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2" r:id="rId1"/>
    <p:sldMasterId id="2147484503" r:id="rId2"/>
  </p:sldMasterIdLst>
  <p:notesMasterIdLst>
    <p:notesMasterId r:id="rId44"/>
  </p:notesMasterIdLst>
  <p:sldIdLst>
    <p:sldId id="256" r:id="rId3"/>
    <p:sldId id="532" r:id="rId4"/>
    <p:sldId id="533" r:id="rId5"/>
    <p:sldId id="449" r:id="rId6"/>
    <p:sldId id="534" r:id="rId7"/>
    <p:sldId id="450" r:id="rId8"/>
    <p:sldId id="535" r:id="rId9"/>
    <p:sldId id="464" r:id="rId10"/>
    <p:sldId id="536" r:id="rId11"/>
    <p:sldId id="468" r:id="rId12"/>
    <p:sldId id="537" r:id="rId13"/>
    <p:sldId id="467" r:id="rId14"/>
    <p:sldId id="538" r:id="rId15"/>
    <p:sldId id="539" r:id="rId16"/>
    <p:sldId id="542" r:id="rId17"/>
    <p:sldId id="541" r:id="rId18"/>
    <p:sldId id="540" r:id="rId19"/>
    <p:sldId id="543" r:id="rId20"/>
    <p:sldId id="526" r:id="rId21"/>
    <p:sldId id="527" r:id="rId22"/>
    <p:sldId id="544" r:id="rId23"/>
    <p:sldId id="545" r:id="rId24"/>
    <p:sldId id="546" r:id="rId25"/>
    <p:sldId id="479" r:id="rId26"/>
    <p:sldId id="473" r:id="rId27"/>
    <p:sldId id="484" r:id="rId28"/>
    <p:sldId id="478" r:id="rId29"/>
    <p:sldId id="482" r:id="rId30"/>
    <p:sldId id="477" r:id="rId31"/>
    <p:sldId id="481" r:id="rId32"/>
    <p:sldId id="476" r:id="rId33"/>
    <p:sldId id="483" r:id="rId34"/>
    <p:sldId id="475" r:id="rId35"/>
    <p:sldId id="528" r:id="rId36"/>
    <p:sldId id="485" r:id="rId37"/>
    <p:sldId id="453" r:id="rId38"/>
    <p:sldId id="529" r:id="rId39"/>
    <p:sldId id="438" r:id="rId40"/>
    <p:sldId id="382" r:id="rId41"/>
  </p:sldIdLst>
  <p:sldSz cx="9144000" cy="5143500" type="screen16x9"/>
  <p:notesSz cx="6858000" cy="9144000"/>
  <p:custDataLst>
    <p:tags r:id="rId4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FFFFFF"/>
    <a:srgbClr val="FFFCF3"/>
    <a:srgbClr val="0000FF"/>
    <a:srgbClr val="FF00FF"/>
    <a:srgbClr val="800000"/>
    <a:srgbClr val="E33884"/>
    <a:srgbClr val="6600CC"/>
    <a:srgbClr val="F2DBCE"/>
    <a:srgbClr val="FF93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7" autoAdjust="0"/>
    <p:restoredTop sz="96196" autoAdjust="0"/>
  </p:normalViewPr>
  <p:slideViewPr>
    <p:cSldViewPr snapToGrid="0">
      <p:cViewPr varScale="1">
        <p:scale>
          <a:sx n="149" d="100"/>
          <a:sy n="149" d="100"/>
        </p:scale>
        <p:origin x="4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95B25F1-4894-A917-E0EC-C161DC8FD43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341CD84-EEA3-73EA-8649-3E45813A95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8478DDC-51BD-6491-5E92-BA69B72FFF8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1D9A71E-AD76-0D66-B45B-ADCCAE61D0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5F3A841-A579-24F2-A87D-EB71256AF81B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9196BC97-64DF-DC2C-6E58-1B47CE26E72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>
            <a:extLst>
              <a:ext uri="{FF2B5EF4-FFF2-40B4-BE49-F238E27FC236}">
                <a16:creationId xmlns:a16="http://schemas.microsoft.com/office/drawing/2014/main" id="{7F0F2EA0-07B6-FA3F-CF26-FC7077D952B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备注占位符 2">
            <a:extLst>
              <a:ext uri="{FF2B5EF4-FFF2-40B4-BE49-F238E27FC236}">
                <a16:creationId xmlns:a16="http://schemas.microsoft.com/office/drawing/2014/main" id="{81B1BB32-D31B-9041-6924-144D07A21AB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508" name="灯片编号占位符 3">
            <a:extLst>
              <a:ext uri="{FF2B5EF4-FFF2-40B4-BE49-F238E27FC236}">
                <a16:creationId xmlns:a16="http://schemas.microsoft.com/office/drawing/2014/main" id="{860E6752-3670-8158-0B24-2E0CF70E23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2F19B55-8DCA-47D0-A159-DF9B800DBB02}" type="slidenum">
              <a:rPr lang="zh-CN" altLang="en-US" sz="1800" smtClean="0"/>
              <a:pPr/>
              <a:t>10</a:t>
            </a:fld>
            <a:endParaRPr lang="zh-CN" altLang="en-US" sz="18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1232934-EE95-8767-7092-4A4D129EA43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DBF072B-3695-CEA3-C9D3-5B67427BD0A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2E90F42-7783-5CD3-6603-46614325014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DC837CE-6CCB-B77A-939B-7B89631ADC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70DB882B-B468-8E03-C7FE-3024D7945F2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8736283-C6F2-9039-6223-F3C1FBEC6A5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8CEDD828-C48A-CEC4-3DE4-25E8B806A2C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3F50FA3-3C4B-EFD9-FC7F-9B8F21F5BB1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A299C34-C4A8-ED8A-6BA1-85D20677802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96E2915-4D41-70BE-F925-7532E495484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D6811071-6EE6-E7E1-E349-57CDF52C20D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95D001DC-2E4D-A90E-B60B-97D04EADADE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>
            <a:extLst>
              <a:ext uri="{FF2B5EF4-FFF2-40B4-BE49-F238E27FC236}">
                <a16:creationId xmlns:a16="http://schemas.microsoft.com/office/drawing/2014/main" id="{6286B0B1-CB9D-E42E-CB65-74E1CCC401F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备注占位符 2">
            <a:extLst>
              <a:ext uri="{FF2B5EF4-FFF2-40B4-BE49-F238E27FC236}">
                <a16:creationId xmlns:a16="http://schemas.microsoft.com/office/drawing/2014/main" id="{8402D78C-5A18-72EA-499D-567F1852D13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204" name="灯片编号占位符 3">
            <a:extLst>
              <a:ext uri="{FF2B5EF4-FFF2-40B4-BE49-F238E27FC236}">
                <a16:creationId xmlns:a16="http://schemas.microsoft.com/office/drawing/2014/main" id="{0C9E6CA3-7E93-15EB-00A5-3FB613B3AE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8524485-1BA8-40B3-AD42-B018872EC083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3DF40DEB-50D1-3EA8-F101-7A3146DE87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1">
            <a:extLst>
              <a:ext uri="{FF2B5EF4-FFF2-40B4-BE49-F238E27FC236}">
                <a16:creationId xmlns:a16="http://schemas.microsoft.com/office/drawing/2014/main" id="{BCBF2244-AAF5-FB16-2AD8-DA2D528E0E88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5" name="图片 7">
            <a:extLst>
              <a:ext uri="{FF2B5EF4-FFF2-40B4-BE49-F238E27FC236}">
                <a16:creationId xmlns:a16="http://schemas.microsoft.com/office/drawing/2014/main" id="{57AF5C1C-162C-7AA7-BEF9-D139505194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19225"/>
            <a:ext cx="256222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72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F5A3E3F6-007B-9562-296A-985CA05988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C2202B94-5E45-81F8-D173-862FD81E035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B4174C83-3FA9-6E8E-5D03-AF937E3E53F7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85B07FFA-7093-5C1B-D549-77B7B3EFE8E1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980DB4CE-0575-E7D9-FCC0-61209FD2F0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2FE072AF-A8E9-1444-43E9-301B9675F184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29161216-9C84-44D1-A3BE-D0CE015758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81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1897F4F-C92A-4218-83FD-1CDBF22527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010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7FE4794A-F178-6DB6-5476-2BDD7F21627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D6F0CD30-7E87-D823-43BC-0D80DD9E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D203C12B-C853-63E9-05B4-B4A457419C8C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126940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t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\\w\&#20809;&#30424;&#23450;&#31295;&#65288;&#20002;&#36825;&#20799;&#65289;\&#19978;&#35838;&#35838;&#20214;\&#12304;&#23567;&#25968;&#12305;\R1&#25968;&#19978;&#25945;&#26696;&#29256;\&#19968;%205&#20197;&#20869;&#25968;&#30340;&#35748;&#35782;&#21644;&#21152;&#12289;&#20943;&#27861;\1.%201~5&#30340;&#35748;&#35782;\&#31532;1&#35838;&#26102;%201~5&#30340;&#35748;&#35782;\1.mp4" TargetMode="External"/><Relationship Id="rId1" Type="http://schemas.microsoft.com/office/2007/relationships/media" Target="file:///\\w\&#20809;&#30424;&#23450;&#31295;&#65288;&#20002;&#36825;&#20799;&#65289;\&#19978;&#35838;&#35838;&#20214;\&#12304;&#23567;&#25968;&#12305;\R1&#25968;&#19978;&#25945;&#26696;&#29256;\&#19968;%205&#20197;&#20869;&#25968;&#30340;&#35748;&#35782;&#21644;&#21152;&#12289;&#20943;&#27861;\1.%201~5&#30340;&#35748;&#35782;\&#31532;1&#35838;&#26102;%201~5&#30340;&#35748;&#35782;\1.mp4" TargetMode="Externa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\\w\&#20809;&#30424;&#23450;&#31295;&#65288;&#20002;&#36825;&#20799;&#65289;\&#19978;&#35838;&#35838;&#20214;\&#12304;&#23567;&#25968;&#12305;\R1&#25968;&#19978;&#25945;&#26696;&#29256;\&#19968;%205&#20197;&#20869;&#25968;&#30340;&#35748;&#35782;&#21644;&#21152;&#12289;&#20943;&#27861;\1.%201~5&#30340;&#35748;&#35782;\&#31532;1&#35838;&#26102;%201~5&#30340;&#35748;&#35782;\2.mp4" TargetMode="External"/><Relationship Id="rId1" Type="http://schemas.microsoft.com/office/2007/relationships/media" Target="file:///\\w\&#20809;&#30424;&#23450;&#31295;&#65288;&#20002;&#36825;&#20799;&#65289;\&#19978;&#35838;&#35838;&#20214;\&#12304;&#23567;&#25968;&#12305;\R1&#25968;&#19978;&#25945;&#26696;&#29256;\&#19968;%205&#20197;&#20869;&#25968;&#30340;&#35748;&#35782;&#21644;&#21152;&#12289;&#20943;&#27861;\1.%201~5&#30340;&#35748;&#35782;\&#31532;1&#35838;&#26102;%201~5&#30340;&#35748;&#35782;\2.mp4" TargetMode="Externa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\\w\&#20809;&#30424;&#23450;&#31295;&#65288;&#20002;&#36825;&#20799;&#65289;\&#19978;&#35838;&#35838;&#20214;\&#12304;&#23567;&#25968;&#12305;\R1&#25968;&#19978;&#25945;&#26696;&#29256;\&#19968;%205&#20197;&#20869;&#25968;&#30340;&#35748;&#35782;&#21644;&#21152;&#12289;&#20943;&#27861;\1.%201~5&#30340;&#35748;&#35782;\&#31532;1&#35838;&#26102;%201~5&#30340;&#35748;&#35782;\3.mp4" TargetMode="External"/><Relationship Id="rId1" Type="http://schemas.microsoft.com/office/2007/relationships/media" Target="file:///\\w\&#20809;&#30424;&#23450;&#31295;&#65288;&#20002;&#36825;&#20799;&#65289;\&#19978;&#35838;&#35838;&#20214;\&#12304;&#23567;&#25968;&#12305;\R1&#25968;&#19978;&#25945;&#26696;&#29256;\&#19968;%205&#20197;&#20869;&#25968;&#30340;&#35748;&#35782;&#21644;&#21152;&#12289;&#20943;&#27861;\1.%201~5&#30340;&#35748;&#35782;\&#31532;1&#35838;&#26102;%201~5&#30340;&#35748;&#35782;\3.mp4" TargetMode="Externa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\\w\&#20809;&#30424;&#23450;&#31295;&#65288;&#20002;&#36825;&#20799;&#65289;\&#19978;&#35838;&#35838;&#20214;\&#12304;&#23567;&#25968;&#12305;\R1&#25968;&#19978;&#25945;&#26696;&#29256;\&#19968;%205&#20197;&#20869;&#25968;&#30340;&#35748;&#35782;&#21644;&#21152;&#12289;&#20943;&#27861;\1.%201~5&#30340;&#35748;&#35782;\&#31532;1&#35838;&#26102;%201~5&#30340;&#35748;&#35782;\4.mp4" TargetMode="External"/><Relationship Id="rId1" Type="http://schemas.microsoft.com/office/2007/relationships/media" Target="file:///\\w\&#20809;&#30424;&#23450;&#31295;&#65288;&#20002;&#36825;&#20799;&#65289;\&#19978;&#35838;&#35838;&#20214;\&#12304;&#23567;&#25968;&#12305;\R1&#25968;&#19978;&#25945;&#26696;&#29256;\&#19968;%205&#20197;&#20869;&#25968;&#30340;&#35748;&#35782;&#21644;&#21152;&#12289;&#20943;&#27861;\1.%201~5&#30340;&#35748;&#35782;\&#31532;1&#35838;&#26102;%201~5&#30340;&#35748;&#35782;\4.mp4" TargetMode="Externa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\\w\&#20809;&#30424;&#23450;&#31295;&#65288;&#20002;&#36825;&#20799;&#65289;\&#19978;&#35838;&#35838;&#20214;\&#12304;&#23567;&#25968;&#12305;\R1&#25968;&#19978;&#25945;&#26696;&#29256;\&#19968;%205&#20197;&#20869;&#25968;&#30340;&#35748;&#35782;&#21644;&#21152;&#12289;&#20943;&#27861;\1.%201~5&#30340;&#35748;&#35782;\&#31532;1&#35838;&#26102;%201~5&#30340;&#35748;&#35782;\5.mp4" TargetMode="External"/><Relationship Id="rId1" Type="http://schemas.microsoft.com/office/2007/relationships/media" Target="file:///\\w\&#20809;&#30424;&#23450;&#31295;&#65288;&#20002;&#36825;&#20799;&#65289;\&#19978;&#35838;&#35838;&#20214;\&#12304;&#23567;&#25968;&#12305;\R1&#25968;&#19978;&#25945;&#26696;&#29256;\&#19968;%205&#20197;&#20869;&#25968;&#30340;&#35748;&#35782;&#21644;&#21152;&#12289;&#20943;&#27861;\1.%201~5&#30340;&#35748;&#35782;\&#31532;1&#35838;&#26102;%201~5&#30340;&#35748;&#35782;\5.mp4" TargetMode="Externa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2.png"/><Relationship Id="rId3" Type="http://schemas.openxmlformats.org/officeDocument/2006/relationships/image" Target="../media/image68.png"/><Relationship Id="rId7" Type="http://schemas.openxmlformats.org/officeDocument/2006/relationships/image" Target="../media/image9.png"/><Relationship Id="rId12" Type="http://schemas.openxmlformats.org/officeDocument/2006/relationships/image" Target="../media/image20.png"/><Relationship Id="rId2" Type="http://schemas.openxmlformats.org/officeDocument/2006/relationships/image" Target="../media/image63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18.png"/><Relationship Id="rId5" Type="http://schemas.openxmlformats.org/officeDocument/2006/relationships/image" Target="../media/image78.png"/><Relationship Id="rId15" Type="http://schemas.openxmlformats.org/officeDocument/2006/relationships/image" Target="../media/image25.png"/><Relationship Id="rId10" Type="http://schemas.openxmlformats.org/officeDocument/2006/relationships/image" Target="../media/image17.png"/><Relationship Id="rId4" Type="http://schemas.openxmlformats.org/officeDocument/2006/relationships/image" Target="../media/image73.png"/><Relationship Id="rId9" Type="http://schemas.openxmlformats.org/officeDocument/2006/relationships/image" Target="../media/image16.png"/><Relationship Id="rId1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>
            <a:extLst>
              <a:ext uri="{FF2B5EF4-FFF2-40B4-BE49-F238E27FC236}">
                <a16:creationId xmlns:a16="http://schemas.microsoft.com/office/drawing/2014/main" id="{2333AD2D-FC93-509C-E626-8B2E1608B92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2605088" y="2179940"/>
            <a:ext cx="6010275" cy="1057275"/>
          </a:xfrm>
        </p:spPr>
        <p:txBody>
          <a:bodyPr/>
          <a:lstStyle/>
          <a:p>
            <a:r>
              <a:rPr lang="en-US" altLang="zh-CN" sz="44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 ~ 5 </a:t>
            </a:r>
            <a:r>
              <a:rPr lang="zh-CN" altLang="en-US" sz="44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的认识</a:t>
            </a:r>
          </a:p>
        </p:txBody>
      </p:sp>
      <p:sp>
        <p:nvSpPr>
          <p:cNvPr id="10245" name="副标题 6">
            <a:extLst>
              <a:ext uri="{FF2B5EF4-FFF2-40B4-BE49-F238E27FC236}">
                <a16:creationId xmlns:a16="http://schemas.microsoft.com/office/drawing/2014/main" id="{85AE0421-5CE5-A206-E946-6DD5CADC5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375" y="0"/>
            <a:ext cx="214153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R·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一年级上册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AEB203A-1D10-41AA-B3AA-DBA31A4C4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488CE99B-ED65-13D1-04F3-AD0FED5DC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598" y="398320"/>
            <a:ext cx="1951197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情景导入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E5C77F1B-ED72-9DF0-8021-6CF06125FD89}"/>
              </a:ext>
            </a:extLst>
          </p:cNvPr>
          <p:cNvSpPr txBox="1"/>
          <p:nvPr/>
        </p:nvSpPr>
        <p:spPr>
          <a:xfrm>
            <a:off x="274320" y="982160"/>
            <a:ext cx="7604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观察图片你都看到了什么？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同桌之间指一指、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说一说。</a:t>
            </a:r>
          </a:p>
        </p:txBody>
      </p:sp>
      <p:pic>
        <p:nvPicPr>
          <p:cNvPr id="75" name="图片 74">
            <a:extLst>
              <a:ext uri="{FF2B5EF4-FFF2-40B4-BE49-F238E27FC236}">
                <a16:creationId xmlns:a16="http://schemas.microsoft.com/office/drawing/2014/main" id="{93FB8683-82A6-751F-CF08-2C01B4229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" y="1434754"/>
            <a:ext cx="6644640" cy="334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39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E2BC4B4A-CC57-48D6-85F3-279010655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099" y="515465"/>
            <a:ext cx="169466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认识</a:t>
            </a:r>
            <a:r>
              <a:rPr lang="en-US" altLang="zh-CN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1</a:t>
            </a:r>
            <a:endParaRPr lang="zh-CN" altLang="en-US" dirty="0">
              <a:ln>
                <a:solidFill>
                  <a:srgbClr val="B05408"/>
                </a:solidFill>
              </a:ln>
              <a:solidFill>
                <a:srgbClr val="B05408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51E8F5-A155-E342-D239-3F47C17FA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11" y="1754224"/>
            <a:ext cx="6122917" cy="3081210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6803022B-E891-D9D2-B044-A64A003128DF}"/>
              </a:ext>
            </a:extLst>
          </p:cNvPr>
          <p:cNvSpPr txBox="1"/>
          <p:nvPr/>
        </p:nvSpPr>
        <p:spPr>
          <a:xfrm>
            <a:off x="496388" y="905879"/>
            <a:ext cx="7604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观察图片，数一数房子和小狗的数量分别是多少呢？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并在点子图卡片上涂一涂。</a:t>
            </a: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FA104269-9BD3-191E-40E1-5BF3A55F321F}"/>
              </a:ext>
            </a:extLst>
          </p:cNvPr>
          <p:cNvSpPr/>
          <p:nvPr/>
        </p:nvSpPr>
        <p:spPr>
          <a:xfrm>
            <a:off x="2164080" y="3535680"/>
            <a:ext cx="434340" cy="39624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CBE7CB04-5BEF-E135-C5C0-09D82A60519A}"/>
              </a:ext>
            </a:extLst>
          </p:cNvPr>
          <p:cNvSpPr/>
          <p:nvPr/>
        </p:nvSpPr>
        <p:spPr>
          <a:xfrm>
            <a:off x="1074420" y="1737360"/>
            <a:ext cx="3429000" cy="127254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128253CC-E0EB-0634-607C-D33D9CD26C3D}"/>
              </a:ext>
            </a:extLst>
          </p:cNvPr>
          <p:cNvSpPr txBox="1"/>
          <p:nvPr/>
        </p:nvSpPr>
        <p:spPr>
          <a:xfrm>
            <a:off x="6974138" y="1872984"/>
            <a:ext cx="1281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都是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D595B447-FD9D-1D42-D1C0-DF74634823FE}"/>
              </a:ext>
            </a:extLst>
          </p:cNvPr>
          <p:cNvGrpSpPr/>
          <p:nvPr/>
        </p:nvGrpSpPr>
        <p:grpSpPr>
          <a:xfrm>
            <a:off x="6631720" y="2595367"/>
            <a:ext cx="2158583" cy="1416571"/>
            <a:chOff x="6663128" y="2271009"/>
            <a:chExt cx="2158583" cy="1416571"/>
          </a:xfrm>
        </p:grpSpPr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96C56DA8-33CB-53A8-B21F-CE62DBEBB4A9}"/>
                </a:ext>
              </a:extLst>
            </p:cNvPr>
            <p:cNvSpPr txBox="1"/>
            <p:nvPr/>
          </p:nvSpPr>
          <p:spPr>
            <a:xfrm>
              <a:off x="6693108" y="2271009"/>
              <a:ext cx="21286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还有哪些事物数量也是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呢？</a:t>
              </a:r>
            </a:p>
          </p:txBody>
        </p:sp>
        <p:sp>
          <p:nvSpPr>
            <p:cNvPr id="81" name="矩形: 圆角 80">
              <a:extLst>
                <a:ext uri="{FF2B5EF4-FFF2-40B4-BE49-F238E27FC236}">
                  <a16:creationId xmlns:a16="http://schemas.microsoft.com/office/drawing/2014/main" id="{3E6B0675-4731-9EC5-5EDC-ABF93D1D242C}"/>
                </a:ext>
              </a:extLst>
            </p:cNvPr>
            <p:cNvSpPr/>
            <p:nvPr/>
          </p:nvSpPr>
          <p:spPr>
            <a:xfrm>
              <a:off x="6663128" y="2271010"/>
              <a:ext cx="2076138" cy="1416570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5" name="椭圆 84">
            <a:extLst>
              <a:ext uri="{FF2B5EF4-FFF2-40B4-BE49-F238E27FC236}">
                <a16:creationId xmlns:a16="http://schemas.microsoft.com/office/drawing/2014/main" id="{58020431-2558-0AD2-A8A4-FFEF687D6C48}"/>
              </a:ext>
            </a:extLst>
          </p:cNvPr>
          <p:cNvSpPr/>
          <p:nvPr/>
        </p:nvSpPr>
        <p:spPr>
          <a:xfrm>
            <a:off x="2020388" y="3299938"/>
            <a:ext cx="377734" cy="34459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id="{3D1A0257-97FB-56E8-4511-29A86CA77751}"/>
              </a:ext>
            </a:extLst>
          </p:cNvPr>
          <p:cNvSpPr/>
          <p:nvPr/>
        </p:nvSpPr>
        <p:spPr>
          <a:xfrm>
            <a:off x="513805" y="2151017"/>
            <a:ext cx="783772" cy="136724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id="{67E26A63-B646-1882-E114-4A5B7CB76059}"/>
              </a:ext>
            </a:extLst>
          </p:cNvPr>
          <p:cNvSpPr/>
          <p:nvPr/>
        </p:nvSpPr>
        <p:spPr>
          <a:xfrm>
            <a:off x="2551609" y="3709853"/>
            <a:ext cx="783772" cy="18288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5E91C9B3-970C-4FA7-BD00-994627C2D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598" y="398320"/>
            <a:ext cx="1951197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新知探究</a:t>
            </a:r>
          </a:p>
        </p:txBody>
      </p:sp>
    </p:spTree>
    <p:extLst>
      <p:ext uri="{BB962C8B-B14F-4D97-AF65-F5344CB8AC3E}">
        <p14:creationId xmlns:p14="http://schemas.microsoft.com/office/powerpoint/2010/main" val="224932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9" grpId="0"/>
      <p:bldP spid="85" grpId="0" animBg="1"/>
      <p:bldP spid="86" grpId="0" animBg="1"/>
      <p:bldP spid="8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9">
            <a:extLst>
              <a:ext uri="{FF2B5EF4-FFF2-40B4-BE49-F238E27FC236}">
                <a16:creationId xmlns:a16="http://schemas.microsoft.com/office/drawing/2014/main" id="{844AB41F-6894-4C10-842F-E35DDCB25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64077" y="865565"/>
            <a:ext cx="2014423" cy="213075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>
            <a:extLst>
              <a:ext uri="{FF2B5EF4-FFF2-40B4-BE49-F238E27FC236}">
                <a16:creationId xmlns:a16="http://schemas.microsoft.com/office/drawing/2014/main" id="{678E2A2C-3061-49DF-8BA9-917CE0B94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34763" y="982812"/>
            <a:ext cx="2673050" cy="189626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1">
            <a:extLst>
              <a:ext uri="{FF2B5EF4-FFF2-40B4-BE49-F238E27FC236}">
                <a16:creationId xmlns:a16="http://schemas.microsoft.com/office/drawing/2014/main" id="{D3A1E19D-6201-4BBC-9983-190910BED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49927" y="920624"/>
            <a:ext cx="2042723" cy="202064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23">
            <a:extLst>
              <a:ext uri="{FF2B5EF4-FFF2-40B4-BE49-F238E27FC236}">
                <a16:creationId xmlns:a16="http://schemas.microsoft.com/office/drawing/2014/main" id="{8A8BF053-9A71-4139-BEE9-E0A89848D344}"/>
              </a:ext>
            </a:extLst>
          </p:cNvPr>
          <p:cNvGrpSpPr>
            <a:grpSpLocks/>
          </p:cNvGrpSpPr>
          <p:nvPr/>
        </p:nvGrpSpPr>
        <p:grpSpPr bwMode="auto">
          <a:xfrm>
            <a:off x="968524" y="3285119"/>
            <a:ext cx="5893662" cy="1550146"/>
            <a:chOff x="804742" y="337731"/>
            <a:chExt cx="5893506" cy="1548224"/>
          </a:xfrm>
        </p:grpSpPr>
        <p:pic>
          <p:nvPicPr>
            <p:cNvPr id="12" name="Picture 16">
              <a:extLst>
                <a:ext uri="{FF2B5EF4-FFF2-40B4-BE49-F238E27FC236}">
                  <a16:creationId xmlns:a16="http://schemas.microsoft.com/office/drawing/2014/main" id="{C0B3432D-9EF3-4F84-8101-B1328F323A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804742" y="337731"/>
              <a:ext cx="1007678" cy="1548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AutoShape 27">
              <a:extLst>
                <a:ext uri="{FF2B5EF4-FFF2-40B4-BE49-F238E27FC236}">
                  <a16:creationId xmlns:a16="http://schemas.microsoft.com/office/drawing/2014/main" id="{3835C2E9-95C5-4E78-B517-05D74E719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658" y="1026928"/>
              <a:ext cx="4784590" cy="578164"/>
            </a:xfrm>
            <a:prstGeom prst="wedgeRoundRectCallout">
              <a:avLst>
                <a:gd name="adj1" fmla="val -55537"/>
                <a:gd name="adj2" fmla="val -4014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这些事物我们都用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来表示。</a:t>
              </a:r>
            </a:p>
          </p:txBody>
        </p:sp>
      </p:grpSp>
      <p:sp>
        <p:nvSpPr>
          <p:cNvPr id="14" name="AutoShape 17">
            <a:extLst>
              <a:ext uri="{FF2B5EF4-FFF2-40B4-BE49-F238E27FC236}">
                <a16:creationId xmlns:a16="http://schemas.microsoft.com/office/drawing/2014/main" id="{972B8B92-DA5D-4C2E-A587-E79234D96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2038" y="648244"/>
            <a:ext cx="3238500" cy="25654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3E6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12D0232-3B2A-7D3E-AE39-766CC84F1831}"/>
              </a:ext>
            </a:extLst>
          </p:cNvPr>
          <p:cNvSpPr/>
          <p:nvPr/>
        </p:nvSpPr>
        <p:spPr>
          <a:xfrm>
            <a:off x="3262175" y="3425478"/>
            <a:ext cx="1776762" cy="43815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D21F3A0-9A9C-9FB9-E942-E337E78D6758}"/>
              </a:ext>
            </a:extLst>
          </p:cNvPr>
          <p:cNvSpPr/>
          <p:nvPr/>
        </p:nvSpPr>
        <p:spPr>
          <a:xfrm>
            <a:off x="338176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CD6769E3-846B-687E-C644-F5763831A350}"/>
              </a:ext>
            </a:extLst>
          </p:cNvPr>
          <p:cNvSpPr/>
          <p:nvPr/>
        </p:nvSpPr>
        <p:spPr>
          <a:xfrm>
            <a:off x="370341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62136F6B-D95F-1492-6125-C04D1ADD9160}"/>
              </a:ext>
            </a:extLst>
          </p:cNvPr>
          <p:cNvSpPr/>
          <p:nvPr/>
        </p:nvSpPr>
        <p:spPr>
          <a:xfrm>
            <a:off x="402506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596F03F-FEFF-9C55-BCB5-C72BB3DABADD}"/>
              </a:ext>
            </a:extLst>
          </p:cNvPr>
          <p:cNvSpPr/>
          <p:nvPr/>
        </p:nvSpPr>
        <p:spPr>
          <a:xfrm>
            <a:off x="434671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A46C6DD0-984E-44A9-7C4A-24D0EE17115D}"/>
              </a:ext>
            </a:extLst>
          </p:cNvPr>
          <p:cNvSpPr/>
          <p:nvPr/>
        </p:nvSpPr>
        <p:spPr>
          <a:xfrm>
            <a:off x="4668367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7CA1007-A7FD-899F-62B7-02C3AD625A5A}"/>
              </a:ext>
            </a:extLst>
          </p:cNvPr>
          <p:cNvSpPr/>
          <p:nvPr/>
        </p:nvSpPr>
        <p:spPr>
          <a:xfrm>
            <a:off x="3381768" y="3537021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9" name="Picture 23">
            <a:extLst>
              <a:ext uri="{FF2B5EF4-FFF2-40B4-BE49-F238E27FC236}">
                <a16:creationId xmlns:a16="http://schemas.microsoft.com/office/drawing/2014/main" id="{E3D4F8AB-FF3C-BEA7-0652-BEAA03A4A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326" y="2266316"/>
            <a:ext cx="123825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0FA0BC3D-4FA1-527E-68D5-780DC9D90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477" y="532882"/>
            <a:ext cx="169466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认识</a:t>
            </a:r>
            <a:r>
              <a:rPr lang="en-US" altLang="zh-CN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2</a:t>
            </a:r>
            <a:endParaRPr lang="zh-CN" altLang="en-US" dirty="0">
              <a:ln>
                <a:solidFill>
                  <a:srgbClr val="B05408"/>
                </a:solidFill>
              </a:ln>
              <a:solidFill>
                <a:srgbClr val="B05408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F53A51A-1E16-B301-C9A9-16ACFFE29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" y="1658430"/>
            <a:ext cx="6122917" cy="308121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C8D0131-2A58-22F5-4F8E-791B5D016974}"/>
              </a:ext>
            </a:extLst>
          </p:cNvPr>
          <p:cNvSpPr txBox="1"/>
          <p:nvPr/>
        </p:nvSpPr>
        <p:spPr>
          <a:xfrm>
            <a:off x="295378" y="986081"/>
            <a:ext cx="8351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观察图片，数一数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有几只鹅呢？并在点子图卡片上涂一涂。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BA7C13B-ADBA-FC41-E541-5968A1F8945D}"/>
              </a:ext>
            </a:extLst>
          </p:cNvPr>
          <p:cNvSpPr txBox="1"/>
          <p:nvPr/>
        </p:nvSpPr>
        <p:spPr>
          <a:xfrm>
            <a:off x="7174436" y="1306928"/>
            <a:ext cx="1281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EAF0300-DD94-7435-C3D0-9CF8AAAF8F6A}"/>
              </a:ext>
            </a:extLst>
          </p:cNvPr>
          <p:cNvGrpSpPr/>
          <p:nvPr/>
        </p:nvGrpSpPr>
        <p:grpSpPr>
          <a:xfrm>
            <a:off x="6585749" y="1796509"/>
            <a:ext cx="2158583" cy="1416571"/>
            <a:chOff x="6663128" y="2271009"/>
            <a:chExt cx="2158583" cy="1416571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72125A9-26C5-F2C0-CCDF-5B023F6F5FA6}"/>
                </a:ext>
              </a:extLst>
            </p:cNvPr>
            <p:cNvSpPr txBox="1"/>
            <p:nvPr/>
          </p:nvSpPr>
          <p:spPr>
            <a:xfrm>
              <a:off x="6693108" y="2271009"/>
              <a:ext cx="21286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还有哪些事物数量也是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呢？</a:t>
              </a: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421D7D4-43CD-2324-48E3-FE81CE9CD51E}"/>
                </a:ext>
              </a:extLst>
            </p:cNvPr>
            <p:cNvSpPr/>
            <p:nvPr/>
          </p:nvSpPr>
          <p:spPr>
            <a:xfrm>
              <a:off x="6663128" y="2271010"/>
              <a:ext cx="2076138" cy="1416570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id="{229067BA-4906-897B-0C5A-87F0016224B1}"/>
              </a:ext>
            </a:extLst>
          </p:cNvPr>
          <p:cNvSpPr/>
          <p:nvPr/>
        </p:nvSpPr>
        <p:spPr>
          <a:xfrm>
            <a:off x="3518263" y="3073515"/>
            <a:ext cx="496388" cy="34459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DA6743E-0D84-5A31-17E4-7DB7F44A926C}"/>
              </a:ext>
            </a:extLst>
          </p:cNvPr>
          <p:cNvSpPr/>
          <p:nvPr/>
        </p:nvSpPr>
        <p:spPr>
          <a:xfrm>
            <a:off x="1201783" y="3334773"/>
            <a:ext cx="583474" cy="34459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DB15EA9-5DE5-DE7F-109A-6EAC581426FF}"/>
              </a:ext>
            </a:extLst>
          </p:cNvPr>
          <p:cNvSpPr/>
          <p:nvPr/>
        </p:nvSpPr>
        <p:spPr>
          <a:xfrm>
            <a:off x="5538651" y="3265104"/>
            <a:ext cx="281124" cy="5318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2BE6F11-F751-163A-9853-6ADE952472A6}"/>
              </a:ext>
            </a:extLst>
          </p:cNvPr>
          <p:cNvGrpSpPr/>
          <p:nvPr/>
        </p:nvGrpSpPr>
        <p:grpSpPr>
          <a:xfrm>
            <a:off x="6585749" y="3334773"/>
            <a:ext cx="2158583" cy="1416571"/>
            <a:chOff x="6663128" y="2271009"/>
            <a:chExt cx="2158583" cy="141657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7EAD003-E7C8-4142-1A5A-BE4060F40E76}"/>
                </a:ext>
              </a:extLst>
            </p:cNvPr>
            <p:cNvSpPr txBox="1"/>
            <p:nvPr/>
          </p:nvSpPr>
          <p:spPr>
            <a:xfrm>
              <a:off x="6693108" y="2271009"/>
              <a:ext cx="21286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我们的身体哪些部位藏着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呢？</a:t>
              </a: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131E47F8-7397-AE36-4F7F-714030DB314B}"/>
                </a:ext>
              </a:extLst>
            </p:cNvPr>
            <p:cNvSpPr/>
            <p:nvPr/>
          </p:nvSpPr>
          <p:spPr>
            <a:xfrm>
              <a:off x="6663128" y="2271010"/>
              <a:ext cx="2076138" cy="1416570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椭圆 14">
            <a:extLst>
              <a:ext uri="{FF2B5EF4-FFF2-40B4-BE49-F238E27FC236}">
                <a16:creationId xmlns:a16="http://schemas.microsoft.com/office/drawing/2014/main" id="{79FAC24D-E7E3-7F14-16CE-87F925FC7F85}"/>
              </a:ext>
            </a:extLst>
          </p:cNvPr>
          <p:cNvSpPr/>
          <p:nvPr/>
        </p:nvSpPr>
        <p:spPr>
          <a:xfrm>
            <a:off x="5773601" y="3271454"/>
            <a:ext cx="281124" cy="5318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43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3">
            <a:extLst>
              <a:ext uri="{FF2B5EF4-FFF2-40B4-BE49-F238E27FC236}">
                <a16:creationId xmlns:a16="http://schemas.microsoft.com/office/drawing/2014/main" id="{DD4BBEC0-897F-4D73-A1F6-1DECC87B7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651" y="664003"/>
            <a:ext cx="3238500" cy="25654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3E6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Picture 14">
            <a:extLst>
              <a:ext uri="{FF2B5EF4-FFF2-40B4-BE49-F238E27FC236}">
                <a16:creationId xmlns:a16="http://schemas.microsoft.com/office/drawing/2014/main" id="{05C22FEC-BFA1-42B7-8586-C9550A021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28635" y="1249837"/>
            <a:ext cx="1630532" cy="1393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>
            <a:extLst>
              <a:ext uri="{FF2B5EF4-FFF2-40B4-BE49-F238E27FC236}">
                <a16:creationId xmlns:a16="http://schemas.microsoft.com/office/drawing/2014/main" id="{35CE36BC-5738-4919-BF2A-95496C58C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22073" y="1190249"/>
            <a:ext cx="1443656" cy="151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2C529BB6-2274-4F1C-B56A-48E801438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2860" y="1002141"/>
            <a:ext cx="1842082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7">
            <a:extLst>
              <a:ext uri="{FF2B5EF4-FFF2-40B4-BE49-F238E27FC236}">
                <a16:creationId xmlns:a16="http://schemas.microsoft.com/office/drawing/2014/main" id="{86F7019B-589D-4A8E-AD90-33B3D52ED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301" y="2113794"/>
            <a:ext cx="1223962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F361D244-7C74-4888-AEE1-95C159D9CE35}"/>
              </a:ext>
            </a:extLst>
          </p:cNvPr>
          <p:cNvSpPr/>
          <p:nvPr/>
        </p:nvSpPr>
        <p:spPr>
          <a:xfrm>
            <a:off x="3262175" y="3425478"/>
            <a:ext cx="1776762" cy="43815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76C43509-7A6C-4EA2-A372-1C4ABD4224C8}"/>
              </a:ext>
            </a:extLst>
          </p:cNvPr>
          <p:cNvSpPr/>
          <p:nvPr/>
        </p:nvSpPr>
        <p:spPr>
          <a:xfrm>
            <a:off x="338176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D09EE926-7B7B-44EF-B26C-C39B28FED7BB}"/>
              </a:ext>
            </a:extLst>
          </p:cNvPr>
          <p:cNvSpPr/>
          <p:nvPr/>
        </p:nvSpPr>
        <p:spPr>
          <a:xfrm>
            <a:off x="370341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F60C1D7-C78D-495A-9A29-200BD56CC79E}"/>
              </a:ext>
            </a:extLst>
          </p:cNvPr>
          <p:cNvSpPr/>
          <p:nvPr/>
        </p:nvSpPr>
        <p:spPr>
          <a:xfrm>
            <a:off x="402506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DCFA71D1-4B25-42A4-9316-08423D6D7BAA}"/>
              </a:ext>
            </a:extLst>
          </p:cNvPr>
          <p:cNvSpPr/>
          <p:nvPr/>
        </p:nvSpPr>
        <p:spPr>
          <a:xfrm>
            <a:off x="434671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8C2C23CF-2DB0-43D6-A024-135B8BFBC381}"/>
              </a:ext>
            </a:extLst>
          </p:cNvPr>
          <p:cNvSpPr/>
          <p:nvPr/>
        </p:nvSpPr>
        <p:spPr>
          <a:xfrm>
            <a:off x="4668367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212FA42B-5D41-4181-9DF5-8BCF17CA556F}"/>
              </a:ext>
            </a:extLst>
          </p:cNvPr>
          <p:cNvSpPr/>
          <p:nvPr/>
        </p:nvSpPr>
        <p:spPr>
          <a:xfrm>
            <a:off x="3381768" y="3537021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0F06164C-2D83-4239-84E3-CAC43682EE4C}"/>
              </a:ext>
            </a:extLst>
          </p:cNvPr>
          <p:cNvSpPr/>
          <p:nvPr/>
        </p:nvSpPr>
        <p:spPr>
          <a:xfrm>
            <a:off x="3703418" y="3541457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1051B54-0596-BCCA-A352-D9E9534CF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184" y="532882"/>
            <a:ext cx="169466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认识</a:t>
            </a:r>
            <a:r>
              <a:rPr lang="en-US" altLang="zh-CN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3</a:t>
            </a:r>
            <a:endParaRPr lang="zh-CN" altLang="en-US" dirty="0">
              <a:ln>
                <a:solidFill>
                  <a:srgbClr val="B05408"/>
                </a:solidFill>
              </a:ln>
              <a:solidFill>
                <a:srgbClr val="B05408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D33C975-FAEA-BA27-CB19-49DAC1446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" y="1658430"/>
            <a:ext cx="6122917" cy="308121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C94EF94-9020-30CA-73E8-4EAAEBD3DF8F}"/>
              </a:ext>
            </a:extLst>
          </p:cNvPr>
          <p:cNvSpPr txBox="1"/>
          <p:nvPr/>
        </p:nvSpPr>
        <p:spPr>
          <a:xfrm>
            <a:off x="2228160" y="679076"/>
            <a:ext cx="58170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观察图片，数一数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天上有几只大雁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呢？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并在点子图卡片上涂一涂。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6212526-9CD0-93B1-7C99-E46093D493FA}"/>
              </a:ext>
            </a:extLst>
          </p:cNvPr>
          <p:cNvSpPr txBox="1"/>
          <p:nvPr/>
        </p:nvSpPr>
        <p:spPr>
          <a:xfrm>
            <a:off x="7270230" y="1846859"/>
            <a:ext cx="1281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979F5AF-C2C0-48D8-521C-0F98FFA5F2CB}"/>
              </a:ext>
            </a:extLst>
          </p:cNvPr>
          <p:cNvGrpSpPr/>
          <p:nvPr/>
        </p:nvGrpSpPr>
        <p:grpSpPr>
          <a:xfrm>
            <a:off x="6596886" y="2516990"/>
            <a:ext cx="2158583" cy="1416571"/>
            <a:chOff x="6663128" y="2271009"/>
            <a:chExt cx="2158583" cy="1416571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DE8E22B-82F4-C1BC-F93F-6B0DB412191D}"/>
                </a:ext>
              </a:extLst>
            </p:cNvPr>
            <p:cNvSpPr txBox="1"/>
            <p:nvPr/>
          </p:nvSpPr>
          <p:spPr>
            <a:xfrm>
              <a:off x="6693108" y="2271009"/>
              <a:ext cx="21286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还有哪些事物数量也是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呢？</a:t>
              </a: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75B83B57-B967-8D00-A8DD-1C25CCC0EA28}"/>
                </a:ext>
              </a:extLst>
            </p:cNvPr>
            <p:cNvSpPr/>
            <p:nvPr/>
          </p:nvSpPr>
          <p:spPr>
            <a:xfrm>
              <a:off x="6663128" y="2271010"/>
              <a:ext cx="2076138" cy="1416570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id="{B2F00ABF-3BC0-90DB-DFDA-88EF8041E8FC}"/>
              </a:ext>
            </a:extLst>
          </p:cNvPr>
          <p:cNvSpPr/>
          <p:nvPr/>
        </p:nvSpPr>
        <p:spPr>
          <a:xfrm>
            <a:off x="5316581" y="1626804"/>
            <a:ext cx="291739" cy="5318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1B1B2E0-DA49-AA75-6A39-1D5A63CAE514}"/>
              </a:ext>
            </a:extLst>
          </p:cNvPr>
          <p:cNvSpPr/>
          <p:nvPr/>
        </p:nvSpPr>
        <p:spPr>
          <a:xfrm>
            <a:off x="4005943" y="2829675"/>
            <a:ext cx="409304" cy="5318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95631F6-7646-8EB8-DF02-3BFBBC55001F}"/>
              </a:ext>
            </a:extLst>
          </p:cNvPr>
          <p:cNvSpPr/>
          <p:nvPr/>
        </p:nvSpPr>
        <p:spPr>
          <a:xfrm>
            <a:off x="5598521" y="1497264"/>
            <a:ext cx="291739" cy="5318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11D97505-B7A1-668C-AAD8-A8D8F1CB1D8F}"/>
              </a:ext>
            </a:extLst>
          </p:cNvPr>
          <p:cNvSpPr/>
          <p:nvPr/>
        </p:nvSpPr>
        <p:spPr>
          <a:xfrm>
            <a:off x="5857601" y="1703004"/>
            <a:ext cx="291739" cy="5318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709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8">
            <a:extLst>
              <a:ext uri="{FF2B5EF4-FFF2-40B4-BE49-F238E27FC236}">
                <a16:creationId xmlns:a16="http://schemas.microsoft.com/office/drawing/2014/main" id="{9CB4C16A-F04B-4D70-A9CF-47DEBFE6A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581025"/>
            <a:ext cx="3238500" cy="25654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3E6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1" name="Picture 19">
            <a:extLst>
              <a:ext uri="{FF2B5EF4-FFF2-40B4-BE49-F238E27FC236}">
                <a16:creationId xmlns:a16="http://schemas.microsoft.com/office/drawing/2014/main" id="{81D9C00F-E160-4BE5-8740-92E5CBD28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566" y="1575435"/>
            <a:ext cx="123825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1">
            <a:extLst>
              <a:ext uri="{FF2B5EF4-FFF2-40B4-BE49-F238E27FC236}">
                <a16:creationId xmlns:a16="http://schemas.microsoft.com/office/drawing/2014/main" id="{7C42B1F6-F0FC-482A-90BE-FFDA4E096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20695" y="1425604"/>
            <a:ext cx="1478476" cy="118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2">
            <a:extLst>
              <a:ext uri="{FF2B5EF4-FFF2-40B4-BE49-F238E27FC236}">
                <a16:creationId xmlns:a16="http://schemas.microsoft.com/office/drawing/2014/main" id="{E480D2AE-66B8-42A8-BFD8-6946E2ABA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22959" y="885096"/>
            <a:ext cx="2750835" cy="1705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椭圆 14">
            <a:extLst>
              <a:ext uri="{FF2B5EF4-FFF2-40B4-BE49-F238E27FC236}">
                <a16:creationId xmlns:a16="http://schemas.microsoft.com/office/drawing/2014/main" id="{C420FD05-DC77-407A-90A5-04FAB5E0BE1E}"/>
              </a:ext>
            </a:extLst>
          </p:cNvPr>
          <p:cNvSpPr/>
          <p:nvPr/>
        </p:nvSpPr>
        <p:spPr>
          <a:xfrm flipH="1">
            <a:off x="3724948" y="2057400"/>
            <a:ext cx="121920" cy="121920"/>
          </a:xfrm>
          <a:prstGeom prst="ellipse">
            <a:avLst/>
          </a:prstGeom>
          <a:solidFill>
            <a:schemeClr val="accent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DA5E9E2-21B5-4D5D-A2D3-C5A3F0D0B367}"/>
              </a:ext>
            </a:extLst>
          </p:cNvPr>
          <p:cNvSpPr/>
          <p:nvPr/>
        </p:nvSpPr>
        <p:spPr>
          <a:xfrm flipH="1">
            <a:off x="5247482" y="2179320"/>
            <a:ext cx="121920" cy="121920"/>
          </a:xfrm>
          <a:prstGeom prst="ellipse">
            <a:avLst/>
          </a:prstGeom>
          <a:solidFill>
            <a:schemeClr val="accent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67B5BED9-BCDF-4E52-A686-6B8A64D52186}"/>
              </a:ext>
            </a:extLst>
          </p:cNvPr>
          <p:cNvSpPr/>
          <p:nvPr/>
        </p:nvSpPr>
        <p:spPr>
          <a:xfrm flipH="1">
            <a:off x="4607341" y="1499235"/>
            <a:ext cx="121920" cy="121920"/>
          </a:xfrm>
          <a:prstGeom prst="ellipse">
            <a:avLst/>
          </a:prstGeom>
          <a:solidFill>
            <a:schemeClr val="accent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1CA8E58-5C92-45AB-BC8E-A9349DDD903E}"/>
              </a:ext>
            </a:extLst>
          </p:cNvPr>
          <p:cNvSpPr/>
          <p:nvPr/>
        </p:nvSpPr>
        <p:spPr>
          <a:xfrm>
            <a:off x="3262175" y="3425478"/>
            <a:ext cx="1776762" cy="43815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597AA4EE-A947-47AC-A981-3D93F843C587}"/>
              </a:ext>
            </a:extLst>
          </p:cNvPr>
          <p:cNvSpPr/>
          <p:nvPr/>
        </p:nvSpPr>
        <p:spPr>
          <a:xfrm>
            <a:off x="338176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958B4B6-5C27-463C-B153-39218D0436E3}"/>
              </a:ext>
            </a:extLst>
          </p:cNvPr>
          <p:cNvSpPr/>
          <p:nvPr/>
        </p:nvSpPr>
        <p:spPr>
          <a:xfrm>
            <a:off x="370341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2EB8084B-4B81-4E30-9C43-48B17D87378B}"/>
              </a:ext>
            </a:extLst>
          </p:cNvPr>
          <p:cNvSpPr/>
          <p:nvPr/>
        </p:nvSpPr>
        <p:spPr>
          <a:xfrm>
            <a:off x="402506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A84128BC-3C01-41A6-8072-2B331E25CCBB}"/>
              </a:ext>
            </a:extLst>
          </p:cNvPr>
          <p:cNvSpPr/>
          <p:nvPr/>
        </p:nvSpPr>
        <p:spPr>
          <a:xfrm>
            <a:off x="434671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6CCAFD0-27F9-4D11-AF85-E75E5BE3A24C}"/>
              </a:ext>
            </a:extLst>
          </p:cNvPr>
          <p:cNvSpPr/>
          <p:nvPr/>
        </p:nvSpPr>
        <p:spPr>
          <a:xfrm>
            <a:off x="4668367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F8616046-BEA9-4088-B5EA-44BC17C2E98D}"/>
              </a:ext>
            </a:extLst>
          </p:cNvPr>
          <p:cNvSpPr/>
          <p:nvPr/>
        </p:nvSpPr>
        <p:spPr>
          <a:xfrm>
            <a:off x="3381768" y="3537021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ECD6F108-370E-46BD-B9D4-DFC50043F83B}"/>
              </a:ext>
            </a:extLst>
          </p:cNvPr>
          <p:cNvSpPr/>
          <p:nvPr/>
        </p:nvSpPr>
        <p:spPr>
          <a:xfrm>
            <a:off x="3703418" y="3541457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C8439BBF-9F89-4213-A3B7-2C230781FE95}"/>
              </a:ext>
            </a:extLst>
          </p:cNvPr>
          <p:cNvSpPr/>
          <p:nvPr/>
        </p:nvSpPr>
        <p:spPr>
          <a:xfrm>
            <a:off x="4025068" y="3541457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93E0B672-812B-B4C4-1328-7FDA9ED22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184" y="532882"/>
            <a:ext cx="169466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认识</a:t>
            </a:r>
            <a:r>
              <a:rPr lang="en-US" altLang="zh-CN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4</a:t>
            </a:r>
            <a:endParaRPr lang="zh-CN" altLang="en-US" dirty="0">
              <a:ln>
                <a:solidFill>
                  <a:srgbClr val="B05408"/>
                </a:solidFill>
              </a:ln>
              <a:solidFill>
                <a:srgbClr val="B05408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F0BB6B0-BBDC-D5A1-DDB3-C6488A2A6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" y="1719390"/>
            <a:ext cx="6122917" cy="308121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C5131FC-E57C-1225-3124-5D88940141E4}"/>
              </a:ext>
            </a:extLst>
          </p:cNvPr>
          <p:cNvSpPr txBox="1"/>
          <p:nvPr/>
        </p:nvSpPr>
        <p:spPr>
          <a:xfrm>
            <a:off x="2035728" y="837001"/>
            <a:ext cx="6610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观察图片，数一数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有几棵向日葵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呢？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并在点子图卡片上涂一涂。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967EE67-7212-9103-525B-BB3A232D422A}"/>
              </a:ext>
            </a:extLst>
          </p:cNvPr>
          <p:cNvSpPr txBox="1"/>
          <p:nvPr/>
        </p:nvSpPr>
        <p:spPr>
          <a:xfrm>
            <a:off x="7139601" y="1994904"/>
            <a:ext cx="1281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棵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0BDFE0C-A0CE-8135-355A-94711F95340B}"/>
              </a:ext>
            </a:extLst>
          </p:cNvPr>
          <p:cNvGrpSpPr/>
          <p:nvPr/>
        </p:nvGrpSpPr>
        <p:grpSpPr>
          <a:xfrm>
            <a:off x="6576116" y="2568519"/>
            <a:ext cx="2158583" cy="1416571"/>
            <a:chOff x="6663128" y="2271009"/>
            <a:chExt cx="2158583" cy="1416571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F8EE1B-8BD3-4930-8AF5-B0EDFBF2B6C3}"/>
                </a:ext>
              </a:extLst>
            </p:cNvPr>
            <p:cNvSpPr txBox="1"/>
            <p:nvPr/>
          </p:nvSpPr>
          <p:spPr>
            <a:xfrm>
              <a:off x="6693108" y="2271009"/>
              <a:ext cx="21286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还有哪些事物数量也是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呢？</a:t>
              </a: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C11B98E7-CD47-4D2A-0946-8B21552831DF}"/>
                </a:ext>
              </a:extLst>
            </p:cNvPr>
            <p:cNvSpPr/>
            <p:nvPr/>
          </p:nvSpPr>
          <p:spPr>
            <a:xfrm>
              <a:off x="6663128" y="2271010"/>
              <a:ext cx="2076138" cy="1416570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id="{F89C6E6A-4304-7D4E-10F5-A74C5A93A6CC}"/>
              </a:ext>
            </a:extLst>
          </p:cNvPr>
          <p:cNvSpPr/>
          <p:nvPr/>
        </p:nvSpPr>
        <p:spPr>
          <a:xfrm>
            <a:off x="4891086" y="2938462"/>
            <a:ext cx="216695" cy="17879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4B51922B-BAB7-C9ED-1B3C-81DDDD39DB6E}"/>
              </a:ext>
            </a:extLst>
          </p:cNvPr>
          <p:cNvSpPr/>
          <p:nvPr/>
        </p:nvSpPr>
        <p:spPr>
          <a:xfrm>
            <a:off x="4293324" y="3526362"/>
            <a:ext cx="1010195" cy="5318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0EEA66B8-313D-8F66-7566-1CFFB334CE43}"/>
              </a:ext>
            </a:extLst>
          </p:cNvPr>
          <p:cNvSpPr/>
          <p:nvPr/>
        </p:nvSpPr>
        <p:spPr>
          <a:xfrm>
            <a:off x="409301" y="2298454"/>
            <a:ext cx="1010195" cy="5318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A043AB6B-43A4-40F2-862E-D20675DAAF95}"/>
              </a:ext>
            </a:extLst>
          </p:cNvPr>
          <p:cNvSpPr/>
          <p:nvPr/>
        </p:nvSpPr>
        <p:spPr>
          <a:xfrm>
            <a:off x="5069679" y="2995612"/>
            <a:ext cx="216695" cy="17879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AC785606-EECD-9DFB-E060-488C1D5C5A22}"/>
              </a:ext>
            </a:extLst>
          </p:cNvPr>
          <p:cNvSpPr/>
          <p:nvPr/>
        </p:nvSpPr>
        <p:spPr>
          <a:xfrm>
            <a:off x="5255417" y="3033712"/>
            <a:ext cx="216695" cy="17879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682EBEE-4D9E-87B0-C0D2-F2D22C37E2B4}"/>
              </a:ext>
            </a:extLst>
          </p:cNvPr>
          <p:cNvSpPr/>
          <p:nvPr/>
        </p:nvSpPr>
        <p:spPr>
          <a:xfrm>
            <a:off x="5441154" y="3098006"/>
            <a:ext cx="216695" cy="17879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352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5">
            <a:extLst>
              <a:ext uri="{FF2B5EF4-FFF2-40B4-BE49-F238E27FC236}">
                <a16:creationId xmlns:a16="http://schemas.microsoft.com/office/drawing/2014/main" id="{3A967955-4321-4859-9113-8E8AD6AEF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99659" y="1522843"/>
            <a:ext cx="2946400" cy="14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51AAF7F2-01B2-452E-B5E4-310B32F01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027" y="1949088"/>
            <a:ext cx="124460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13">
            <a:extLst>
              <a:ext uri="{FF2B5EF4-FFF2-40B4-BE49-F238E27FC236}">
                <a16:creationId xmlns:a16="http://schemas.microsoft.com/office/drawing/2014/main" id="{A267CFEE-8577-46D2-BFC7-7F50DE627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153" y="779645"/>
            <a:ext cx="3284537" cy="2554287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3E6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2" name="Picture 14">
            <a:extLst>
              <a:ext uri="{FF2B5EF4-FFF2-40B4-BE49-F238E27FC236}">
                <a16:creationId xmlns:a16="http://schemas.microsoft.com/office/drawing/2014/main" id="{9A738D84-C862-4FC5-9948-13F04C898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95269" y="1364654"/>
            <a:ext cx="1851783" cy="1595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椭圆 13">
            <a:extLst>
              <a:ext uri="{FF2B5EF4-FFF2-40B4-BE49-F238E27FC236}">
                <a16:creationId xmlns:a16="http://schemas.microsoft.com/office/drawing/2014/main" id="{E5338FDA-D9E4-443F-A28C-97360CE2A1D7}"/>
              </a:ext>
            </a:extLst>
          </p:cNvPr>
          <p:cNvSpPr/>
          <p:nvPr/>
        </p:nvSpPr>
        <p:spPr>
          <a:xfrm flipH="1">
            <a:off x="2757990" y="2096366"/>
            <a:ext cx="121920" cy="121920"/>
          </a:xfrm>
          <a:prstGeom prst="ellipse">
            <a:avLst/>
          </a:prstGeom>
          <a:solidFill>
            <a:schemeClr val="accent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0CD2640D-67AF-4994-87BF-678932CF365B}"/>
              </a:ext>
            </a:extLst>
          </p:cNvPr>
          <p:cNvSpPr/>
          <p:nvPr/>
        </p:nvSpPr>
        <p:spPr>
          <a:xfrm flipH="1">
            <a:off x="3473547" y="2200869"/>
            <a:ext cx="121920" cy="121920"/>
          </a:xfrm>
          <a:prstGeom prst="ellipse">
            <a:avLst/>
          </a:prstGeom>
          <a:solidFill>
            <a:schemeClr val="accent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ECA4ECA3-6C2A-4584-BF96-595F13074EF9}"/>
              </a:ext>
            </a:extLst>
          </p:cNvPr>
          <p:cNvSpPr/>
          <p:nvPr/>
        </p:nvSpPr>
        <p:spPr>
          <a:xfrm flipH="1">
            <a:off x="4119382" y="1974446"/>
            <a:ext cx="121920" cy="121920"/>
          </a:xfrm>
          <a:prstGeom prst="ellipse">
            <a:avLst/>
          </a:prstGeom>
          <a:solidFill>
            <a:schemeClr val="accent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E600BA10-7B4D-497C-9F60-ABB43A0E9968}"/>
              </a:ext>
            </a:extLst>
          </p:cNvPr>
          <p:cNvSpPr/>
          <p:nvPr/>
        </p:nvSpPr>
        <p:spPr>
          <a:xfrm flipH="1">
            <a:off x="4688342" y="2454729"/>
            <a:ext cx="121920" cy="121920"/>
          </a:xfrm>
          <a:prstGeom prst="ellipse">
            <a:avLst/>
          </a:prstGeom>
          <a:solidFill>
            <a:schemeClr val="accent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6AE7E80-0ABC-5560-1619-92420F7684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5605" y="1727043"/>
            <a:ext cx="2121088" cy="1196102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A3D1F774-2FE1-417B-ABAA-2AA6F0DDE8A4}"/>
              </a:ext>
            </a:extLst>
          </p:cNvPr>
          <p:cNvSpPr/>
          <p:nvPr/>
        </p:nvSpPr>
        <p:spPr>
          <a:xfrm>
            <a:off x="3262175" y="3425478"/>
            <a:ext cx="1776762" cy="43815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7C45A35F-6018-43CF-9E3E-7AE25A274A1A}"/>
              </a:ext>
            </a:extLst>
          </p:cNvPr>
          <p:cNvSpPr/>
          <p:nvPr/>
        </p:nvSpPr>
        <p:spPr>
          <a:xfrm>
            <a:off x="338176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99C95501-448D-485D-AB46-1F666F59A191}"/>
              </a:ext>
            </a:extLst>
          </p:cNvPr>
          <p:cNvSpPr/>
          <p:nvPr/>
        </p:nvSpPr>
        <p:spPr>
          <a:xfrm>
            <a:off x="370341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11908A39-2CBE-4279-9FE1-E7541348562D}"/>
              </a:ext>
            </a:extLst>
          </p:cNvPr>
          <p:cNvSpPr/>
          <p:nvPr/>
        </p:nvSpPr>
        <p:spPr>
          <a:xfrm>
            <a:off x="402506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9E27DA2B-9244-416E-A5D6-4EB5D7B46EE9}"/>
              </a:ext>
            </a:extLst>
          </p:cNvPr>
          <p:cNvSpPr/>
          <p:nvPr/>
        </p:nvSpPr>
        <p:spPr>
          <a:xfrm>
            <a:off x="434671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C9FE8D4B-6CA8-4896-AE12-E4BAC6C71278}"/>
              </a:ext>
            </a:extLst>
          </p:cNvPr>
          <p:cNvSpPr/>
          <p:nvPr/>
        </p:nvSpPr>
        <p:spPr>
          <a:xfrm>
            <a:off x="4668367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1F55CFC2-3DAC-49ED-AC18-411C1443EE54}"/>
              </a:ext>
            </a:extLst>
          </p:cNvPr>
          <p:cNvSpPr/>
          <p:nvPr/>
        </p:nvSpPr>
        <p:spPr>
          <a:xfrm>
            <a:off x="3381768" y="3537021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C04042C1-81E7-4F8B-8E12-397BF537B64C}"/>
              </a:ext>
            </a:extLst>
          </p:cNvPr>
          <p:cNvSpPr/>
          <p:nvPr/>
        </p:nvSpPr>
        <p:spPr>
          <a:xfrm>
            <a:off x="3703418" y="3541457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70D70736-0E43-40E3-AE06-5CE345407066}"/>
              </a:ext>
            </a:extLst>
          </p:cNvPr>
          <p:cNvSpPr/>
          <p:nvPr/>
        </p:nvSpPr>
        <p:spPr>
          <a:xfrm>
            <a:off x="4025068" y="3541457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4E8B2DA1-D0D5-45B6-80B9-ED42E099C272}"/>
              </a:ext>
            </a:extLst>
          </p:cNvPr>
          <p:cNvSpPr/>
          <p:nvPr/>
        </p:nvSpPr>
        <p:spPr>
          <a:xfrm>
            <a:off x="4346718" y="3541457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BAFC894C-09B6-FEBF-3C37-B967ACC4D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184" y="532882"/>
            <a:ext cx="169466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认识</a:t>
            </a:r>
            <a:r>
              <a:rPr lang="en-US" altLang="zh-CN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5</a:t>
            </a:r>
            <a:endParaRPr lang="zh-CN" altLang="en-US" dirty="0">
              <a:ln>
                <a:solidFill>
                  <a:srgbClr val="B05408"/>
                </a:solidFill>
              </a:ln>
              <a:solidFill>
                <a:srgbClr val="B05408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5DB224-8208-AA56-3604-6B3C2AAF8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" y="1658430"/>
            <a:ext cx="6122917" cy="308121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215656F-414C-1FF6-0EDD-994A7B912DBB}"/>
              </a:ext>
            </a:extLst>
          </p:cNvPr>
          <p:cNvSpPr txBox="1"/>
          <p:nvPr/>
        </p:nvSpPr>
        <p:spPr>
          <a:xfrm>
            <a:off x="2310083" y="695548"/>
            <a:ext cx="51288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观察图片，数一数有多少只鸭子呢？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并在点子图卡片上涂一涂。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3483752-B5D1-B082-73FD-6F978A125A55}"/>
              </a:ext>
            </a:extLst>
          </p:cNvPr>
          <p:cNvSpPr txBox="1"/>
          <p:nvPr/>
        </p:nvSpPr>
        <p:spPr>
          <a:xfrm>
            <a:off x="6956720" y="1646561"/>
            <a:ext cx="1281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F9B2157-5E1D-353D-E2B2-0CB5CF79CD08}"/>
              </a:ext>
            </a:extLst>
          </p:cNvPr>
          <p:cNvGrpSpPr/>
          <p:nvPr/>
        </p:nvGrpSpPr>
        <p:grpSpPr>
          <a:xfrm>
            <a:off x="6596798" y="2289797"/>
            <a:ext cx="2158583" cy="1416571"/>
            <a:chOff x="6663128" y="2271009"/>
            <a:chExt cx="2158583" cy="1416571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9D0C006-3B7C-878E-92E6-FC191AC33BFF}"/>
                </a:ext>
              </a:extLst>
            </p:cNvPr>
            <p:cNvSpPr txBox="1"/>
            <p:nvPr/>
          </p:nvSpPr>
          <p:spPr>
            <a:xfrm>
              <a:off x="6693108" y="2271009"/>
              <a:ext cx="21286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还有哪些事物数量也是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呢？</a:t>
              </a: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F7237067-DC7E-DA49-D879-71FCF715C6B8}"/>
                </a:ext>
              </a:extLst>
            </p:cNvPr>
            <p:cNvSpPr/>
            <p:nvPr/>
          </p:nvSpPr>
          <p:spPr>
            <a:xfrm>
              <a:off x="6663128" y="2271010"/>
              <a:ext cx="2076138" cy="1416570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id="{0773E75C-1FF3-6E35-1817-BC6FF8CCDC27}"/>
              </a:ext>
            </a:extLst>
          </p:cNvPr>
          <p:cNvSpPr/>
          <p:nvPr/>
        </p:nvSpPr>
        <p:spPr>
          <a:xfrm>
            <a:off x="4528457" y="4413249"/>
            <a:ext cx="284844" cy="2127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56842402-D141-4B6E-4D8D-92017B838450}"/>
              </a:ext>
            </a:extLst>
          </p:cNvPr>
          <p:cNvSpPr/>
          <p:nvPr/>
        </p:nvSpPr>
        <p:spPr>
          <a:xfrm>
            <a:off x="2508068" y="3404441"/>
            <a:ext cx="1010195" cy="5318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A6E486A2-7B46-2D67-15CA-3B80F52D8922}"/>
              </a:ext>
            </a:extLst>
          </p:cNvPr>
          <p:cNvSpPr/>
          <p:nvPr/>
        </p:nvSpPr>
        <p:spPr>
          <a:xfrm>
            <a:off x="4684032" y="4549774"/>
            <a:ext cx="284844" cy="2127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22D058A0-E36F-E88F-3791-3D0CBC3F450C}"/>
              </a:ext>
            </a:extLst>
          </p:cNvPr>
          <p:cNvSpPr/>
          <p:nvPr/>
        </p:nvSpPr>
        <p:spPr>
          <a:xfrm>
            <a:off x="4874532" y="4406899"/>
            <a:ext cx="284844" cy="2127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3E762D2-C0D4-07AE-531D-9E57692CF2B6}"/>
              </a:ext>
            </a:extLst>
          </p:cNvPr>
          <p:cNvSpPr/>
          <p:nvPr/>
        </p:nvSpPr>
        <p:spPr>
          <a:xfrm>
            <a:off x="5026932" y="4514849"/>
            <a:ext cx="284844" cy="2127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47C2632-565E-FF66-6245-584421B42CCE}"/>
              </a:ext>
            </a:extLst>
          </p:cNvPr>
          <p:cNvSpPr/>
          <p:nvPr/>
        </p:nvSpPr>
        <p:spPr>
          <a:xfrm>
            <a:off x="5277757" y="4495799"/>
            <a:ext cx="284844" cy="2127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50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>
            <a:extLst>
              <a:ext uri="{FF2B5EF4-FFF2-40B4-BE49-F238E27FC236}">
                <a16:creationId xmlns:a16="http://schemas.microsoft.com/office/drawing/2014/main" id="{ACEC30DD-E9B6-4ABA-B065-63140309B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695450"/>
            <a:ext cx="1230312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19">
            <a:extLst>
              <a:ext uri="{FF2B5EF4-FFF2-40B4-BE49-F238E27FC236}">
                <a16:creationId xmlns:a16="http://schemas.microsoft.com/office/drawing/2014/main" id="{D571C3F3-2171-4AAB-AAC6-89B57BB7F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307" y="669830"/>
            <a:ext cx="3255962" cy="253206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3E6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4" name="Picture 21">
            <a:extLst>
              <a:ext uri="{FF2B5EF4-FFF2-40B4-BE49-F238E27FC236}">
                <a16:creationId xmlns:a16="http://schemas.microsoft.com/office/drawing/2014/main" id="{51BDC4E2-1219-43EB-87B9-CE943F933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44588" y="1690682"/>
            <a:ext cx="2511088" cy="892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椭圆 14">
            <a:extLst>
              <a:ext uri="{FF2B5EF4-FFF2-40B4-BE49-F238E27FC236}">
                <a16:creationId xmlns:a16="http://schemas.microsoft.com/office/drawing/2014/main" id="{B0E2392A-1A1D-4091-8854-9F3AC5837A83}"/>
              </a:ext>
            </a:extLst>
          </p:cNvPr>
          <p:cNvSpPr/>
          <p:nvPr/>
        </p:nvSpPr>
        <p:spPr>
          <a:xfrm flipH="1">
            <a:off x="3041769" y="1895856"/>
            <a:ext cx="121920" cy="121920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48867E92-40AF-4F90-8D3E-5CCB353E3EB5}"/>
              </a:ext>
            </a:extLst>
          </p:cNvPr>
          <p:cNvSpPr/>
          <p:nvPr/>
        </p:nvSpPr>
        <p:spPr>
          <a:xfrm flipH="1">
            <a:off x="3403719" y="2322576"/>
            <a:ext cx="121920" cy="121920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A16A0BAF-A832-4DF5-8C14-245E95F873E3}"/>
              </a:ext>
            </a:extLst>
          </p:cNvPr>
          <p:cNvSpPr/>
          <p:nvPr/>
        </p:nvSpPr>
        <p:spPr>
          <a:xfrm flipH="1">
            <a:off x="3859967" y="1996146"/>
            <a:ext cx="121920" cy="121920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50376C97-D6C0-48FD-B942-9A1C04A7E2F0}"/>
              </a:ext>
            </a:extLst>
          </p:cNvPr>
          <p:cNvSpPr/>
          <p:nvPr/>
        </p:nvSpPr>
        <p:spPr>
          <a:xfrm flipH="1">
            <a:off x="4331454" y="2200656"/>
            <a:ext cx="121920" cy="121920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A7F564E1-7599-48D4-B0BA-70CC6790BABE}"/>
              </a:ext>
            </a:extLst>
          </p:cNvPr>
          <p:cNvSpPr/>
          <p:nvPr/>
        </p:nvSpPr>
        <p:spPr>
          <a:xfrm flipH="1">
            <a:off x="4927719" y="2139696"/>
            <a:ext cx="121920" cy="121920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6795B1D-BF3D-E628-9FFD-5EF9E5CD8C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5297" y="1844342"/>
            <a:ext cx="2615476" cy="775692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83ED0C4B-10E7-4503-97DE-0F25AAA252FD}"/>
              </a:ext>
            </a:extLst>
          </p:cNvPr>
          <p:cNvSpPr/>
          <p:nvPr/>
        </p:nvSpPr>
        <p:spPr>
          <a:xfrm>
            <a:off x="3262175" y="3425478"/>
            <a:ext cx="1776762" cy="43815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4ADA16E4-F63E-4FA7-85B0-0305E50D3931}"/>
              </a:ext>
            </a:extLst>
          </p:cNvPr>
          <p:cNvSpPr/>
          <p:nvPr/>
        </p:nvSpPr>
        <p:spPr>
          <a:xfrm>
            <a:off x="338176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EF0C9F0C-9EB9-4177-A3E9-1E53C1F36F5D}"/>
              </a:ext>
            </a:extLst>
          </p:cNvPr>
          <p:cNvSpPr/>
          <p:nvPr/>
        </p:nvSpPr>
        <p:spPr>
          <a:xfrm>
            <a:off x="370341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A49E801-94E4-4D0B-A02A-2DA2166D7869}"/>
              </a:ext>
            </a:extLst>
          </p:cNvPr>
          <p:cNvSpPr/>
          <p:nvPr/>
        </p:nvSpPr>
        <p:spPr>
          <a:xfrm>
            <a:off x="402506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544CA80E-C4F6-47C1-A58A-F3BF6260D9BD}"/>
              </a:ext>
            </a:extLst>
          </p:cNvPr>
          <p:cNvSpPr/>
          <p:nvPr/>
        </p:nvSpPr>
        <p:spPr>
          <a:xfrm>
            <a:off x="4346718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3AF873D9-D037-47CF-B3F2-E5EDCF508214}"/>
              </a:ext>
            </a:extLst>
          </p:cNvPr>
          <p:cNvSpPr/>
          <p:nvPr/>
        </p:nvSpPr>
        <p:spPr>
          <a:xfrm>
            <a:off x="4668367" y="3537021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F6262329-9D87-40BD-A926-B58C26A3B07D}"/>
              </a:ext>
            </a:extLst>
          </p:cNvPr>
          <p:cNvSpPr/>
          <p:nvPr/>
        </p:nvSpPr>
        <p:spPr>
          <a:xfrm>
            <a:off x="3381768" y="3537021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7899CF4C-3D7A-411C-81A0-ECAAE7C7E5F7}"/>
              </a:ext>
            </a:extLst>
          </p:cNvPr>
          <p:cNvSpPr/>
          <p:nvPr/>
        </p:nvSpPr>
        <p:spPr>
          <a:xfrm>
            <a:off x="3703418" y="3541457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295732F8-B698-40E4-B030-20AF94BD5EF2}"/>
              </a:ext>
            </a:extLst>
          </p:cNvPr>
          <p:cNvSpPr/>
          <p:nvPr/>
        </p:nvSpPr>
        <p:spPr>
          <a:xfrm>
            <a:off x="4025068" y="3541457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0E4125AF-C977-4B85-8BF1-BCA6CA7C42C0}"/>
              </a:ext>
            </a:extLst>
          </p:cNvPr>
          <p:cNvSpPr/>
          <p:nvPr/>
        </p:nvSpPr>
        <p:spPr>
          <a:xfrm>
            <a:off x="4346718" y="3541457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B7E8D226-1FB3-4F3A-B057-1AF5B97AA524}"/>
              </a:ext>
            </a:extLst>
          </p:cNvPr>
          <p:cNvSpPr/>
          <p:nvPr/>
        </p:nvSpPr>
        <p:spPr>
          <a:xfrm>
            <a:off x="4672537" y="3541457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E1AB2EA6-6BBC-E9F9-A509-C1950DA23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436" y="419670"/>
            <a:ext cx="384132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生活中的数字</a:t>
            </a:r>
            <a:r>
              <a:rPr lang="en-US" altLang="zh-CN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--1</a:t>
            </a:r>
            <a:endParaRPr lang="zh-CN" altLang="en-US" sz="3600" dirty="0">
              <a:ln>
                <a:solidFill>
                  <a:srgbClr val="B05408"/>
                </a:solidFill>
              </a:ln>
              <a:solidFill>
                <a:srgbClr val="B05408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5C78053-8EFB-1B41-9A5A-C9F8096A9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302" y="1287124"/>
            <a:ext cx="2386035" cy="134947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8D6FB56-24C8-E40E-BB2F-24DE4990A10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871" y="993728"/>
            <a:ext cx="1971675" cy="197167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B77DD44-BA81-FF6A-1B39-03D6D859E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80" y="1347521"/>
            <a:ext cx="2248036" cy="139826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272A7E8-7865-C75F-65F0-765A4E744E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24" y="2856683"/>
            <a:ext cx="2714625" cy="180975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9F6F1B-8DCD-6005-6E8D-CEA7E09B677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458" y="3012695"/>
            <a:ext cx="1714500" cy="17145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760C11D-6288-F9ED-65D0-BA44763886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614" y="2965733"/>
            <a:ext cx="2406967" cy="159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29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B4B58770-DEB7-DFBA-01BE-147442C90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436" y="419670"/>
            <a:ext cx="384132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生活中的数字</a:t>
            </a:r>
            <a:r>
              <a:rPr lang="en-US" altLang="zh-CN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--2</a:t>
            </a:r>
            <a:endParaRPr lang="zh-CN" altLang="en-US" sz="3600" dirty="0">
              <a:ln>
                <a:solidFill>
                  <a:srgbClr val="B05408"/>
                </a:solidFill>
              </a:ln>
              <a:solidFill>
                <a:srgbClr val="B05408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2C10D71-F071-0774-2D6C-4A905064F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3" y="1194161"/>
            <a:ext cx="1866900" cy="18669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64FD476-BEF0-B4C6-262C-A858D459FE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31"/>
          <a:stretch/>
        </p:blipFill>
        <p:spPr>
          <a:xfrm>
            <a:off x="3102293" y="1122998"/>
            <a:ext cx="1826760" cy="180022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69FB1ED-9B55-0779-D0C1-04B87AC20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70" y="1296488"/>
            <a:ext cx="2352675" cy="17145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171554F-4A7B-9254-3A1D-59B885376A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9"/>
          <a:stretch/>
        </p:blipFill>
        <p:spPr>
          <a:xfrm>
            <a:off x="1347107" y="3187337"/>
            <a:ext cx="2705100" cy="159951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5842D68-5248-22CB-C2D8-6BEBE0BE2A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990" y="3125288"/>
            <a:ext cx="29337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7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B4B58770-DEB7-DFBA-01BE-147442C90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436" y="419670"/>
            <a:ext cx="384132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生活中的数字</a:t>
            </a:r>
            <a:r>
              <a:rPr lang="en-US" altLang="zh-CN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--3</a:t>
            </a:r>
            <a:endParaRPr lang="zh-CN" altLang="en-US" sz="3600" dirty="0">
              <a:ln>
                <a:solidFill>
                  <a:srgbClr val="B05408"/>
                </a:solidFill>
              </a:ln>
              <a:solidFill>
                <a:srgbClr val="B05408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26AB009-30A1-F648-22EA-F3A47D883F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1" t="6158" r="13272" b="3937"/>
          <a:stretch/>
        </p:blipFill>
        <p:spPr>
          <a:xfrm>
            <a:off x="942541" y="1817233"/>
            <a:ext cx="1524000" cy="154141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6E7120B-8DBE-A250-7E35-8D0A4C5DD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191" y="1680345"/>
            <a:ext cx="2647950" cy="180022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A4A948B-9C13-F4C0-5668-DD8084A04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734" y="1730692"/>
            <a:ext cx="23717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5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B4B58770-DEB7-DFBA-01BE-147442C90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436" y="419670"/>
            <a:ext cx="384132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生活中的数字</a:t>
            </a:r>
            <a:r>
              <a:rPr lang="en-US" altLang="zh-CN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--4</a:t>
            </a:r>
            <a:endParaRPr lang="zh-CN" altLang="en-US" sz="3600" dirty="0">
              <a:ln>
                <a:solidFill>
                  <a:srgbClr val="B05408"/>
                </a:solidFill>
              </a:ln>
              <a:solidFill>
                <a:srgbClr val="B05408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4DA7493-F536-1214-4279-14DE0439FD4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08" y="1479369"/>
            <a:ext cx="2287507" cy="232627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512BC4E-9A8C-6A45-F20C-D3BFDE401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62" y="1709737"/>
            <a:ext cx="2600325" cy="172402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8D4EA03-51F1-D3BE-F727-FECFD000F6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087" y="1785258"/>
            <a:ext cx="22955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4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B4B58770-DEB7-DFBA-01BE-147442C90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436" y="419670"/>
            <a:ext cx="384132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生活中的数字</a:t>
            </a:r>
            <a:r>
              <a:rPr lang="en-US" altLang="zh-CN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--5</a:t>
            </a:r>
            <a:endParaRPr lang="zh-CN" altLang="en-US" sz="3600" dirty="0">
              <a:ln>
                <a:solidFill>
                  <a:srgbClr val="B05408"/>
                </a:solidFill>
              </a:ln>
              <a:solidFill>
                <a:srgbClr val="B05408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C4DF8D8-571B-DCAD-EDB1-D5428717EF5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58" y="1408800"/>
            <a:ext cx="2338811" cy="240563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919CCE5-0308-1CBE-9604-DDAC0AAAC2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30"/>
          <a:stretch/>
        </p:blipFill>
        <p:spPr>
          <a:xfrm>
            <a:off x="3120316" y="1574344"/>
            <a:ext cx="2489454" cy="20745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25B4A45-BD8A-805B-3EA5-64ED8D3357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917" y="1754367"/>
            <a:ext cx="27527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1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63BFB9B1-B96F-2B0F-F350-16102CCE7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436" y="419670"/>
            <a:ext cx="384132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感知数的顺序</a:t>
            </a:r>
          </a:p>
        </p:txBody>
      </p:sp>
      <p:pic>
        <p:nvPicPr>
          <p:cNvPr id="3" name="Picture 22" descr="39">
            <a:extLst>
              <a:ext uri="{FF2B5EF4-FFF2-40B4-BE49-F238E27FC236}">
                <a16:creationId xmlns:a16="http://schemas.microsoft.com/office/drawing/2014/main" id="{12705348-E978-D8FE-76A5-F408182B5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50" y="1490663"/>
            <a:ext cx="2817813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3" descr="38">
            <a:extLst>
              <a:ext uri="{FF2B5EF4-FFF2-40B4-BE49-F238E27FC236}">
                <a16:creationId xmlns:a16="http://schemas.microsoft.com/office/drawing/2014/main" id="{39BA70BA-D748-F5D9-2DB6-47FF8D0EE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988" y="2019300"/>
            <a:ext cx="32385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4" descr="38">
            <a:extLst>
              <a:ext uri="{FF2B5EF4-FFF2-40B4-BE49-F238E27FC236}">
                <a16:creationId xmlns:a16="http://schemas.microsoft.com/office/drawing/2014/main" id="{0037391A-B07A-5CB5-F174-E45FDCFEF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988" y="2019300"/>
            <a:ext cx="32385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5" descr="38">
            <a:extLst>
              <a:ext uri="{FF2B5EF4-FFF2-40B4-BE49-F238E27FC236}">
                <a16:creationId xmlns:a16="http://schemas.microsoft.com/office/drawing/2014/main" id="{2027D0A0-8BC3-DF15-C4E3-9305323B2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988" y="2012950"/>
            <a:ext cx="32385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6" descr="38">
            <a:extLst>
              <a:ext uri="{FF2B5EF4-FFF2-40B4-BE49-F238E27FC236}">
                <a16:creationId xmlns:a16="http://schemas.microsoft.com/office/drawing/2014/main" id="{9ED84B93-8667-335A-1ACF-811B04C31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988" y="2012950"/>
            <a:ext cx="32385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4F978223-11E0-8926-71BC-9ED18EE9B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409356" y="3464646"/>
            <a:ext cx="1075338" cy="1284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>
            <a:extLst>
              <a:ext uri="{FF2B5EF4-FFF2-40B4-BE49-F238E27FC236}">
                <a16:creationId xmlns:a16="http://schemas.microsoft.com/office/drawing/2014/main" id="{30448CE9-09E6-59F3-0556-2AFC019C0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1588" y="3400425"/>
            <a:ext cx="4408487" cy="1192213"/>
          </a:xfrm>
          <a:prstGeom prst="wedgeRoundRectCallout">
            <a:avLst>
              <a:gd name="adj1" fmla="val 56389"/>
              <a:gd name="adj2" fmla="val 3035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计数器上有</a:t>
            </a: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颗珠子，可以用“</a:t>
            </a: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”表示。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675BCFD-796A-9415-8AE1-8AFFFD04DC43}"/>
              </a:ext>
            </a:extLst>
          </p:cNvPr>
          <p:cNvSpPr/>
          <p:nvPr/>
        </p:nvSpPr>
        <p:spPr>
          <a:xfrm>
            <a:off x="4024313" y="258763"/>
            <a:ext cx="889000" cy="1201737"/>
          </a:xfrm>
          <a:prstGeom prst="rect">
            <a:avLst/>
          </a:prstGeom>
          <a:solidFill>
            <a:srgbClr val="FFFCF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7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endParaRPr lang="zh-CN" altLang="en-US" sz="7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AutoShape 27">
            <a:extLst>
              <a:ext uri="{FF2B5EF4-FFF2-40B4-BE49-F238E27FC236}">
                <a16:creationId xmlns:a16="http://schemas.microsoft.com/office/drawing/2014/main" id="{05447E31-6BD5-F189-0B93-D52AA375A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925" y="3400424"/>
            <a:ext cx="4953000" cy="1192213"/>
          </a:xfrm>
          <a:prstGeom prst="wedgeRoundRectCallout">
            <a:avLst>
              <a:gd name="adj1" fmla="val 55427"/>
              <a:gd name="adj2" fmla="val 3115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再添上“</a:t>
            </a: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”颗，是几颗？用几表示？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8DF63EF-6C69-56F6-6F96-FDE606692025}"/>
              </a:ext>
            </a:extLst>
          </p:cNvPr>
          <p:cNvSpPr/>
          <p:nvPr/>
        </p:nvSpPr>
        <p:spPr>
          <a:xfrm>
            <a:off x="4024313" y="258763"/>
            <a:ext cx="889000" cy="1201737"/>
          </a:xfrm>
          <a:prstGeom prst="rect">
            <a:avLst/>
          </a:prstGeom>
          <a:solidFill>
            <a:srgbClr val="FFFCF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7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endParaRPr lang="zh-CN" altLang="en-US" sz="7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4CC9598-E316-EBDC-266C-6C7BDB4BC570}"/>
              </a:ext>
            </a:extLst>
          </p:cNvPr>
          <p:cNvSpPr/>
          <p:nvPr/>
        </p:nvSpPr>
        <p:spPr>
          <a:xfrm>
            <a:off x="4024313" y="258763"/>
            <a:ext cx="889000" cy="1201737"/>
          </a:xfrm>
          <a:prstGeom prst="rect">
            <a:avLst/>
          </a:prstGeom>
          <a:solidFill>
            <a:srgbClr val="FFFCF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7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endParaRPr lang="zh-CN" altLang="en-US" sz="7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A4EAE75-11BA-03E3-CAFE-F44A57A9D5BB}"/>
              </a:ext>
            </a:extLst>
          </p:cNvPr>
          <p:cNvSpPr/>
          <p:nvPr/>
        </p:nvSpPr>
        <p:spPr>
          <a:xfrm>
            <a:off x="4024313" y="258763"/>
            <a:ext cx="889000" cy="1201737"/>
          </a:xfrm>
          <a:prstGeom prst="rect">
            <a:avLst/>
          </a:prstGeom>
          <a:solidFill>
            <a:srgbClr val="FFFCF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7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endParaRPr lang="zh-CN" altLang="en-US" sz="7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8C27154-CF59-2020-7CB7-369A04B9BEB6}"/>
              </a:ext>
            </a:extLst>
          </p:cNvPr>
          <p:cNvSpPr/>
          <p:nvPr/>
        </p:nvSpPr>
        <p:spPr>
          <a:xfrm>
            <a:off x="4024313" y="258763"/>
            <a:ext cx="889000" cy="1201737"/>
          </a:xfrm>
          <a:prstGeom prst="rect">
            <a:avLst/>
          </a:prstGeom>
          <a:solidFill>
            <a:srgbClr val="FFFCF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7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endParaRPr lang="zh-CN" altLang="en-US" sz="7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39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83951E-6 L -0.17309 -0.0009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7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83951E-6 L -0.13836 -0.0009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69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7284E-6 L -0.10451 -0.0015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2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7284E-6 L -0.06979 1.7284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EE99EE2-B374-A148-5436-5A148B099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445" y="299947"/>
            <a:ext cx="388257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涂一涂</a:t>
            </a:r>
            <a:endParaRPr lang="zh-CN" altLang="zh-CN" sz="3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56D0CA9-3E03-CDA4-21C5-E110384ED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956" y="1167437"/>
            <a:ext cx="3114286" cy="98314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A99FC7C-4E31-BFD9-B055-4BD450028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881" y="2282129"/>
            <a:ext cx="1647619" cy="1133333"/>
          </a:xfrm>
          <a:prstGeom prst="rect">
            <a:avLst/>
          </a:prstGeom>
        </p:spPr>
      </p:pic>
      <p:sp>
        <p:nvSpPr>
          <p:cNvPr id="6" name="AutoShape 27">
            <a:extLst>
              <a:ext uri="{FF2B5EF4-FFF2-40B4-BE49-F238E27FC236}">
                <a16:creationId xmlns:a16="http://schemas.microsoft.com/office/drawing/2014/main" id="{B4378BFC-0A88-A2D3-14AB-B5098CFF4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0859" y="3547006"/>
            <a:ext cx="5502281" cy="1055608"/>
          </a:xfrm>
          <a:prstGeom prst="wedgeRoundRectCallout">
            <a:avLst>
              <a:gd name="adj1" fmla="val -56374"/>
              <a:gd name="adj2" fmla="val -4216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根据数字“</a:t>
            </a:r>
            <a:r>
              <a:rPr lang="en-US" altLang="zh-CN" b="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”请你拿出笔涂一涂“</a:t>
            </a:r>
            <a:r>
              <a:rPr lang="en-US" altLang="zh-CN" b="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”“</a:t>
            </a:r>
            <a:r>
              <a:rPr lang="en-US" altLang="zh-CN" b="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”“</a:t>
            </a:r>
            <a:r>
              <a:rPr lang="en-US" altLang="zh-CN" b="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”“</a:t>
            </a:r>
            <a:r>
              <a:rPr lang="en-US" altLang="zh-CN" b="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”。</a:t>
            </a:r>
          </a:p>
        </p:txBody>
      </p:sp>
      <p:pic>
        <p:nvPicPr>
          <p:cNvPr id="8" name="Picture 16">
            <a:extLst>
              <a:ext uri="{FF2B5EF4-FFF2-40B4-BE49-F238E27FC236}">
                <a16:creationId xmlns:a16="http://schemas.microsoft.com/office/drawing/2014/main" id="{CCE8A706-8538-A1AB-B592-2277B65D4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07167" y="3199901"/>
            <a:ext cx="1257697" cy="155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D7A46E3-6DF3-4315-D192-FC1169590C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2182" y="1167437"/>
            <a:ext cx="2941884" cy="97142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6E52400-F900-92FE-D104-463EDC49F481}"/>
              </a:ext>
            </a:extLst>
          </p:cNvPr>
          <p:cNvSpPr/>
          <p:nvPr/>
        </p:nvSpPr>
        <p:spPr>
          <a:xfrm>
            <a:off x="5053121" y="2346078"/>
            <a:ext cx="1776762" cy="43815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91D85A5-CEF0-3652-3D2D-8DCBD28CC70A}"/>
              </a:ext>
            </a:extLst>
          </p:cNvPr>
          <p:cNvSpPr/>
          <p:nvPr/>
        </p:nvSpPr>
        <p:spPr>
          <a:xfrm>
            <a:off x="5172714" y="2442043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A60ACAB-5799-EE6E-BA27-C59763505085}"/>
              </a:ext>
            </a:extLst>
          </p:cNvPr>
          <p:cNvSpPr/>
          <p:nvPr/>
        </p:nvSpPr>
        <p:spPr>
          <a:xfrm>
            <a:off x="5494364" y="2442043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2C98A94-9B6D-225F-7E31-CC902DF752FD}"/>
              </a:ext>
            </a:extLst>
          </p:cNvPr>
          <p:cNvSpPr/>
          <p:nvPr/>
        </p:nvSpPr>
        <p:spPr>
          <a:xfrm>
            <a:off x="5816014" y="2442043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1BA0215-F5E9-03AE-4A3B-2CE2A6E58CC8}"/>
              </a:ext>
            </a:extLst>
          </p:cNvPr>
          <p:cNvSpPr/>
          <p:nvPr/>
        </p:nvSpPr>
        <p:spPr>
          <a:xfrm>
            <a:off x="6137664" y="2442043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83D5AD30-A1B8-4E15-7F38-1C0279884B45}"/>
              </a:ext>
            </a:extLst>
          </p:cNvPr>
          <p:cNvSpPr/>
          <p:nvPr/>
        </p:nvSpPr>
        <p:spPr>
          <a:xfrm>
            <a:off x="6459313" y="2442043"/>
            <a:ext cx="246220" cy="24622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59DD9544-0D19-E217-5FD1-69E2FE1E77DB}"/>
              </a:ext>
            </a:extLst>
          </p:cNvPr>
          <p:cNvSpPr/>
          <p:nvPr/>
        </p:nvSpPr>
        <p:spPr>
          <a:xfrm>
            <a:off x="5172714" y="2443771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3C8BA4C-EDEF-2D25-171E-4D13B0BFB356}"/>
              </a:ext>
            </a:extLst>
          </p:cNvPr>
          <p:cNvSpPr/>
          <p:nvPr/>
        </p:nvSpPr>
        <p:spPr>
          <a:xfrm>
            <a:off x="5494363" y="2442043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92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5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D1A7395-9EDB-1B58-14B7-0A6C7CE50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00" y="1112187"/>
            <a:ext cx="3038095" cy="10331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B88A485-BB05-963C-1A55-5ED40EAD9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8476" y="1123950"/>
            <a:ext cx="2643376" cy="91428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E6E482F-573A-CD2D-1692-52797E2D4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8014" y="3436615"/>
            <a:ext cx="3228571" cy="1150141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CB221C00-E2E4-34D4-CE7B-D84346FCC75D}"/>
              </a:ext>
            </a:extLst>
          </p:cNvPr>
          <p:cNvGrpSpPr/>
          <p:nvPr/>
        </p:nvGrpSpPr>
        <p:grpSpPr>
          <a:xfrm>
            <a:off x="4962420" y="2570299"/>
            <a:ext cx="1776762" cy="438151"/>
            <a:chOff x="3195288" y="2600385"/>
            <a:chExt cx="1776762" cy="43815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08D5891-04EE-97A2-A0F7-F406C0CF7002}"/>
                </a:ext>
              </a:extLst>
            </p:cNvPr>
            <p:cNvSpPr/>
            <p:nvPr/>
          </p:nvSpPr>
          <p:spPr>
            <a:xfrm>
              <a:off x="3195288" y="2600385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B56B08BD-4791-1957-D88C-AE799DBB1500}"/>
                </a:ext>
              </a:extLst>
            </p:cNvPr>
            <p:cNvSpPr/>
            <p:nvPr/>
          </p:nvSpPr>
          <p:spPr>
            <a:xfrm>
              <a:off x="3314881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72B53FB3-6BFB-7488-3909-CFECDB74206F}"/>
                </a:ext>
              </a:extLst>
            </p:cNvPr>
            <p:cNvSpPr/>
            <p:nvPr/>
          </p:nvSpPr>
          <p:spPr>
            <a:xfrm>
              <a:off x="3607008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9A6C3FA3-15E2-2E75-4CB4-2B211E30EB89}"/>
                </a:ext>
              </a:extLst>
            </p:cNvPr>
            <p:cNvSpPr/>
            <p:nvPr/>
          </p:nvSpPr>
          <p:spPr>
            <a:xfrm>
              <a:off x="3932565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F802A56F-29E8-90C2-3CEC-B51241B5C48F}"/>
                </a:ext>
              </a:extLst>
            </p:cNvPr>
            <p:cNvSpPr/>
            <p:nvPr/>
          </p:nvSpPr>
          <p:spPr>
            <a:xfrm>
              <a:off x="4241497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26B04A70-AC99-C144-BE64-D32D4D982224}"/>
                </a:ext>
              </a:extLst>
            </p:cNvPr>
            <p:cNvSpPr/>
            <p:nvPr/>
          </p:nvSpPr>
          <p:spPr>
            <a:xfrm>
              <a:off x="4601480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C0DA56E-B3DA-9829-C9A2-A6E15587C8A1}"/>
              </a:ext>
            </a:extLst>
          </p:cNvPr>
          <p:cNvGrpSpPr/>
          <p:nvPr/>
        </p:nvGrpSpPr>
        <p:grpSpPr>
          <a:xfrm>
            <a:off x="1209712" y="2571750"/>
            <a:ext cx="1776762" cy="438151"/>
            <a:chOff x="3195288" y="2600385"/>
            <a:chExt cx="1776762" cy="438151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A7ED0C8-BD82-0FBF-84D2-8E26C49F327C}"/>
                </a:ext>
              </a:extLst>
            </p:cNvPr>
            <p:cNvSpPr/>
            <p:nvPr/>
          </p:nvSpPr>
          <p:spPr>
            <a:xfrm>
              <a:off x="3195288" y="2600385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3EB15718-E93B-FF3E-F47E-2AEBD3DC284A}"/>
                </a:ext>
              </a:extLst>
            </p:cNvPr>
            <p:cNvSpPr/>
            <p:nvPr/>
          </p:nvSpPr>
          <p:spPr>
            <a:xfrm>
              <a:off x="3314881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F0603695-1472-FFE8-69E9-C3E6CC0E2F62}"/>
                </a:ext>
              </a:extLst>
            </p:cNvPr>
            <p:cNvSpPr/>
            <p:nvPr/>
          </p:nvSpPr>
          <p:spPr>
            <a:xfrm>
              <a:off x="3607008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9BAA55D7-6D47-A0F1-FEBF-DB09C0B62389}"/>
                </a:ext>
              </a:extLst>
            </p:cNvPr>
            <p:cNvSpPr/>
            <p:nvPr/>
          </p:nvSpPr>
          <p:spPr>
            <a:xfrm>
              <a:off x="3932565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0B6ADFAE-8C20-19BB-4DAD-EFF689A6C1D9}"/>
                </a:ext>
              </a:extLst>
            </p:cNvPr>
            <p:cNvSpPr/>
            <p:nvPr/>
          </p:nvSpPr>
          <p:spPr>
            <a:xfrm>
              <a:off x="4241497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75F761A6-52CA-865D-82C5-AE6229E86650}"/>
                </a:ext>
              </a:extLst>
            </p:cNvPr>
            <p:cNvSpPr/>
            <p:nvPr/>
          </p:nvSpPr>
          <p:spPr>
            <a:xfrm>
              <a:off x="4601480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6A793978-7F43-A2BE-3A06-13B34DEB86D6}"/>
              </a:ext>
            </a:extLst>
          </p:cNvPr>
          <p:cNvGrpSpPr/>
          <p:nvPr/>
        </p:nvGrpSpPr>
        <p:grpSpPr>
          <a:xfrm>
            <a:off x="5086770" y="4019550"/>
            <a:ext cx="1776762" cy="438151"/>
            <a:chOff x="3195288" y="2600385"/>
            <a:chExt cx="1776762" cy="43815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44C3ACDB-D790-4340-8442-0482412CA05C}"/>
                </a:ext>
              </a:extLst>
            </p:cNvPr>
            <p:cNvSpPr/>
            <p:nvPr/>
          </p:nvSpPr>
          <p:spPr>
            <a:xfrm>
              <a:off x="3195288" y="2600385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9BC66AEC-FCC3-E366-6099-72E564345F0C}"/>
                </a:ext>
              </a:extLst>
            </p:cNvPr>
            <p:cNvSpPr/>
            <p:nvPr/>
          </p:nvSpPr>
          <p:spPr>
            <a:xfrm>
              <a:off x="3314881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3D59DFA6-6BC3-9400-810B-CFD4C0AA2BBD}"/>
                </a:ext>
              </a:extLst>
            </p:cNvPr>
            <p:cNvSpPr/>
            <p:nvPr/>
          </p:nvSpPr>
          <p:spPr>
            <a:xfrm>
              <a:off x="3607008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08B3ADCC-0458-2807-8945-16905F7165BE}"/>
                </a:ext>
              </a:extLst>
            </p:cNvPr>
            <p:cNvSpPr/>
            <p:nvPr/>
          </p:nvSpPr>
          <p:spPr>
            <a:xfrm>
              <a:off x="3932565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DEBF11CF-AFDD-8272-5F9D-C9F235C68245}"/>
                </a:ext>
              </a:extLst>
            </p:cNvPr>
            <p:cNvSpPr/>
            <p:nvPr/>
          </p:nvSpPr>
          <p:spPr>
            <a:xfrm>
              <a:off x="4241497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76401132-9823-7875-5DEF-0FF322D44C7E}"/>
                </a:ext>
              </a:extLst>
            </p:cNvPr>
            <p:cNvSpPr/>
            <p:nvPr/>
          </p:nvSpPr>
          <p:spPr>
            <a:xfrm>
              <a:off x="4601480" y="2717800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sp>
        <p:nvSpPr>
          <p:cNvPr id="2" name="椭圆 1">
            <a:extLst>
              <a:ext uri="{FF2B5EF4-FFF2-40B4-BE49-F238E27FC236}">
                <a16:creationId xmlns:a16="http://schemas.microsoft.com/office/drawing/2014/main" id="{87B24314-1B74-CBE1-4A40-D3DA80FFD4C2}"/>
              </a:ext>
            </a:extLst>
          </p:cNvPr>
          <p:cNvSpPr/>
          <p:nvPr/>
        </p:nvSpPr>
        <p:spPr>
          <a:xfrm>
            <a:off x="1329305" y="2687714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4DDC2CEF-DA56-F193-2541-99553B971E85}"/>
              </a:ext>
            </a:extLst>
          </p:cNvPr>
          <p:cNvSpPr/>
          <p:nvPr/>
        </p:nvSpPr>
        <p:spPr>
          <a:xfrm>
            <a:off x="1621432" y="2687714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8D5C143E-3CE7-860E-5741-B421140D897F}"/>
              </a:ext>
            </a:extLst>
          </p:cNvPr>
          <p:cNvSpPr/>
          <p:nvPr/>
        </p:nvSpPr>
        <p:spPr>
          <a:xfrm>
            <a:off x="1946989" y="2687714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EF93368C-8BD7-DB7E-F3EE-BAD8A8AB038A}"/>
              </a:ext>
            </a:extLst>
          </p:cNvPr>
          <p:cNvSpPr/>
          <p:nvPr/>
        </p:nvSpPr>
        <p:spPr>
          <a:xfrm>
            <a:off x="5083253" y="2687714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70A890D9-8AAB-5BFB-009B-9386B2BF3E15}"/>
              </a:ext>
            </a:extLst>
          </p:cNvPr>
          <p:cNvSpPr/>
          <p:nvPr/>
        </p:nvSpPr>
        <p:spPr>
          <a:xfrm>
            <a:off x="5375380" y="2687714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F9D03AE-1CB6-1CBC-B8B8-A2F309ACF985}"/>
              </a:ext>
            </a:extLst>
          </p:cNvPr>
          <p:cNvSpPr/>
          <p:nvPr/>
        </p:nvSpPr>
        <p:spPr>
          <a:xfrm>
            <a:off x="5700937" y="2687714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EFF1B819-71C5-BA4B-A671-B0A5A98E40CB}"/>
              </a:ext>
            </a:extLst>
          </p:cNvPr>
          <p:cNvSpPr/>
          <p:nvPr/>
        </p:nvSpPr>
        <p:spPr>
          <a:xfrm>
            <a:off x="6009869" y="2687714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051FB96D-C5BD-DD4D-429C-422EF6171ED4}"/>
              </a:ext>
            </a:extLst>
          </p:cNvPr>
          <p:cNvSpPr/>
          <p:nvPr/>
        </p:nvSpPr>
        <p:spPr>
          <a:xfrm>
            <a:off x="5206363" y="4136965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F919EA71-A00A-977F-71E0-60E16E02EA31}"/>
              </a:ext>
            </a:extLst>
          </p:cNvPr>
          <p:cNvSpPr/>
          <p:nvPr/>
        </p:nvSpPr>
        <p:spPr>
          <a:xfrm>
            <a:off x="5498490" y="4136965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1ECF1676-9A58-FEFF-D194-790B3C403087}"/>
              </a:ext>
            </a:extLst>
          </p:cNvPr>
          <p:cNvSpPr/>
          <p:nvPr/>
        </p:nvSpPr>
        <p:spPr>
          <a:xfrm>
            <a:off x="5824047" y="4136965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51454610-2D1A-73CB-C3FA-1C839AE74162}"/>
              </a:ext>
            </a:extLst>
          </p:cNvPr>
          <p:cNvSpPr/>
          <p:nvPr/>
        </p:nvSpPr>
        <p:spPr>
          <a:xfrm>
            <a:off x="6132979" y="4136965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BE252C83-69AF-F6FE-6B7A-3371F8399409}"/>
              </a:ext>
            </a:extLst>
          </p:cNvPr>
          <p:cNvSpPr/>
          <p:nvPr/>
        </p:nvSpPr>
        <p:spPr>
          <a:xfrm>
            <a:off x="6492962" y="4136965"/>
            <a:ext cx="246220" cy="246220"/>
          </a:xfrm>
          <a:prstGeom prst="ellipse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79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5B3736C8-3860-977B-53B3-6F532BA92E9A}"/>
              </a:ext>
            </a:extLst>
          </p:cNvPr>
          <p:cNvGrpSpPr/>
          <p:nvPr/>
        </p:nvGrpSpPr>
        <p:grpSpPr>
          <a:xfrm>
            <a:off x="443628" y="1512181"/>
            <a:ext cx="1505186" cy="371180"/>
            <a:chOff x="4972087" y="2731381"/>
            <a:chExt cx="1776762" cy="43815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4833BAAD-2EE6-C625-6DA3-2966461D9C94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A4BE2777-BCE0-D562-6F4B-B977B2480662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33A57519-6316-C250-BF7F-1664B662E815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8BA6A38D-B0A0-F240-3A4B-833F3E6EC5BA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A3FB4F91-53FA-1798-3481-BB0E2DFCEB43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3F1AA801-F5CC-25BC-CA51-E2EC88B7219A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7324FC06-919B-07CD-874F-20543FE68CEE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49F267B-8D00-9F7F-859D-FC684F088D61}"/>
                </a:ext>
              </a:extLst>
            </p:cNvPr>
            <p:cNvSpPr/>
            <p:nvPr/>
          </p:nvSpPr>
          <p:spPr>
            <a:xfrm>
              <a:off x="5384640" y="2847231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9E02F62C-BDA0-18B4-2276-61EA7B8EFAAA}"/>
                </a:ext>
              </a:extLst>
            </p:cNvPr>
            <p:cNvSpPr/>
            <p:nvPr/>
          </p:nvSpPr>
          <p:spPr>
            <a:xfrm>
              <a:off x="5710871" y="2844850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B803E7C-BC31-F887-975D-E0C7F0C07BE9}"/>
              </a:ext>
            </a:extLst>
          </p:cNvPr>
          <p:cNvGrpSpPr/>
          <p:nvPr/>
        </p:nvGrpSpPr>
        <p:grpSpPr>
          <a:xfrm>
            <a:off x="2113489" y="1522252"/>
            <a:ext cx="1505186" cy="371180"/>
            <a:chOff x="4972087" y="2731381"/>
            <a:chExt cx="1776762" cy="43815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B6AD644-3A15-9C50-7A73-959F9C6C8962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BFF640CE-EA98-9780-29A4-B5041C351606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6F06FF41-FCB0-F607-3EB3-0D8AA18F305A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5CF4083F-0AFB-65C3-A4BC-40E6F571DD31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646C2A1A-B6FB-A137-4BBA-6EF99B5EAC6A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D95F7B62-E24A-0EE3-3881-1F9A3DE08FFD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41B9E29-6D88-2E60-8C20-72B46392414E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94824755-A702-130D-E4C0-2A4FEECF8D72}"/>
                </a:ext>
              </a:extLst>
            </p:cNvPr>
            <p:cNvSpPr/>
            <p:nvPr/>
          </p:nvSpPr>
          <p:spPr>
            <a:xfrm>
              <a:off x="5384640" y="2847231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3E3DC030-475D-55AE-F9B7-C981F5D79BAC}"/>
                </a:ext>
              </a:extLst>
            </p:cNvPr>
            <p:cNvSpPr/>
            <p:nvPr/>
          </p:nvSpPr>
          <p:spPr>
            <a:xfrm>
              <a:off x="5710871" y="2844850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4438DCAE-1FFB-ACDF-968A-1B1CB92C83B8}"/>
                </a:ext>
              </a:extLst>
            </p:cNvPr>
            <p:cNvSpPr/>
            <p:nvPr/>
          </p:nvSpPr>
          <p:spPr>
            <a:xfrm>
              <a:off x="6018052" y="2851994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82A6449F-8F02-DEFA-22FB-DFD7276A70B2}"/>
                </a:ext>
              </a:extLst>
            </p:cNvPr>
            <p:cNvSpPr/>
            <p:nvPr/>
          </p:nvSpPr>
          <p:spPr>
            <a:xfrm>
              <a:off x="6377621" y="2849613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92F23EE-F707-9C5B-BB32-6174071166B6}"/>
              </a:ext>
            </a:extLst>
          </p:cNvPr>
          <p:cNvGrpSpPr/>
          <p:nvPr/>
        </p:nvGrpSpPr>
        <p:grpSpPr>
          <a:xfrm>
            <a:off x="3813567" y="1518171"/>
            <a:ext cx="1505186" cy="371180"/>
            <a:chOff x="4972087" y="2731381"/>
            <a:chExt cx="1776762" cy="43815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014FDDF-16F7-C8D0-041D-2C4203DABED5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4A100F91-DA78-92E9-1738-C57BDE80114D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407AE84A-06BB-A339-832B-72089F47E6C6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ACDE824D-8E55-F18B-7752-B4A4DDD6DEA6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27FC876B-5E0B-7317-4F01-A3A8585CB9CE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A58E0BAC-E102-F09A-4C72-5FA72210D4BD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ED6173EB-6194-0B83-8278-A2BD659B8F1F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58703ACA-74A0-7197-4FA4-36BE7307099B}"/>
                </a:ext>
              </a:extLst>
            </p:cNvPr>
            <p:cNvSpPr/>
            <p:nvPr/>
          </p:nvSpPr>
          <p:spPr>
            <a:xfrm>
              <a:off x="5384640" y="2847231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2B696241-597F-C3E5-A3CC-C0F25D001E0B}"/>
              </a:ext>
            </a:extLst>
          </p:cNvPr>
          <p:cNvGrpSpPr/>
          <p:nvPr/>
        </p:nvGrpSpPr>
        <p:grpSpPr>
          <a:xfrm>
            <a:off x="5505207" y="1504561"/>
            <a:ext cx="1505186" cy="371180"/>
            <a:chOff x="4972087" y="2731381"/>
            <a:chExt cx="1776762" cy="438151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B268E79-E78F-8239-ED00-CC3D9914F2D5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C080C3B6-5724-B507-A583-BE5BB2E0CADF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8CD81D55-E948-CECD-DC4C-23BD450AF29D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EA5833C8-EA33-D98B-2A2D-BDC33F99EBDD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05328EEC-F36D-27F6-85AC-6EF009A78B7C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EC4CC876-910E-93E4-9E76-005403446670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EBF7BC17-82DF-CE1A-9DC9-1ECF325EB964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DDA25802-B193-5955-7E15-8524ABFA9BE6}"/>
              </a:ext>
            </a:extLst>
          </p:cNvPr>
          <p:cNvGrpSpPr/>
          <p:nvPr/>
        </p:nvGrpSpPr>
        <p:grpSpPr>
          <a:xfrm>
            <a:off x="7206919" y="1508372"/>
            <a:ext cx="1505186" cy="371180"/>
            <a:chOff x="4972087" y="2731381"/>
            <a:chExt cx="1776762" cy="438151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98956534-0EBD-5D03-0DF4-D68381C2A5A7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335350EF-6AA4-20E0-DCF9-304F0D230FAA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68692B3C-6EE2-B13D-C596-3234308AACE7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D5FBA7DF-6DDC-8C3F-9A91-08F229BA609D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CB5349D8-77D0-172D-3438-16ABB0595E63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5A31C798-5BE4-FDBB-C844-80C633D7718C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85DF81A7-B4E3-4A8B-50AA-0DA6315695B3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3D58D23F-84A0-C85B-3EC1-27B287303AC1}"/>
                </a:ext>
              </a:extLst>
            </p:cNvPr>
            <p:cNvSpPr/>
            <p:nvPr/>
          </p:nvSpPr>
          <p:spPr>
            <a:xfrm>
              <a:off x="5382193" y="2844033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BD996A8A-B9F7-BCC7-BF66-BDE921B86378}"/>
                </a:ext>
              </a:extLst>
            </p:cNvPr>
            <p:cNvSpPr/>
            <p:nvPr/>
          </p:nvSpPr>
          <p:spPr>
            <a:xfrm>
              <a:off x="5706043" y="2848795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2AF192A0-45DD-9E4B-0483-95C0DE317633}"/>
                </a:ext>
              </a:extLst>
            </p:cNvPr>
            <p:cNvSpPr/>
            <p:nvPr/>
          </p:nvSpPr>
          <p:spPr>
            <a:xfrm>
              <a:off x="6020368" y="2848795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sp>
        <p:nvSpPr>
          <p:cNvPr id="63" name="Rectangle 3">
            <a:extLst>
              <a:ext uri="{FF2B5EF4-FFF2-40B4-BE49-F238E27FC236}">
                <a16:creationId xmlns:a16="http://schemas.microsoft.com/office/drawing/2014/main" id="{FA628BC8-4DEC-8F12-0A2A-98D0D2B65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599" y="369616"/>
            <a:ext cx="3647441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给点子图卡片排序</a:t>
            </a:r>
            <a:endParaRPr lang="zh-CN" altLang="zh-CN" sz="3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EE38389E-A216-4CEB-5ECF-C52A442DE8D2}"/>
              </a:ext>
            </a:extLst>
          </p:cNvPr>
          <p:cNvGrpSpPr/>
          <p:nvPr/>
        </p:nvGrpSpPr>
        <p:grpSpPr>
          <a:xfrm>
            <a:off x="454235" y="2497339"/>
            <a:ext cx="1505186" cy="371180"/>
            <a:chOff x="4972087" y="2731381"/>
            <a:chExt cx="1776762" cy="438151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652AE922-8402-A8C9-48F2-E4B97E5B85A7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80DF4E42-6007-AA72-385C-1215E8651DC5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8D977576-0061-0977-861E-5AB24271430B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82838867-61C7-066A-236C-2A913FB5FD0F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FE79F7D4-FC22-ADA0-B3CE-2AE8BDB63FA0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FE229049-F480-90BD-988E-CEE9B1F3E1A3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id="{47DA5F42-6A8D-3A0E-4B36-AC39C57B1465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9800D0C7-5FBC-C0B8-A0C2-91AE2D398147}"/>
              </a:ext>
            </a:extLst>
          </p:cNvPr>
          <p:cNvGrpSpPr/>
          <p:nvPr/>
        </p:nvGrpSpPr>
        <p:grpSpPr>
          <a:xfrm>
            <a:off x="2176355" y="2484822"/>
            <a:ext cx="1505186" cy="371180"/>
            <a:chOff x="4972087" y="2731381"/>
            <a:chExt cx="1776762" cy="438151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9FAA7EF-E3EA-9D94-7CE6-294439EBEB66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B2488FA5-C073-D233-1560-96805AD4FF6C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5B6C0884-87CF-2FD5-8C98-60BE5C02E0B4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18B6262D-7DB5-F7C1-D915-1A920552DC1A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A1B66EE7-245B-5835-DCB9-3C8DB7820DB4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255723CE-93B4-0CB1-01D2-AD70FE92A53C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25F9EC15-872C-219C-A84A-56F0BE5CB2B5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CEF99DD1-B3F0-1BDC-23CC-8F9A5AA27E31}"/>
                </a:ext>
              </a:extLst>
            </p:cNvPr>
            <p:cNvSpPr/>
            <p:nvPr/>
          </p:nvSpPr>
          <p:spPr>
            <a:xfrm>
              <a:off x="5384640" y="2847231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00268711-165A-986F-618C-8DED8304077C}"/>
              </a:ext>
            </a:extLst>
          </p:cNvPr>
          <p:cNvGrpSpPr/>
          <p:nvPr/>
        </p:nvGrpSpPr>
        <p:grpSpPr>
          <a:xfrm>
            <a:off x="3857388" y="2496250"/>
            <a:ext cx="1505186" cy="371180"/>
            <a:chOff x="4972087" y="2731381"/>
            <a:chExt cx="1776762" cy="438151"/>
          </a:xfrm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3227BB4D-259B-4127-B349-0830A3DBF811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9307AEA2-FF22-A955-CD15-9A3A6FD23C57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3CA7305F-6821-6DDC-E789-A1E134FBF01E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85" name="椭圆 84">
              <a:extLst>
                <a:ext uri="{FF2B5EF4-FFF2-40B4-BE49-F238E27FC236}">
                  <a16:creationId xmlns:a16="http://schemas.microsoft.com/office/drawing/2014/main" id="{D29401F2-0119-06F5-926C-5F45A260365F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86" name="椭圆 85">
              <a:extLst>
                <a:ext uri="{FF2B5EF4-FFF2-40B4-BE49-F238E27FC236}">
                  <a16:creationId xmlns:a16="http://schemas.microsoft.com/office/drawing/2014/main" id="{94B8D29B-7ACE-D4F1-DF9C-E6F390C12EE4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87" name="椭圆 86">
              <a:extLst>
                <a:ext uri="{FF2B5EF4-FFF2-40B4-BE49-F238E27FC236}">
                  <a16:creationId xmlns:a16="http://schemas.microsoft.com/office/drawing/2014/main" id="{21200884-0CF3-46C3-4EE2-21FC0E4F46AA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54D97B27-95BC-5587-6C3D-3B5DC3C2AED3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89" name="椭圆 88">
              <a:extLst>
                <a:ext uri="{FF2B5EF4-FFF2-40B4-BE49-F238E27FC236}">
                  <a16:creationId xmlns:a16="http://schemas.microsoft.com/office/drawing/2014/main" id="{EBAC88BD-889D-43C7-1283-9302F0A4BA4B}"/>
                </a:ext>
              </a:extLst>
            </p:cNvPr>
            <p:cNvSpPr/>
            <p:nvPr/>
          </p:nvSpPr>
          <p:spPr>
            <a:xfrm>
              <a:off x="5384640" y="2847231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90" name="椭圆 89">
              <a:extLst>
                <a:ext uri="{FF2B5EF4-FFF2-40B4-BE49-F238E27FC236}">
                  <a16:creationId xmlns:a16="http://schemas.microsoft.com/office/drawing/2014/main" id="{42137CF3-D26D-C51C-3E52-2A326DFCA3A6}"/>
                </a:ext>
              </a:extLst>
            </p:cNvPr>
            <p:cNvSpPr/>
            <p:nvPr/>
          </p:nvSpPr>
          <p:spPr>
            <a:xfrm>
              <a:off x="5710871" y="2844850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146F3BB3-40E0-B8DC-7D32-C9B7C94473B4}"/>
              </a:ext>
            </a:extLst>
          </p:cNvPr>
          <p:cNvGrpSpPr/>
          <p:nvPr/>
        </p:nvGrpSpPr>
        <p:grpSpPr>
          <a:xfrm>
            <a:off x="7173168" y="2480196"/>
            <a:ext cx="1505186" cy="371180"/>
            <a:chOff x="4972087" y="2731381"/>
            <a:chExt cx="1776762" cy="438151"/>
          </a:xfrm>
        </p:grpSpPr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5AB7EBCC-8F79-8090-93F0-65DA3030404A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93" name="椭圆 92">
              <a:extLst>
                <a:ext uri="{FF2B5EF4-FFF2-40B4-BE49-F238E27FC236}">
                  <a16:creationId xmlns:a16="http://schemas.microsoft.com/office/drawing/2014/main" id="{0FDE9540-774E-B164-43FC-331D2FF9C883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94" name="椭圆 93">
              <a:extLst>
                <a:ext uri="{FF2B5EF4-FFF2-40B4-BE49-F238E27FC236}">
                  <a16:creationId xmlns:a16="http://schemas.microsoft.com/office/drawing/2014/main" id="{47192D55-92BE-FBEF-B617-22AE87F9A825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95" name="椭圆 94">
              <a:extLst>
                <a:ext uri="{FF2B5EF4-FFF2-40B4-BE49-F238E27FC236}">
                  <a16:creationId xmlns:a16="http://schemas.microsoft.com/office/drawing/2014/main" id="{78CF1203-3FCC-DD4A-7D3F-5EDC7AC68A7D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A5F76777-A7A7-3BE5-3FCE-50C0830CFFE7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08D41CA0-EA92-371A-2F6F-30F083D26589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DBECDCAB-FF50-052F-7525-FBFB19C6FB4B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A56065B5-C318-27E6-BC77-0A6560BD9BA9}"/>
                </a:ext>
              </a:extLst>
            </p:cNvPr>
            <p:cNvSpPr/>
            <p:nvPr/>
          </p:nvSpPr>
          <p:spPr>
            <a:xfrm>
              <a:off x="5384640" y="2847231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759BBA12-D72F-927B-6037-FA0F4AB3422A}"/>
                </a:ext>
              </a:extLst>
            </p:cNvPr>
            <p:cNvSpPr/>
            <p:nvPr/>
          </p:nvSpPr>
          <p:spPr>
            <a:xfrm>
              <a:off x="5710871" y="2844850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2747C1C9-8C5D-010A-F90B-DE473A6E7874}"/>
                </a:ext>
              </a:extLst>
            </p:cNvPr>
            <p:cNvSpPr/>
            <p:nvPr/>
          </p:nvSpPr>
          <p:spPr>
            <a:xfrm>
              <a:off x="6018052" y="2851994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B6CCA451-736F-1679-7425-B805A1FA12D3}"/>
                </a:ext>
              </a:extLst>
            </p:cNvPr>
            <p:cNvSpPr/>
            <p:nvPr/>
          </p:nvSpPr>
          <p:spPr>
            <a:xfrm>
              <a:off x="6377621" y="2849613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7" name="组合 126">
            <a:extLst>
              <a:ext uri="{FF2B5EF4-FFF2-40B4-BE49-F238E27FC236}">
                <a16:creationId xmlns:a16="http://schemas.microsoft.com/office/drawing/2014/main" id="{A0DEBB63-63E3-C5A6-4B6B-6D34C871423A}"/>
              </a:ext>
            </a:extLst>
          </p:cNvPr>
          <p:cNvGrpSpPr/>
          <p:nvPr/>
        </p:nvGrpSpPr>
        <p:grpSpPr>
          <a:xfrm>
            <a:off x="5500039" y="2492441"/>
            <a:ext cx="1505186" cy="371180"/>
            <a:chOff x="4972087" y="2731381"/>
            <a:chExt cx="1776762" cy="438151"/>
          </a:xfrm>
        </p:grpSpPr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5E69D3B6-6876-031E-D0D3-3093D240F8D1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29" name="椭圆 128">
              <a:extLst>
                <a:ext uri="{FF2B5EF4-FFF2-40B4-BE49-F238E27FC236}">
                  <a16:creationId xmlns:a16="http://schemas.microsoft.com/office/drawing/2014/main" id="{ADE1B29F-756B-5819-21C4-1DEE9641D300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30" name="椭圆 129">
              <a:extLst>
                <a:ext uri="{FF2B5EF4-FFF2-40B4-BE49-F238E27FC236}">
                  <a16:creationId xmlns:a16="http://schemas.microsoft.com/office/drawing/2014/main" id="{D286D271-63C3-A6A1-91D5-74403F7B061B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31" name="椭圆 130">
              <a:extLst>
                <a:ext uri="{FF2B5EF4-FFF2-40B4-BE49-F238E27FC236}">
                  <a16:creationId xmlns:a16="http://schemas.microsoft.com/office/drawing/2014/main" id="{2028C439-6A5E-8462-3A08-403CB19BB2B1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32" name="椭圆 131">
              <a:extLst>
                <a:ext uri="{FF2B5EF4-FFF2-40B4-BE49-F238E27FC236}">
                  <a16:creationId xmlns:a16="http://schemas.microsoft.com/office/drawing/2014/main" id="{CE31B9B0-5BC5-F6B5-CA5D-66C15EF8A68B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33" name="椭圆 132">
              <a:extLst>
                <a:ext uri="{FF2B5EF4-FFF2-40B4-BE49-F238E27FC236}">
                  <a16:creationId xmlns:a16="http://schemas.microsoft.com/office/drawing/2014/main" id="{A99C4724-EB41-1A02-CF05-A763F2D06432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34" name="椭圆 133">
              <a:extLst>
                <a:ext uri="{FF2B5EF4-FFF2-40B4-BE49-F238E27FC236}">
                  <a16:creationId xmlns:a16="http://schemas.microsoft.com/office/drawing/2014/main" id="{C1A1B556-8597-1F46-5452-0139CB5AC807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35" name="椭圆 134">
              <a:extLst>
                <a:ext uri="{FF2B5EF4-FFF2-40B4-BE49-F238E27FC236}">
                  <a16:creationId xmlns:a16="http://schemas.microsoft.com/office/drawing/2014/main" id="{B4A01074-25A3-50FA-A2A0-A52A7BB8BD85}"/>
                </a:ext>
              </a:extLst>
            </p:cNvPr>
            <p:cNvSpPr/>
            <p:nvPr/>
          </p:nvSpPr>
          <p:spPr>
            <a:xfrm>
              <a:off x="5382193" y="2844033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36" name="椭圆 135">
              <a:extLst>
                <a:ext uri="{FF2B5EF4-FFF2-40B4-BE49-F238E27FC236}">
                  <a16:creationId xmlns:a16="http://schemas.microsoft.com/office/drawing/2014/main" id="{15AF6C7C-7721-83A8-755A-C0963A3FE052}"/>
                </a:ext>
              </a:extLst>
            </p:cNvPr>
            <p:cNvSpPr/>
            <p:nvPr/>
          </p:nvSpPr>
          <p:spPr>
            <a:xfrm>
              <a:off x="5706043" y="2848795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37" name="椭圆 136">
              <a:extLst>
                <a:ext uri="{FF2B5EF4-FFF2-40B4-BE49-F238E27FC236}">
                  <a16:creationId xmlns:a16="http://schemas.microsoft.com/office/drawing/2014/main" id="{846A201B-4CBC-05D7-DD05-C028AF95B8CC}"/>
                </a:ext>
              </a:extLst>
            </p:cNvPr>
            <p:cNvSpPr/>
            <p:nvPr/>
          </p:nvSpPr>
          <p:spPr>
            <a:xfrm>
              <a:off x="6020368" y="2848795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8" name="组合 137">
            <a:extLst>
              <a:ext uri="{FF2B5EF4-FFF2-40B4-BE49-F238E27FC236}">
                <a16:creationId xmlns:a16="http://schemas.microsoft.com/office/drawing/2014/main" id="{AADFD915-0151-F3B5-F1F5-F8ED1BFC14C9}"/>
              </a:ext>
            </a:extLst>
          </p:cNvPr>
          <p:cNvGrpSpPr/>
          <p:nvPr/>
        </p:nvGrpSpPr>
        <p:grpSpPr>
          <a:xfrm>
            <a:off x="397899" y="3256648"/>
            <a:ext cx="1505186" cy="371180"/>
            <a:chOff x="4972087" y="2731381"/>
            <a:chExt cx="1776762" cy="438151"/>
          </a:xfrm>
        </p:grpSpPr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2B2EC191-56CB-8594-49D1-7AE12F4ECCD3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40" name="椭圆 139">
              <a:extLst>
                <a:ext uri="{FF2B5EF4-FFF2-40B4-BE49-F238E27FC236}">
                  <a16:creationId xmlns:a16="http://schemas.microsoft.com/office/drawing/2014/main" id="{0E522CC9-5463-FF9F-3B67-0DFF50296298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41" name="椭圆 140">
              <a:extLst>
                <a:ext uri="{FF2B5EF4-FFF2-40B4-BE49-F238E27FC236}">
                  <a16:creationId xmlns:a16="http://schemas.microsoft.com/office/drawing/2014/main" id="{EE864817-5AE7-097E-FEBC-DA2D4B9F2F4C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42" name="椭圆 141">
              <a:extLst>
                <a:ext uri="{FF2B5EF4-FFF2-40B4-BE49-F238E27FC236}">
                  <a16:creationId xmlns:a16="http://schemas.microsoft.com/office/drawing/2014/main" id="{22B2C6CA-60E6-9CDB-1DD7-A9DF6AF85C15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43" name="椭圆 142">
              <a:extLst>
                <a:ext uri="{FF2B5EF4-FFF2-40B4-BE49-F238E27FC236}">
                  <a16:creationId xmlns:a16="http://schemas.microsoft.com/office/drawing/2014/main" id="{D8A40D20-E984-4B12-FED3-8943545A48E7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44" name="椭圆 143">
              <a:extLst>
                <a:ext uri="{FF2B5EF4-FFF2-40B4-BE49-F238E27FC236}">
                  <a16:creationId xmlns:a16="http://schemas.microsoft.com/office/drawing/2014/main" id="{EDC7F63E-8BF6-F1F8-3E49-9F4D2E22BD6D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45" name="椭圆 144">
              <a:extLst>
                <a:ext uri="{FF2B5EF4-FFF2-40B4-BE49-F238E27FC236}">
                  <a16:creationId xmlns:a16="http://schemas.microsoft.com/office/drawing/2014/main" id="{245BDBE6-E6DA-CA6F-4B85-B4F0E835B0D7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46" name="椭圆 145">
              <a:extLst>
                <a:ext uri="{FF2B5EF4-FFF2-40B4-BE49-F238E27FC236}">
                  <a16:creationId xmlns:a16="http://schemas.microsoft.com/office/drawing/2014/main" id="{0778CE7F-8006-9023-184F-83088B5CC070}"/>
                </a:ext>
              </a:extLst>
            </p:cNvPr>
            <p:cNvSpPr/>
            <p:nvPr/>
          </p:nvSpPr>
          <p:spPr>
            <a:xfrm>
              <a:off x="5384640" y="2847231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47" name="椭圆 146">
              <a:extLst>
                <a:ext uri="{FF2B5EF4-FFF2-40B4-BE49-F238E27FC236}">
                  <a16:creationId xmlns:a16="http://schemas.microsoft.com/office/drawing/2014/main" id="{B0237D59-F077-217E-AF27-A3DFC8ABCAB2}"/>
                </a:ext>
              </a:extLst>
            </p:cNvPr>
            <p:cNvSpPr/>
            <p:nvPr/>
          </p:nvSpPr>
          <p:spPr>
            <a:xfrm>
              <a:off x="5710871" y="2844850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48" name="椭圆 147">
              <a:extLst>
                <a:ext uri="{FF2B5EF4-FFF2-40B4-BE49-F238E27FC236}">
                  <a16:creationId xmlns:a16="http://schemas.microsoft.com/office/drawing/2014/main" id="{24312B1C-DB63-EC25-C216-9BC635924FFB}"/>
                </a:ext>
              </a:extLst>
            </p:cNvPr>
            <p:cNvSpPr/>
            <p:nvPr/>
          </p:nvSpPr>
          <p:spPr>
            <a:xfrm>
              <a:off x="6018052" y="2851994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49" name="椭圆 148">
              <a:extLst>
                <a:ext uri="{FF2B5EF4-FFF2-40B4-BE49-F238E27FC236}">
                  <a16:creationId xmlns:a16="http://schemas.microsoft.com/office/drawing/2014/main" id="{A8E1CD19-48AC-8522-7E2A-01674C6B2353}"/>
                </a:ext>
              </a:extLst>
            </p:cNvPr>
            <p:cNvSpPr/>
            <p:nvPr/>
          </p:nvSpPr>
          <p:spPr>
            <a:xfrm>
              <a:off x="6377621" y="2849613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0" name="组合 149">
            <a:extLst>
              <a:ext uri="{FF2B5EF4-FFF2-40B4-BE49-F238E27FC236}">
                <a16:creationId xmlns:a16="http://schemas.microsoft.com/office/drawing/2014/main" id="{818FE670-BD6D-CE4C-885F-96CF2BC10E2B}"/>
              </a:ext>
            </a:extLst>
          </p:cNvPr>
          <p:cNvGrpSpPr/>
          <p:nvPr/>
        </p:nvGrpSpPr>
        <p:grpSpPr>
          <a:xfrm>
            <a:off x="2173365" y="3256648"/>
            <a:ext cx="1505186" cy="371180"/>
            <a:chOff x="4972087" y="2731381"/>
            <a:chExt cx="1776762" cy="438151"/>
          </a:xfrm>
        </p:grpSpPr>
        <p:sp>
          <p:nvSpPr>
            <p:cNvPr id="151" name="矩形 150">
              <a:extLst>
                <a:ext uri="{FF2B5EF4-FFF2-40B4-BE49-F238E27FC236}">
                  <a16:creationId xmlns:a16="http://schemas.microsoft.com/office/drawing/2014/main" id="{FD60AFAA-CC8C-1A57-2023-AF10D7EA5282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52" name="椭圆 151">
              <a:extLst>
                <a:ext uri="{FF2B5EF4-FFF2-40B4-BE49-F238E27FC236}">
                  <a16:creationId xmlns:a16="http://schemas.microsoft.com/office/drawing/2014/main" id="{3A333882-43B6-2A4B-EE38-490AC4C050B2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53" name="椭圆 152">
              <a:extLst>
                <a:ext uri="{FF2B5EF4-FFF2-40B4-BE49-F238E27FC236}">
                  <a16:creationId xmlns:a16="http://schemas.microsoft.com/office/drawing/2014/main" id="{06F23F41-37EE-E5CB-4E50-09D9654756E6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54" name="椭圆 153">
              <a:extLst>
                <a:ext uri="{FF2B5EF4-FFF2-40B4-BE49-F238E27FC236}">
                  <a16:creationId xmlns:a16="http://schemas.microsoft.com/office/drawing/2014/main" id="{9D405D01-030C-8976-4274-F1C8E96F2FAC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55" name="椭圆 154">
              <a:extLst>
                <a:ext uri="{FF2B5EF4-FFF2-40B4-BE49-F238E27FC236}">
                  <a16:creationId xmlns:a16="http://schemas.microsoft.com/office/drawing/2014/main" id="{76DA8022-92AC-007A-ACE7-22A5B39A8175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56" name="椭圆 155">
              <a:extLst>
                <a:ext uri="{FF2B5EF4-FFF2-40B4-BE49-F238E27FC236}">
                  <a16:creationId xmlns:a16="http://schemas.microsoft.com/office/drawing/2014/main" id="{AD908376-1105-9391-F780-7430F79323E5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57" name="椭圆 156">
              <a:extLst>
                <a:ext uri="{FF2B5EF4-FFF2-40B4-BE49-F238E27FC236}">
                  <a16:creationId xmlns:a16="http://schemas.microsoft.com/office/drawing/2014/main" id="{7B1242F4-2737-0BE9-F1D7-EED1DAD5415B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58" name="椭圆 157">
              <a:extLst>
                <a:ext uri="{FF2B5EF4-FFF2-40B4-BE49-F238E27FC236}">
                  <a16:creationId xmlns:a16="http://schemas.microsoft.com/office/drawing/2014/main" id="{EE852E58-A306-408E-380C-A2ACE81701E0}"/>
                </a:ext>
              </a:extLst>
            </p:cNvPr>
            <p:cNvSpPr/>
            <p:nvPr/>
          </p:nvSpPr>
          <p:spPr>
            <a:xfrm>
              <a:off x="5382193" y="2844033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59" name="椭圆 158">
              <a:extLst>
                <a:ext uri="{FF2B5EF4-FFF2-40B4-BE49-F238E27FC236}">
                  <a16:creationId xmlns:a16="http://schemas.microsoft.com/office/drawing/2014/main" id="{B5DAB496-6D3B-5E67-550F-6C9D03725F2E}"/>
                </a:ext>
              </a:extLst>
            </p:cNvPr>
            <p:cNvSpPr/>
            <p:nvPr/>
          </p:nvSpPr>
          <p:spPr>
            <a:xfrm>
              <a:off x="5706043" y="2848795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60" name="椭圆 159">
              <a:extLst>
                <a:ext uri="{FF2B5EF4-FFF2-40B4-BE49-F238E27FC236}">
                  <a16:creationId xmlns:a16="http://schemas.microsoft.com/office/drawing/2014/main" id="{4E0D00ED-3FA9-E118-CA18-8452DFA5081B}"/>
                </a:ext>
              </a:extLst>
            </p:cNvPr>
            <p:cNvSpPr/>
            <p:nvPr/>
          </p:nvSpPr>
          <p:spPr>
            <a:xfrm>
              <a:off x="6020368" y="2848795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61" name="组合 160">
            <a:extLst>
              <a:ext uri="{FF2B5EF4-FFF2-40B4-BE49-F238E27FC236}">
                <a16:creationId xmlns:a16="http://schemas.microsoft.com/office/drawing/2014/main" id="{F43769C0-22E3-91C3-2BEA-739D9887F5CC}"/>
              </a:ext>
            </a:extLst>
          </p:cNvPr>
          <p:cNvGrpSpPr/>
          <p:nvPr/>
        </p:nvGrpSpPr>
        <p:grpSpPr>
          <a:xfrm>
            <a:off x="3909639" y="3256648"/>
            <a:ext cx="1505186" cy="371180"/>
            <a:chOff x="4972087" y="2731381"/>
            <a:chExt cx="1776762" cy="438151"/>
          </a:xfrm>
        </p:grpSpPr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4AED534B-AA5C-CF4C-6D0B-61AEC48AA6CD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63" name="椭圆 162">
              <a:extLst>
                <a:ext uri="{FF2B5EF4-FFF2-40B4-BE49-F238E27FC236}">
                  <a16:creationId xmlns:a16="http://schemas.microsoft.com/office/drawing/2014/main" id="{2EE345B7-75DF-1844-48A3-C002E65FA594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64" name="椭圆 163">
              <a:extLst>
                <a:ext uri="{FF2B5EF4-FFF2-40B4-BE49-F238E27FC236}">
                  <a16:creationId xmlns:a16="http://schemas.microsoft.com/office/drawing/2014/main" id="{802BA452-7E5D-6337-26BD-72E55E947DA1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65" name="椭圆 164">
              <a:extLst>
                <a:ext uri="{FF2B5EF4-FFF2-40B4-BE49-F238E27FC236}">
                  <a16:creationId xmlns:a16="http://schemas.microsoft.com/office/drawing/2014/main" id="{03855A43-5A66-AF59-AD08-01BC5CFC3466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66" name="椭圆 165">
              <a:extLst>
                <a:ext uri="{FF2B5EF4-FFF2-40B4-BE49-F238E27FC236}">
                  <a16:creationId xmlns:a16="http://schemas.microsoft.com/office/drawing/2014/main" id="{D279A9B6-0492-4BE0-46C1-5EA26D7AD9A7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67" name="椭圆 166">
              <a:extLst>
                <a:ext uri="{FF2B5EF4-FFF2-40B4-BE49-F238E27FC236}">
                  <a16:creationId xmlns:a16="http://schemas.microsoft.com/office/drawing/2014/main" id="{ABAC8B23-4B45-37E6-FC45-DA547C0045A5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68" name="椭圆 167">
              <a:extLst>
                <a:ext uri="{FF2B5EF4-FFF2-40B4-BE49-F238E27FC236}">
                  <a16:creationId xmlns:a16="http://schemas.microsoft.com/office/drawing/2014/main" id="{F69521C2-D568-1CB1-F53E-AB591F8BB1A4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69" name="椭圆 168">
              <a:extLst>
                <a:ext uri="{FF2B5EF4-FFF2-40B4-BE49-F238E27FC236}">
                  <a16:creationId xmlns:a16="http://schemas.microsoft.com/office/drawing/2014/main" id="{68A237E1-4834-0C87-1D73-8A838776C9F6}"/>
                </a:ext>
              </a:extLst>
            </p:cNvPr>
            <p:cNvSpPr/>
            <p:nvPr/>
          </p:nvSpPr>
          <p:spPr>
            <a:xfrm>
              <a:off x="5384640" y="2847231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70" name="椭圆 169">
              <a:extLst>
                <a:ext uri="{FF2B5EF4-FFF2-40B4-BE49-F238E27FC236}">
                  <a16:creationId xmlns:a16="http://schemas.microsoft.com/office/drawing/2014/main" id="{FB9B8B05-FC6D-B588-A2EE-12FC6E030ECB}"/>
                </a:ext>
              </a:extLst>
            </p:cNvPr>
            <p:cNvSpPr/>
            <p:nvPr/>
          </p:nvSpPr>
          <p:spPr>
            <a:xfrm>
              <a:off x="5710871" y="2844850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1" name="组合 170">
            <a:extLst>
              <a:ext uri="{FF2B5EF4-FFF2-40B4-BE49-F238E27FC236}">
                <a16:creationId xmlns:a16="http://schemas.microsoft.com/office/drawing/2014/main" id="{8EBB160E-A44E-C039-E034-BBE917CA375A}"/>
              </a:ext>
            </a:extLst>
          </p:cNvPr>
          <p:cNvGrpSpPr/>
          <p:nvPr/>
        </p:nvGrpSpPr>
        <p:grpSpPr>
          <a:xfrm>
            <a:off x="5598823" y="3256648"/>
            <a:ext cx="1505186" cy="371180"/>
            <a:chOff x="4972087" y="2731381"/>
            <a:chExt cx="1776762" cy="438151"/>
          </a:xfrm>
        </p:grpSpPr>
        <p:sp>
          <p:nvSpPr>
            <p:cNvPr id="172" name="矩形 171">
              <a:extLst>
                <a:ext uri="{FF2B5EF4-FFF2-40B4-BE49-F238E27FC236}">
                  <a16:creationId xmlns:a16="http://schemas.microsoft.com/office/drawing/2014/main" id="{F348F996-AA59-6739-B44F-20C60149C3F0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73" name="椭圆 172">
              <a:extLst>
                <a:ext uri="{FF2B5EF4-FFF2-40B4-BE49-F238E27FC236}">
                  <a16:creationId xmlns:a16="http://schemas.microsoft.com/office/drawing/2014/main" id="{66B01E66-6B24-3F90-BDDD-2FCDD99CF036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74" name="椭圆 173">
              <a:extLst>
                <a:ext uri="{FF2B5EF4-FFF2-40B4-BE49-F238E27FC236}">
                  <a16:creationId xmlns:a16="http://schemas.microsoft.com/office/drawing/2014/main" id="{80E383A6-55D1-0A16-4901-6D8D5DEB4942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75" name="椭圆 174">
              <a:extLst>
                <a:ext uri="{FF2B5EF4-FFF2-40B4-BE49-F238E27FC236}">
                  <a16:creationId xmlns:a16="http://schemas.microsoft.com/office/drawing/2014/main" id="{9B8B2D52-CF3D-4ADE-7A45-EB9D20B0755D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76" name="椭圆 175">
              <a:extLst>
                <a:ext uri="{FF2B5EF4-FFF2-40B4-BE49-F238E27FC236}">
                  <a16:creationId xmlns:a16="http://schemas.microsoft.com/office/drawing/2014/main" id="{80046CB9-FCD0-CA99-C62F-57B2A57DCEB9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77" name="椭圆 176">
              <a:extLst>
                <a:ext uri="{FF2B5EF4-FFF2-40B4-BE49-F238E27FC236}">
                  <a16:creationId xmlns:a16="http://schemas.microsoft.com/office/drawing/2014/main" id="{2964766C-0422-83D7-2B30-9AB469D2050B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78" name="椭圆 177">
              <a:extLst>
                <a:ext uri="{FF2B5EF4-FFF2-40B4-BE49-F238E27FC236}">
                  <a16:creationId xmlns:a16="http://schemas.microsoft.com/office/drawing/2014/main" id="{7EBF78CC-CE8F-C79D-8184-E1B366822308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79" name="椭圆 178">
              <a:extLst>
                <a:ext uri="{FF2B5EF4-FFF2-40B4-BE49-F238E27FC236}">
                  <a16:creationId xmlns:a16="http://schemas.microsoft.com/office/drawing/2014/main" id="{2AE4C994-F8B4-FA1C-AC2D-32927FA02D4D}"/>
                </a:ext>
              </a:extLst>
            </p:cNvPr>
            <p:cNvSpPr/>
            <p:nvPr/>
          </p:nvSpPr>
          <p:spPr>
            <a:xfrm>
              <a:off x="5384640" y="2847231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0" name="组合 179">
            <a:extLst>
              <a:ext uri="{FF2B5EF4-FFF2-40B4-BE49-F238E27FC236}">
                <a16:creationId xmlns:a16="http://schemas.microsoft.com/office/drawing/2014/main" id="{52CC7246-F190-AC80-E9D6-EBA8635F5C50}"/>
              </a:ext>
            </a:extLst>
          </p:cNvPr>
          <p:cNvGrpSpPr/>
          <p:nvPr/>
        </p:nvGrpSpPr>
        <p:grpSpPr>
          <a:xfrm>
            <a:off x="7273047" y="3256648"/>
            <a:ext cx="1505186" cy="371180"/>
            <a:chOff x="4972087" y="2731381"/>
            <a:chExt cx="1776762" cy="438151"/>
          </a:xfrm>
        </p:grpSpPr>
        <p:sp>
          <p:nvSpPr>
            <p:cNvPr id="181" name="矩形 180">
              <a:extLst>
                <a:ext uri="{FF2B5EF4-FFF2-40B4-BE49-F238E27FC236}">
                  <a16:creationId xmlns:a16="http://schemas.microsoft.com/office/drawing/2014/main" id="{AF23CFB9-8471-9913-64D0-679E75BEB524}"/>
                </a:ext>
              </a:extLst>
            </p:cNvPr>
            <p:cNvSpPr/>
            <p:nvPr/>
          </p:nvSpPr>
          <p:spPr>
            <a:xfrm>
              <a:off x="4972087" y="2731381"/>
              <a:ext cx="1776762" cy="43815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82" name="椭圆 181">
              <a:extLst>
                <a:ext uri="{FF2B5EF4-FFF2-40B4-BE49-F238E27FC236}">
                  <a16:creationId xmlns:a16="http://schemas.microsoft.com/office/drawing/2014/main" id="{B34DC8CA-1B8D-CBC7-20B6-1631B22C9B60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83" name="椭圆 182">
              <a:extLst>
                <a:ext uri="{FF2B5EF4-FFF2-40B4-BE49-F238E27FC236}">
                  <a16:creationId xmlns:a16="http://schemas.microsoft.com/office/drawing/2014/main" id="{CBD10C3A-2ADE-38D3-0AB5-4DE51B9D4E43}"/>
                </a:ext>
              </a:extLst>
            </p:cNvPr>
            <p:cNvSpPr/>
            <p:nvPr/>
          </p:nvSpPr>
          <p:spPr>
            <a:xfrm>
              <a:off x="5383807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84" name="椭圆 183">
              <a:extLst>
                <a:ext uri="{FF2B5EF4-FFF2-40B4-BE49-F238E27FC236}">
                  <a16:creationId xmlns:a16="http://schemas.microsoft.com/office/drawing/2014/main" id="{CE2E50EB-3C14-9C69-6342-C48B2BF227BE}"/>
                </a:ext>
              </a:extLst>
            </p:cNvPr>
            <p:cNvSpPr/>
            <p:nvPr/>
          </p:nvSpPr>
          <p:spPr>
            <a:xfrm>
              <a:off x="5709364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85" name="椭圆 184">
              <a:extLst>
                <a:ext uri="{FF2B5EF4-FFF2-40B4-BE49-F238E27FC236}">
                  <a16:creationId xmlns:a16="http://schemas.microsoft.com/office/drawing/2014/main" id="{01CD1E3B-6765-4895-DF85-9654AB89E524}"/>
                </a:ext>
              </a:extLst>
            </p:cNvPr>
            <p:cNvSpPr/>
            <p:nvPr/>
          </p:nvSpPr>
          <p:spPr>
            <a:xfrm>
              <a:off x="6018296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86" name="椭圆 185">
              <a:extLst>
                <a:ext uri="{FF2B5EF4-FFF2-40B4-BE49-F238E27FC236}">
                  <a16:creationId xmlns:a16="http://schemas.microsoft.com/office/drawing/2014/main" id="{EF4EBF2D-560B-69FF-5021-AEBCB53B9B61}"/>
                </a:ext>
              </a:extLst>
            </p:cNvPr>
            <p:cNvSpPr/>
            <p:nvPr/>
          </p:nvSpPr>
          <p:spPr>
            <a:xfrm>
              <a:off x="6378279" y="2848796"/>
              <a:ext cx="246220" cy="246220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187" name="椭圆 186">
              <a:extLst>
                <a:ext uri="{FF2B5EF4-FFF2-40B4-BE49-F238E27FC236}">
                  <a16:creationId xmlns:a16="http://schemas.microsoft.com/office/drawing/2014/main" id="{B01088E6-4EE3-3AC5-92BA-B32A0B4020B6}"/>
                </a:ext>
              </a:extLst>
            </p:cNvPr>
            <p:cNvSpPr/>
            <p:nvPr/>
          </p:nvSpPr>
          <p:spPr>
            <a:xfrm>
              <a:off x="5091680" y="2848796"/>
              <a:ext cx="246220" cy="246220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sp>
        <p:nvSpPr>
          <p:cNvPr id="188" name="矩形 187">
            <a:extLst>
              <a:ext uri="{FF2B5EF4-FFF2-40B4-BE49-F238E27FC236}">
                <a16:creationId xmlns:a16="http://schemas.microsoft.com/office/drawing/2014/main" id="{F340FFA1-FD11-08BF-603D-A97B24F2F9A7}"/>
              </a:ext>
            </a:extLst>
          </p:cNvPr>
          <p:cNvSpPr/>
          <p:nvPr/>
        </p:nvSpPr>
        <p:spPr>
          <a:xfrm>
            <a:off x="313509" y="1184366"/>
            <a:ext cx="8612777" cy="1001485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8A76404-2739-40F3-86D4-4A320EEBD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599" y="186743"/>
            <a:ext cx="3647441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给数字卡片排序</a:t>
            </a:r>
            <a:endParaRPr lang="zh-CN" altLang="zh-CN" sz="3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Picture 23">
            <a:extLst>
              <a:ext uri="{FF2B5EF4-FFF2-40B4-BE49-F238E27FC236}">
                <a16:creationId xmlns:a16="http://schemas.microsoft.com/office/drawing/2014/main" id="{4D7D85F8-8113-6A95-2AF4-07F619719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195" y="1318231"/>
            <a:ext cx="983250" cy="97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7">
            <a:extLst>
              <a:ext uri="{FF2B5EF4-FFF2-40B4-BE49-F238E27FC236}">
                <a16:creationId xmlns:a16="http://schemas.microsoft.com/office/drawing/2014/main" id="{C409B044-49E4-8156-D87B-E8C9BFC25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84" y="1305046"/>
            <a:ext cx="971905" cy="97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9">
            <a:extLst>
              <a:ext uri="{FF2B5EF4-FFF2-40B4-BE49-F238E27FC236}">
                <a16:creationId xmlns:a16="http://schemas.microsoft.com/office/drawing/2014/main" id="{9C5C2A8A-AED7-0D06-08E7-53F5B42C5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03" y="1262749"/>
            <a:ext cx="983250" cy="97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36FCCB99-3AEF-FD08-2B60-3A7A2127F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132" y="1314184"/>
            <a:ext cx="988293" cy="97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1813D0DD-756A-994D-C836-ED279601D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039" y="1295679"/>
            <a:ext cx="976947" cy="97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D898AD37-C58E-A4A9-D22C-3565D488A709}"/>
              </a:ext>
            </a:extLst>
          </p:cNvPr>
          <p:cNvSpPr/>
          <p:nvPr/>
        </p:nvSpPr>
        <p:spPr>
          <a:xfrm>
            <a:off x="827314" y="914407"/>
            <a:ext cx="7646126" cy="1680754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Picture 23">
            <a:extLst>
              <a:ext uri="{FF2B5EF4-FFF2-40B4-BE49-F238E27FC236}">
                <a16:creationId xmlns:a16="http://schemas.microsoft.com/office/drawing/2014/main" id="{58FB839C-8995-B7D6-631C-2FCD55640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55" y="2725790"/>
            <a:ext cx="983250" cy="97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>
            <a:extLst>
              <a:ext uri="{FF2B5EF4-FFF2-40B4-BE49-F238E27FC236}">
                <a16:creationId xmlns:a16="http://schemas.microsoft.com/office/drawing/2014/main" id="{02AC4236-2AA8-2BE2-7A1D-F010B8C58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550" y="2725790"/>
            <a:ext cx="971905" cy="97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9">
            <a:extLst>
              <a:ext uri="{FF2B5EF4-FFF2-40B4-BE49-F238E27FC236}">
                <a16:creationId xmlns:a16="http://schemas.microsoft.com/office/drawing/2014/main" id="{7E5985E8-14F2-771C-A024-FE7E28738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800" y="2725790"/>
            <a:ext cx="983250" cy="97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89A1040C-637F-9001-87C7-3B5EB72C3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395" y="2725790"/>
            <a:ext cx="988293" cy="97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>
            <a:extLst>
              <a:ext uri="{FF2B5EF4-FFF2-40B4-BE49-F238E27FC236}">
                <a16:creationId xmlns:a16="http://schemas.microsoft.com/office/drawing/2014/main" id="{EE5097A9-85DB-2CE7-8A60-7D130B1BA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034" y="2725790"/>
            <a:ext cx="976947" cy="97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>
            <a:extLst>
              <a:ext uri="{FF2B5EF4-FFF2-40B4-BE49-F238E27FC236}">
                <a16:creationId xmlns:a16="http://schemas.microsoft.com/office/drawing/2014/main" id="{2B747BAE-FC41-1474-F3F8-1D5AEA517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80" y="3800713"/>
            <a:ext cx="976947" cy="97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>
            <a:extLst>
              <a:ext uri="{FF2B5EF4-FFF2-40B4-BE49-F238E27FC236}">
                <a16:creationId xmlns:a16="http://schemas.microsoft.com/office/drawing/2014/main" id="{A6C68DF7-741D-E578-48B0-50B86ED0C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59" y="3800713"/>
            <a:ext cx="988293" cy="97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9">
            <a:extLst>
              <a:ext uri="{FF2B5EF4-FFF2-40B4-BE49-F238E27FC236}">
                <a16:creationId xmlns:a16="http://schemas.microsoft.com/office/drawing/2014/main" id="{07EA98C7-E47F-D21F-575D-2FE686419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684" y="3800713"/>
            <a:ext cx="983250" cy="97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B09DDF-65C1-0503-2F56-7DBB88730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466" y="3800713"/>
            <a:ext cx="971905" cy="97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3">
            <a:extLst>
              <a:ext uri="{FF2B5EF4-FFF2-40B4-BE49-F238E27FC236}">
                <a16:creationId xmlns:a16="http://schemas.microsoft.com/office/drawing/2014/main" id="{1F0411E8-3EDB-D82D-53E9-6ECE346C6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902" y="3800713"/>
            <a:ext cx="983250" cy="97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481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文本框 64">
            <a:extLst>
              <a:ext uri="{FF2B5EF4-FFF2-40B4-BE49-F238E27FC236}">
                <a16:creationId xmlns:a16="http://schemas.microsoft.com/office/drawing/2014/main" id="{674EA398-D008-F7E0-AD26-392C1340D1AE}"/>
              </a:ext>
            </a:extLst>
          </p:cNvPr>
          <p:cNvSpPr txBox="1"/>
          <p:nvPr/>
        </p:nvSpPr>
        <p:spPr>
          <a:xfrm>
            <a:off x="1698171" y="1077693"/>
            <a:ext cx="5747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观察这些数字，它们分别像什么？</a:t>
            </a:r>
          </a:p>
        </p:txBody>
      </p:sp>
      <p:sp>
        <p:nvSpPr>
          <p:cNvPr id="66" name="Rectangle 16">
            <a:extLst>
              <a:ext uri="{FF2B5EF4-FFF2-40B4-BE49-F238E27FC236}">
                <a16:creationId xmlns:a16="http://schemas.microsoft.com/office/drawing/2014/main" id="{1327A4E1-E179-8B06-0F37-C1DCE95D3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436" y="419670"/>
            <a:ext cx="384132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1~5</a:t>
            </a: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的书写</a:t>
            </a:r>
          </a:p>
        </p:txBody>
      </p:sp>
      <p:pic>
        <p:nvPicPr>
          <p:cNvPr id="68" name="Picture 23">
            <a:extLst>
              <a:ext uri="{FF2B5EF4-FFF2-40B4-BE49-F238E27FC236}">
                <a16:creationId xmlns:a16="http://schemas.microsoft.com/office/drawing/2014/main" id="{7147E5AE-1300-9125-2997-03AEF2D6B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210" y="1680754"/>
            <a:ext cx="627612" cy="62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17">
            <a:extLst>
              <a:ext uri="{FF2B5EF4-FFF2-40B4-BE49-F238E27FC236}">
                <a16:creationId xmlns:a16="http://schemas.microsoft.com/office/drawing/2014/main" id="{6260F2D6-5FF7-6C5A-4CF9-4B8BE2AE9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792" y="1693695"/>
            <a:ext cx="620371" cy="62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19">
            <a:extLst>
              <a:ext uri="{FF2B5EF4-FFF2-40B4-BE49-F238E27FC236}">
                <a16:creationId xmlns:a16="http://schemas.microsoft.com/office/drawing/2014/main" id="{98021958-2BED-FFF1-845C-856AAAD68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654" y="1694486"/>
            <a:ext cx="627613" cy="62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12">
            <a:extLst>
              <a:ext uri="{FF2B5EF4-FFF2-40B4-BE49-F238E27FC236}">
                <a16:creationId xmlns:a16="http://schemas.microsoft.com/office/drawing/2014/main" id="{6C076839-FAE2-9AA6-ECB5-CD1AF7680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542" y="1693669"/>
            <a:ext cx="630832" cy="62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15">
            <a:extLst>
              <a:ext uri="{FF2B5EF4-FFF2-40B4-BE49-F238E27FC236}">
                <a16:creationId xmlns:a16="http://schemas.microsoft.com/office/drawing/2014/main" id="{A54CACD6-0F0A-91E6-6AE9-15ADF4601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284" y="1709998"/>
            <a:ext cx="623589" cy="62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5" name="组合 74">
            <a:extLst>
              <a:ext uri="{FF2B5EF4-FFF2-40B4-BE49-F238E27FC236}">
                <a16:creationId xmlns:a16="http://schemas.microsoft.com/office/drawing/2014/main" id="{AFCF66C3-DF94-096E-4A1E-3F9C95480DD4}"/>
              </a:ext>
            </a:extLst>
          </p:cNvPr>
          <p:cNvGrpSpPr/>
          <p:nvPr/>
        </p:nvGrpSpPr>
        <p:grpSpPr>
          <a:xfrm>
            <a:off x="2708367" y="2386149"/>
            <a:ext cx="4763588" cy="2420983"/>
            <a:chOff x="2708367" y="2386149"/>
            <a:chExt cx="4763588" cy="2420983"/>
          </a:xfrm>
        </p:grpSpPr>
        <p:sp>
          <p:nvSpPr>
            <p:cNvPr id="74" name="矩形: 圆角 73">
              <a:extLst>
                <a:ext uri="{FF2B5EF4-FFF2-40B4-BE49-F238E27FC236}">
                  <a16:creationId xmlns:a16="http://schemas.microsoft.com/office/drawing/2014/main" id="{CBD92D23-8DC9-F8B6-AC71-E90A3D354268}"/>
                </a:ext>
              </a:extLst>
            </p:cNvPr>
            <p:cNvSpPr/>
            <p:nvPr/>
          </p:nvSpPr>
          <p:spPr>
            <a:xfrm>
              <a:off x="2708367" y="2386149"/>
              <a:ext cx="4763588" cy="242098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6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554F130A-DCF4-6273-F90F-A586DAEFF897}"/>
                </a:ext>
              </a:extLst>
            </p:cNvPr>
            <p:cNvSpPr txBox="1"/>
            <p:nvPr/>
          </p:nvSpPr>
          <p:spPr>
            <a:xfrm>
              <a:off x="3272248" y="2478497"/>
              <a:ext cx="3635826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“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”像铅笔细又长，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“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”像小鸭水上游，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“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”像耳朵听声音，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“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”像小旗迎风飘，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“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”像秤钩秤东西。</a:t>
              </a:r>
            </a:p>
          </p:txBody>
        </p:sp>
      </p:grpSp>
      <p:pic>
        <p:nvPicPr>
          <p:cNvPr id="77" name="图片 76">
            <a:extLst>
              <a:ext uri="{FF2B5EF4-FFF2-40B4-BE49-F238E27FC236}">
                <a16:creationId xmlns:a16="http://schemas.microsoft.com/office/drawing/2014/main" id="{D15A8E67-D506-4FFE-9AA7-5A26669D92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4409" y="1095077"/>
            <a:ext cx="1918525" cy="367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0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7">
            <a:extLst>
              <a:ext uri="{FF2B5EF4-FFF2-40B4-BE49-F238E27FC236}">
                <a16:creationId xmlns:a16="http://schemas.microsoft.com/office/drawing/2014/main" id="{33B7D791-C1A2-5FDA-B41F-0E562B303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102134"/>
            <a:ext cx="2916996" cy="578882"/>
          </a:xfrm>
          <a:prstGeom prst="wedgeRoundRectCallout">
            <a:avLst>
              <a:gd name="adj1" fmla="val 55427"/>
              <a:gd name="adj2" fmla="val 3115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像铅笔细又长。</a:t>
            </a:r>
          </a:p>
        </p:txBody>
      </p:sp>
      <p:pic>
        <p:nvPicPr>
          <p:cNvPr id="39944" name="Picture 8" descr="F:\人一数上\3 1-5的认识和加减法\1c.png">
            <a:extLst>
              <a:ext uri="{FF2B5EF4-FFF2-40B4-BE49-F238E27FC236}">
                <a16:creationId xmlns:a16="http://schemas.microsoft.com/office/drawing/2014/main" id="{A1605689-FECF-BB56-8511-D0AB06C03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75" y="1931988"/>
            <a:ext cx="135255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6" descr="F:\人一数上\3 1-5的认识和加减法\1a.png">
            <a:extLst>
              <a:ext uri="{FF2B5EF4-FFF2-40B4-BE49-F238E27FC236}">
                <a16:creationId xmlns:a16="http://schemas.microsoft.com/office/drawing/2014/main" id="{0BD0511C-242E-6C75-4800-36665A2C8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13" y="1833563"/>
            <a:ext cx="1101725" cy="268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7" descr="F:\人一数上\3 1-5的认识和加减法\1b.png">
            <a:extLst>
              <a:ext uri="{FF2B5EF4-FFF2-40B4-BE49-F238E27FC236}">
                <a16:creationId xmlns:a16="http://schemas.microsoft.com/office/drawing/2014/main" id="{32CD814A-69DF-47A9-C816-E254D9367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50" y="1870075"/>
            <a:ext cx="1138238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AutoShape 27">
            <a:extLst>
              <a:ext uri="{FF2B5EF4-FFF2-40B4-BE49-F238E27FC236}">
                <a16:creationId xmlns:a16="http://schemas.microsoft.com/office/drawing/2014/main" id="{F5A9AB8A-1E73-6A9A-1A55-7C20ED89E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9581" y="1102134"/>
            <a:ext cx="2569415" cy="578882"/>
          </a:xfrm>
          <a:prstGeom prst="wedgeRoundRectCallout">
            <a:avLst>
              <a:gd name="adj1" fmla="val 58880"/>
              <a:gd name="adj2" fmla="val 37048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“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”怎么写？</a:t>
            </a:r>
          </a:p>
        </p:txBody>
      </p:sp>
      <p:pic>
        <p:nvPicPr>
          <p:cNvPr id="12" name="Picture 15">
            <a:extLst>
              <a:ext uri="{FF2B5EF4-FFF2-40B4-BE49-F238E27FC236}">
                <a16:creationId xmlns:a16="http://schemas.microsoft.com/office/drawing/2014/main" id="{3F54B9F4-AA95-4DE4-A765-91B1A5DCE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65471" y="1022825"/>
            <a:ext cx="868941" cy="1316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8">
            <a:extLst>
              <a:ext uri="{FF2B5EF4-FFF2-40B4-BE49-F238E27FC236}">
                <a16:creationId xmlns:a16="http://schemas.microsoft.com/office/drawing/2014/main" id="{24D64E54-2863-620B-D431-266B7F1E1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88950"/>
            <a:ext cx="47942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的书写</a:t>
            </a:r>
          </a:p>
        </p:txBody>
      </p:sp>
      <p:pic>
        <p:nvPicPr>
          <p:cNvPr id="36867" name="Picture 7" descr="53">
            <a:extLst>
              <a:ext uri="{FF2B5EF4-FFF2-40B4-BE49-F238E27FC236}">
                <a16:creationId xmlns:a16="http://schemas.microsoft.com/office/drawing/2014/main" id="{1066BDD3-3183-3835-D2DC-A0998C647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1279525"/>
            <a:ext cx="80010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.mp4">
            <a:hlinkClick r:id="" action="ppaction://media"/>
            <a:extLst>
              <a:ext uri="{FF2B5EF4-FFF2-40B4-BE49-F238E27FC236}">
                <a16:creationId xmlns:a16="http://schemas.microsoft.com/office/drawing/2014/main" id="{E17D64C4-DDD3-3365-FF0F-7CA5EB4E4604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38" y="2331422"/>
            <a:ext cx="1162050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5860CEF-E318-4B75-917A-2C28C60162F8}"/>
              </a:ext>
            </a:extLst>
          </p:cNvPr>
          <p:cNvSpPr txBox="1"/>
          <p:nvPr/>
        </p:nvSpPr>
        <p:spPr>
          <a:xfrm>
            <a:off x="5199797" y="412162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【</a:t>
            </a:r>
            <a:r>
              <a:rPr lang="zh-CN" altLang="en-US" sz="1600" dirty="0"/>
              <a:t>点击播放视频</a:t>
            </a:r>
            <a:r>
              <a:rPr lang="en-US" altLang="zh-CN" sz="1600" dirty="0"/>
              <a:t>】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7">
            <a:extLst>
              <a:ext uri="{FF2B5EF4-FFF2-40B4-BE49-F238E27FC236}">
                <a16:creationId xmlns:a16="http://schemas.microsoft.com/office/drawing/2014/main" id="{DD8B0FFB-762C-E447-76A2-C15F728B2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011" y="973137"/>
            <a:ext cx="2955925" cy="578882"/>
          </a:xfrm>
          <a:prstGeom prst="wedgeRoundRectCallout">
            <a:avLst>
              <a:gd name="adj1" fmla="val 58197"/>
              <a:gd name="adj2" fmla="val 3469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像小鸭水中游。</a:t>
            </a:r>
          </a:p>
        </p:txBody>
      </p:sp>
      <p:pic>
        <p:nvPicPr>
          <p:cNvPr id="2" name="Picture 11" descr="F:\人一数上\3 1-5的认识和加减法\2c.png">
            <a:extLst>
              <a:ext uri="{FF2B5EF4-FFF2-40B4-BE49-F238E27FC236}">
                <a16:creationId xmlns:a16="http://schemas.microsoft.com/office/drawing/2014/main" id="{25940490-63E5-1001-1592-599EC2624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2081213"/>
            <a:ext cx="143827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9" descr="F:\人一数上\3 1-5的认识和加减法\2a.png">
            <a:extLst>
              <a:ext uri="{FF2B5EF4-FFF2-40B4-BE49-F238E27FC236}">
                <a16:creationId xmlns:a16="http://schemas.microsoft.com/office/drawing/2014/main" id="{87330A24-5898-2E40-9E6C-4A630BAF5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444750"/>
            <a:ext cx="2328863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10" descr="F:\人一数上\3 1-5的认识和加减法\2b.png">
            <a:extLst>
              <a:ext uri="{FF2B5EF4-FFF2-40B4-BE49-F238E27FC236}">
                <a16:creationId xmlns:a16="http://schemas.microsoft.com/office/drawing/2014/main" id="{F988B5A6-C21D-6E92-7163-13F9B61D6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2052638"/>
            <a:ext cx="1466850" cy="257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>
            <a:extLst>
              <a:ext uri="{FF2B5EF4-FFF2-40B4-BE49-F238E27FC236}">
                <a16:creationId xmlns:a16="http://schemas.microsoft.com/office/drawing/2014/main" id="{EE8124F1-3220-A858-B0CA-C3079F0B2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87" y="973137"/>
            <a:ext cx="2777733" cy="578882"/>
          </a:xfrm>
          <a:prstGeom prst="wedgeRoundRectCallout">
            <a:avLst>
              <a:gd name="adj1" fmla="val 58375"/>
              <a:gd name="adj2" fmla="val 4176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“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”怎么写？</a:t>
            </a:r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91A7CB69-B91E-4FF4-A788-85073B49F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65471" y="1022825"/>
            <a:ext cx="868941" cy="1316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>
            <a:extLst>
              <a:ext uri="{FF2B5EF4-FFF2-40B4-BE49-F238E27FC236}">
                <a16:creationId xmlns:a16="http://schemas.microsoft.com/office/drawing/2014/main" id="{1B454AC0-734E-C66A-5601-DDF6BF6F8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774" y="544773"/>
            <a:ext cx="418782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的书写</a:t>
            </a:r>
          </a:p>
        </p:txBody>
      </p:sp>
      <p:pic>
        <p:nvPicPr>
          <p:cNvPr id="39939" name="Picture 12" descr="54">
            <a:extLst>
              <a:ext uri="{FF2B5EF4-FFF2-40B4-BE49-F238E27FC236}">
                <a16:creationId xmlns:a16="http://schemas.microsoft.com/office/drawing/2014/main" id="{69A711F6-583F-E3D1-4E4A-CD35CD256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1306513"/>
            <a:ext cx="80359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2.mp4">
            <a:hlinkClick r:id="" action="ppaction://media"/>
            <a:extLst>
              <a:ext uri="{FF2B5EF4-FFF2-40B4-BE49-F238E27FC236}">
                <a16:creationId xmlns:a16="http://schemas.microsoft.com/office/drawing/2014/main" id="{1559054E-9EE0-CC49-6018-184EB59A8A26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343" y="2260766"/>
            <a:ext cx="11826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B7E2DBF-CFB2-42E9-BA97-44AC8AD47008}"/>
              </a:ext>
            </a:extLst>
          </p:cNvPr>
          <p:cNvSpPr txBox="1"/>
          <p:nvPr/>
        </p:nvSpPr>
        <p:spPr>
          <a:xfrm>
            <a:off x="5199797" y="412162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【</a:t>
            </a:r>
            <a:r>
              <a:rPr lang="zh-CN" altLang="en-US" sz="1600" dirty="0"/>
              <a:t>点击播放视频</a:t>
            </a:r>
            <a:r>
              <a:rPr lang="en-US" altLang="zh-CN" sz="1600" dirty="0"/>
              <a:t>】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7">
            <a:extLst>
              <a:ext uri="{FF2B5EF4-FFF2-40B4-BE49-F238E27FC236}">
                <a16:creationId xmlns:a16="http://schemas.microsoft.com/office/drawing/2014/main" id="{C27B1A95-7758-AEA2-4C40-16E960FBC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000" y="998109"/>
            <a:ext cx="2955925" cy="578882"/>
          </a:xfrm>
          <a:prstGeom prst="wedgeRoundRectCallout">
            <a:avLst>
              <a:gd name="adj1" fmla="val 58428"/>
              <a:gd name="adj2" fmla="val 44121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像耳朵听声音。</a:t>
            </a:r>
          </a:p>
        </p:txBody>
      </p:sp>
      <p:pic>
        <p:nvPicPr>
          <p:cNvPr id="2" name="Picture 14" descr="F:\人一数上\3 1-5的认识和加减法\3c.png">
            <a:extLst>
              <a:ext uri="{FF2B5EF4-FFF2-40B4-BE49-F238E27FC236}">
                <a16:creationId xmlns:a16="http://schemas.microsoft.com/office/drawing/2014/main" id="{324F114E-C18A-4032-154B-0EB5ED7D5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973" y="1851025"/>
            <a:ext cx="14192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2" descr="F:\人一数上\3 1-5的认识和加减法\3a.png">
            <a:extLst>
              <a:ext uri="{FF2B5EF4-FFF2-40B4-BE49-F238E27FC236}">
                <a16:creationId xmlns:a16="http://schemas.microsoft.com/office/drawing/2014/main" id="{2BE4C803-F944-FB63-4098-289CCD96D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75" y="2284413"/>
            <a:ext cx="1338263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13" descr="F:\人一数上\3 1-5的认识和加减法\3b.png">
            <a:extLst>
              <a:ext uri="{FF2B5EF4-FFF2-40B4-BE49-F238E27FC236}">
                <a16:creationId xmlns:a16="http://schemas.microsoft.com/office/drawing/2014/main" id="{CAA07BD0-2AE8-777E-856A-BAEA559EA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575" y="1781175"/>
            <a:ext cx="1620838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>
            <a:extLst>
              <a:ext uri="{FF2B5EF4-FFF2-40B4-BE49-F238E27FC236}">
                <a16:creationId xmlns:a16="http://schemas.microsoft.com/office/drawing/2014/main" id="{1DD96ED6-466F-B201-02BA-022B29424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191" y="998109"/>
            <a:ext cx="2594734" cy="578882"/>
          </a:xfrm>
          <a:prstGeom prst="wedgeRoundRectCallout">
            <a:avLst>
              <a:gd name="adj1" fmla="val 60424"/>
              <a:gd name="adj2" fmla="val 4176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“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”怎么写？</a:t>
            </a: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6B88ACAB-B9C3-482B-B83B-384ACF3A4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65471" y="1022825"/>
            <a:ext cx="868941" cy="1316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3" descr="55">
            <a:extLst>
              <a:ext uri="{FF2B5EF4-FFF2-40B4-BE49-F238E27FC236}">
                <a16:creationId xmlns:a16="http://schemas.microsoft.com/office/drawing/2014/main" id="{2EEEE14C-97BC-5E40-F58D-924214EE7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17683"/>
            <a:ext cx="8064500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8">
            <a:extLst>
              <a:ext uri="{FF2B5EF4-FFF2-40B4-BE49-F238E27FC236}">
                <a16:creationId xmlns:a16="http://schemas.microsoft.com/office/drawing/2014/main" id="{05F97922-3A46-8C0D-9E96-2C0A38D43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238" y="504825"/>
            <a:ext cx="443547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的书写</a:t>
            </a:r>
          </a:p>
        </p:txBody>
      </p:sp>
      <p:pic>
        <p:nvPicPr>
          <p:cNvPr id="2" name="3.mp4">
            <a:hlinkClick r:id="" action="ppaction://media"/>
            <a:extLst>
              <a:ext uri="{FF2B5EF4-FFF2-40B4-BE49-F238E27FC236}">
                <a16:creationId xmlns:a16="http://schemas.microsoft.com/office/drawing/2014/main" id="{D366883D-4258-97B9-BEC2-82AAE5A24B0C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43" y="2224229"/>
            <a:ext cx="11604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C739231-AF84-45DB-BD42-FF229824F080}"/>
              </a:ext>
            </a:extLst>
          </p:cNvPr>
          <p:cNvSpPr txBox="1"/>
          <p:nvPr/>
        </p:nvSpPr>
        <p:spPr>
          <a:xfrm>
            <a:off x="5199797" y="412162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【</a:t>
            </a:r>
            <a:r>
              <a:rPr lang="zh-CN" altLang="en-US" sz="1600" dirty="0"/>
              <a:t>点击播放视频</a:t>
            </a:r>
            <a:r>
              <a:rPr lang="en-US" altLang="zh-CN" sz="1600" dirty="0"/>
              <a:t>】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7">
            <a:extLst>
              <a:ext uri="{FF2B5EF4-FFF2-40B4-BE49-F238E27FC236}">
                <a16:creationId xmlns:a16="http://schemas.microsoft.com/office/drawing/2014/main" id="{12D807CE-7BE1-537E-B22B-770320EE6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1159" y="1022825"/>
            <a:ext cx="3074704" cy="578882"/>
          </a:xfrm>
          <a:prstGeom prst="wedgeRoundRectCallout">
            <a:avLst>
              <a:gd name="adj1" fmla="val 55427"/>
              <a:gd name="adj2" fmla="val 3115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像小旗迎风飘。</a:t>
            </a:r>
          </a:p>
        </p:txBody>
      </p:sp>
      <p:pic>
        <p:nvPicPr>
          <p:cNvPr id="2" name="Picture 17" descr="F:\人一数上\3 1-5的认识和加减法\4c.png">
            <a:extLst>
              <a:ext uri="{FF2B5EF4-FFF2-40B4-BE49-F238E27FC236}">
                <a16:creationId xmlns:a16="http://schemas.microsoft.com/office/drawing/2014/main" id="{253E62B8-CDD6-2D91-CB56-B8F7D8D67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88" y="1878013"/>
            <a:ext cx="13620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5">
            <a:extLst>
              <a:ext uri="{FF2B5EF4-FFF2-40B4-BE49-F238E27FC236}">
                <a16:creationId xmlns:a16="http://schemas.microsoft.com/office/drawing/2014/main" id="{5F4E3AFA-56A6-0CFB-8B69-9804B26BD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748168" y="1672999"/>
            <a:ext cx="2791278" cy="2791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6" descr="F:\人一数上\3 1-5的认识和加减法\4b.png">
            <a:extLst>
              <a:ext uri="{FF2B5EF4-FFF2-40B4-BE49-F238E27FC236}">
                <a16:creationId xmlns:a16="http://schemas.microsoft.com/office/drawing/2014/main" id="{B7D20873-B8C8-314A-DCD5-181F4C7B8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00" y="1658938"/>
            <a:ext cx="15589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>
            <a:extLst>
              <a:ext uri="{FF2B5EF4-FFF2-40B4-BE49-F238E27FC236}">
                <a16:creationId xmlns:a16="http://schemas.microsoft.com/office/drawing/2014/main" id="{F7406442-3760-45AD-968B-6C29DEDFE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5964" y="1022825"/>
            <a:ext cx="2599899" cy="578882"/>
          </a:xfrm>
          <a:prstGeom prst="wedgeRoundRectCallout">
            <a:avLst>
              <a:gd name="adj1" fmla="val 55427"/>
              <a:gd name="adj2" fmla="val 3115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“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”怎么写？</a:t>
            </a: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31F16B88-4DD2-4735-B734-C651C1F79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65471" y="1022825"/>
            <a:ext cx="868941" cy="1316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3" descr="56">
            <a:extLst>
              <a:ext uri="{FF2B5EF4-FFF2-40B4-BE49-F238E27FC236}">
                <a16:creationId xmlns:a16="http://schemas.microsoft.com/office/drawing/2014/main" id="{57BBB75B-12C3-7334-CDB8-796F6F852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33" y="1073115"/>
            <a:ext cx="806132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8">
            <a:extLst>
              <a:ext uri="{FF2B5EF4-FFF2-40B4-BE49-F238E27FC236}">
                <a16:creationId xmlns:a16="http://schemas.microsoft.com/office/drawing/2014/main" id="{40708B8D-6CA3-5FEA-AC72-FB0000157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150" y="412750"/>
            <a:ext cx="43751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的书写</a:t>
            </a:r>
          </a:p>
        </p:txBody>
      </p:sp>
      <p:pic>
        <p:nvPicPr>
          <p:cNvPr id="2" name="4.mp4">
            <a:hlinkClick r:id="" action="ppaction://media"/>
            <a:extLst>
              <a:ext uri="{FF2B5EF4-FFF2-40B4-BE49-F238E27FC236}">
                <a16:creationId xmlns:a16="http://schemas.microsoft.com/office/drawing/2014/main" id="{4D5BB58B-86DA-6BD6-0023-00DB9C2CA6FD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012" y="2121066"/>
            <a:ext cx="1241425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F072CFF-E2F6-46AF-A05A-CD4ECB6DA7EB}"/>
              </a:ext>
            </a:extLst>
          </p:cNvPr>
          <p:cNvSpPr txBox="1"/>
          <p:nvPr/>
        </p:nvSpPr>
        <p:spPr>
          <a:xfrm>
            <a:off x="5199797" y="412162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【</a:t>
            </a:r>
            <a:r>
              <a:rPr lang="zh-CN" altLang="en-US" sz="1600" dirty="0"/>
              <a:t>点击播放视频</a:t>
            </a:r>
            <a:r>
              <a:rPr lang="en-US" altLang="zh-CN" sz="1600" dirty="0"/>
              <a:t>】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7">
            <a:extLst>
              <a:ext uri="{FF2B5EF4-FFF2-40B4-BE49-F238E27FC236}">
                <a16:creationId xmlns:a16="http://schemas.microsoft.com/office/drawing/2014/main" id="{C1396E31-4ED0-59B0-BDA5-17450133E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9857" y="1057234"/>
            <a:ext cx="2848333" cy="578882"/>
          </a:xfrm>
          <a:prstGeom prst="wedgeRoundRectCallout">
            <a:avLst>
              <a:gd name="adj1" fmla="val 61656"/>
              <a:gd name="adj2" fmla="val 3940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像秤钩秤东西。</a:t>
            </a:r>
          </a:p>
        </p:txBody>
      </p:sp>
      <p:pic>
        <p:nvPicPr>
          <p:cNvPr id="5" name="Picture 5" descr="F:\人一数上\3 1-5的认识和加减法\5c.png">
            <a:extLst>
              <a:ext uri="{FF2B5EF4-FFF2-40B4-BE49-F238E27FC236}">
                <a16:creationId xmlns:a16="http://schemas.microsoft.com/office/drawing/2014/main" id="{F7872317-0C8C-E9CD-FB1D-F393A6308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50" y="1912938"/>
            <a:ext cx="138112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18" descr="F:\人一数上\3 1-5的认识和加减法\5a.png">
            <a:extLst>
              <a:ext uri="{FF2B5EF4-FFF2-40B4-BE49-F238E27FC236}">
                <a16:creationId xmlns:a16="http://schemas.microsoft.com/office/drawing/2014/main" id="{EB1FFE79-87C5-2532-C991-1D9C1F862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38" y="1895475"/>
            <a:ext cx="1739900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>
            <a:extLst>
              <a:ext uri="{FF2B5EF4-FFF2-40B4-BE49-F238E27FC236}">
                <a16:creationId xmlns:a16="http://schemas.microsoft.com/office/drawing/2014/main" id="{CDDA3380-2766-FFE8-EF8A-1C28225A0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9856" y="1057234"/>
            <a:ext cx="2848334" cy="578882"/>
          </a:xfrm>
          <a:prstGeom prst="wedgeRoundRectCallout">
            <a:avLst>
              <a:gd name="adj1" fmla="val 58541"/>
              <a:gd name="adj2" fmla="val 3115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“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”怎么写？</a:t>
            </a:r>
          </a:p>
        </p:txBody>
      </p:sp>
      <p:pic>
        <p:nvPicPr>
          <p:cNvPr id="13" name="Picture 19">
            <a:extLst>
              <a:ext uri="{FF2B5EF4-FFF2-40B4-BE49-F238E27FC236}">
                <a16:creationId xmlns:a16="http://schemas.microsoft.com/office/drawing/2014/main" id="{B36407BC-D6EB-D9AB-1BAD-76F0A2C36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4507" y="1826005"/>
            <a:ext cx="2796776" cy="2745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69220921-4124-48C6-9B34-5510E4DD7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65471" y="1022825"/>
            <a:ext cx="868941" cy="1316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3" descr="57">
            <a:extLst>
              <a:ext uri="{FF2B5EF4-FFF2-40B4-BE49-F238E27FC236}">
                <a16:creationId xmlns:a16="http://schemas.microsoft.com/office/drawing/2014/main" id="{6E05C34A-105E-941E-5B15-A547CB526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1146175"/>
            <a:ext cx="8072437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8">
            <a:extLst>
              <a:ext uri="{FF2B5EF4-FFF2-40B4-BE49-F238E27FC236}">
                <a16:creationId xmlns:a16="http://schemas.microsoft.com/office/drawing/2014/main" id="{02E93B8B-4FA4-0567-E761-914523ADF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3913" y="488950"/>
            <a:ext cx="43751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的书写</a:t>
            </a:r>
          </a:p>
        </p:txBody>
      </p:sp>
      <p:pic>
        <p:nvPicPr>
          <p:cNvPr id="2" name="5.mp4">
            <a:hlinkClick r:id="" action="ppaction://media"/>
            <a:extLst>
              <a:ext uri="{FF2B5EF4-FFF2-40B4-BE49-F238E27FC236}">
                <a16:creationId xmlns:a16="http://schemas.microsoft.com/office/drawing/2014/main" id="{B2C9879D-6F01-0376-BCAD-0BEB993EDAD5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269" y="2165990"/>
            <a:ext cx="1214437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4030146-F008-455F-AD31-F7F0F2E7B841}"/>
              </a:ext>
            </a:extLst>
          </p:cNvPr>
          <p:cNvSpPr txBox="1"/>
          <p:nvPr/>
        </p:nvSpPr>
        <p:spPr>
          <a:xfrm>
            <a:off x="5199797" y="412162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【</a:t>
            </a:r>
            <a:r>
              <a:rPr lang="zh-CN" altLang="en-US" sz="1600" dirty="0"/>
              <a:t>点击播放视频</a:t>
            </a:r>
            <a:r>
              <a:rPr lang="en-US" altLang="zh-CN" sz="1600" dirty="0"/>
              <a:t>】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BC038C7-C9FA-4719-89EC-203E50C230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1891245"/>
            <a:ext cx="7557025" cy="1921353"/>
          </a:xfrm>
          <a:prstGeom prst="rect">
            <a:avLst/>
          </a:prstGeom>
        </p:spPr>
      </p:pic>
      <p:sp>
        <p:nvSpPr>
          <p:cNvPr id="14" name="TextBox 11">
            <a:extLst>
              <a:ext uri="{FF2B5EF4-FFF2-40B4-BE49-F238E27FC236}">
                <a16:creationId xmlns:a16="http://schemas.microsoft.com/office/drawing/2014/main" id="{EB815DE9-9691-436F-BEB2-7B559312F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2150" y="729585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18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031C558-1C9F-361D-8C1C-13FFB1F53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1109783"/>
            <a:ext cx="3600450" cy="6302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 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照样子圈一圈。</a:t>
            </a:r>
            <a:endParaRPr lang="zh-CN" altLang="zh-CN" sz="3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3F042F9D-766F-A978-2A01-4A9C7939DDE4}"/>
              </a:ext>
            </a:extLst>
          </p:cNvPr>
          <p:cNvSpPr/>
          <p:nvPr/>
        </p:nvSpPr>
        <p:spPr>
          <a:xfrm>
            <a:off x="3193158" y="1858329"/>
            <a:ext cx="1378842" cy="1544055"/>
          </a:xfrm>
          <a:custGeom>
            <a:avLst/>
            <a:gdLst>
              <a:gd name="connsiteX0" fmla="*/ 662242 w 1378842"/>
              <a:gd name="connsiteY0" fmla="*/ 241987 h 1544055"/>
              <a:gd name="connsiteX1" fmla="*/ 986092 w 1378842"/>
              <a:gd name="connsiteY1" fmla="*/ 22912 h 1544055"/>
              <a:gd name="connsiteX2" fmla="*/ 719392 w 1378842"/>
              <a:gd name="connsiteY2" fmla="*/ 880162 h 1544055"/>
              <a:gd name="connsiteX3" fmla="*/ 1376617 w 1378842"/>
              <a:gd name="connsiteY3" fmla="*/ 699187 h 1544055"/>
              <a:gd name="connsiteX4" fmla="*/ 900367 w 1378842"/>
              <a:gd name="connsiteY4" fmla="*/ 1499287 h 1544055"/>
              <a:gd name="connsiteX5" fmla="*/ 33592 w 1378842"/>
              <a:gd name="connsiteY5" fmla="*/ 1308787 h 1544055"/>
              <a:gd name="connsiteX6" fmla="*/ 224092 w 1378842"/>
              <a:gd name="connsiteY6" fmla="*/ 194362 h 1544055"/>
              <a:gd name="connsiteX7" fmla="*/ 662242 w 1378842"/>
              <a:gd name="connsiteY7" fmla="*/ 241987 h 1544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8842" h="1544055">
                <a:moveTo>
                  <a:pt x="662242" y="241987"/>
                </a:moveTo>
                <a:cubicBezTo>
                  <a:pt x="789242" y="213412"/>
                  <a:pt x="976567" y="-83450"/>
                  <a:pt x="986092" y="22912"/>
                </a:cubicBezTo>
                <a:cubicBezTo>
                  <a:pt x="995617" y="129274"/>
                  <a:pt x="654305" y="767450"/>
                  <a:pt x="719392" y="880162"/>
                </a:cubicBezTo>
                <a:cubicBezTo>
                  <a:pt x="784479" y="992874"/>
                  <a:pt x="1346455" y="596000"/>
                  <a:pt x="1376617" y="699187"/>
                </a:cubicBezTo>
                <a:cubicBezTo>
                  <a:pt x="1406780" y="802375"/>
                  <a:pt x="1124205" y="1397687"/>
                  <a:pt x="900367" y="1499287"/>
                </a:cubicBezTo>
                <a:cubicBezTo>
                  <a:pt x="676530" y="1600887"/>
                  <a:pt x="146304" y="1526274"/>
                  <a:pt x="33592" y="1308787"/>
                </a:cubicBezTo>
                <a:cubicBezTo>
                  <a:pt x="-79120" y="1091300"/>
                  <a:pt x="119317" y="376924"/>
                  <a:pt x="224092" y="194362"/>
                </a:cubicBezTo>
                <a:cubicBezTo>
                  <a:pt x="328867" y="11800"/>
                  <a:pt x="535242" y="270562"/>
                  <a:pt x="662242" y="241987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7DF8390A-CC36-4FDA-2E1B-DD0B74C1FEF0}"/>
              </a:ext>
            </a:extLst>
          </p:cNvPr>
          <p:cNvSpPr/>
          <p:nvPr/>
        </p:nvSpPr>
        <p:spPr>
          <a:xfrm>
            <a:off x="5151505" y="2027419"/>
            <a:ext cx="614777" cy="1272803"/>
          </a:xfrm>
          <a:custGeom>
            <a:avLst/>
            <a:gdLst>
              <a:gd name="connsiteX0" fmla="*/ 40473 w 614777"/>
              <a:gd name="connsiteY0" fmla="*/ 248150 h 1272803"/>
              <a:gd name="connsiteX1" fmla="*/ 88098 w 614777"/>
              <a:gd name="connsiteY1" fmla="*/ 1162550 h 1272803"/>
              <a:gd name="connsiteX2" fmla="*/ 573873 w 614777"/>
              <a:gd name="connsiteY2" fmla="*/ 1133975 h 1272803"/>
              <a:gd name="connsiteX3" fmla="*/ 526248 w 614777"/>
              <a:gd name="connsiteY3" fmla="*/ 57650 h 1272803"/>
              <a:gd name="connsiteX4" fmla="*/ 40473 w 614777"/>
              <a:gd name="connsiteY4" fmla="*/ 248150 h 1272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777" h="1272803">
                <a:moveTo>
                  <a:pt x="40473" y="248150"/>
                </a:moveTo>
                <a:cubicBezTo>
                  <a:pt x="-32552" y="432300"/>
                  <a:pt x="-802" y="1014913"/>
                  <a:pt x="88098" y="1162550"/>
                </a:cubicBezTo>
                <a:cubicBezTo>
                  <a:pt x="176998" y="1310187"/>
                  <a:pt x="500848" y="1318125"/>
                  <a:pt x="573873" y="1133975"/>
                </a:cubicBezTo>
                <a:cubicBezTo>
                  <a:pt x="646898" y="949825"/>
                  <a:pt x="616735" y="202112"/>
                  <a:pt x="526248" y="57650"/>
                </a:cubicBezTo>
                <a:cubicBezTo>
                  <a:pt x="435761" y="-86812"/>
                  <a:pt x="113498" y="64000"/>
                  <a:pt x="40473" y="24815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300DD44C-7A99-EA1D-F76D-E94ED66C9991}"/>
              </a:ext>
            </a:extLst>
          </p:cNvPr>
          <p:cNvSpPr/>
          <p:nvPr/>
        </p:nvSpPr>
        <p:spPr>
          <a:xfrm>
            <a:off x="6865427" y="1941244"/>
            <a:ext cx="1361754" cy="1484449"/>
          </a:xfrm>
          <a:custGeom>
            <a:avLst/>
            <a:gdLst>
              <a:gd name="connsiteX0" fmla="*/ 266083 w 1361754"/>
              <a:gd name="connsiteY0" fmla="*/ 141850 h 1484449"/>
              <a:gd name="connsiteX1" fmla="*/ 1332883 w 1361754"/>
              <a:gd name="connsiteY1" fmla="*/ 141850 h 1484449"/>
              <a:gd name="connsiteX2" fmla="*/ 970933 w 1361754"/>
              <a:gd name="connsiteY2" fmla="*/ 1437250 h 1484449"/>
              <a:gd name="connsiteX3" fmla="*/ 47008 w 1361754"/>
              <a:gd name="connsiteY3" fmla="*/ 1103875 h 1484449"/>
              <a:gd name="connsiteX4" fmla="*/ 266083 w 1361754"/>
              <a:gd name="connsiteY4" fmla="*/ 141850 h 14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754" h="1484449">
                <a:moveTo>
                  <a:pt x="266083" y="141850"/>
                </a:moveTo>
                <a:cubicBezTo>
                  <a:pt x="480396" y="-18488"/>
                  <a:pt x="1215408" y="-74050"/>
                  <a:pt x="1332883" y="141850"/>
                </a:cubicBezTo>
                <a:cubicBezTo>
                  <a:pt x="1450358" y="357750"/>
                  <a:pt x="1185246" y="1276912"/>
                  <a:pt x="970933" y="1437250"/>
                </a:cubicBezTo>
                <a:cubicBezTo>
                  <a:pt x="756620" y="1597588"/>
                  <a:pt x="167658" y="1315013"/>
                  <a:pt x="47008" y="1103875"/>
                </a:cubicBezTo>
                <a:cubicBezTo>
                  <a:pt x="-73642" y="892738"/>
                  <a:pt x="51770" y="302188"/>
                  <a:pt x="266083" y="14185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F50A193-1216-7524-FEDF-170FB5E18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436" y="419670"/>
            <a:ext cx="384132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应用练习</a:t>
            </a: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7AD0F7B-3AC5-44AC-9878-8CDE1B8CBB0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6285" y="1516437"/>
            <a:ext cx="7951429" cy="2376452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7B4B467-8AF8-FD44-84CC-24D643833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703" y="886199"/>
            <a:ext cx="2406650" cy="6302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2. </a:t>
            </a:r>
            <a:r>
              <a:rPr lang="zh-CN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连一连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lang="zh-CN" altLang="zh-CN" sz="3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8" name="直接连接符 42">
            <a:extLst>
              <a:ext uri="{FF2B5EF4-FFF2-40B4-BE49-F238E27FC236}">
                <a16:creationId xmlns:a16="http://schemas.microsoft.com/office/drawing/2014/main" id="{9FC06BD1-B3EB-B63B-C572-EBC5201D7DA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17040" y="2099049"/>
            <a:ext cx="265748" cy="108473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TextBox 11">
            <a:extLst>
              <a:ext uri="{FF2B5EF4-FFF2-40B4-BE49-F238E27FC236}">
                <a16:creationId xmlns:a16="http://schemas.microsoft.com/office/drawing/2014/main" id="{7AC0CB68-5443-C3A8-58CD-0958D276E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682" y="905434"/>
            <a:ext cx="3158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18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14" name="直接连接符 42">
            <a:extLst>
              <a:ext uri="{FF2B5EF4-FFF2-40B4-BE49-F238E27FC236}">
                <a16:creationId xmlns:a16="http://schemas.microsoft.com/office/drawing/2014/main" id="{1D6734C9-19F2-AB74-7E3F-58A45CCF7A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33415" y="2060812"/>
            <a:ext cx="1876567" cy="979981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42">
            <a:extLst>
              <a:ext uri="{FF2B5EF4-FFF2-40B4-BE49-F238E27FC236}">
                <a16:creationId xmlns:a16="http://schemas.microsoft.com/office/drawing/2014/main" id="{9AAE56C6-E6A6-4A9C-F9BE-01B4AE64B15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628028" y="2072156"/>
            <a:ext cx="3741832" cy="100839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42">
            <a:extLst>
              <a:ext uri="{FF2B5EF4-FFF2-40B4-BE49-F238E27FC236}">
                <a16:creationId xmlns:a16="http://schemas.microsoft.com/office/drawing/2014/main" id="{3C5F8E3D-5849-18EF-E095-7DFBC493FE6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592489" y="2072156"/>
            <a:ext cx="809114" cy="114234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42">
            <a:extLst>
              <a:ext uri="{FF2B5EF4-FFF2-40B4-BE49-F238E27FC236}">
                <a16:creationId xmlns:a16="http://schemas.microsoft.com/office/drawing/2014/main" id="{8499A630-6376-8121-B454-7BB88643B55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31353" y="2099049"/>
            <a:ext cx="4684619" cy="1065491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AC0A8D98-0DEC-349B-18E2-B7E8AD11F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46" y="1008592"/>
            <a:ext cx="4083951" cy="6302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3. 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数一数，写一写。</a:t>
            </a:r>
            <a:endParaRPr lang="zh-CN" altLang="zh-CN" sz="3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DF5866B7-AB67-4C73-81E4-AFAA55CE9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9245" y="762000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18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282DAEC-C406-408E-9ECC-4528CD85DC8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714" y="1685744"/>
            <a:ext cx="8216572" cy="231608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2544C06-30E4-46CA-93B1-06E37E504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09" y="3199588"/>
            <a:ext cx="351180" cy="69504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3F24E3C-DA79-4696-B8F3-EBBAEB524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241" y="3199833"/>
            <a:ext cx="349518" cy="6948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14A80CE-1780-4A7C-96ED-A089402D97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11" y="3199588"/>
            <a:ext cx="351068" cy="6948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4459F6D-6BF0-4B65-831A-D7770D3012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781" y="3199588"/>
            <a:ext cx="347924" cy="69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52E867A-A8F8-8135-B6E4-2E374D434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952" y="1055132"/>
            <a:ext cx="7996048" cy="6302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4. 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用自己喜欢的方式表示</a:t>
            </a: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lang="zh-CN" altLang="zh-CN" sz="32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A9648127-D8C5-DECD-F076-E7A25C174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345" y="1685370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18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18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C5EE158-54D4-7374-AA58-8198A58964F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171" y="2133250"/>
            <a:ext cx="7187658" cy="2207102"/>
          </a:xfrm>
          <a:custGeom>
            <a:avLst/>
            <a:gdLst>
              <a:gd name="connsiteX0" fmla="*/ 0 w 5395377"/>
              <a:gd name="connsiteY0" fmla="*/ 0 h 1583293"/>
              <a:gd name="connsiteX1" fmla="*/ 5395377 w 5395377"/>
              <a:gd name="connsiteY1" fmla="*/ 0 h 1583293"/>
              <a:gd name="connsiteX2" fmla="*/ 5395377 w 5395377"/>
              <a:gd name="connsiteY2" fmla="*/ 1583293 h 1583293"/>
              <a:gd name="connsiteX3" fmla="*/ 0 w 5395377"/>
              <a:gd name="connsiteY3" fmla="*/ 1583293 h 1583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95377" h="1583293">
                <a:moveTo>
                  <a:pt x="0" y="0"/>
                </a:moveTo>
                <a:lnTo>
                  <a:pt x="5395377" y="0"/>
                </a:lnTo>
                <a:lnTo>
                  <a:pt x="5395377" y="1583293"/>
                </a:lnTo>
                <a:lnTo>
                  <a:pt x="0" y="158329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7213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>
            <a:extLst>
              <a:ext uri="{FF2B5EF4-FFF2-40B4-BE49-F238E27FC236}">
                <a16:creationId xmlns:a16="http://schemas.microsoft.com/office/drawing/2014/main" id="{3CA788B8-E917-AE74-2692-6189DAC78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458" y="751148"/>
            <a:ext cx="347662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 ~ 5 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的认识</a:t>
            </a:r>
          </a:p>
        </p:txBody>
      </p:sp>
      <p:sp>
        <p:nvSpPr>
          <p:cNvPr id="51203" name="Rectangle 16">
            <a:extLst>
              <a:ext uri="{FF2B5EF4-FFF2-40B4-BE49-F238E27FC236}">
                <a16:creationId xmlns:a16="http://schemas.microsoft.com/office/drawing/2014/main" id="{0B9655C1-2686-B965-D313-79839B9DA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4217" y="448470"/>
            <a:ext cx="2431646" cy="5841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课堂小结</a:t>
            </a:r>
          </a:p>
        </p:txBody>
      </p:sp>
      <p:pic>
        <p:nvPicPr>
          <p:cNvPr id="32" name="Picture 7" descr="53">
            <a:extLst>
              <a:ext uri="{FF2B5EF4-FFF2-40B4-BE49-F238E27FC236}">
                <a16:creationId xmlns:a16="http://schemas.microsoft.com/office/drawing/2014/main" id="{80713C54-13C5-9977-CB2F-C4DCB6244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" t="11111" r="83556" b="12434"/>
          <a:stretch>
            <a:fillRect/>
          </a:stretch>
        </p:blipFill>
        <p:spPr bwMode="auto">
          <a:xfrm>
            <a:off x="754978" y="3878864"/>
            <a:ext cx="68103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2" descr="54">
            <a:extLst>
              <a:ext uri="{FF2B5EF4-FFF2-40B4-BE49-F238E27FC236}">
                <a16:creationId xmlns:a16="http://schemas.microsoft.com/office/drawing/2014/main" id="{2FE6181D-1C53-51BB-9E2E-E9375FE79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" t="3125" r="82957" b="14204"/>
          <a:stretch>
            <a:fillRect/>
          </a:stretch>
        </p:blipFill>
        <p:spPr bwMode="auto">
          <a:xfrm>
            <a:off x="2060759" y="3874101"/>
            <a:ext cx="69215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3" descr="55">
            <a:extLst>
              <a:ext uri="{FF2B5EF4-FFF2-40B4-BE49-F238E27FC236}">
                <a16:creationId xmlns:a16="http://schemas.microsoft.com/office/drawing/2014/main" id="{7D803D75-045A-0D0D-AA38-5A8A09D4D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8" t="9256" r="82999" b="11269"/>
          <a:stretch>
            <a:fillRect/>
          </a:stretch>
        </p:blipFill>
        <p:spPr bwMode="auto">
          <a:xfrm>
            <a:off x="3685054" y="3869339"/>
            <a:ext cx="6826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3" descr="56">
            <a:extLst>
              <a:ext uri="{FF2B5EF4-FFF2-40B4-BE49-F238E27FC236}">
                <a16:creationId xmlns:a16="http://schemas.microsoft.com/office/drawing/2014/main" id="{A58B5690-9583-0033-2A1A-AB223E3C2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" t="9966" r="83002" b="14511"/>
          <a:stretch>
            <a:fillRect/>
          </a:stretch>
        </p:blipFill>
        <p:spPr bwMode="auto">
          <a:xfrm>
            <a:off x="5612523" y="3882039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3" descr="57">
            <a:extLst>
              <a:ext uri="{FF2B5EF4-FFF2-40B4-BE49-F238E27FC236}">
                <a16:creationId xmlns:a16="http://schemas.microsoft.com/office/drawing/2014/main" id="{50B2BFD2-AA87-F23F-E341-0BD7F743D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5" t="10933" r="82828" b="10304"/>
          <a:stretch>
            <a:fillRect/>
          </a:stretch>
        </p:blipFill>
        <p:spPr bwMode="auto">
          <a:xfrm>
            <a:off x="7350063" y="3870926"/>
            <a:ext cx="69215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9">
            <a:extLst>
              <a:ext uri="{FF2B5EF4-FFF2-40B4-BE49-F238E27FC236}">
                <a16:creationId xmlns:a16="http://schemas.microsoft.com/office/drawing/2014/main" id="{8EC80D9D-DAF7-75D7-212B-87328BEC8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0397" y="1515007"/>
            <a:ext cx="912109" cy="96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3">
            <a:extLst>
              <a:ext uri="{FF2B5EF4-FFF2-40B4-BE49-F238E27FC236}">
                <a16:creationId xmlns:a16="http://schemas.microsoft.com/office/drawing/2014/main" id="{3FBC742D-289D-CDCB-67DD-6D7B1B633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35" y="2798722"/>
            <a:ext cx="832268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6">
            <a:extLst>
              <a:ext uri="{FF2B5EF4-FFF2-40B4-BE49-F238E27FC236}">
                <a16:creationId xmlns:a16="http://schemas.microsoft.com/office/drawing/2014/main" id="{9156E608-9B85-1A87-CC9F-9D9958C38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9320" y="1394881"/>
            <a:ext cx="1175029" cy="1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>
            <a:extLst>
              <a:ext uri="{FF2B5EF4-FFF2-40B4-BE49-F238E27FC236}">
                <a16:creationId xmlns:a16="http://schemas.microsoft.com/office/drawing/2014/main" id="{81974510-5231-701D-41B3-BD2A7684D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045" y="2798722"/>
            <a:ext cx="822664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BB95DD29-5437-7537-2AEA-CFBEF9562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697" y="2798722"/>
            <a:ext cx="833341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2">
            <a:extLst>
              <a:ext uri="{FF2B5EF4-FFF2-40B4-BE49-F238E27FC236}">
                <a16:creationId xmlns:a16="http://schemas.microsoft.com/office/drawing/2014/main" id="{3D6FDAF0-2F02-2B6B-F598-7D806AB8B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21163" y="1415612"/>
            <a:ext cx="1876923" cy="11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F1B40B11-D660-5556-A842-BCBE99373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616" y="2798722"/>
            <a:ext cx="837615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5F6A3233-376A-D56C-D2F2-1254372EB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24900" y="1463006"/>
            <a:ext cx="1240320" cy="106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>
            <a:extLst>
              <a:ext uri="{FF2B5EF4-FFF2-40B4-BE49-F238E27FC236}">
                <a16:creationId xmlns:a16="http://schemas.microsoft.com/office/drawing/2014/main" id="{D305A676-C060-9759-3689-6960B78A7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506" y="2798722"/>
            <a:ext cx="827999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1">
            <a:extLst>
              <a:ext uri="{FF2B5EF4-FFF2-40B4-BE49-F238E27FC236}">
                <a16:creationId xmlns:a16="http://schemas.microsoft.com/office/drawing/2014/main" id="{E9C4CCB4-9E92-8BBF-C7F0-DFA5C2C32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92036" y="1676205"/>
            <a:ext cx="1808205" cy="642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5E324969-4858-4181-BE2E-B3DFD30B3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C430B1E-7013-4934-B538-9B56BB10D4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1577E70-CAD5-4D0F-89BD-50B5716AE4EE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31A7D0E-D18D-4374-9405-BD1AF5ED4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2d8b563-27ad-475a-a70b-37982723b815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2d8b563-27ad-475a-a70b-37982723b815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</TotalTime>
  <Words>572</Words>
  <Application>Microsoft Office PowerPoint</Application>
  <PresentationFormat>全屏显示(16:9)</PresentationFormat>
  <Paragraphs>91</Paragraphs>
  <Slides>41</Slides>
  <Notes>11</Notes>
  <HiddenSlides>0</HiddenSlides>
  <MMClips>5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48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1 ~ 5 的认识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314</cp:revision>
  <dcterms:created xsi:type="dcterms:W3CDTF">2016-01-14T07:05:12Z</dcterms:created>
  <dcterms:modified xsi:type="dcterms:W3CDTF">2024-08-27T03:27:27Z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