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2" r:id="rId1"/>
    <p:sldMasterId id="2147484520" r:id="rId2"/>
  </p:sldMasterIdLst>
  <p:notesMasterIdLst>
    <p:notesMasterId r:id="rId33"/>
  </p:notesMasterIdLst>
  <p:sldIdLst>
    <p:sldId id="256" r:id="rId3"/>
    <p:sldId id="511" r:id="rId4"/>
    <p:sldId id="532" r:id="rId5"/>
    <p:sldId id="533" r:id="rId6"/>
    <p:sldId id="514" r:id="rId7"/>
    <p:sldId id="450" r:id="rId8"/>
    <p:sldId id="535" r:id="rId9"/>
    <p:sldId id="540" r:id="rId10"/>
    <p:sldId id="512" r:id="rId11"/>
    <p:sldId id="489" r:id="rId12"/>
    <p:sldId id="537" r:id="rId13"/>
    <p:sldId id="534" r:id="rId14"/>
    <p:sldId id="513" r:id="rId15"/>
    <p:sldId id="490" r:id="rId16"/>
    <p:sldId id="538" r:id="rId17"/>
    <p:sldId id="536" r:id="rId18"/>
    <p:sldId id="539" r:id="rId19"/>
    <p:sldId id="524" r:id="rId20"/>
    <p:sldId id="525" r:id="rId21"/>
    <p:sldId id="526" r:id="rId22"/>
    <p:sldId id="527" r:id="rId23"/>
    <p:sldId id="528" r:id="rId24"/>
    <p:sldId id="529" r:id="rId25"/>
    <p:sldId id="530" r:id="rId26"/>
    <p:sldId id="499" r:id="rId27"/>
    <p:sldId id="438" r:id="rId28"/>
    <p:sldId id="493" r:id="rId29"/>
    <p:sldId id="382" r:id="rId30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073"/>
    <a:srgbClr val="C8DB6E"/>
    <a:srgbClr val="F1FD3D"/>
    <a:srgbClr val="E3D536"/>
    <a:srgbClr val="E3B236"/>
    <a:srgbClr val="FDB33D"/>
    <a:srgbClr val="FADB49"/>
    <a:srgbClr val="DE9B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196" autoAdjust="0"/>
  </p:normalViewPr>
  <p:slideViewPr>
    <p:cSldViewPr snapToGrid="0">
      <p:cViewPr varScale="1">
        <p:scale>
          <a:sx n="149" d="100"/>
          <a:sy n="149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5D1917A-1914-3FEF-57FC-2B4C932F8D3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346D65C-1F83-CEF9-CDA1-6509E83FD1B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33D5DB84-6041-1D45-4B4C-A815EA092E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050BDEB4-4FA5-2847-2C7D-7BF3A7692B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AE4F8A-5633-C023-F61F-E39BD1D134C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996CA8-B4F7-F893-0DE2-0DFB9FB082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4D2FFABF-BEC4-4DE4-8136-EB03CAEBDE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id="{EC8946FB-C767-A3D3-C5BA-A56C0B9D869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文本占位符 2">
            <a:extLst>
              <a:ext uri="{FF2B5EF4-FFF2-40B4-BE49-F238E27FC236}">
                <a16:creationId xmlns:a16="http://schemas.microsoft.com/office/drawing/2014/main" id="{B00BA72E-A18C-3B4F-7F21-0E7CC5AA51E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77AC1290-3416-74B1-38B8-F199C93D9BE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文本占位符 2">
            <a:extLst>
              <a:ext uri="{FF2B5EF4-FFF2-40B4-BE49-F238E27FC236}">
                <a16:creationId xmlns:a16="http://schemas.microsoft.com/office/drawing/2014/main" id="{7F27117E-B52E-EDE0-6FA4-B4F1C7531F3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58381C15-F92A-5BFC-C53E-6BB9F000622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文本占位符 2">
            <a:extLst>
              <a:ext uri="{FF2B5EF4-FFF2-40B4-BE49-F238E27FC236}">
                <a16:creationId xmlns:a16="http://schemas.microsoft.com/office/drawing/2014/main" id="{3B02B95A-5ED8-6FB6-AE78-A8659F4E348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>
            <a:extLst>
              <a:ext uri="{FF2B5EF4-FFF2-40B4-BE49-F238E27FC236}">
                <a16:creationId xmlns:a16="http://schemas.microsoft.com/office/drawing/2014/main" id="{77133E78-3375-8A94-869E-E282329F430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文本占位符 2">
            <a:extLst>
              <a:ext uri="{FF2B5EF4-FFF2-40B4-BE49-F238E27FC236}">
                <a16:creationId xmlns:a16="http://schemas.microsoft.com/office/drawing/2014/main" id="{29F48DD9-B678-D5AF-979F-2DD22FA8EC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>
            <a:extLst>
              <a:ext uri="{FF2B5EF4-FFF2-40B4-BE49-F238E27FC236}">
                <a16:creationId xmlns:a16="http://schemas.microsoft.com/office/drawing/2014/main" id="{6F254DEA-690A-F148-4CF3-C0FA9526DC3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文本占位符 2">
            <a:extLst>
              <a:ext uri="{FF2B5EF4-FFF2-40B4-BE49-F238E27FC236}">
                <a16:creationId xmlns:a16="http://schemas.microsoft.com/office/drawing/2014/main" id="{914869C0-C2FF-91D4-47CB-0126CABE563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>
            <a:extLst>
              <a:ext uri="{FF2B5EF4-FFF2-40B4-BE49-F238E27FC236}">
                <a16:creationId xmlns:a16="http://schemas.microsoft.com/office/drawing/2014/main" id="{85291865-1DEA-78FF-8688-ACAAE13340F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文本占位符 2">
            <a:extLst>
              <a:ext uri="{FF2B5EF4-FFF2-40B4-BE49-F238E27FC236}">
                <a16:creationId xmlns:a16="http://schemas.microsoft.com/office/drawing/2014/main" id="{E09047A0-22F0-C1B2-2489-F447AB16B97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>
            <a:extLst>
              <a:ext uri="{FF2B5EF4-FFF2-40B4-BE49-F238E27FC236}">
                <a16:creationId xmlns:a16="http://schemas.microsoft.com/office/drawing/2014/main" id="{3AFFD191-1396-F1CF-076D-88FC16CD00E5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备注占位符 2">
            <a:extLst>
              <a:ext uri="{FF2B5EF4-FFF2-40B4-BE49-F238E27FC236}">
                <a16:creationId xmlns:a16="http://schemas.microsoft.com/office/drawing/2014/main" id="{354FFF91-B07F-BC2C-5014-426AB7D647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060" name="灯片编号占位符 3">
            <a:extLst>
              <a:ext uri="{FF2B5EF4-FFF2-40B4-BE49-F238E27FC236}">
                <a16:creationId xmlns:a16="http://schemas.microsoft.com/office/drawing/2014/main" id="{A1D8F12F-C963-A625-5A31-5A9D02679E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C660882-6D94-4651-A42D-2315B962E39B}" type="slidenum">
              <a:rPr lang="zh-CN" altLang="en-US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>
            <a:extLst>
              <a:ext uri="{FF2B5EF4-FFF2-40B4-BE49-F238E27FC236}">
                <a16:creationId xmlns:a16="http://schemas.microsoft.com/office/drawing/2014/main" id="{1152ADF5-5765-4880-196D-759659CB2F6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文本占位符 2">
            <a:extLst>
              <a:ext uri="{FF2B5EF4-FFF2-40B4-BE49-F238E27FC236}">
                <a16:creationId xmlns:a16="http://schemas.microsoft.com/office/drawing/2014/main" id="{7EC34CE0-5734-7540-BB68-01D3AB6AFE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FE276C9-948C-2F02-4808-6F00ACEC67C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9417FC48-7A9E-355B-7E60-0AE804E818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1B5973FF-A66C-F858-BDAA-20EDB3C194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2B3A86F5-A32D-5A76-6B5C-99F59D410472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F9449FA9-0252-65B4-4DE4-B5891B1E2B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B28EFC8E-A544-4140-8F72-5CF060B1638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72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CF1AC9B5-A834-631D-A7B8-30EF91ED3C7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3484CBD5-088E-C91A-0D84-470DE54577E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A8965E97-6145-024B-DA23-C4A22C7A9682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7665F00D-847B-7734-50A2-257C90FB1F57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28F142AD-B54F-2649-054A-BB6C5A9E01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5777E093-6AB0-8174-F77B-BB58DEA22936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BD9B69D6-8239-4087-84D2-31F5213DB99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1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C135F7FA-CEF2-49D7-BB9A-85063C33C6B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3407D37A-947C-12EB-0B4E-48EAC9D6193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F0DEBCAA-3A16-1DAD-A428-BC771DF0FC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F00AF7A7-39B1-0CA9-B926-3E6D52627EB7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57136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&#20799;&#27468;&#35270;&#39057;/&#12298;&#31526;&#21495;&#20799;&#27468;&#12299;&#22823;&#20110;&#21495;&#23567;&#20110;&#21495;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>
            <a:extLst>
              <a:ext uri="{FF2B5EF4-FFF2-40B4-BE49-F238E27FC236}">
                <a16:creationId xmlns:a16="http://schemas.microsoft.com/office/drawing/2014/main" id="{2B063341-B4C8-14EE-7B6B-E1BA14486C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965450" y="2043113"/>
            <a:ext cx="5289550" cy="1057275"/>
          </a:xfrm>
        </p:spPr>
        <p:txBody>
          <a:bodyPr/>
          <a:lstStyle/>
          <a:p>
            <a:r>
              <a:rPr lang="zh-CN" altLang="en-US" sz="4400" b="1" dirty="0">
                <a:latin typeface="+mn-lt"/>
                <a:ea typeface="+mn-ea"/>
                <a:cs typeface="+mn-ea"/>
                <a:sym typeface="+mn-lt"/>
              </a:rPr>
              <a:t>比大小</a:t>
            </a:r>
          </a:p>
        </p:txBody>
      </p:sp>
      <p:sp>
        <p:nvSpPr>
          <p:cNvPr id="14339" name="副标题 6">
            <a:extLst>
              <a:ext uri="{FF2B5EF4-FFF2-40B4-BE49-F238E27FC236}">
                <a16:creationId xmlns:a16="http://schemas.microsoft.com/office/drawing/2014/main" id="{C715D1BB-36A0-656C-05A5-7BC8CD748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9375" y="0"/>
            <a:ext cx="2141538" cy="40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zh-CN" sz="2000" b="1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000" b="1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9F53A75C-7CBB-07E1-9695-4118BA8C1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3994EBF6-A3EE-DAE5-817C-09008326F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675" y="1052513"/>
            <a:ext cx="8050439" cy="6191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小猴子到野外聚餐，仔细观察图片，图中都有些什么？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D4E95A18-3847-8F8E-6557-40F0FC2B0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0925" y="502174"/>
            <a:ext cx="262416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情景导入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046BAAE-0E2F-A3B7-9E3D-7E29323605C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5886" y="1636713"/>
            <a:ext cx="5355138" cy="299500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6907F53-11FF-16B7-84EC-207866C90EFF}"/>
              </a:ext>
            </a:extLst>
          </p:cNvPr>
          <p:cNvSpPr txBox="1"/>
          <p:nvPr/>
        </p:nvSpPr>
        <p:spPr>
          <a:xfrm>
            <a:off x="6183085" y="2198914"/>
            <a:ext cx="2438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猴子、桃、梨、香蕉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DC18053-4B20-9839-5344-8E1759328E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741" y="1598768"/>
            <a:ext cx="5355138" cy="2995001"/>
          </a:xfrm>
          <a:prstGeom prst="rect">
            <a:avLst/>
          </a:prstGeom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0B8EC3F3-206A-0CD6-AC74-FA9D7A091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413884"/>
            <a:ext cx="6088743" cy="95045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仔细观察图片，图中有几只猴子？几个桃？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几根香蕉？几个梨？数一数、写一写。</a:t>
            </a:r>
            <a:endParaRPr lang="zh-CN" altLang="en-US" sz="2400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B97EAB1-6FAF-198F-4884-DECBA7EB3BA4}"/>
              </a:ext>
            </a:extLst>
          </p:cNvPr>
          <p:cNvSpPr txBox="1"/>
          <p:nvPr/>
        </p:nvSpPr>
        <p:spPr>
          <a:xfrm>
            <a:off x="1436914" y="2046514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84FC488-9EED-DEB3-0480-A1A3FA2A378A}"/>
              </a:ext>
            </a:extLst>
          </p:cNvPr>
          <p:cNvSpPr txBox="1"/>
          <p:nvPr/>
        </p:nvSpPr>
        <p:spPr>
          <a:xfrm>
            <a:off x="3011714" y="1255485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39D721-E144-3E4D-F1C0-D929DDE0233D}"/>
              </a:ext>
            </a:extLst>
          </p:cNvPr>
          <p:cNvSpPr txBox="1"/>
          <p:nvPr/>
        </p:nvSpPr>
        <p:spPr>
          <a:xfrm>
            <a:off x="4521199" y="1683657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F3347C-26E0-8847-E19B-72DB81CC0CEF}"/>
              </a:ext>
            </a:extLst>
          </p:cNvPr>
          <p:cNvSpPr txBox="1"/>
          <p:nvPr/>
        </p:nvSpPr>
        <p:spPr>
          <a:xfrm>
            <a:off x="1429657" y="3940629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</a:t>
            </a:r>
            <a:endParaRPr lang="zh-CN" altLang="en-US" sz="36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B7AFFBD-A5EB-3275-AEB4-6A964398AD74}"/>
              </a:ext>
            </a:extLst>
          </p:cNvPr>
          <p:cNvSpPr txBox="1"/>
          <p:nvPr/>
        </p:nvSpPr>
        <p:spPr>
          <a:xfrm>
            <a:off x="3207657" y="3947886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endParaRPr lang="zh-CN" altLang="en-US" sz="36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FD8612-E613-0480-82B2-FA815AD430A8}"/>
              </a:ext>
            </a:extLst>
          </p:cNvPr>
          <p:cNvSpPr txBox="1"/>
          <p:nvPr/>
        </p:nvSpPr>
        <p:spPr>
          <a:xfrm>
            <a:off x="2032000" y="3817257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7030A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9A3C893-143D-7099-E227-E78CD3236893}"/>
              </a:ext>
            </a:extLst>
          </p:cNvPr>
          <p:cNvSpPr txBox="1"/>
          <p:nvPr/>
        </p:nvSpPr>
        <p:spPr>
          <a:xfrm>
            <a:off x="2576286" y="3780971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7030A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CBC01B-FD77-4D68-B5D1-9C45F6EE7D6A}"/>
              </a:ext>
            </a:extLst>
          </p:cNvPr>
          <p:cNvSpPr txBox="1"/>
          <p:nvPr/>
        </p:nvSpPr>
        <p:spPr>
          <a:xfrm>
            <a:off x="3164115" y="3178628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7030A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5A487F1-9574-2414-B665-B455FD8C3F12}"/>
              </a:ext>
            </a:extLst>
          </p:cNvPr>
          <p:cNvSpPr txBox="1"/>
          <p:nvPr/>
        </p:nvSpPr>
        <p:spPr>
          <a:xfrm>
            <a:off x="3737429" y="3519713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7030A0"/>
                </a:solidFill>
                <a:latin typeface="+mj-lt"/>
              </a:rPr>
              <a:t>4</a:t>
            </a:r>
            <a:endParaRPr lang="zh-CN" altLang="en-US" sz="3600" b="1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0EB8B9-D21F-BAC9-CF59-6BE2D42A0A18}"/>
              </a:ext>
            </a:extLst>
          </p:cNvPr>
          <p:cNvSpPr txBox="1"/>
          <p:nvPr/>
        </p:nvSpPr>
        <p:spPr>
          <a:xfrm>
            <a:off x="2576286" y="3091542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+mj-lt"/>
              </a:rPr>
              <a:t>1</a:t>
            </a:r>
            <a:endParaRPr lang="zh-CN" alt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C999D7-236A-F098-B44E-B3FF2E984260}"/>
              </a:ext>
            </a:extLst>
          </p:cNvPr>
          <p:cNvSpPr txBox="1"/>
          <p:nvPr/>
        </p:nvSpPr>
        <p:spPr>
          <a:xfrm>
            <a:off x="4165601" y="3795485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+mj-lt"/>
              </a:rPr>
              <a:t>2</a:t>
            </a:r>
            <a:endParaRPr lang="zh-CN" alt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9088FFD-B76B-B901-74AD-34251077A7A7}"/>
              </a:ext>
            </a:extLst>
          </p:cNvPr>
          <p:cNvSpPr txBox="1"/>
          <p:nvPr/>
        </p:nvSpPr>
        <p:spPr>
          <a:xfrm>
            <a:off x="3918858" y="2663371"/>
            <a:ext cx="72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+mj-lt"/>
              </a:rPr>
              <a:t>3</a:t>
            </a:r>
            <a:endParaRPr lang="zh-CN" alt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44ABA20-4488-F253-54C0-250D47007359}"/>
              </a:ext>
            </a:extLst>
          </p:cNvPr>
          <p:cNvSpPr txBox="1"/>
          <p:nvPr/>
        </p:nvSpPr>
        <p:spPr>
          <a:xfrm>
            <a:off x="6400801" y="1712685"/>
            <a:ext cx="2213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只猴子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74A5A6E-EF45-7D26-6FBD-D876C838DD93}"/>
              </a:ext>
            </a:extLst>
          </p:cNvPr>
          <p:cNvSpPr txBox="1"/>
          <p:nvPr/>
        </p:nvSpPr>
        <p:spPr>
          <a:xfrm>
            <a:off x="6400801" y="2435981"/>
            <a:ext cx="2213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个桃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6C5DFF2-A53F-9AE0-07C8-0F7E82FA4715}"/>
              </a:ext>
            </a:extLst>
          </p:cNvPr>
          <p:cNvSpPr txBox="1"/>
          <p:nvPr/>
        </p:nvSpPr>
        <p:spPr>
          <a:xfrm>
            <a:off x="6400801" y="3159277"/>
            <a:ext cx="2213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根香蕉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2879357-B495-E949-87A5-B65AE09E2106}"/>
              </a:ext>
            </a:extLst>
          </p:cNvPr>
          <p:cNvSpPr txBox="1"/>
          <p:nvPr/>
        </p:nvSpPr>
        <p:spPr>
          <a:xfrm>
            <a:off x="6400801" y="3882572"/>
            <a:ext cx="2213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个梨</a:t>
            </a:r>
          </a:p>
        </p:txBody>
      </p:sp>
    </p:spTree>
    <p:extLst>
      <p:ext uri="{BB962C8B-B14F-4D97-AF65-F5344CB8AC3E}">
        <p14:creationId xmlns:p14="http://schemas.microsoft.com/office/powerpoint/2010/main" val="120131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B5999262-2A8A-3C4C-4A3F-BC73DF1A1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7447" y="549731"/>
            <a:ext cx="6256867" cy="100851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20000"/>
              </a:lnSpc>
              <a:defRPr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如果每只猴子吃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桃、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根香蕉、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+mn-lt"/>
              </a:rPr>
              <a:t>个梨，这些水果够分吗？</a:t>
            </a:r>
            <a:endParaRPr lang="en-US" altLang="zh-CN" sz="2400" b="1" dirty="0"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6A706E-8F56-BD87-4C8A-51C441D3F417}"/>
              </a:ext>
            </a:extLst>
          </p:cNvPr>
          <p:cNvSpPr txBox="1"/>
          <p:nvPr/>
        </p:nvSpPr>
        <p:spPr>
          <a:xfrm>
            <a:off x="6206065" y="2235199"/>
            <a:ext cx="2328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怎么做？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0E262D1-9D57-42B1-9FC4-64ACB32E5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741" y="1598768"/>
            <a:ext cx="5355138" cy="299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4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6">
            <a:extLst>
              <a:ext uri="{FF2B5EF4-FFF2-40B4-BE49-F238E27FC236}">
                <a16:creationId xmlns:a16="http://schemas.microsoft.com/office/drawing/2014/main" id="{26393A9F-DCD9-9100-0286-FB043EDF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436" y="372895"/>
            <a:ext cx="2389274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探究新知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D46C165-7482-4EAC-9ECC-1ECFFEFBD4E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03832" y="1257423"/>
            <a:ext cx="4066562" cy="2399480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E41EF830-D1D1-49C0-95A9-742ACDA5205B}"/>
              </a:ext>
            </a:extLst>
          </p:cNvPr>
          <p:cNvGrpSpPr>
            <a:grpSpLocks/>
          </p:cNvGrpSpPr>
          <p:nvPr/>
        </p:nvGrpSpPr>
        <p:grpSpPr bwMode="auto">
          <a:xfrm>
            <a:off x="3023728" y="345167"/>
            <a:ext cx="4516660" cy="1408002"/>
            <a:chOff x="331639" y="3418646"/>
            <a:chExt cx="4890809" cy="1548226"/>
          </a:xfrm>
        </p:grpSpPr>
        <p:sp>
          <p:nvSpPr>
            <p:cNvPr id="25" name="AutoShape 27">
              <a:extLst>
                <a:ext uri="{FF2B5EF4-FFF2-40B4-BE49-F238E27FC236}">
                  <a16:creationId xmlns:a16="http://schemas.microsoft.com/office/drawing/2014/main" id="{265A61E8-D47B-4DF5-BE36-C12E9DAED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5137" y="4054079"/>
              <a:ext cx="3797311" cy="636533"/>
            </a:xfrm>
            <a:prstGeom prst="wedgeRoundRectCallout">
              <a:avLst>
                <a:gd name="adj1" fmla="val -55935"/>
                <a:gd name="adj2" fmla="val -33237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一只猴子吃一个桃。</a:t>
              </a:r>
            </a:p>
          </p:txBody>
        </p:sp>
        <p:pic>
          <p:nvPicPr>
            <p:cNvPr id="26" name="Picture 16">
              <a:extLst>
                <a:ext uri="{FF2B5EF4-FFF2-40B4-BE49-F238E27FC236}">
                  <a16:creationId xmlns:a16="http://schemas.microsoft.com/office/drawing/2014/main" id="{39D30145-6E9D-412F-A41C-88DDA0FD6B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331639" y="3418646"/>
              <a:ext cx="991123" cy="1548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31">
            <a:extLst>
              <a:ext uri="{FF2B5EF4-FFF2-40B4-BE49-F238E27FC236}">
                <a16:creationId xmlns:a16="http://schemas.microsoft.com/office/drawing/2014/main" id="{03412647-BB7F-43CD-979E-C71F82D51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3533" y="3901532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2">
            <a:extLst>
              <a:ext uri="{FF2B5EF4-FFF2-40B4-BE49-F238E27FC236}">
                <a16:creationId xmlns:a16="http://schemas.microsoft.com/office/drawing/2014/main" id="{F3DE6606-4EF6-4AC2-BF81-06327B288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8296" y="2849020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3">
            <a:extLst>
              <a:ext uri="{FF2B5EF4-FFF2-40B4-BE49-F238E27FC236}">
                <a16:creationId xmlns:a16="http://schemas.microsoft.com/office/drawing/2014/main" id="{D4330407-20D8-4753-959D-FF0E4691A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3533" y="1737770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5" descr="62">
            <a:extLst>
              <a:ext uri="{FF2B5EF4-FFF2-40B4-BE49-F238E27FC236}">
                <a16:creationId xmlns:a16="http://schemas.microsoft.com/office/drawing/2014/main" id="{1172F70F-558C-408F-8C91-7AE75781D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446" y="4130678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6" descr="62">
            <a:extLst>
              <a:ext uri="{FF2B5EF4-FFF2-40B4-BE49-F238E27FC236}">
                <a16:creationId xmlns:a16="http://schemas.microsoft.com/office/drawing/2014/main" id="{0EBAAFA9-35C2-460A-9D6F-43C1B197E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33" y="3065466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37" descr="62">
            <a:extLst>
              <a:ext uri="{FF2B5EF4-FFF2-40B4-BE49-F238E27FC236}">
                <a16:creationId xmlns:a16="http://schemas.microsoft.com/office/drawing/2014/main" id="{B8EB910C-AFD4-492C-B620-E304FFD1D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33" y="1951041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8">
            <a:extLst>
              <a:ext uri="{FF2B5EF4-FFF2-40B4-BE49-F238E27FC236}">
                <a16:creationId xmlns:a16="http://schemas.microsoft.com/office/drawing/2014/main" id="{504E0F14-4E62-46FA-A71D-0EE8B8278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4583" y="3944247"/>
            <a:ext cx="546100" cy="50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9">
            <a:extLst>
              <a:ext uri="{FF2B5EF4-FFF2-40B4-BE49-F238E27FC236}">
                <a16:creationId xmlns:a16="http://schemas.microsoft.com/office/drawing/2014/main" id="{6FAC0472-D686-43F1-AD5D-689A2A682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4583" y="2875860"/>
            <a:ext cx="546100" cy="50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0">
            <a:extLst>
              <a:ext uri="{FF2B5EF4-FFF2-40B4-BE49-F238E27FC236}">
                <a16:creationId xmlns:a16="http://schemas.microsoft.com/office/drawing/2014/main" id="{DC6A8FF2-390A-49F5-B3ED-379C7CE34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4583" y="1764610"/>
            <a:ext cx="546100" cy="50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1">
            <a:extLst>
              <a:ext uri="{FF2B5EF4-FFF2-40B4-BE49-F238E27FC236}">
                <a16:creationId xmlns:a16="http://schemas.microsoft.com/office/drawing/2014/main" id="{DBEA7375-CE12-4E4B-947E-99C8BC262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713" y="2082973"/>
            <a:ext cx="700097" cy="66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1">
            <a:extLst>
              <a:ext uri="{FF2B5EF4-FFF2-40B4-BE49-F238E27FC236}">
                <a16:creationId xmlns:a16="http://schemas.microsoft.com/office/drawing/2014/main" id="{5F395D32-34E1-4307-8CCB-A1458057D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13" y="1529225"/>
            <a:ext cx="703377" cy="66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1">
            <a:extLst>
              <a:ext uri="{FF2B5EF4-FFF2-40B4-BE49-F238E27FC236}">
                <a16:creationId xmlns:a16="http://schemas.microsoft.com/office/drawing/2014/main" id="{C093E23C-C381-485B-A1C4-A1265DE7D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4432" y="1772923"/>
            <a:ext cx="685822" cy="647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38" descr="63">
            <a:extLst>
              <a:ext uri="{FF2B5EF4-FFF2-40B4-BE49-F238E27FC236}">
                <a16:creationId xmlns:a16="http://schemas.microsoft.com/office/drawing/2014/main" id="{2C4B662A-2936-4020-85C2-6ECE51E76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974" y="2998279"/>
            <a:ext cx="410294" cy="38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8" descr="63">
            <a:extLst>
              <a:ext uri="{FF2B5EF4-FFF2-40B4-BE49-F238E27FC236}">
                <a16:creationId xmlns:a16="http://schemas.microsoft.com/office/drawing/2014/main" id="{9F190921-DB59-446F-B66B-53AC8E4BE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254" y="2624581"/>
            <a:ext cx="410294" cy="38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38" descr="63">
            <a:extLst>
              <a:ext uri="{FF2B5EF4-FFF2-40B4-BE49-F238E27FC236}">
                <a16:creationId xmlns:a16="http://schemas.microsoft.com/office/drawing/2014/main" id="{928CE9C1-8345-4B66-B09C-D33126147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354" y="2488691"/>
            <a:ext cx="410294" cy="38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893760E-D382-FEED-6A12-999AF2CD4B7D}"/>
              </a:ext>
            </a:extLst>
          </p:cNvPr>
          <p:cNvSpPr txBox="1"/>
          <p:nvPr/>
        </p:nvSpPr>
        <p:spPr>
          <a:xfrm>
            <a:off x="389467" y="973667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学习“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19753E-6 L -0.48854 0.29074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4427" y="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60494E-6 L -0.55243 0.24043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7622" y="120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95062E-6 L -0.65573 -0.02315 " pathEditMode="relative" rAng="0" ptsTypes="AA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2795" y="-11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9.87654E-7 L -0.47691 0.17284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3854" y="8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93827E-7 L -0.36424 0.075 " pathEditMode="relative" rAng="0" ptsTypes="AA">
                                      <p:cBhvr>
                                        <p:cTn id="6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212" y="37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93827E-6 L -0.44983 -0.125 " pathEditMode="relative" rAng="0" ptsTypes="AA">
                                      <p:cBhvr>
                                        <p:cTn id="7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500" y="-62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"/>
                            </p:stCondLst>
                            <p:childTnLst>
                              <p:par>
                                <p:cTn id="8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E81BEE4F-38AD-406C-A369-DAD25FDED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4188" y="3098800"/>
            <a:ext cx="12573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等号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6101930-DB2F-4E41-B8FA-AA01891DE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1237" y="3813969"/>
            <a:ext cx="374015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读作：</a:t>
            </a: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等于</a:t>
            </a: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27">
            <a:extLst>
              <a:ext uri="{FF2B5EF4-FFF2-40B4-BE49-F238E27FC236}">
                <a16:creationId xmlns:a16="http://schemas.microsoft.com/office/drawing/2014/main" id="{81CDAC2A-3BFD-44C5-BBC1-995F0E9B9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4080" y="2027072"/>
            <a:ext cx="1154112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40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＝</a:t>
            </a:r>
          </a:p>
        </p:txBody>
      </p:sp>
      <p:sp>
        <p:nvSpPr>
          <p:cNvPr id="26" name="AutoShape 23">
            <a:extLst>
              <a:ext uri="{FF2B5EF4-FFF2-40B4-BE49-F238E27FC236}">
                <a16:creationId xmlns:a16="http://schemas.microsoft.com/office/drawing/2014/main" id="{D158A769-1ADB-4F0C-B13C-3CBD989B5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275" y="2278063"/>
            <a:ext cx="1206500" cy="539750"/>
          </a:xfrm>
          <a:prstGeom prst="rightArrow">
            <a:avLst>
              <a:gd name="adj1" fmla="val 50000"/>
              <a:gd name="adj2" fmla="val 55921"/>
            </a:avLst>
          </a:prstGeom>
          <a:solidFill>
            <a:srgbClr val="FFFFCC"/>
          </a:solidFill>
          <a:ln w="19050">
            <a:solidFill>
              <a:srgbClr val="808080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3600" b="1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7" name="Picture 35" descr="62">
            <a:extLst>
              <a:ext uri="{FF2B5EF4-FFF2-40B4-BE49-F238E27FC236}">
                <a16:creationId xmlns:a16="http://schemas.microsoft.com/office/drawing/2014/main" id="{E7BB4F88-30D8-4B7D-A9E8-D1313DD45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3546475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6" descr="62">
            <a:extLst>
              <a:ext uri="{FF2B5EF4-FFF2-40B4-BE49-F238E27FC236}">
                <a16:creationId xmlns:a16="http://schemas.microsoft.com/office/drawing/2014/main" id="{FFDB0CE5-6F76-40A2-A9DD-585BD1A4D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481263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7" descr="62">
            <a:extLst>
              <a:ext uri="{FF2B5EF4-FFF2-40B4-BE49-F238E27FC236}">
                <a16:creationId xmlns:a16="http://schemas.microsoft.com/office/drawing/2014/main" id="{5C677735-B883-4533-B5F6-7DAC4105E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366838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矩形 38">
            <a:extLst>
              <a:ext uri="{FF2B5EF4-FFF2-40B4-BE49-F238E27FC236}">
                <a16:creationId xmlns:a16="http://schemas.microsoft.com/office/drawing/2014/main" id="{6EBA0C5C-4C0D-40E1-B585-9BECE5B7A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296" y="2058201"/>
            <a:ext cx="793750" cy="6457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39">
            <a:extLst>
              <a:ext uri="{FF2B5EF4-FFF2-40B4-BE49-F238E27FC236}">
                <a16:creationId xmlns:a16="http://schemas.microsoft.com/office/drawing/2014/main" id="{B9C178FC-3375-44D4-AF87-B9A2AA622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013" y="2058038"/>
            <a:ext cx="787400" cy="64609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0" name="Picture 51" descr="62-1">
            <a:extLst>
              <a:ext uri="{FF2B5EF4-FFF2-40B4-BE49-F238E27FC236}">
                <a16:creationId xmlns:a16="http://schemas.microsoft.com/office/drawing/2014/main" id="{5364AF2A-1189-452F-839A-1E9BB0B56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267" y="2633663"/>
            <a:ext cx="92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BEB70F5-851C-26EB-1BAC-E895E9246351}"/>
              </a:ext>
            </a:extLst>
          </p:cNvPr>
          <p:cNvGrpSpPr/>
          <p:nvPr/>
        </p:nvGrpSpPr>
        <p:grpSpPr>
          <a:xfrm>
            <a:off x="5129433" y="1053997"/>
            <a:ext cx="3379461" cy="646112"/>
            <a:chOff x="5171767" y="1020130"/>
            <a:chExt cx="3379461" cy="646112"/>
          </a:xfrm>
        </p:grpSpPr>
        <p:pic>
          <p:nvPicPr>
            <p:cNvPr id="39" name="Picture 43">
              <a:extLst>
                <a:ext uri="{FF2B5EF4-FFF2-40B4-BE49-F238E27FC236}">
                  <a16:creationId xmlns:a16="http://schemas.microsoft.com/office/drawing/2014/main" id="{B2DEB9AF-AFBF-44A2-8A9C-3C0EFD4EFF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69616" y="1158847"/>
              <a:ext cx="489465" cy="452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E7E6F14-BF97-1307-92D5-3A415BE84AB4}"/>
                </a:ext>
              </a:extLst>
            </p:cNvPr>
            <p:cNvGrpSpPr/>
            <p:nvPr/>
          </p:nvGrpSpPr>
          <p:grpSpPr>
            <a:xfrm>
              <a:off x="5171767" y="1020130"/>
              <a:ext cx="3379461" cy="646112"/>
              <a:chOff x="5171767" y="1037063"/>
              <a:chExt cx="3379461" cy="646112"/>
            </a:xfrm>
          </p:grpSpPr>
          <p:pic>
            <p:nvPicPr>
              <p:cNvPr id="32" name="Picture 41">
                <a:extLst>
                  <a:ext uri="{FF2B5EF4-FFF2-40B4-BE49-F238E27FC236}">
                    <a16:creationId xmlns:a16="http://schemas.microsoft.com/office/drawing/2014/main" id="{457D432D-7A8C-4FF7-8005-D0CDF6F0F4D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71767" y="1094625"/>
                <a:ext cx="585243" cy="553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7558B329-CB40-461C-BD4C-EC63A179CB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7228" y="1037063"/>
                <a:ext cx="2794000" cy="646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3600" b="1" dirty="0">
                    <a:latin typeface="+mn-lt"/>
                    <a:ea typeface="+mn-ea"/>
                    <a:cs typeface="+mn-ea"/>
                    <a:sym typeface="+mn-lt"/>
                  </a:rPr>
                  <a:t>和      同样多</a:t>
                </a:r>
                <a:endParaRPr lang="en-US" altLang="zh-CN" sz="3600" b="1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42" name="Picture 31">
            <a:extLst>
              <a:ext uri="{FF2B5EF4-FFF2-40B4-BE49-F238E27FC236}">
                <a16:creationId xmlns:a16="http://schemas.microsoft.com/office/drawing/2014/main" id="{CD7C64C5-EECE-4E7C-AF3F-A82FB8217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000" y="3317329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2">
            <a:extLst>
              <a:ext uri="{FF2B5EF4-FFF2-40B4-BE49-F238E27FC236}">
                <a16:creationId xmlns:a16="http://schemas.microsoft.com/office/drawing/2014/main" id="{6D3870F5-B97F-40ED-97F8-910334968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6763" y="2264817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3">
            <a:extLst>
              <a:ext uri="{FF2B5EF4-FFF2-40B4-BE49-F238E27FC236}">
                <a16:creationId xmlns:a16="http://schemas.microsoft.com/office/drawing/2014/main" id="{744E4515-8F25-4196-B7E9-AFF8DE92A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000" y="1153567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8">
            <a:extLst>
              <a:ext uri="{FF2B5EF4-FFF2-40B4-BE49-F238E27FC236}">
                <a16:creationId xmlns:a16="http://schemas.microsoft.com/office/drawing/2014/main" id="{1376AD7F-B49B-4747-B948-99CF2BA49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3050" y="3360044"/>
            <a:ext cx="546100" cy="50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39">
            <a:extLst>
              <a:ext uri="{FF2B5EF4-FFF2-40B4-BE49-F238E27FC236}">
                <a16:creationId xmlns:a16="http://schemas.microsoft.com/office/drawing/2014/main" id="{8F45EAE3-B1E3-4B3B-A5DC-AE2E17E55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3050" y="2291657"/>
            <a:ext cx="546100" cy="50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0">
            <a:extLst>
              <a:ext uri="{FF2B5EF4-FFF2-40B4-BE49-F238E27FC236}">
                <a16:creationId xmlns:a16="http://schemas.microsoft.com/office/drawing/2014/main" id="{CAB8FBE5-3FF3-4CB0-BFC1-8B62CACEC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3050" y="1180407"/>
            <a:ext cx="546100" cy="50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5F51B2F-83A5-CAB6-C3DF-D0EEAA90062C}"/>
              </a:ext>
            </a:extLst>
          </p:cNvPr>
          <p:cNvSpPr txBox="1"/>
          <p:nvPr/>
        </p:nvSpPr>
        <p:spPr>
          <a:xfrm>
            <a:off x="499534" y="4207933"/>
            <a:ext cx="414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只猴子对应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个桃</a:t>
            </a:r>
          </a:p>
        </p:txBody>
      </p:sp>
      <p:pic>
        <p:nvPicPr>
          <p:cNvPr id="5" name="Picture 51" descr="62-1">
            <a:extLst>
              <a:ext uri="{FF2B5EF4-FFF2-40B4-BE49-F238E27FC236}">
                <a16:creationId xmlns:a16="http://schemas.microsoft.com/office/drawing/2014/main" id="{8A15B711-FEB5-D136-1FF4-814F36D98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208" y="1710796"/>
            <a:ext cx="92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1" descr="62-1">
            <a:extLst>
              <a:ext uri="{FF2B5EF4-FFF2-40B4-BE49-F238E27FC236}">
                <a16:creationId xmlns:a16="http://schemas.microsoft.com/office/drawing/2014/main" id="{79C1F79E-C1CE-88B5-BC04-A6509D57A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914" y="1710796"/>
            <a:ext cx="92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 animBg="1"/>
      <p:bldP spid="31" grpId="0"/>
      <p:bldP spid="3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人一数上\3 1-5的认识和加减法\写字格.png">
            <a:extLst>
              <a:ext uri="{FF2B5EF4-FFF2-40B4-BE49-F238E27FC236}">
                <a16:creationId xmlns:a16="http://schemas.microsoft.com/office/drawing/2014/main" id="{FC46DE1E-2368-108F-1AE8-F9B86AC9A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05" y="1112567"/>
            <a:ext cx="1192212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7">
            <a:extLst>
              <a:ext uri="{FF2B5EF4-FFF2-40B4-BE49-F238E27FC236}">
                <a16:creationId xmlns:a16="http://schemas.microsoft.com/office/drawing/2014/main" id="{EBA1192F-205D-F123-F743-6CD3C22A0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1269" y="1033556"/>
            <a:ext cx="1435100" cy="2278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2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endParaRPr lang="zh-CN" altLang="en-US" sz="14200" b="1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E0805D-5BA3-739E-4602-2820DCED7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7446" y="343595"/>
            <a:ext cx="3072341" cy="85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1" hangingPunct="1"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” 的书写</a:t>
            </a:r>
          </a:p>
        </p:txBody>
      </p:sp>
      <p:pic>
        <p:nvPicPr>
          <p:cNvPr id="32770" name="Picture 7">
            <a:extLst>
              <a:ext uri="{FF2B5EF4-FFF2-40B4-BE49-F238E27FC236}">
                <a16:creationId xmlns:a16="http://schemas.microsoft.com/office/drawing/2014/main" id="{641A2DF5-CD8E-90DA-7287-4E2B75CD3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885" y="3479277"/>
            <a:ext cx="4335462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01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组合 351">
            <a:extLst>
              <a:ext uri="{FF2B5EF4-FFF2-40B4-BE49-F238E27FC236}">
                <a16:creationId xmlns:a16="http://schemas.microsoft.com/office/drawing/2014/main" id="{FEE613FB-A2E2-003E-13A6-549BF15675C3}"/>
              </a:ext>
            </a:extLst>
          </p:cNvPr>
          <p:cNvGrpSpPr/>
          <p:nvPr/>
        </p:nvGrpSpPr>
        <p:grpSpPr>
          <a:xfrm>
            <a:off x="2371298" y="3279538"/>
            <a:ext cx="4213746" cy="863600"/>
            <a:chOff x="2760133" y="3412066"/>
            <a:chExt cx="4213746" cy="863600"/>
          </a:xfrm>
        </p:grpSpPr>
        <p:sp>
          <p:nvSpPr>
            <p:cNvPr id="346" name="文本框 345">
              <a:extLst>
                <a:ext uri="{FF2B5EF4-FFF2-40B4-BE49-F238E27FC236}">
                  <a16:creationId xmlns:a16="http://schemas.microsoft.com/office/drawing/2014/main" id="{B1B8FE9F-A932-7B1A-76EF-A943AFF61281}"/>
                </a:ext>
              </a:extLst>
            </p:cNvPr>
            <p:cNvSpPr txBox="1"/>
            <p:nvPr/>
          </p:nvSpPr>
          <p:spPr>
            <a:xfrm>
              <a:off x="2853268" y="3613834"/>
              <a:ext cx="412061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i="0" u="none" strike="noStrike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等号两边是两个相等的数。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351" name="矩形: 圆角 350">
              <a:extLst>
                <a:ext uri="{FF2B5EF4-FFF2-40B4-BE49-F238E27FC236}">
                  <a16:creationId xmlns:a16="http://schemas.microsoft.com/office/drawing/2014/main" id="{C8EFD10C-1C35-232D-6BEB-099139F760E2}"/>
                </a:ext>
              </a:extLst>
            </p:cNvPr>
            <p:cNvSpPr/>
            <p:nvPr/>
          </p:nvSpPr>
          <p:spPr>
            <a:xfrm>
              <a:off x="2760133" y="3412066"/>
              <a:ext cx="3860800" cy="8636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0" name="组合 349">
            <a:extLst>
              <a:ext uri="{FF2B5EF4-FFF2-40B4-BE49-F238E27FC236}">
                <a16:creationId xmlns:a16="http://schemas.microsoft.com/office/drawing/2014/main" id="{0630B5B0-94D0-EEBC-663E-B2314E4A23B9}"/>
              </a:ext>
            </a:extLst>
          </p:cNvPr>
          <p:cNvGrpSpPr/>
          <p:nvPr/>
        </p:nvGrpSpPr>
        <p:grpSpPr>
          <a:xfrm>
            <a:off x="4626278" y="1782089"/>
            <a:ext cx="3124200" cy="897467"/>
            <a:chOff x="4529666" y="2065866"/>
            <a:chExt cx="3124200" cy="897467"/>
          </a:xfrm>
        </p:grpSpPr>
        <p:sp>
          <p:nvSpPr>
            <p:cNvPr id="344" name="文本框 343">
              <a:extLst>
                <a:ext uri="{FF2B5EF4-FFF2-40B4-BE49-F238E27FC236}">
                  <a16:creationId xmlns:a16="http://schemas.microsoft.com/office/drawing/2014/main" id="{2368F94F-5B98-55D4-BA89-2F38268EA382}"/>
                </a:ext>
              </a:extLst>
            </p:cNvPr>
            <p:cNvSpPr txBox="1"/>
            <p:nvPr/>
          </p:nvSpPr>
          <p:spPr>
            <a:xfrm>
              <a:off x="4616309" y="2258316"/>
              <a:ext cx="29471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等号两边的数相等。</a:t>
              </a:r>
            </a:p>
          </p:txBody>
        </p:sp>
        <p:sp>
          <p:nvSpPr>
            <p:cNvPr id="349" name="矩形: 圆角 348">
              <a:extLst>
                <a:ext uri="{FF2B5EF4-FFF2-40B4-BE49-F238E27FC236}">
                  <a16:creationId xmlns:a16="http://schemas.microsoft.com/office/drawing/2014/main" id="{FADDB1B0-61C2-460D-8B5E-EC3FE3C75425}"/>
                </a:ext>
              </a:extLst>
            </p:cNvPr>
            <p:cNvSpPr/>
            <p:nvPr/>
          </p:nvSpPr>
          <p:spPr>
            <a:xfrm>
              <a:off x="4529666" y="2065866"/>
              <a:ext cx="3124200" cy="897467"/>
            </a:xfrm>
            <a:prstGeom prst="roundRect">
              <a:avLst/>
            </a:pr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B2978BFB-91EC-0572-C4D3-5D033028D5B2}"/>
              </a:ext>
            </a:extLst>
          </p:cNvPr>
          <p:cNvSpPr txBox="1"/>
          <p:nvPr/>
        </p:nvSpPr>
        <p:spPr>
          <a:xfrm>
            <a:off x="838974" y="1097725"/>
            <a:ext cx="748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大家仔细观察“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”两边的数有什么特点呢？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232B1DD-6FF7-4EC7-ABCB-E5CCE642D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529" y="1836471"/>
            <a:ext cx="1081823" cy="16388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4B08827-E92A-419B-A732-2F5C8B727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745" y="2820383"/>
            <a:ext cx="1368832" cy="178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1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BE30ABEF-A786-439F-9E00-4856CC43B279}"/>
              </a:ext>
            </a:extLst>
          </p:cNvPr>
          <p:cNvGrpSpPr>
            <a:grpSpLocks/>
          </p:cNvGrpSpPr>
          <p:nvPr/>
        </p:nvGrpSpPr>
        <p:grpSpPr bwMode="auto">
          <a:xfrm>
            <a:off x="3820633" y="3281431"/>
            <a:ext cx="4579252" cy="1548802"/>
            <a:chOff x="507521" y="3194209"/>
            <a:chExt cx="4958588" cy="1703048"/>
          </a:xfrm>
        </p:grpSpPr>
        <p:sp>
          <p:nvSpPr>
            <p:cNvPr id="17" name="AutoShape 27">
              <a:extLst>
                <a:ext uri="{FF2B5EF4-FFF2-40B4-BE49-F238E27FC236}">
                  <a16:creationId xmlns:a16="http://schemas.microsoft.com/office/drawing/2014/main" id="{6D50C510-1E64-4D9E-9875-35C92EAA2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9118" y="3870782"/>
              <a:ext cx="3586991" cy="636533"/>
            </a:xfrm>
            <a:prstGeom prst="wedgeRoundRectCallout">
              <a:avLst>
                <a:gd name="adj1" fmla="val -60277"/>
                <a:gd name="adj2" fmla="val -3646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每只猴子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根香蕉。</a:t>
              </a:r>
            </a:p>
          </p:txBody>
        </p:sp>
        <p:pic>
          <p:nvPicPr>
            <p:cNvPr id="18" name="Picture 16">
              <a:extLst>
                <a:ext uri="{FF2B5EF4-FFF2-40B4-BE49-F238E27FC236}">
                  <a16:creationId xmlns:a16="http://schemas.microsoft.com/office/drawing/2014/main" id="{4FD4AA9C-7363-4433-8E5B-0ABBE0BA97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507521" y="3194209"/>
              <a:ext cx="1090235" cy="1703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" name="Picture 27">
            <a:extLst>
              <a:ext uri="{FF2B5EF4-FFF2-40B4-BE49-F238E27FC236}">
                <a16:creationId xmlns:a16="http://schemas.microsoft.com/office/drawing/2014/main" id="{18BDE8E7-D82E-42B6-8C41-E22D8409A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022" y="3315023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8">
            <a:extLst>
              <a:ext uri="{FF2B5EF4-FFF2-40B4-BE49-F238E27FC236}">
                <a16:creationId xmlns:a16="http://schemas.microsoft.com/office/drawing/2014/main" id="{2B5A2366-6B25-4FD7-8A4F-0DF309D88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8435" y="2224411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9">
            <a:extLst>
              <a:ext uri="{FF2B5EF4-FFF2-40B4-BE49-F238E27FC236}">
                <a16:creationId xmlns:a16="http://schemas.microsoft.com/office/drawing/2014/main" id="{C3F4DDB9-7D3C-4597-892B-94B51D5CB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6847" y="1070298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1" descr="62">
            <a:extLst>
              <a:ext uri="{FF2B5EF4-FFF2-40B4-BE49-F238E27FC236}">
                <a16:creationId xmlns:a16="http://schemas.microsoft.com/office/drawing/2014/main" id="{8B89E62A-C8BC-4879-B9CA-EE5EF645A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635375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2" descr="62">
            <a:extLst>
              <a:ext uri="{FF2B5EF4-FFF2-40B4-BE49-F238E27FC236}">
                <a16:creationId xmlns:a16="http://schemas.microsoft.com/office/drawing/2014/main" id="{DFDEAABE-B2A2-4773-861A-7793F1327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532063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3">
            <a:extLst>
              <a:ext uri="{FF2B5EF4-FFF2-40B4-BE49-F238E27FC236}">
                <a16:creationId xmlns:a16="http://schemas.microsoft.com/office/drawing/2014/main" id="{32FC08E3-DEAB-4899-90B3-B51D0251E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4500" y="3353387"/>
            <a:ext cx="520700" cy="54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4">
            <a:extLst>
              <a:ext uri="{FF2B5EF4-FFF2-40B4-BE49-F238E27FC236}">
                <a16:creationId xmlns:a16="http://schemas.microsoft.com/office/drawing/2014/main" id="{D4F56BE0-4ECE-4552-A925-8D2CADEF8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4500" y="2246899"/>
            <a:ext cx="520700" cy="54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>
            <a:extLst>
              <a:ext uri="{FF2B5EF4-FFF2-40B4-BE49-F238E27FC236}">
                <a16:creationId xmlns:a16="http://schemas.microsoft.com/office/drawing/2014/main" id="{2E3EA836-FCA9-4979-9C62-B89BB774C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732" y="1157367"/>
            <a:ext cx="3561411" cy="194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4">
            <a:extLst>
              <a:ext uri="{FF2B5EF4-FFF2-40B4-BE49-F238E27FC236}">
                <a16:creationId xmlns:a16="http://schemas.microsoft.com/office/drawing/2014/main" id="{EC4D715A-3700-4944-9C21-ACD96D217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5063" y="2562225"/>
            <a:ext cx="520700" cy="54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4">
            <a:extLst>
              <a:ext uri="{FF2B5EF4-FFF2-40B4-BE49-F238E27FC236}">
                <a16:creationId xmlns:a16="http://schemas.microsoft.com/office/drawing/2014/main" id="{FBA5786E-4C5A-4640-B82B-C5E9A5C1D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87302" y="2704599"/>
            <a:ext cx="473075" cy="31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A49C7CA-D26E-7B2F-6CC9-11401BD70BA0}"/>
              </a:ext>
            </a:extLst>
          </p:cNvPr>
          <p:cNvSpPr txBox="1"/>
          <p:nvPr/>
        </p:nvSpPr>
        <p:spPr>
          <a:xfrm>
            <a:off x="1143001" y="313267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学习“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&gt;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07407E-6 L -0.37778 0.17993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889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83951E-6 L -0.21719 -0.05802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868" y="-29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244AB407-54F7-458C-B5E1-7D638EB06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495" y="3945115"/>
            <a:ext cx="3457575" cy="6477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读作：</a:t>
            </a: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大于</a:t>
            </a: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2" name="Picture 31" descr="62">
            <a:extLst>
              <a:ext uri="{FF2B5EF4-FFF2-40B4-BE49-F238E27FC236}">
                <a16:creationId xmlns:a16="http://schemas.microsoft.com/office/drawing/2014/main" id="{E16D583F-F481-4935-8063-D93C500E6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3635375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2" descr="62">
            <a:extLst>
              <a:ext uri="{FF2B5EF4-FFF2-40B4-BE49-F238E27FC236}">
                <a16:creationId xmlns:a16="http://schemas.microsoft.com/office/drawing/2014/main" id="{C511754C-C173-49F2-AEE3-20D533CC3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532063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AutoShape 23">
            <a:extLst>
              <a:ext uri="{FF2B5EF4-FFF2-40B4-BE49-F238E27FC236}">
                <a16:creationId xmlns:a16="http://schemas.microsoft.com/office/drawing/2014/main" id="{B1A976B0-11D8-497D-A8B5-EA3A3AD8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2233613"/>
            <a:ext cx="1206500" cy="539750"/>
          </a:xfrm>
          <a:prstGeom prst="rightArrow">
            <a:avLst>
              <a:gd name="adj1" fmla="val 50000"/>
              <a:gd name="adj2" fmla="val 55921"/>
            </a:avLst>
          </a:prstGeom>
          <a:solidFill>
            <a:srgbClr val="FFFFCC"/>
          </a:solidFill>
          <a:ln w="19050">
            <a:solidFill>
              <a:srgbClr val="808080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36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矩形 38">
            <a:extLst>
              <a:ext uri="{FF2B5EF4-FFF2-40B4-BE49-F238E27FC236}">
                <a16:creationId xmlns:a16="http://schemas.microsoft.com/office/drawing/2014/main" id="{3081D754-BDAA-4C27-B5E8-D0205A61A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1440" y="2127991"/>
            <a:ext cx="723930" cy="6464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39">
            <a:extLst>
              <a:ext uri="{FF2B5EF4-FFF2-40B4-BE49-F238E27FC236}">
                <a16:creationId xmlns:a16="http://schemas.microsoft.com/office/drawing/2014/main" id="{2F106457-FCF1-4139-BDA6-9A35EC491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2275" y="2126717"/>
            <a:ext cx="569913" cy="6461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27">
            <a:extLst>
              <a:ext uri="{FF2B5EF4-FFF2-40B4-BE49-F238E27FC236}">
                <a16:creationId xmlns:a16="http://schemas.microsoft.com/office/drawing/2014/main" id="{5520E51D-7214-402B-AB8D-AED552E72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3697" y="2128308"/>
            <a:ext cx="1154112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＞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FDC59CE-8BD2-4A51-B7ED-37A2C58DB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3157538"/>
            <a:ext cx="26543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大于号</a:t>
            </a:r>
          </a:p>
        </p:txBody>
      </p:sp>
      <p:pic>
        <p:nvPicPr>
          <p:cNvPr id="33" name="Picture 47" descr="62-1">
            <a:extLst>
              <a:ext uri="{FF2B5EF4-FFF2-40B4-BE49-F238E27FC236}">
                <a16:creationId xmlns:a16="http://schemas.microsoft.com/office/drawing/2014/main" id="{55434295-F263-49B4-A9C4-7B9331404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163" y="2668588"/>
            <a:ext cx="92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5936ECF3-AB6B-A630-67CD-32B4AA381849}"/>
              </a:ext>
            </a:extLst>
          </p:cNvPr>
          <p:cNvGrpSpPr/>
          <p:nvPr/>
        </p:nvGrpSpPr>
        <p:grpSpPr>
          <a:xfrm>
            <a:off x="5415831" y="1057487"/>
            <a:ext cx="2940239" cy="646113"/>
            <a:chOff x="5492031" y="1023620"/>
            <a:chExt cx="2940239" cy="646113"/>
          </a:xfrm>
        </p:grpSpPr>
        <p:pic>
          <p:nvPicPr>
            <p:cNvPr id="30" name="Picture 40">
              <a:extLst>
                <a:ext uri="{FF2B5EF4-FFF2-40B4-BE49-F238E27FC236}">
                  <a16:creationId xmlns:a16="http://schemas.microsoft.com/office/drawing/2014/main" id="{DEDF5D2E-1C18-4C69-A5AE-991AFE697D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830402" y="1090526"/>
              <a:ext cx="520253" cy="541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CB4DCE99-ABC7-9DD0-744D-BBFF40AC6A09}"/>
                </a:ext>
              </a:extLst>
            </p:cNvPr>
            <p:cNvGrpSpPr/>
            <p:nvPr/>
          </p:nvGrpSpPr>
          <p:grpSpPr>
            <a:xfrm>
              <a:off x="5492031" y="1023620"/>
              <a:ext cx="2940239" cy="646113"/>
              <a:chOff x="5475098" y="998220"/>
              <a:chExt cx="2940239" cy="646113"/>
            </a:xfrm>
          </p:grpSpPr>
          <p:pic>
            <p:nvPicPr>
              <p:cNvPr id="27" name="Picture 38">
                <a:extLst>
                  <a:ext uri="{FF2B5EF4-FFF2-40B4-BE49-F238E27FC236}">
                    <a16:creationId xmlns:a16="http://schemas.microsoft.com/office/drawing/2014/main" id="{BF682485-C3CD-43DE-B6A5-69157C30626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475098" y="1051760"/>
                <a:ext cx="586715" cy="5540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C5AD32C0-A61D-4D70-84FC-0FA9E6C304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80124" y="998220"/>
                <a:ext cx="2335213" cy="646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3600" b="1" dirty="0">
                    <a:latin typeface="+mn-lt"/>
                    <a:ea typeface="+mn-ea"/>
                    <a:cs typeface="+mn-ea"/>
                    <a:sym typeface="+mn-lt"/>
                  </a:rPr>
                  <a:t>比       多</a:t>
                </a:r>
                <a:endParaRPr lang="en-US" altLang="zh-CN" sz="3600" b="1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5" name="Picture 31">
            <a:extLst>
              <a:ext uri="{FF2B5EF4-FFF2-40B4-BE49-F238E27FC236}">
                <a16:creationId xmlns:a16="http://schemas.microsoft.com/office/drawing/2014/main" id="{CD86ADEE-5855-4FF5-AB54-6BF7F02F1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000" y="3317329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2">
            <a:extLst>
              <a:ext uri="{FF2B5EF4-FFF2-40B4-BE49-F238E27FC236}">
                <a16:creationId xmlns:a16="http://schemas.microsoft.com/office/drawing/2014/main" id="{D7A98033-CC3E-47DF-B05A-C85E24C47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6763" y="2264817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3">
            <a:extLst>
              <a:ext uri="{FF2B5EF4-FFF2-40B4-BE49-F238E27FC236}">
                <a16:creationId xmlns:a16="http://schemas.microsoft.com/office/drawing/2014/main" id="{73B476A2-958D-4EBC-977B-67AA3DC5E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000" y="1153567"/>
            <a:ext cx="599549" cy="566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3">
            <a:extLst>
              <a:ext uri="{FF2B5EF4-FFF2-40B4-BE49-F238E27FC236}">
                <a16:creationId xmlns:a16="http://schemas.microsoft.com/office/drawing/2014/main" id="{01782DBD-C3F7-41FB-BAED-7C7C9C00B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4500" y="3353387"/>
            <a:ext cx="520700" cy="54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4">
            <a:extLst>
              <a:ext uri="{FF2B5EF4-FFF2-40B4-BE49-F238E27FC236}">
                <a16:creationId xmlns:a16="http://schemas.microsoft.com/office/drawing/2014/main" id="{8C2848D7-81E0-4CFE-ABAF-D1F65C1CB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4500" y="2246899"/>
            <a:ext cx="520700" cy="543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7" descr="62-1">
            <a:extLst>
              <a:ext uri="{FF2B5EF4-FFF2-40B4-BE49-F238E27FC236}">
                <a16:creationId xmlns:a16="http://schemas.microsoft.com/office/drawing/2014/main" id="{B4C2C1BC-6DAD-7930-B718-F317004B0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630" y="1762654"/>
            <a:ext cx="92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7" descr="62-1">
            <a:extLst>
              <a:ext uri="{FF2B5EF4-FFF2-40B4-BE49-F238E27FC236}">
                <a16:creationId xmlns:a16="http://schemas.microsoft.com/office/drawing/2014/main" id="{3D5E1479-6846-31D7-7A83-09A8B7560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64" y="1754187"/>
            <a:ext cx="920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 animBg="1"/>
      <p:bldP spid="26" grpId="0"/>
      <p:bldP spid="29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组合 351">
            <a:extLst>
              <a:ext uri="{FF2B5EF4-FFF2-40B4-BE49-F238E27FC236}">
                <a16:creationId xmlns:a16="http://schemas.microsoft.com/office/drawing/2014/main" id="{FEE613FB-A2E2-003E-13A6-549BF15675C3}"/>
              </a:ext>
            </a:extLst>
          </p:cNvPr>
          <p:cNvGrpSpPr/>
          <p:nvPr/>
        </p:nvGrpSpPr>
        <p:grpSpPr>
          <a:xfrm>
            <a:off x="2616200" y="3352799"/>
            <a:ext cx="3867446" cy="863600"/>
            <a:chOff x="2760133" y="3412066"/>
            <a:chExt cx="3867446" cy="863600"/>
          </a:xfrm>
        </p:grpSpPr>
        <p:sp>
          <p:nvSpPr>
            <p:cNvPr id="346" name="文本框 345">
              <a:extLst>
                <a:ext uri="{FF2B5EF4-FFF2-40B4-BE49-F238E27FC236}">
                  <a16:creationId xmlns:a16="http://schemas.microsoft.com/office/drawing/2014/main" id="{B1B8FE9F-A932-7B1A-76EF-A943AFF61281}"/>
                </a:ext>
              </a:extLst>
            </p:cNvPr>
            <p:cNvSpPr txBox="1"/>
            <p:nvPr/>
          </p:nvSpPr>
          <p:spPr>
            <a:xfrm>
              <a:off x="2800646" y="3419101"/>
              <a:ext cx="382693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i="0" u="none" strike="noStrike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大于号的开口对着较大的数，尖尖对着较小的数。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351" name="矩形: 圆角 350">
              <a:extLst>
                <a:ext uri="{FF2B5EF4-FFF2-40B4-BE49-F238E27FC236}">
                  <a16:creationId xmlns:a16="http://schemas.microsoft.com/office/drawing/2014/main" id="{C8EFD10C-1C35-232D-6BEB-099139F760E2}"/>
                </a:ext>
              </a:extLst>
            </p:cNvPr>
            <p:cNvSpPr/>
            <p:nvPr/>
          </p:nvSpPr>
          <p:spPr>
            <a:xfrm>
              <a:off x="2760133" y="3412066"/>
              <a:ext cx="3860800" cy="8636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0" name="组合 349">
            <a:extLst>
              <a:ext uri="{FF2B5EF4-FFF2-40B4-BE49-F238E27FC236}">
                <a16:creationId xmlns:a16="http://schemas.microsoft.com/office/drawing/2014/main" id="{0630B5B0-94D0-EEBC-663E-B2314E4A23B9}"/>
              </a:ext>
            </a:extLst>
          </p:cNvPr>
          <p:cNvGrpSpPr/>
          <p:nvPr/>
        </p:nvGrpSpPr>
        <p:grpSpPr>
          <a:xfrm>
            <a:off x="4292600" y="2218189"/>
            <a:ext cx="3483236" cy="897467"/>
            <a:chOff x="4281101" y="2065866"/>
            <a:chExt cx="3483236" cy="897467"/>
          </a:xfrm>
        </p:grpSpPr>
        <p:sp>
          <p:nvSpPr>
            <p:cNvPr id="344" name="文本框 343">
              <a:extLst>
                <a:ext uri="{FF2B5EF4-FFF2-40B4-BE49-F238E27FC236}">
                  <a16:creationId xmlns:a16="http://schemas.microsoft.com/office/drawing/2014/main" id="{2368F94F-5B98-55D4-BA89-2F38268EA382}"/>
                </a:ext>
              </a:extLst>
            </p:cNvPr>
            <p:cNvSpPr txBox="1"/>
            <p:nvPr/>
          </p:nvSpPr>
          <p:spPr>
            <a:xfrm>
              <a:off x="4281101" y="2089834"/>
              <a:ext cx="348323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大于号的左边是较大的数，右边是较小的数。</a:t>
              </a:r>
            </a:p>
          </p:txBody>
        </p:sp>
        <p:sp>
          <p:nvSpPr>
            <p:cNvPr id="349" name="矩形: 圆角 348">
              <a:extLst>
                <a:ext uri="{FF2B5EF4-FFF2-40B4-BE49-F238E27FC236}">
                  <a16:creationId xmlns:a16="http://schemas.microsoft.com/office/drawing/2014/main" id="{FADDB1B0-61C2-460D-8B5E-EC3FE3C75425}"/>
                </a:ext>
              </a:extLst>
            </p:cNvPr>
            <p:cNvSpPr/>
            <p:nvPr/>
          </p:nvSpPr>
          <p:spPr>
            <a:xfrm>
              <a:off x="4281101" y="2065866"/>
              <a:ext cx="3372765" cy="897467"/>
            </a:xfrm>
            <a:prstGeom prst="roundRect">
              <a:avLst/>
            </a:pr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8" name="组合 347">
            <a:extLst>
              <a:ext uri="{FF2B5EF4-FFF2-40B4-BE49-F238E27FC236}">
                <a16:creationId xmlns:a16="http://schemas.microsoft.com/office/drawing/2014/main" id="{190FF3D7-849F-6170-F373-566F6AF3F62B}"/>
              </a:ext>
            </a:extLst>
          </p:cNvPr>
          <p:cNvGrpSpPr/>
          <p:nvPr/>
        </p:nvGrpSpPr>
        <p:grpSpPr>
          <a:xfrm>
            <a:off x="1680288" y="1219201"/>
            <a:ext cx="2683933" cy="948266"/>
            <a:chOff x="1680288" y="1219201"/>
            <a:chExt cx="2683933" cy="948266"/>
          </a:xfrm>
        </p:grpSpPr>
        <p:sp>
          <p:nvSpPr>
            <p:cNvPr id="342" name="文本框 341">
              <a:extLst>
                <a:ext uri="{FF2B5EF4-FFF2-40B4-BE49-F238E27FC236}">
                  <a16:creationId xmlns:a16="http://schemas.microsoft.com/office/drawing/2014/main" id="{8D4E723C-9847-695C-6179-A513797B1B02}"/>
                </a:ext>
              </a:extLst>
            </p:cNvPr>
            <p:cNvSpPr txBox="1"/>
            <p:nvPr/>
          </p:nvSpPr>
          <p:spPr>
            <a:xfrm>
              <a:off x="1680288" y="1270000"/>
              <a:ext cx="26839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大于号的左边开口大，右边尖尖的。</a:t>
              </a:r>
            </a:p>
          </p:txBody>
        </p:sp>
        <p:sp>
          <p:nvSpPr>
            <p:cNvPr id="347" name="矩形: 圆角 346">
              <a:extLst>
                <a:ext uri="{FF2B5EF4-FFF2-40B4-BE49-F238E27FC236}">
                  <a16:creationId xmlns:a16="http://schemas.microsoft.com/office/drawing/2014/main" id="{641CF2FA-0B26-C4EA-EB4D-BA393EE39D76}"/>
                </a:ext>
              </a:extLst>
            </p:cNvPr>
            <p:cNvSpPr/>
            <p:nvPr/>
          </p:nvSpPr>
          <p:spPr>
            <a:xfrm>
              <a:off x="1684866" y="1219201"/>
              <a:ext cx="2607734" cy="948266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B2978BFB-91EC-0572-C4D3-5D033028D5B2}"/>
              </a:ext>
            </a:extLst>
          </p:cNvPr>
          <p:cNvSpPr txBox="1"/>
          <p:nvPr/>
        </p:nvSpPr>
        <p:spPr>
          <a:xfrm>
            <a:off x="1210732" y="516467"/>
            <a:ext cx="601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大家仔细观察“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&gt;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”有什么特点呢？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406B18-C6CC-488D-A72F-F34A9D088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24" y="1302258"/>
            <a:ext cx="1131266" cy="14726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9735074-1CCD-4248-B88A-2EC587D9C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55" y="1892321"/>
            <a:ext cx="1224981" cy="135885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88CBA3E-7D86-4CCA-AB66-84689D2A2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94" y="3176927"/>
            <a:ext cx="1043129" cy="149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3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F954079-A85B-8FCA-623A-EE6514CEE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1509" y="387248"/>
            <a:ext cx="3370985" cy="85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1" hangingPunct="1"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“＞” 的书写</a:t>
            </a:r>
          </a:p>
        </p:txBody>
      </p:sp>
      <p:pic>
        <p:nvPicPr>
          <p:cNvPr id="3" name="Picture 2" descr="F:\人一数上\3 1-5的认识和加减法\写字格.png">
            <a:extLst>
              <a:ext uri="{FF2B5EF4-FFF2-40B4-BE49-F238E27FC236}">
                <a16:creationId xmlns:a16="http://schemas.microsoft.com/office/drawing/2014/main" id="{68360EE6-14A4-14CA-0EE1-DBAFD878E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643" y="1210418"/>
            <a:ext cx="1192212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7">
            <a:extLst>
              <a:ext uri="{FF2B5EF4-FFF2-40B4-BE49-F238E27FC236}">
                <a16:creationId xmlns:a16="http://schemas.microsoft.com/office/drawing/2014/main" id="{B521EE5F-8F99-F029-CAED-5E51F9A74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0043" y="1124693"/>
            <a:ext cx="1435100" cy="2278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2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  <a:endParaRPr lang="zh-CN" altLang="en-US" sz="14200" b="1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2771" name="Picture 7">
            <a:extLst>
              <a:ext uri="{FF2B5EF4-FFF2-40B4-BE49-F238E27FC236}">
                <a16:creationId xmlns:a16="http://schemas.microsoft.com/office/drawing/2014/main" id="{132D425A-F97D-BEC2-B74B-5515B0C92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390" y="3547218"/>
            <a:ext cx="4335462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56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0">
            <a:extLst>
              <a:ext uri="{FF2B5EF4-FFF2-40B4-BE49-F238E27FC236}">
                <a16:creationId xmlns:a16="http://schemas.microsoft.com/office/drawing/2014/main" id="{10307846-B8F7-4C3E-85F0-0E910D8D3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0622" y="3759523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1">
            <a:extLst>
              <a:ext uri="{FF2B5EF4-FFF2-40B4-BE49-F238E27FC236}">
                <a16:creationId xmlns:a16="http://schemas.microsoft.com/office/drawing/2014/main" id="{820C99F3-3071-45E9-95DF-4E2039668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5385" y="2707011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2">
            <a:extLst>
              <a:ext uri="{FF2B5EF4-FFF2-40B4-BE49-F238E27FC236}">
                <a16:creationId xmlns:a16="http://schemas.microsoft.com/office/drawing/2014/main" id="{3C0B1D1A-B22C-4E81-A503-37A57521D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0622" y="1700536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3" descr="62">
            <a:extLst>
              <a:ext uri="{FF2B5EF4-FFF2-40B4-BE49-F238E27FC236}">
                <a16:creationId xmlns:a16="http://schemas.microsoft.com/office/drawing/2014/main" id="{7E56254C-199C-48D2-90A1-6B40993C3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4000500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4" descr="62">
            <a:extLst>
              <a:ext uri="{FF2B5EF4-FFF2-40B4-BE49-F238E27FC236}">
                <a16:creationId xmlns:a16="http://schemas.microsoft.com/office/drawing/2014/main" id="{713D771F-E784-4DC6-A739-11579E3BB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2935288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5" descr="62">
            <a:extLst>
              <a:ext uri="{FF2B5EF4-FFF2-40B4-BE49-F238E27FC236}">
                <a16:creationId xmlns:a16="http://schemas.microsoft.com/office/drawing/2014/main" id="{20C7FFE4-7AC3-4406-9636-9FCF516AC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1925638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6">
            <a:extLst>
              <a:ext uri="{FF2B5EF4-FFF2-40B4-BE49-F238E27FC236}">
                <a16:creationId xmlns:a16="http://schemas.microsoft.com/office/drawing/2014/main" id="{16D6C4F3-7B34-48DC-BCD4-F61302905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8825" y="3771900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0">
            <a:extLst>
              <a:ext uri="{FF2B5EF4-FFF2-40B4-BE49-F238E27FC236}">
                <a16:creationId xmlns:a16="http://schemas.microsoft.com/office/drawing/2014/main" id="{B658C564-6D01-4930-88EC-7A1842D1B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3587" y="2717800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1">
            <a:extLst>
              <a:ext uri="{FF2B5EF4-FFF2-40B4-BE49-F238E27FC236}">
                <a16:creationId xmlns:a16="http://schemas.microsoft.com/office/drawing/2014/main" id="{8E626579-6EC3-4A1F-ABCA-5DAD78B64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7237" y="1716088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2">
            <a:extLst>
              <a:ext uri="{FF2B5EF4-FFF2-40B4-BE49-F238E27FC236}">
                <a16:creationId xmlns:a16="http://schemas.microsoft.com/office/drawing/2014/main" id="{8EF74F24-5D05-4322-A212-0F0CF2F67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2000" y="779463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7">
            <a:extLst>
              <a:ext uri="{FF2B5EF4-FFF2-40B4-BE49-F238E27FC236}">
                <a16:creationId xmlns:a16="http://schemas.microsoft.com/office/drawing/2014/main" id="{4E4CDFDC-A685-41AA-B9D9-E9DCB7D04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64186" y="1150593"/>
            <a:ext cx="3561411" cy="1947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BD21AFA3-1DCD-4758-8EF8-44A96A5DE8ED}"/>
              </a:ext>
            </a:extLst>
          </p:cNvPr>
          <p:cNvGrpSpPr>
            <a:grpSpLocks/>
          </p:cNvGrpSpPr>
          <p:nvPr/>
        </p:nvGrpSpPr>
        <p:grpSpPr bwMode="auto">
          <a:xfrm>
            <a:off x="3733347" y="2935288"/>
            <a:ext cx="4270498" cy="1703682"/>
            <a:chOff x="388099" y="2664446"/>
            <a:chExt cx="4624257" cy="1873353"/>
          </a:xfrm>
        </p:grpSpPr>
        <p:sp>
          <p:nvSpPr>
            <p:cNvPr id="35" name="AutoShape 27">
              <a:extLst>
                <a:ext uri="{FF2B5EF4-FFF2-40B4-BE49-F238E27FC236}">
                  <a16:creationId xmlns:a16="http://schemas.microsoft.com/office/drawing/2014/main" id="{42ED2403-AF8B-4DC5-A21A-BE7D1AB74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2498" y="3439475"/>
              <a:ext cx="3219858" cy="636533"/>
            </a:xfrm>
            <a:prstGeom prst="wedgeRoundRectCallout">
              <a:avLst>
                <a:gd name="adj1" fmla="val -58712"/>
                <a:gd name="adj2" fmla="val -3781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ts val="0"/>
                </a:spcBef>
                <a:defRPr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每只猴子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个梨。</a:t>
              </a:r>
            </a:p>
          </p:txBody>
        </p:sp>
        <p:pic>
          <p:nvPicPr>
            <p:cNvPr id="36" name="Picture 16">
              <a:extLst>
                <a:ext uri="{FF2B5EF4-FFF2-40B4-BE49-F238E27FC236}">
                  <a16:creationId xmlns:a16="http://schemas.microsoft.com/office/drawing/2014/main" id="{B172D8D3-B2F4-4409-8684-C5BA32BB4E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388099" y="2664446"/>
              <a:ext cx="1199258" cy="1873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567D8402-5EFD-4175-AE0F-6EA05BADA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172" y="2388870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36">
            <a:extLst>
              <a:ext uri="{FF2B5EF4-FFF2-40B4-BE49-F238E27FC236}">
                <a16:creationId xmlns:a16="http://schemas.microsoft.com/office/drawing/2014/main" id="{6291076A-7B68-4D73-9908-629BCE6B5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8127" y="2364423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6">
            <a:extLst>
              <a:ext uri="{FF2B5EF4-FFF2-40B4-BE49-F238E27FC236}">
                <a16:creationId xmlns:a16="http://schemas.microsoft.com/office/drawing/2014/main" id="{99D4A674-9213-49AB-832F-F4D205745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3552" y="2065020"/>
            <a:ext cx="387048" cy="573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6">
            <a:extLst>
              <a:ext uri="{FF2B5EF4-FFF2-40B4-BE49-F238E27FC236}">
                <a16:creationId xmlns:a16="http://schemas.microsoft.com/office/drawing/2014/main" id="{7AD889B8-D924-4922-807A-95A152626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7840" y="2282190"/>
            <a:ext cx="378047" cy="56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A09305B-6A08-56DD-0884-F1D1472EF5E4}"/>
              </a:ext>
            </a:extLst>
          </p:cNvPr>
          <p:cNvSpPr txBox="1"/>
          <p:nvPr/>
        </p:nvSpPr>
        <p:spPr>
          <a:xfrm>
            <a:off x="1143001" y="313267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学习“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&lt;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71605E-6 L -0.31684 0.26389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851" y="13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9.87654E-7 L -0.36007 0.06451 " pathEditMode="relative" rAng="0" ptsTypes="AA">
                                      <p:cBhvr>
                                        <p:cTn id="3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8003" y="3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23457E-6 L -0.39774 -0.05864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896" y="-29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"/>
                            </p:stCondLst>
                            <p:childTnLst>
                              <p:par>
                                <p:cTn id="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0.44392 -0.28334 " pathEditMode="relative" rAng="0" ptsTypes="AA">
                                      <p:cBhvr>
                                        <p:cTn id="5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205" y="-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3" descr="62">
            <a:extLst>
              <a:ext uri="{FF2B5EF4-FFF2-40B4-BE49-F238E27FC236}">
                <a16:creationId xmlns:a16="http://schemas.microsoft.com/office/drawing/2014/main" id="{D1FBF29E-4BCF-4C07-A385-62338E802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4000500"/>
            <a:ext cx="477837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4" descr="62">
            <a:extLst>
              <a:ext uri="{FF2B5EF4-FFF2-40B4-BE49-F238E27FC236}">
                <a16:creationId xmlns:a16="http://schemas.microsoft.com/office/drawing/2014/main" id="{F3FDACE3-F5E1-4DB5-A374-87EE3FBDE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2935288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5" descr="62">
            <a:extLst>
              <a:ext uri="{FF2B5EF4-FFF2-40B4-BE49-F238E27FC236}">
                <a16:creationId xmlns:a16="http://schemas.microsoft.com/office/drawing/2014/main" id="{BDAB192B-1821-4E96-ACA7-DDF4C2E0D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1925638"/>
            <a:ext cx="477838" cy="10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23">
            <a:extLst>
              <a:ext uri="{FF2B5EF4-FFF2-40B4-BE49-F238E27FC236}">
                <a16:creationId xmlns:a16="http://schemas.microsoft.com/office/drawing/2014/main" id="{4BED66E0-4318-4FF9-80BE-1BB57066D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8213" y="2301875"/>
            <a:ext cx="1206500" cy="539750"/>
          </a:xfrm>
          <a:prstGeom prst="rightArrow">
            <a:avLst>
              <a:gd name="adj1" fmla="val 50000"/>
              <a:gd name="adj2" fmla="val 55921"/>
            </a:avLst>
          </a:prstGeom>
          <a:solidFill>
            <a:srgbClr val="FFFFCC"/>
          </a:solidFill>
          <a:ln w="19050">
            <a:solidFill>
              <a:srgbClr val="808080"/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en-US" sz="3200" b="1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B9BF50D-9E08-4213-A10B-1B15AD6CF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8420" y="3829792"/>
            <a:ext cx="3648075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读作：</a:t>
            </a: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小于</a:t>
            </a: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36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38">
            <a:extLst>
              <a:ext uri="{FF2B5EF4-FFF2-40B4-BE49-F238E27FC236}">
                <a16:creationId xmlns:a16="http://schemas.microsoft.com/office/drawing/2014/main" id="{2BD801D3-9A65-449D-BB30-7DC559D16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6632" y="1994641"/>
            <a:ext cx="614639" cy="6457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CB5B9B11-703A-43D8-A645-A60A097F0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6088" y="1994468"/>
            <a:ext cx="1155700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＜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23125D8-AF7E-4F6B-9764-BA080E955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8063" y="3087688"/>
            <a:ext cx="26543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小于号</a:t>
            </a:r>
          </a:p>
        </p:txBody>
      </p:sp>
      <p:pic>
        <p:nvPicPr>
          <p:cNvPr id="35" name="Picture 55" descr="62-1">
            <a:extLst>
              <a:ext uri="{FF2B5EF4-FFF2-40B4-BE49-F238E27FC236}">
                <a16:creationId xmlns:a16="http://schemas.microsoft.com/office/drawing/2014/main" id="{54193E2F-97F4-41C1-8D67-EA8A32E71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188" y="2609850"/>
            <a:ext cx="920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矩形 36">
            <a:extLst>
              <a:ext uri="{FF2B5EF4-FFF2-40B4-BE49-F238E27FC236}">
                <a16:creationId xmlns:a16="http://schemas.microsoft.com/office/drawing/2014/main" id="{4BDD017F-B026-4AF6-B518-C2D3048E2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1600" y="1994516"/>
            <a:ext cx="657225" cy="64601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679DBB2-A34C-7772-6C77-74BCFB73A79D}"/>
              </a:ext>
            </a:extLst>
          </p:cNvPr>
          <p:cNvGrpSpPr/>
          <p:nvPr/>
        </p:nvGrpSpPr>
        <p:grpSpPr>
          <a:xfrm>
            <a:off x="5217554" y="981603"/>
            <a:ext cx="2988234" cy="670243"/>
            <a:chOff x="5192154" y="676804"/>
            <a:chExt cx="2988234" cy="670243"/>
          </a:xfrm>
        </p:grpSpPr>
        <p:pic>
          <p:nvPicPr>
            <p:cNvPr id="38" name="Picture 57">
              <a:extLst>
                <a:ext uri="{FF2B5EF4-FFF2-40B4-BE49-F238E27FC236}">
                  <a16:creationId xmlns:a16="http://schemas.microsoft.com/office/drawing/2014/main" id="{DCFD7C1F-5BA5-40C3-82D6-6FBB74C1D0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67058" y="676804"/>
              <a:ext cx="425541" cy="629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01157812-EED0-18A8-8133-7F2232287FF5}"/>
                </a:ext>
              </a:extLst>
            </p:cNvPr>
            <p:cNvGrpSpPr/>
            <p:nvPr/>
          </p:nvGrpSpPr>
          <p:grpSpPr>
            <a:xfrm>
              <a:off x="5192154" y="700935"/>
              <a:ext cx="2988234" cy="646112"/>
              <a:chOff x="5183687" y="1056535"/>
              <a:chExt cx="2988234" cy="646112"/>
            </a:xfrm>
          </p:grpSpPr>
          <p:pic>
            <p:nvPicPr>
              <p:cNvPr id="32" name="Picture 48">
                <a:extLst>
                  <a:ext uri="{FF2B5EF4-FFF2-40B4-BE49-F238E27FC236}">
                    <a16:creationId xmlns:a16="http://schemas.microsoft.com/office/drawing/2014/main" id="{C879887B-8336-4F92-90C5-DD1AB2FB7B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83687" y="1062350"/>
                <a:ext cx="586271" cy="553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5F11B0CF-6960-403D-8899-FE990485E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6708" y="1056535"/>
                <a:ext cx="2335213" cy="646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3600" b="1" dirty="0">
                    <a:latin typeface="+mn-lt"/>
                    <a:ea typeface="+mn-ea"/>
                    <a:cs typeface="+mn-ea"/>
                    <a:sym typeface="+mn-lt"/>
                  </a:rPr>
                  <a:t>比       少</a:t>
                </a:r>
                <a:endParaRPr lang="en-US" altLang="zh-CN" sz="3600" b="1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40" name="Picture 30">
            <a:extLst>
              <a:ext uri="{FF2B5EF4-FFF2-40B4-BE49-F238E27FC236}">
                <a16:creationId xmlns:a16="http://schemas.microsoft.com/office/drawing/2014/main" id="{6BC71968-1674-4D8D-9AA2-13AFFA17F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0622" y="3759523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1">
            <a:extLst>
              <a:ext uri="{FF2B5EF4-FFF2-40B4-BE49-F238E27FC236}">
                <a16:creationId xmlns:a16="http://schemas.microsoft.com/office/drawing/2014/main" id="{D989629C-1BB4-40E9-9F90-880F2A831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5385" y="2707011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2">
            <a:extLst>
              <a:ext uri="{FF2B5EF4-FFF2-40B4-BE49-F238E27FC236}">
                <a16:creationId xmlns:a16="http://schemas.microsoft.com/office/drawing/2014/main" id="{86CB6778-7AD5-4E43-84A7-E30224EEF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0622" y="1700536"/>
            <a:ext cx="725455" cy="68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6">
            <a:extLst>
              <a:ext uri="{FF2B5EF4-FFF2-40B4-BE49-F238E27FC236}">
                <a16:creationId xmlns:a16="http://schemas.microsoft.com/office/drawing/2014/main" id="{413D890B-D011-44F4-A296-EBC6B5C8C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8825" y="3771900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0">
            <a:extLst>
              <a:ext uri="{FF2B5EF4-FFF2-40B4-BE49-F238E27FC236}">
                <a16:creationId xmlns:a16="http://schemas.microsoft.com/office/drawing/2014/main" id="{F584F550-CB7E-41FA-A836-661384D57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3587" y="2717800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1">
            <a:extLst>
              <a:ext uri="{FF2B5EF4-FFF2-40B4-BE49-F238E27FC236}">
                <a16:creationId xmlns:a16="http://schemas.microsoft.com/office/drawing/2014/main" id="{A14E282C-D6BA-4D84-B7E9-C7C931CDD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57237" y="1716088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2">
            <a:extLst>
              <a:ext uri="{FF2B5EF4-FFF2-40B4-BE49-F238E27FC236}">
                <a16:creationId xmlns:a16="http://schemas.microsoft.com/office/drawing/2014/main" id="{9E50BCC7-A14B-4F18-B48F-35D44AB69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62000" y="779463"/>
            <a:ext cx="424338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5" descr="62-1">
            <a:extLst>
              <a:ext uri="{FF2B5EF4-FFF2-40B4-BE49-F238E27FC236}">
                <a16:creationId xmlns:a16="http://schemas.microsoft.com/office/drawing/2014/main" id="{64A265D2-3AA0-63AB-06E3-457F535BC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121" y="1610783"/>
            <a:ext cx="920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5" descr="62-1">
            <a:extLst>
              <a:ext uri="{FF2B5EF4-FFF2-40B4-BE49-F238E27FC236}">
                <a16:creationId xmlns:a16="http://schemas.microsoft.com/office/drawing/2014/main" id="{48CB4A50-249E-180F-BC9C-457744B57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455" y="1593850"/>
            <a:ext cx="920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1" grpId="0"/>
      <p:bldP spid="33" grpId="0"/>
      <p:bldP spid="34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" name="组合 351">
            <a:extLst>
              <a:ext uri="{FF2B5EF4-FFF2-40B4-BE49-F238E27FC236}">
                <a16:creationId xmlns:a16="http://schemas.microsoft.com/office/drawing/2014/main" id="{FEE613FB-A2E2-003E-13A6-549BF15675C3}"/>
              </a:ext>
            </a:extLst>
          </p:cNvPr>
          <p:cNvGrpSpPr/>
          <p:nvPr/>
        </p:nvGrpSpPr>
        <p:grpSpPr>
          <a:xfrm>
            <a:off x="2616200" y="3352799"/>
            <a:ext cx="3860800" cy="863600"/>
            <a:chOff x="2760133" y="3412066"/>
            <a:chExt cx="3860800" cy="863600"/>
          </a:xfrm>
        </p:grpSpPr>
        <p:sp>
          <p:nvSpPr>
            <p:cNvPr id="346" name="文本框 345">
              <a:extLst>
                <a:ext uri="{FF2B5EF4-FFF2-40B4-BE49-F238E27FC236}">
                  <a16:creationId xmlns:a16="http://schemas.microsoft.com/office/drawing/2014/main" id="{B1B8FE9F-A932-7B1A-76EF-A943AFF61281}"/>
                </a:ext>
              </a:extLst>
            </p:cNvPr>
            <p:cNvSpPr txBox="1"/>
            <p:nvPr/>
          </p:nvSpPr>
          <p:spPr>
            <a:xfrm>
              <a:off x="2760133" y="3431589"/>
              <a:ext cx="382693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i="0" u="none" strike="noStrike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小于号的开口对着较大的数，尖尖对着较小的数。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351" name="矩形: 圆角 350">
              <a:extLst>
                <a:ext uri="{FF2B5EF4-FFF2-40B4-BE49-F238E27FC236}">
                  <a16:creationId xmlns:a16="http://schemas.microsoft.com/office/drawing/2014/main" id="{C8EFD10C-1C35-232D-6BEB-099139F760E2}"/>
                </a:ext>
              </a:extLst>
            </p:cNvPr>
            <p:cNvSpPr/>
            <p:nvPr/>
          </p:nvSpPr>
          <p:spPr>
            <a:xfrm>
              <a:off x="2760133" y="3412066"/>
              <a:ext cx="3860800" cy="863600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0" name="组合 349">
            <a:extLst>
              <a:ext uri="{FF2B5EF4-FFF2-40B4-BE49-F238E27FC236}">
                <a16:creationId xmlns:a16="http://schemas.microsoft.com/office/drawing/2014/main" id="{0630B5B0-94D0-EEBC-663E-B2314E4A23B9}"/>
              </a:ext>
            </a:extLst>
          </p:cNvPr>
          <p:cNvGrpSpPr/>
          <p:nvPr/>
        </p:nvGrpSpPr>
        <p:grpSpPr>
          <a:xfrm>
            <a:off x="4485499" y="2022140"/>
            <a:ext cx="3552540" cy="897467"/>
            <a:chOff x="4529666" y="2065866"/>
            <a:chExt cx="3552540" cy="897467"/>
          </a:xfrm>
        </p:grpSpPr>
        <p:sp>
          <p:nvSpPr>
            <p:cNvPr id="344" name="文本框 343">
              <a:extLst>
                <a:ext uri="{FF2B5EF4-FFF2-40B4-BE49-F238E27FC236}">
                  <a16:creationId xmlns:a16="http://schemas.microsoft.com/office/drawing/2014/main" id="{2368F94F-5B98-55D4-BA89-2F38268EA382}"/>
                </a:ext>
              </a:extLst>
            </p:cNvPr>
            <p:cNvSpPr txBox="1"/>
            <p:nvPr/>
          </p:nvSpPr>
          <p:spPr>
            <a:xfrm>
              <a:off x="4543140" y="2089467"/>
              <a:ext cx="353906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小于号的左边是较小的数，右边是较大的数。</a:t>
              </a:r>
            </a:p>
          </p:txBody>
        </p:sp>
        <p:sp>
          <p:nvSpPr>
            <p:cNvPr id="349" name="矩形: 圆角 348">
              <a:extLst>
                <a:ext uri="{FF2B5EF4-FFF2-40B4-BE49-F238E27FC236}">
                  <a16:creationId xmlns:a16="http://schemas.microsoft.com/office/drawing/2014/main" id="{FADDB1B0-61C2-460D-8B5E-EC3FE3C75425}"/>
                </a:ext>
              </a:extLst>
            </p:cNvPr>
            <p:cNvSpPr/>
            <p:nvPr/>
          </p:nvSpPr>
          <p:spPr>
            <a:xfrm>
              <a:off x="4529666" y="2065866"/>
              <a:ext cx="3270648" cy="897467"/>
            </a:xfrm>
            <a:prstGeom prst="roundRect">
              <a:avLst/>
            </a:prstGeom>
            <a:noFill/>
            <a:ln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8" name="组合 347">
            <a:extLst>
              <a:ext uri="{FF2B5EF4-FFF2-40B4-BE49-F238E27FC236}">
                <a16:creationId xmlns:a16="http://schemas.microsoft.com/office/drawing/2014/main" id="{190FF3D7-849F-6170-F373-566F6AF3F62B}"/>
              </a:ext>
            </a:extLst>
          </p:cNvPr>
          <p:cNvGrpSpPr/>
          <p:nvPr/>
        </p:nvGrpSpPr>
        <p:grpSpPr>
          <a:xfrm>
            <a:off x="1646563" y="1219201"/>
            <a:ext cx="2683933" cy="948266"/>
            <a:chOff x="1646563" y="1219201"/>
            <a:chExt cx="2683933" cy="948266"/>
          </a:xfrm>
        </p:grpSpPr>
        <p:sp>
          <p:nvSpPr>
            <p:cNvPr id="342" name="文本框 341">
              <a:extLst>
                <a:ext uri="{FF2B5EF4-FFF2-40B4-BE49-F238E27FC236}">
                  <a16:creationId xmlns:a16="http://schemas.microsoft.com/office/drawing/2014/main" id="{8D4E723C-9847-695C-6179-A513797B1B02}"/>
                </a:ext>
              </a:extLst>
            </p:cNvPr>
            <p:cNvSpPr txBox="1"/>
            <p:nvPr/>
          </p:nvSpPr>
          <p:spPr>
            <a:xfrm>
              <a:off x="1646563" y="1271427"/>
              <a:ext cx="26839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小于号的左边尖尖的，右边开口大。</a:t>
              </a:r>
            </a:p>
          </p:txBody>
        </p:sp>
        <p:sp>
          <p:nvSpPr>
            <p:cNvPr id="347" name="矩形: 圆角 346">
              <a:extLst>
                <a:ext uri="{FF2B5EF4-FFF2-40B4-BE49-F238E27FC236}">
                  <a16:creationId xmlns:a16="http://schemas.microsoft.com/office/drawing/2014/main" id="{641CF2FA-0B26-C4EA-EB4D-BA393EE39D76}"/>
                </a:ext>
              </a:extLst>
            </p:cNvPr>
            <p:cNvSpPr/>
            <p:nvPr/>
          </p:nvSpPr>
          <p:spPr>
            <a:xfrm>
              <a:off x="1684866" y="1219201"/>
              <a:ext cx="2607734" cy="948266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B2978BFB-91EC-0572-C4D3-5D033028D5B2}"/>
              </a:ext>
            </a:extLst>
          </p:cNvPr>
          <p:cNvSpPr txBox="1"/>
          <p:nvPr/>
        </p:nvSpPr>
        <p:spPr>
          <a:xfrm>
            <a:off x="1210732" y="516467"/>
            <a:ext cx="6011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大家仔细观察“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&lt;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”有什么特点呢？</a:t>
            </a:r>
          </a:p>
        </p:txBody>
      </p:sp>
      <p:pic>
        <p:nvPicPr>
          <p:cNvPr id="343" name="图片 342">
            <a:extLst>
              <a:ext uri="{FF2B5EF4-FFF2-40B4-BE49-F238E27FC236}">
                <a16:creationId xmlns:a16="http://schemas.microsoft.com/office/drawing/2014/main" id="{2B892D02-1B34-46EF-B482-3BF2D352F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24" y="1302258"/>
            <a:ext cx="1131266" cy="1472654"/>
          </a:xfrm>
          <a:prstGeom prst="rect">
            <a:avLst/>
          </a:prstGeom>
        </p:spPr>
      </p:pic>
      <p:pic>
        <p:nvPicPr>
          <p:cNvPr id="345" name="图片 344">
            <a:extLst>
              <a:ext uri="{FF2B5EF4-FFF2-40B4-BE49-F238E27FC236}">
                <a16:creationId xmlns:a16="http://schemas.microsoft.com/office/drawing/2014/main" id="{3807F79B-F074-4CEF-9A7E-6C28AFEAD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508" y="2139242"/>
            <a:ext cx="1224981" cy="1358858"/>
          </a:xfrm>
          <a:prstGeom prst="rect">
            <a:avLst/>
          </a:prstGeom>
        </p:spPr>
      </p:pic>
      <p:pic>
        <p:nvPicPr>
          <p:cNvPr id="353" name="图片 352">
            <a:extLst>
              <a:ext uri="{FF2B5EF4-FFF2-40B4-BE49-F238E27FC236}">
                <a16:creationId xmlns:a16="http://schemas.microsoft.com/office/drawing/2014/main" id="{A8C3060F-F3BA-4009-812D-B899D29A8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194" y="3176927"/>
            <a:ext cx="1043129" cy="149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1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180F286-F2DB-11CC-82D7-B890FC5D7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8" y="369580"/>
            <a:ext cx="3182408" cy="85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1" hangingPunct="1"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“＜” 的书写</a:t>
            </a:r>
          </a:p>
        </p:txBody>
      </p:sp>
      <p:pic>
        <p:nvPicPr>
          <p:cNvPr id="3" name="Picture 2" descr="F:\人一数上\3 1-5的认识和加减法\写字格.png">
            <a:extLst>
              <a:ext uri="{FF2B5EF4-FFF2-40B4-BE49-F238E27FC236}">
                <a16:creationId xmlns:a16="http://schemas.microsoft.com/office/drawing/2014/main" id="{D36D5A98-9738-1D71-0CBE-31AFA884A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99" y="1144541"/>
            <a:ext cx="119380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7">
            <a:extLst>
              <a:ext uri="{FF2B5EF4-FFF2-40B4-BE49-F238E27FC236}">
                <a16:creationId xmlns:a16="http://schemas.microsoft.com/office/drawing/2014/main" id="{58D971C6-A4C3-2A0B-911E-1B266AF95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212" y="1049291"/>
            <a:ext cx="1435100" cy="2278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2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  <a:endParaRPr lang="zh-CN" altLang="en-US" sz="14200" b="1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2772" name="Picture 7">
            <a:extLst>
              <a:ext uri="{FF2B5EF4-FFF2-40B4-BE49-F238E27FC236}">
                <a16:creationId xmlns:a16="http://schemas.microsoft.com/office/drawing/2014/main" id="{E93CEA3A-AD30-9022-BAB5-51B1F37C1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630" y="3422768"/>
            <a:ext cx="43862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960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4E76F4F-95C1-A75A-23F3-E4F791E48982}"/>
              </a:ext>
            </a:extLst>
          </p:cNvPr>
          <p:cNvSpPr txBox="1"/>
          <p:nvPr/>
        </p:nvSpPr>
        <p:spPr>
          <a:xfrm>
            <a:off x="1143001" y="313267"/>
            <a:ext cx="4047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区分“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&gt;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”和“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&lt;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”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0A09886-7C9C-7438-90FA-8847B7A34045}"/>
              </a:ext>
            </a:extLst>
          </p:cNvPr>
          <p:cNvCxnSpPr>
            <a:cxnSpLocks/>
          </p:cNvCxnSpPr>
          <p:nvPr/>
        </p:nvCxnSpPr>
        <p:spPr>
          <a:xfrm>
            <a:off x="1436915" y="1589317"/>
            <a:ext cx="769257" cy="18868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396AD88-AB27-EED9-8C35-92A89CF242D1}"/>
              </a:ext>
            </a:extLst>
          </p:cNvPr>
          <p:cNvCxnSpPr>
            <a:cxnSpLocks/>
          </p:cNvCxnSpPr>
          <p:nvPr/>
        </p:nvCxnSpPr>
        <p:spPr>
          <a:xfrm flipV="1">
            <a:off x="1422401" y="1792517"/>
            <a:ext cx="769257" cy="2757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6755A82-90F5-D878-38D8-416518BEF3A7}"/>
              </a:ext>
            </a:extLst>
          </p:cNvPr>
          <p:cNvCxnSpPr>
            <a:cxnSpLocks/>
          </p:cNvCxnSpPr>
          <p:nvPr/>
        </p:nvCxnSpPr>
        <p:spPr>
          <a:xfrm flipH="1">
            <a:off x="2656114" y="1603832"/>
            <a:ext cx="769257" cy="188685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8A82E9F-D804-45BD-0AC7-91DC2CDE65ED}"/>
              </a:ext>
            </a:extLst>
          </p:cNvPr>
          <p:cNvCxnSpPr>
            <a:cxnSpLocks/>
          </p:cNvCxnSpPr>
          <p:nvPr/>
        </p:nvCxnSpPr>
        <p:spPr>
          <a:xfrm flipH="1" flipV="1">
            <a:off x="2650066" y="1798565"/>
            <a:ext cx="769257" cy="2757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E8E8E11-4358-6B5D-15D8-05265F5E0A58}"/>
              </a:ext>
            </a:extLst>
          </p:cNvPr>
          <p:cNvSpPr txBox="1"/>
          <p:nvPr/>
        </p:nvSpPr>
        <p:spPr>
          <a:xfrm>
            <a:off x="1508279" y="2381553"/>
            <a:ext cx="1995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木棒摆一摆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77E9B68-7D56-D5BD-8349-F3D0680AFC6F}"/>
              </a:ext>
            </a:extLst>
          </p:cNvPr>
          <p:cNvGrpSpPr/>
          <p:nvPr/>
        </p:nvGrpSpPr>
        <p:grpSpPr>
          <a:xfrm>
            <a:off x="711200" y="3145019"/>
            <a:ext cx="7721600" cy="1415143"/>
            <a:chOff x="711200" y="3338285"/>
            <a:chExt cx="7721600" cy="1415143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2709797A-7D65-5788-8689-852F7E7CA378}"/>
                </a:ext>
              </a:extLst>
            </p:cNvPr>
            <p:cNvSpPr/>
            <p:nvPr/>
          </p:nvSpPr>
          <p:spPr>
            <a:xfrm>
              <a:off x="711200" y="3338285"/>
              <a:ext cx="7721600" cy="1415143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3626B38-4BCA-300E-A0D4-32C1678C7DE1}"/>
                </a:ext>
              </a:extLst>
            </p:cNvPr>
            <p:cNvSpPr txBox="1"/>
            <p:nvPr/>
          </p:nvSpPr>
          <p:spPr>
            <a:xfrm>
              <a:off x="834572" y="3359221"/>
              <a:ext cx="7518400" cy="13031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大数在前用大于，小数在前用小于，相同数间用等于；大大的口朝大数，尖尖的角朝小数。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903303AA-3C37-065F-D2C3-08AC70567ED9}"/>
              </a:ext>
            </a:extLst>
          </p:cNvPr>
          <p:cNvSpPr txBox="1"/>
          <p:nvPr/>
        </p:nvSpPr>
        <p:spPr>
          <a:xfrm>
            <a:off x="5380565" y="2441677"/>
            <a:ext cx="2023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ea typeface="楷体" panose="02010609060101010101" pitchFamily="49" charset="-122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儿歌记忆</a:t>
            </a:r>
            <a:endParaRPr lang="zh-CN" altLang="en-US" sz="2800" b="1" dirty="0">
              <a:solidFill>
                <a:schemeClr val="accent6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7FA05B1-407F-F803-AF50-1E3275DAE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3866" y="1031556"/>
            <a:ext cx="2556933" cy="132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9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>
            <a:extLst>
              <a:ext uri="{FF2B5EF4-FFF2-40B4-BE49-F238E27FC236}">
                <a16:creationId xmlns:a16="http://schemas.microsoft.com/office/drawing/2014/main" id="{B0CC7D6C-A725-C41B-944B-BC8CF1480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1178" y="773003"/>
            <a:ext cx="30887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17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7C3FBC7-B950-54A1-5940-9F1A5ED8A3E5}"/>
              </a:ext>
            </a:extLst>
          </p:cNvPr>
          <p:cNvSpPr txBox="1"/>
          <p:nvPr/>
        </p:nvSpPr>
        <p:spPr>
          <a:xfrm>
            <a:off x="551551" y="1215490"/>
            <a:ext cx="8040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每只松鼠（</a:t>
            </a:r>
            <a:r>
              <a:rPr lang="en-US" altLang="zh-CN" sz="2400" b="1" dirty="0" err="1">
                <a:latin typeface="+mn-lt"/>
                <a:ea typeface="+mn-ea"/>
                <a:cs typeface="+mn-ea"/>
                <a:sym typeface="+mn-lt"/>
              </a:rPr>
              <a:t>shǔ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）吃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个松果，哪一堆正合适？画“√”。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52C8EA-A0DF-6B62-B660-9B7E892AE91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1934" y="1832618"/>
            <a:ext cx="6378488" cy="266432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5C19CAD-AC09-4917-F5A3-39284BA76068}"/>
              </a:ext>
            </a:extLst>
          </p:cNvPr>
          <p:cNvSpPr txBox="1"/>
          <p:nvPr/>
        </p:nvSpPr>
        <p:spPr>
          <a:xfrm>
            <a:off x="3456062" y="3604844"/>
            <a:ext cx="7587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6E3AB0A5-1850-1E78-0DCA-2364F4573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436" y="372895"/>
            <a:ext cx="2389274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</p:spTree>
    <p:extLst>
      <p:ext uri="{BB962C8B-B14F-4D97-AF65-F5344CB8AC3E}">
        <p14:creationId xmlns:p14="http://schemas.microsoft.com/office/powerpoint/2010/main" val="242162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0E8687D-F41C-CCD6-4F5D-BF8E2D0A7A98}"/>
              </a:ext>
            </a:extLst>
          </p:cNvPr>
          <p:cNvSpPr txBox="1"/>
          <p:nvPr/>
        </p:nvSpPr>
        <p:spPr>
          <a:xfrm>
            <a:off x="620991" y="1035681"/>
            <a:ext cx="3650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在少的后面画“√”。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93C754-02F7-07F0-05D2-5927BB4F437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710" y="1779921"/>
            <a:ext cx="7512579" cy="228173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5A17D55-4D60-5644-1303-8D9A96A0886B}"/>
              </a:ext>
            </a:extLst>
          </p:cNvPr>
          <p:cNvSpPr txBox="1"/>
          <p:nvPr/>
        </p:nvSpPr>
        <p:spPr>
          <a:xfrm>
            <a:off x="7493891" y="2022563"/>
            <a:ext cx="7587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A3F9D02-69A5-7AF2-6654-8054D1065E34}"/>
              </a:ext>
            </a:extLst>
          </p:cNvPr>
          <p:cNvSpPr txBox="1"/>
          <p:nvPr/>
        </p:nvSpPr>
        <p:spPr>
          <a:xfrm>
            <a:off x="3999092" y="1081847"/>
            <a:ext cx="3055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6508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07CC91A-A78C-2726-D53E-0373A146AED6}"/>
              </a:ext>
            </a:extLst>
          </p:cNvPr>
          <p:cNvSpPr txBox="1"/>
          <p:nvPr/>
        </p:nvSpPr>
        <p:spPr>
          <a:xfrm>
            <a:off x="1312333" y="61673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组合 2">
            <a:extLst>
              <a:ext uri="{FF2B5EF4-FFF2-40B4-BE49-F238E27FC236}">
                <a16:creationId xmlns:a16="http://schemas.microsoft.com/office/drawing/2014/main" id="{79752353-3D48-A387-0289-6EC7F3F62A86}"/>
              </a:ext>
            </a:extLst>
          </p:cNvPr>
          <p:cNvGrpSpPr>
            <a:grpSpLocks/>
          </p:cNvGrpSpPr>
          <p:nvPr/>
        </p:nvGrpSpPr>
        <p:grpSpPr bwMode="auto">
          <a:xfrm>
            <a:off x="5132299" y="2454192"/>
            <a:ext cx="2386012" cy="849313"/>
            <a:chOff x="1929457" y="3397245"/>
            <a:chExt cx="2385299" cy="849718"/>
          </a:xfrm>
        </p:grpSpPr>
        <p:sp>
          <p:nvSpPr>
            <p:cNvPr id="7" name="矩形 3">
              <a:extLst>
                <a:ext uri="{FF2B5EF4-FFF2-40B4-BE49-F238E27FC236}">
                  <a16:creationId xmlns:a16="http://schemas.microsoft.com/office/drawing/2014/main" id="{8D509C51-4A20-78CB-0084-168E474B0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457" y="3482286"/>
              <a:ext cx="936625" cy="70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2D99B128-C4D0-3D38-6ECD-3C85DA38B6CE}"/>
                </a:ext>
              </a:extLst>
            </p:cNvPr>
            <p:cNvSpPr/>
            <p:nvPr/>
          </p:nvSpPr>
          <p:spPr>
            <a:xfrm>
              <a:off x="2442066" y="3397245"/>
              <a:ext cx="849059" cy="849718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1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9" name="矩形 15">
              <a:extLst>
                <a:ext uri="{FF2B5EF4-FFF2-40B4-BE49-F238E27FC236}">
                  <a16:creationId xmlns:a16="http://schemas.microsoft.com/office/drawing/2014/main" id="{F74AF225-B29C-9CEA-FFD5-166500F6E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8131" y="3482286"/>
              <a:ext cx="936625" cy="70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ACB53E42-C200-75E6-9F32-73DE181E8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728" y="2524835"/>
            <a:ext cx="936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AAE4EFC-B17F-C335-3771-84AEF072DA8D}"/>
              </a:ext>
            </a:extLst>
          </p:cNvPr>
          <p:cNvSpPr txBox="1"/>
          <p:nvPr/>
        </p:nvSpPr>
        <p:spPr>
          <a:xfrm>
            <a:off x="595591" y="1010281"/>
            <a:ext cx="547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3.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240AE98-D68D-446E-9DD5-0095E84AFD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57931" y="1179941"/>
            <a:ext cx="2253771" cy="3346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60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1889BE7-4A1D-6EEC-521A-419789122A86}"/>
              </a:ext>
            </a:extLst>
          </p:cNvPr>
          <p:cNvGrpSpPr>
            <a:grpSpLocks/>
          </p:cNvGrpSpPr>
          <p:nvPr/>
        </p:nvGrpSpPr>
        <p:grpSpPr bwMode="auto">
          <a:xfrm>
            <a:off x="5132299" y="2454192"/>
            <a:ext cx="2386012" cy="849313"/>
            <a:chOff x="1929457" y="3397245"/>
            <a:chExt cx="2385299" cy="84971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D87D878-FC01-7646-95C9-50A64FFC8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457" y="3482286"/>
              <a:ext cx="936625" cy="70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72B6E95F-2B11-E1C9-F5E0-25DDA081F4A4}"/>
                </a:ext>
              </a:extLst>
            </p:cNvPr>
            <p:cNvSpPr/>
            <p:nvPr/>
          </p:nvSpPr>
          <p:spPr>
            <a:xfrm>
              <a:off x="2442066" y="3397245"/>
              <a:ext cx="849059" cy="849718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1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 15">
              <a:extLst>
                <a:ext uri="{FF2B5EF4-FFF2-40B4-BE49-F238E27FC236}">
                  <a16:creationId xmlns:a16="http://schemas.microsoft.com/office/drawing/2014/main" id="{5E6A3A23-AFB3-6C4B-33FA-4DAAE5C0D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8131" y="3482286"/>
              <a:ext cx="936625" cy="70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B6DB5374-B2E5-4678-45FB-3D8F82B2DAEC}"/>
              </a:ext>
            </a:extLst>
          </p:cNvPr>
          <p:cNvSpPr txBox="1"/>
          <p:nvPr/>
        </p:nvSpPr>
        <p:spPr>
          <a:xfrm>
            <a:off x="1244601" y="557468"/>
            <a:ext cx="2997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03EBE9E-3198-D9AC-756C-C218E97F0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524835"/>
            <a:ext cx="936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1AB13A3-83D6-44B6-9F74-9FCC14FA2D1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6645" y="1219135"/>
            <a:ext cx="2308437" cy="3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1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C2834E31-3674-723B-9040-C170C9501A7B}"/>
              </a:ext>
            </a:extLst>
          </p:cNvPr>
          <p:cNvGrpSpPr>
            <a:grpSpLocks/>
          </p:cNvGrpSpPr>
          <p:nvPr/>
        </p:nvGrpSpPr>
        <p:grpSpPr bwMode="auto">
          <a:xfrm>
            <a:off x="5283047" y="2890588"/>
            <a:ext cx="2438400" cy="849312"/>
            <a:chOff x="1905111" y="3397245"/>
            <a:chExt cx="2437551" cy="849718"/>
          </a:xfrm>
        </p:grpSpPr>
        <p:sp>
          <p:nvSpPr>
            <p:cNvPr id="5" name="矩形 20">
              <a:extLst>
                <a:ext uri="{FF2B5EF4-FFF2-40B4-BE49-F238E27FC236}">
                  <a16:creationId xmlns:a16="http://schemas.microsoft.com/office/drawing/2014/main" id="{5063388D-FD3E-BDC0-C013-DC4260528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111" y="3482286"/>
              <a:ext cx="936625" cy="70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9AF2B001-0CF0-A6CC-E4E3-E41B9FBAD6AC}"/>
                </a:ext>
              </a:extLst>
            </p:cNvPr>
            <p:cNvSpPr/>
            <p:nvPr/>
          </p:nvSpPr>
          <p:spPr>
            <a:xfrm>
              <a:off x="2441499" y="3397245"/>
              <a:ext cx="849016" cy="849718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1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15">
              <a:extLst>
                <a:ext uri="{FF2B5EF4-FFF2-40B4-BE49-F238E27FC236}">
                  <a16:creationId xmlns:a16="http://schemas.microsoft.com/office/drawing/2014/main" id="{A40BA84A-11DE-9E3A-0591-1D2943DF4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6037" y="3467991"/>
              <a:ext cx="936625" cy="70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B872C6C-4690-C8EB-7B3E-3807786D9826}"/>
              </a:ext>
            </a:extLst>
          </p:cNvPr>
          <p:cNvGrpSpPr>
            <a:grpSpLocks/>
          </p:cNvGrpSpPr>
          <p:nvPr/>
        </p:nvGrpSpPr>
        <p:grpSpPr bwMode="auto">
          <a:xfrm>
            <a:off x="5283047" y="1710612"/>
            <a:ext cx="2438400" cy="849312"/>
            <a:chOff x="1905111" y="3397245"/>
            <a:chExt cx="2437551" cy="849718"/>
          </a:xfrm>
        </p:grpSpPr>
        <p:sp>
          <p:nvSpPr>
            <p:cNvPr id="9" name="矩形 20">
              <a:extLst>
                <a:ext uri="{FF2B5EF4-FFF2-40B4-BE49-F238E27FC236}">
                  <a16:creationId xmlns:a16="http://schemas.microsoft.com/office/drawing/2014/main" id="{26C92ADB-0C57-61BA-E7FD-0AE0EC085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111" y="3482286"/>
              <a:ext cx="936625" cy="70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B0C5AD76-715F-F290-78E0-9D7A5CC0AA5D}"/>
                </a:ext>
              </a:extLst>
            </p:cNvPr>
            <p:cNvSpPr/>
            <p:nvPr/>
          </p:nvSpPr>
          <p:spPr>
            <a:xfrm>
              <a:off x="2441499" y="3397245"/>
              <a:ext cx="849016" cy="849718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11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5">
              <a:extLst>
                <a:ext uri="{FF2B5EF4-FFF2-40B4-BE49-F238E27FC236}">
                  <a16:creationId xmlns:a16="http://schemas.microsoft.com/office/drawing/2014/main" id="{0F4F523B-E758-8914-5D62-836826730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6037" y="3467991"/>
              <a:ext cx="936625" cy="708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000" b="1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E8EDEA2C-2F32-7C6A-3820-7C82EF310800}"/>
              </a:ext>
            </a:extLst>
          </p:cNvPr>
          <p:cNvSpPr txBox="1"/>
          <p:nvPr/>
        </p:nvSpPr>
        <p:spPr>
          <a:xfrm>
            <a:off x="956733" y="591335"/>
            <a:ext cx="3115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B0DD75B-1964-6402-0B8D-5219200BD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276" y="1789500"/>
            <a:ext cx="936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597A758-6862-8720-25D7-D8AE7D085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4392" y="2959239"/>
            <a:ext cx="9366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BD858F2-4CB9-4B4B-A608-C0B9904529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2553" y="1259299"/>
            <a:ext cx="3212913" cy="308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7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6C4EFCC-6773-51BE-38ED-2EBD84636058}"/>
              </a:ext>
            </a:extLst>
          </p:cNvPr>
          <p:cNvSpPr txBox="1"/>
          <p:nvPr/>
        </p:nvSpPr>
        <p:spPr>
          <a:xfrm>
            <a:off x="3505200" y="64213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53C1615-1568-C179-4405-225B83D6E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1617" y="1410243"/>
            <a:ext cx="3778617" cy="255951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8679E5D-E7EF-4D33-8D86-87EB3B0F61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3260" y="1251629"/>
            <a:ext cx="2566666" cy="127809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FD1A2FD-D5D3-3085-7411-E4642CA8C81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8621" y="2671871"/>
            <a:ext cx="3447619" cy="112381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956B2F4-0A78-7C1A-B3E7-963EFC6627B7}"/>
              </a:ext>
            </a:extLst>
          </p:cNvPr>
          <p:cNvSpPr txBox="1"/>
          <p:nvPr/>
        </p:nvSpPr>
        <p:spPr>
          <a:xfrm>
            <a:off x="907348" y="4116974"/>
            <a:ext cx="7329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图中还可以比什么？同桌之间互相说一说。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8A3192B-8362-56CD-67B4-38F65A716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114" y="1376510"/>
            <a:ext cx="434934" cy="37901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F77125F-0A45-C86E-C921-5CFBEC8FAAC0}"/>
              </a:ext>
            </a:extLst>
          </p:cNvPr>
          <p:cNvSpPr txBox="1"/>
          <p:nvPr/>
        </p:nvSpPr>
        <p:spPr>
          <a:xfrm>
            <a:off x="5918494" y="1975922"/>
            <a:ext cx="422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11F6FA0-8728-0529-08A7-AA20689EDB70}"/>
              </a:ext>
            </a:extLst>
          </p:cNvPr>
          <p:cNvSpPr txBox="1"/>
          <p:nvPr/>
        </p:nvSpPr>
        <p:spPr>
          <a:xfrm>
            <a:off x="6338866" y="1988438"/>
            <a:ext cx="36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14464C-BD14-B91E-955E-13BE01039626}"/>
              </a:ext>
            </a:extLst>
          </p:cNvPr>
          <p:cNvSpPr txBox="1"/>
          <p:nvPr/>
        </p:nvSpPr>
        <p:spPr>
          <a:xfrm>
            <a:off x="6761730" y="1980954"/>
            <a:ext cx="56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5CC735F-79AE-F1C2-EDDB-D4CECF2092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114" y="1482343"/>
            <a:ext cx="434935" cy="19750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AD51826-3FAC-53A0-C089-C05FEDCEEE45}"/>
              </a:ext>
            </a:extLst>
          </p:cNvPr>
          <p:cNvSpPr txBox="1"/>
          <p:nvPr/>
        </p:nvSpPr>
        <p:spPr>
          <a:xfrm>
            <a:off x="6625419" y="2732558"/>
            <a:ext cx="6899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少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B901A17-0CDC-FE46-2572-D7B0D2BAAAA3}"/>
              </a:ext>
            </a:extLst>
          </p:cNvPr>
          <p:cNvSpPr txBox="1"/>
          <p:nvPr/>
        </p:nvSpPr>
        <p:spPr>
          <a:xfrm>
            <a:off x="5548173" y="3265624"/>
            <a:ext cx="398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580C9CA-22E7-ED8A-BE07-9E72BDAB5E98}"/>
              </a:ext>
            </a:extLst>
          </p:cNvPr>
          <p:cNvSpPr txBox="1"/>
          <p:nvPr/>
        </p:nvSpPr>
        <p:spPr>
          <a:xfrm>
            <a:off x="5918776" y="3256785"/>
            <a:ext cx="45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9C2C347-3457-B7A9-D905-59DD65BFEBBE}"/>
              </a:ext>
            </a:extLst>
          </p:cNvPr>
          <p:cNvSpPr txBox="1"/>
          <p:nvPr/>
        </p:nvSpPr>
        <p:spPr>
          <a:xfrm>
            <a:off x="6326587" y="3270434"/>
            <a:ext cx="524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C5DEBF5-4CF0-1B21-F955-0FE2D7E33719}"/>
              </a:ext>
            </a:extLst>
          </p:cNvPr>
          <p:cNvSpPr txBox="1"/>
          <p:nvPr/>
        </p:nvSpPr>
        <p:spPr>
          <a:xfrm>
            <a:off x="468591" y="951014"/>
            <a:ext cx="547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n-ea"/>
                <a:cs typeface="+mn-ea"/>
                <a:sym typeface="+mn-lt"/>
              </a:rPr>
              <a:t>4.</a:t>
            </a:r>
            <a:endParaRPr lang="zh-CN" altLang="en-US" sz="36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993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4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6C4EFCC-6773-51BE-38ED-2EBD84636058}"/>
              </a:ext>
            </a:extLst>
          </p:cNvPr>
          <p:cNvSpPr txBox="1"/>
          <p:nvPr/>
        </p:nvSpPr>
        <p:spPr>
          <a:xfrm>
            <a:off x="1143000" y="591335"/>
            <a:ext cx="29125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53C1615-1568-C179-4405-225B83D6E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719" y="1173077"/>
            <a:ext cx="3858389" cy="261354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6DB2656-1DF7-59E2-FB49-39BBBBCDF4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325" y="1532466"/>
            <a:ext cx="422312" cy="556557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A904187-DF83-BA3B-6075-12F9E849507A}"/>
              </a:ext>
            </a:extLst>
          </p:cNvPr>
          <p:cNvSpPr txBox="1"/>
          <p:nvPr/>
        </p:nvSpPr>
        <p:spPr>
          <a:xfrm>
            <a:off x="5510561" y="1627358"/>
            <a:ext cx="2820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和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________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一样多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969A8C61-1C93-DF9B-DDBD-C8ACBAE0B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904" y="1491162"/>
            <a:ext cx="684332" cy="50145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6E1A7AA-B104-DC57-86E0-B8456419DD99}"/>
              </a:ext>
            </a:extLst>
          </p:cNvPr>
          <p:cNvSpPr/>
          <p:nvPr/>
        </p:nvSpPr>
        <p:spPr>
          <a:xfrm>
            <a:off x="5765071" y="2360336"/>
            <a:ext cx="369332" cy="369332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525CDA90-7A93-0409-17B0-6AF2E576C032}"/>
              </a:ext>
            </a:extLst>
          </p:cNvPr>
          <p:cNvSpPr/>
          <p:nvPr/>
        </p:nvSpPr>
        <p:spPr>
          <a:xfrm>
            <a:off x="6329732" y="2396968"/>
            <a:ext cx="369332" cy="349564"/>
          </a:xfrm>
          <a:prstGeom prst="ellipse">
            <a:avLst/>
          </a:prstGeom>
          <a:noFill/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BFF1A33-E0E6-6A98-56C2-CD34B2F0192E}"/>
              </a:ext>
            </a:extLst>
          </p:cNvPr>
          <p:cNvSpPr/>
          <p:nvPr/>
        </p:nvSpPr>
        <p:spPr>
          <a:xfrm>
            <a:off x="6878425" y="2377200"/>
            <a:ext cx="369332" cy="369332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E6226CC-7337-2DFD-A5E0-0DE2E027D5AD}"/>
              </a:ext>
            </a:extLst>
          </p:cNvPr>
          <p:cNvSpPr txBox="1"/>
          <p:nvPr/>
        </p:nvSpPr>
        <p:spPr>
          <a:xfrm>
            <a:off x="5791561" y="2306797"/>
            <a:ext cx="437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9A13CA7-2571-35EA-C9AF-B4186EC5DEAF}"/>
              </a:ext>
            </a:extLst>
          </p:cNvPr>
          <p:cNvSpPr txBox="1"/>
          <p:nvPr/>
        </p:nvSpPr>
        <p:spPr>
          <a:xfrm>
            <a:off x="6340254" y="2332436"/>
            <a:ext cx="36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1A8A5F4-DA93-FE2F-0C55-7C66AA39E565}"/>
              </a:ext>
            </a:extLst>
          </p:cNvPr>
          <p:cNvSpPr txBox="1"/>
          <p:nvPr/>
        </p:nvSpPr>
        <p:spPr>
          <a:xfrm>
            <a:off x="6892073" y="2335934"/>
            <a:ext cx="534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58C33B8-AD66-6EDE-5503-464C9D71C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9371" y="1368811"/>
            <a:ext cx="657520" cy="62707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F1CDC8F-1F9D-B9CE-059A-15158110E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522" y="3043494"/>
            <a:ext cx="422312" cy="556557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320D12F7-A0FD-7FEB-021F-E16033AA7074}"/>
              </a:ext>
            </a:extLst>
          </p:cNvPr>
          <p:cNvSpPr txBox="1"/>
          <p:nvPr/>
        </p:nvSpPr>
        <p:spPr>
          <a:xfrm>
            <a:off x="5371615" y="3142377"/>
            <a:ext cx="3429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比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          _____ (</a:t>
            </a:r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多，少</a:t>
            </a:r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)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44CD4B27-AE83-9546-12CE-46492CF3F5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0160" y="3189946"/>
            <a:ext cx="659578" cy="371013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244C4B32-190D-2C91-2722-B33269D9B458}"/>
              </a:ext>
            </a:extLst>
          </p:cNvPr>
          <p:cNvSpPr/>
          <p:nvPr/>
        </p:nvSpPr>
        <p:spPr>
          <a:xfrm>
            <a:off x="5279518" y="3798022"/>
            <a:ext cx="414867" cy="414867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AE8DC3E-C9B1-E0E7-BC94-2249A939D552}"/>
              </a:ext>
            </a:extLst>
          </p:cNvPr>
          <p:cNvSpPr/>
          <p:nvPr/>
        </p:nvSpPr>
        <p:spPr>
          <a:xfrm>
            <a:off x="6606016" y="3786625"/>
            <a:ext cx="414867" cy="414867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2324CC52-A64E-746D-F497-51AFC2D54F73}"/>
              </a:ext>
            </a:extLst>
          </p:cNvPr>
          <p:cNvSpPr/>
          <p:nvPr/>
        </p:nvSpPr>
        <p:spPr>
          <a:xfrm>
            <a:off x="5857654" y="3786625"/>
            <a:ext cx="488118" cy="488118"/>
          </a:xfrm>
          <a:prstGeom prst="ellipse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9E57466-39CD-202B-EA2D-1BB292A7A1B2}"/>
              </a:ext>
            </a:extLst>
          </p:cNvPr>
          <p:cNvSpPr txBox="1"/>
          <p:nvPr/>
        </p:nvSpPr>
        <p:spPr>
          <a:xfrm>
            <a:off x="5315481" y="3799851"/>
            <a:ext cx="36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9E4FB50-DAAD-8FC0-7881-87EB8F05948B}"/>
              </a:ext>
            </a:extLst>
          </p:cNvPr>
          <p:cNvSpPr txBox="1"/>
          <p:nvPr/>
        </p:nvSpPr>
        <p:spPr>
          <a:xfrm>
            <a:off x="5917047" y="3813078"/>
            <a:ext cx="36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04FC7E4-6D3C-A854-5C98-DE1E9444179C}"/>
              </a:ext>
            </a:extLst>
          </p:cNvPr>
          <p:cNvSpPr txBox="1"/>
          <p:nvPr/>
        </p:nvSpPr>
        <p:spPr>
          <a:xfrm>
            <a:off x="6628783" y="3755215"/>
            <a:ext cx="36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829D2D5-864E-0EDB-DAB2-9D06E77168A0}"/>
              </a:ext>
            </a:extLst>
          </p:cNvPr>
          <p:cNvSpPr txBox="1"/>
          <p:nvPr/>
        </p:nvSpPr>
        <p:spPr>
          <a:xfrm>
            <a:off x="6710303" y="3109450"/>
            <a:ext cx="581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多</a:t>
            </a:r>
          </a:p>
        </p:txBody>
      </p:sp>
    </p:spTree>
    <p:extLst>
      <p:ext uri="{BB962C8B-B14F-4D97-AF65-F5344CB8AC3E}">
        <p14:creationId xmlns:p14="http://schemas.microsoft.com/office/powerpoint/2010/main" val="278810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36" grpId="0"/>
      <p:bldP spid="37" grpId="0"/>
      <p:bldP spid="38" grpId="0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组合 8">
            <a:extLst>
              <a:ext uri="{FF2B5EF4-FFF2-40B4-BE49-F238E27FC236}">
                <a16:creationId xmlns:a16="http://schemas.microsoft.com/office/drawing/2014/main" id="{AD94BB22-2019-79AB-4F47-DFA2B243B0E3}"/>
              </a:ext>
            </a:extLst>
          </p:cNvPr>
          <p:cNvGrpSpPr>
            <a:grpSpLocks/>
          </p:cNvGrpSpPr>
          <p:nvPr/>
        </p:nvGrpSpPr>
        <p:grpSpPr bwMode="auto">
          <a:xfrm>
            <a:off x="1935163" y="1203325"/>
            <a:ext cx="2370137" cy="850900"/>
            <a:chOff x="1932641" y="3397227"/>
            <a:chExt cx="2369457" cy="849736"/>
          </a:xfrm>
        </p:grpSpPr>
        <p:sp>
          <p:nvSpPr>
            <p:cNvPr id="44058" name="矩形 1">
              <a:extLst>
                <a:ext uri="{FF2B5EF4-FFF2-40B4-BE49-F238E27FC236}">
                  <a16:creationId xmlns:a16="http://schemas.microsoft.com/office/drawing/2014/main" id="{6E299ED4-CAA5-456B-6C45-B2E3A6EAD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2641" y="3481567"/>
              <a:ext cx="936625" cy="64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6F62F7D-DED6-54A0-7B4B-78454E2A437B}"/>
                </a:ext>
              </a:extLst>
            </p:cNvPr>
            <p:cNvSpPr/>
            <p:nvPr/>
          </p:nvSpPr>
          <p:spPr>
            <a:xfrm>
              <a:off x="2442082" y="3397227"/>
              <a:ext cx="849069" cy="849736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36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060" name="矩形 15">
              <a:extLst>
                <a:ext uri="{FF2B5EF4-FFF2-40B4-BE49-F238E27FC236}">
                  <a16:creationId xmlns:a16="http://schemas.microsoft.com/office/drawing/2014/main" id="{8A9966EF-CAF5-D35F-027A-F0942AE6A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5473" y="3451539"/>
              <a:ext cx="936625" cy="64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</p:grpSp>
      <p:sp>
        <p:nvSpPr>
          <p:cNvPr id="8" name="矩形 15">
            <a:extLst>
              <a:ext uri="{FF2B5EF4-FFF2-40B4-BE49-F238E27FC236}">
                <a16:creationId xmlns:a16="http://schemas.microsoft.com/office/drawing/2014/main" id="{C7786C49-5229-AA14-792A-7EF368EA7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8113" y="1262063"/>
            <a:ext cx="936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5E421A2C-6544-9247-0BC7-E8156CB2D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1038225"/>
            <a:ext cx="892175" cy="850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3200" dirty="0">
                <a:cs typeface="+mn-ea"/>
                <a:sym typeface="+mn-lt"/>
              </a:rPr>
              <a:t>5. </a:t>
            </a:r>
            <a:endParaRPr lang="zh-CN" altLang="zh-CN" sz="3200" dirty="0">
              <a:cs typeface="+mn-ea"/>
              <a:sym typeface="+mn-lt"/>
            </a:endParaRPr>
          </a:p>
        </p:txBody>
      </p:sp>
      <p:grpSp>
        <p:nvGrpSpPr>
          <p:cNvPr id="44037" name="组合 30">
            <a:extLst>
              <a:ext uri="{FF2B5EF4-FFF2-40B4-BE49-F238E27FC236}">
                <a16:creationId xmlns:a16="http://schemas.microsoft.com/office/drawing/2014/main" id="{D37D2DBF-07DB-D1E5-B207-F87B934D8815}"/>
              </a:ext>
            </a:extLst>
          </p:cNvPr>
          <p:cNvGrpSpPr>
            <a:grpSpLocks/>
          </p:cNvGrpSpPr>
          <p:nvPr/>
        </p:nvGrpSpPr>
        <p:grpSpPr bwMode="auto">
          <a:xfrm>
            <a:off x="5321300" y="1157288"/>
            <a:ext cx="2436813" cy="849312"/>
            <a:chOff x="1877168" y="3397245"/>
            <a:chExt cx="2437588" cy="849718"/>
          </a:xfrm>
        </p:grpSpPr>
        <p:sp>
          <p:nvSpPr>
            <p:cNvPr id="44055" name="矩形 31">
              <a:extLst>
                <a:ext uri="{FF2B5EF4-FFF2-40B4-BE49-F238E27FC236}">
                  <a16:creationId xmlns:a16="http://schemas.microsoft.com/office/drawing/2014/main" id="{24404864-F9C3-D022-EA14-99447164DB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7168" y="3492038"/>
              <a:ext cx="936625" cy="646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325DB1D8-FA2A-3901-8DAB-040ADE4F85B7}"/>
                </a:ext>
              </a:extLst>
            </p:cNvPr>
            <p:cNvSpPr/>
            <p:nvPr/>
          </p:nvSpPr>
          <p:spPr>
            <a:xfrm>
              <a:off x="2440910" y="3397245"/>
              <a:ext cx="849582" cy="849718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36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057" name="矩形 15">
              <a:extLst>
                <a:ext uri="{FF2B5EF4-FFF2-40B4-BE49-F238E27FC236}">
                  <a16:creationId xmlns:a16="http://schemas.microsoft.com/office/drawing/2014/main" id="{6DCFBE0A-79D6-778F-74A9-28E3E3966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8131" y="3483430"/>
              <a:ext cx="936625" cy="646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</p:grpSp>
      <p:sp>
        <p:nvSpPr>
          <p:cNvPr id="35" name="矩形 15">
            <a:extLst>
              <a:ext uri="{FF2B5EF4-FFF2-40B4-BE49-F238E27FC236}">
                <a16:creationId xmlns:a16="http://schemas.microsoft.com/office/drawing/2014/main" id="{EE387258-C836-0366-E1D3-D453FCBBA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25" y="1258888"/>
            <a:ext cx="936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</a:p>
        </p:txBody>
      </p:sp>
      <p:grpSp>
        <p:nvGrpSpPr>
          <p:cNvPr id="44039" name="组合 35">
            <a:extLst>
              <a:ext uri="{FF2B5EF4-FFF2-40B4-BE49-F238E27FC236}">
                <a16:creationId xmlns:a16="http://schemas.microsoft.com/office/drawing/2014/main" id="{DC7406BB-A3D8-0782-BD50-C8ECF2204952}"/>
              </a:ext>
            </a:extLst>
          </p:cNvPr>
          <p:cNvGrpSpPr>
            <a:grpSpLocks/>
          </p:cNvGrpSpPr>
          <p:nvPr/>
        </p:nvGrpSpPr>
        <p:grpSpPr bwMode="auto">
          <a:xfrm>
            <a:off x="1943100" y="2308225"/>
            <a:ext cx="2357438" cy="850900"/>
            <a:chOff x="1902696" y="3397227"/>
            <a:chExt cx="2356538" cy="849736"/>
          </a:xfrm>
        </p:grpSpPr>
        <p:sp>
          <p:nvSpPr>
            <p:cNvPr id="44052" name="矩形 36">
              <a:extLst>
                <a:ext uri="{FF2B5EF4-FFF2-40B4-BE49-F238E27FC236}">
                  <a16:creationId xmlns:a16="http://schemas.microsoft.com/office/drawing/2014/main" id="{02CBDFFA-3EDD-06F2-0543-835560ECC1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2696" y="3499370"/>
              <a:ext cx="936625" cy="64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7DAA7D2B-B8F3-CA55-38C5-E5DBEA806536}"/>
                </a:ext>
              </a:extLst>
            </p:cNvPr>
            <p:cNvSpPr/>
            <p:nvPr/>
          </p:nvSpPr>
          <p:spPr>
            <a:xfrm>
              <a:off x="2442240" y="3397227"/>
              <a:ext cx="848989" cy="849736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36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054" name="矩形 15">
              <a:extLst>
                <a:ext uri="{FF2B5EF4-FFF2-40B4-BE49-F238E27FC236}">
                  <a16:creationId xmlns:a16="http://schemas.microsoft.com/office/drawing/2014/main" id="{6E94A3DF-A423-B526-8E92-CB974003D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2609" y="3508090"/>
              <a:ext cx="936625" cy="64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</p:grpSp>
      <p:sp>
        <p:nvSpPr>
          <p:cNvPr id="40" name="矩形 15">
            <a:extLst>
              <a:ext uri="{FF2B5EF4-FFF2-40B4-BE49-F238E27FC236}">
                <a16:creationId xmlns:a16="http://schemas.microsoft.com/office/drawing/2014/main" id="{FCE190C3-D64E-D6A2-E94C-B7EED9114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400" y="2428875"/>
            <a:ext cx="936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grpSp>
        <p:nvGrpSpPr>
          <p:cNvPr id="44041" name="组合 40">
            <a:extLst>
              <a:ext uri="{FF2B5EF4-FFF2-40B4-BE49-F238E27FC236}">
                <a16:creationId xmlns:a16="http://schemas.microsoft.com/office/drawing/2014/main" id="{B8137AAB-09E1-ED8A-7B32-F62F862FB34E}"/>
              </a:ext>
            </a:extLst>
          </p:cNvPr>
          <p:cNvGrpSpPr>
            <a:grpSpLocks/>
          </p:cNvGrpSpPr>
          <p:nvPr/>
        </p:nvGrpSpPr>
        <p:grpSpPr bwMode="auto">
          <a:xfrm>
            <a:off x="5370513" y="2262188"/>
            <a:ext cx="2493962" cy="849312"/>
            <a:chOff x="1889480" y="3397245"/>
            <a:chExt cx="2492323" cy="849718"/>
          </a:xfrm>
        </p:grpSpPr>
        <p:sp>
          <p:nvSpPr>
            <p:cNvPr id="44049" name="矩形 41">
              <a:extLst>
                <a:ext uri="{FF2B5EF4-FFF2-40B4-BE49-F238E27FC236}">
                  <a16:creationId xmlns:a16="http://schemas.microsoft.com/office/drawing/2014/main" id="{BEB9F1BA-D065-42AC-82CD-AF0C62CF91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480" y="3515257"/>
              <a:ext cx="936625" cy="646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59B7336A-5A1C-5FBD-6A4C-9DA304F9B8B7}"/>
                </a:ext>
              </a:extLst>
            </p:cNvPr>
            <p:cNvSpPr/>
            <p:nvPr/>
          </p:nvSpPr>
          <p:spPr>
            <a:xfrm>
              <a:off x="2441567" y="3397245"/>
              <a:ext cx="848754" cy="849718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36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051" name="矩形 15">
              <a:extLst>
                <a:ext uri="{FF2B5EF4-FFF2-40B4-BE49-F238E27FC236}">
                  <a16:creationId xmlns:a16="http://schemas.microsoft.com/office/drawing/2014/main" id="{9F9FAF69-A5CB-D6CC-07F8-4B8A21F3C2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5178" y="3515256"/>
              <a:ext cx="936625" cy="646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5</a:t>
              </a:r>
            </a:p>
          </p:txBody>
        </p:sp>
      </p:grpSp>
      <p:sp>
        <p:nvSpPr>
          <p:cNvPr id="45" name="矩形 15">
            <a:extLst>
              <a:ext uri="{FF2B5EF4-FFF2-40B4-BE49-F238E27FC236}">
                <a16:creationId xmlns:a16="http://schemas.microsoft.com/office/drawing/2014/main" id="{1BA5C57F-A792-02AC-D7CC-58B5733CF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0450" y="2387600"/>
            <a:ext cx="936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</a:p>
        </p:txBody>
      </p:sp>
      <p:grpSp>
        <p:nvGrpSpPr>
          <p:cNvPr id="44043" name="组合 45">
            <a:extLst>
              <a:ext uri="{FF2B5EF4-FFF2-40B4-BE49-F238E27FC236}">
                <a16:creationId xmlns:a16="http://schemas.microsoft.com/office/drawing/2014/main" id="{01CD0B9D-3118-B27B-2B50-31756C30D471}"/>
              </a:ext>
            </a:extLst>
          </p:cNvPr>
          <p:cNvGrpSpPr>
            <a:grpSpLocks/>
          </p:cNvGrpSpPr>
          <p:nvPr/>
        </p:nvGrpSpPr>
        <p:grpSpPr bwMode="auto">
          <a:xfrm>
            <a:off x="1989138" y="3432175"/>
            <a:ext cx="2336800" cy="850900"/>
            <a:chOff x="1929456" y="3397227"/>
            <a:chExt cx="2336535" cy="849736"/>
          </a:xfrm>
        </p:grpSpPr>
        <p:sp>
          <p:nvSpPr>
            <p:cNvPr id="44046" name="矩形 46">
              <a:extLst>
                <a:ext uri="{FF2B5EF4-FFF2-40B4-BE49-F238E27FC236}">
                  <a16:creationId xmlns:a16="http://schemas.microsoft.com/office/drawing/2014/main" id="{CCCFDE98-E7F6-3755-6F15-9D63AF21B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456" y="3499370"/>
              <a:ext cx="936625" cy="64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4</a:t>
              </a: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E3320CD6-DCD7-5726-8634-30CB22B66C1A}"/>
                </a:ext>
              </a:extLst>
            </p:cNvPr>
            <p:cNvSpPr/>
            <p:nvPr/>
          </p:nvSpPr>
          <p:spPr>
            <a:xfrm>
              <a:off x="2442160" y="3397227"/>
              <a:ext cx="849217" cy="849736"/>
            </a:xfrm>
            <a:prstGeom prst="ellipse">
              <a:avLst/>
            </a:prstGeom>
            <a:solidFill>
              <a:srgbClr val="FF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36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44048" name="矩形 15">
              <a:extLst>
                <a:ext uri="{FF2B5EF4-FFF2-40B4-BE49-F238E27FC236}">
                  <a16:creationId xmlns:a16="http://schemas.microsoft.com/office/drawing/2014/main" id="{6D11572A-6957-EAC5-2B44-40CF10BB3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366" y="3499371"/>
              <a:ext cx="936625" cy="64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600" b="1"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</p:grpSp>
      <p:sp>
        <p:nvSpPr>
          <p:cNvPr id="50" name="矩形 15">
            <a:extLst>
              <a:ext uri="{FF2B5EF4-FFF2-40B4-BE49-F238E27FC236}">
                <a16:creationId xmlns:a16="http://schemas.microsoft.com/office/drawing/2014/main" id="{C911CE02-E7E6-927B-AC19-9951AB1EE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7163" y="3525838"/>
            <a:ext cx="936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D2164040-A860-4D48-B018-49C60BE9D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2500" y="523688"/>
            <a:ext cx="29546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18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做一做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5" grpId="0"/>
      <p:bldP spid="40" grpId="0"/>
      <p:bldP spid="45" grpId="0"/>
      <p:bldP spid="5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Rectangle 16">
            <a:extLst>
              <a:ext uri="{FF2B5EF4-FFF2-40B4-BE49-F238E27FC236}">
                <a16:creationId xmlns:a16="http://schemas.microsoft.com/office/drawing/2014/main" id="{7DECEC05-4935-196A-8B1C-7B72E7E42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594" y="407982"/>
            <a:ext cx="2157406" cy="5842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sp>
        <p:nvSpPr>
          <p:cNvPr id="41" name="圆角矩形 50">
            <a:extLst>
              <a:ext uri="{FF2B5EF4-FFF2-40B4-BE49-F238E27FC236}">
                <a16:creationId xmlns:a16="http://schemas.microsoft.com/office/drawing/2014/main" id="{A15C5D5D-AE0F-43F0-B130-E9D1A8D3EE71}"/>
              </a:ext>
            </a:extLst>
          </p:cNvPr>
          <p:cNvSpPr/>
          <p:nvPr/>
        </p:nvSpPr>
        <p:spPr>
          <a:xfrm>
            <a:off x="6061075" y="1334207"/>
            <a:ext cx="2727325" cy="3263900"/>
          </a:xfrm>
          <a:prstGeom prst="roundRect">
            <a:avLst/>
          </a:prstGeom>
          <a:solidFill>
            <a:schemeClr val="bg1"/>
          </a:solidFill>
          <a:ln>
            <a:solidFill>
              <a:srgbClr val="37A7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44" name="圆角矩形 49">
            <a:extLst>
              <a:ext uri="{FF2B5EF4-FFF2-40B4-BE49-F238E27FC236}">
                <a16:creationId xmlns:a16="http://schemas.microsoft.com/office/drawing/2014/main" id="{B682593E-10DF-42CC-B3E7-5D9647F966A0}"/>
              </a:ext>
            </a:extLst>
          </p:cNvPr>
          <p:cNvSpPr/>
          <p:nvPr/>
        </p:nvSpPr>
        <p:spPr>
          <a:xfrm>
            <a:off x="3332163" y="1324682"/>
            <a:ext cx="2628900" cy="3263900"/>
          </a:xfrm>
          <a:prstGeom prst="roundRect">
            <a:avLst/>
          </a:prstGeom>
          <a:solidFill>
            <a:schemeClr val="bg1"/>
          </a:solidFill>
          <a:ln>
            <a:solidFill>
              <a:srgbClr val="E338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45" name="圆角矩形 48">
            <a:extLst>
              <a:ext uri="{FF2B5EF4-FFF2-40B4-BE49-F238E27FC236}">
                <a16:creationId xmlns:a16="http://schemas.microsoft.com/office/drawing/2014/main" id="{4D6B140C-3200-45AB-915D-5AB4EE95CB3B}"/>
              </a:ext>
            </a:extLst>
          </p:cNvPr>
          <p:cNvSpPr/>
          <p:nvPr/>
        </p:nvSpPr>
        <p:spPr>
          <a:xfrm>
            <a:off x="333375" y="1311982"/>
            <a:ext cx="2913063" cy="3257550"/>
          </a:xfrm>
          <a:prstGeom prst="roundRect">
            <a:avLst/>
          </a:prstGeom>
          <a:solidFill>
            <a:schemeClr val="bg1"/>
          </a:solidFill>
          <a:ln>
            <a:solidFill>
              <a:srgbClr val="4CC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6000" b="1" dirty="0">
              <a:cs typeface="+mn-ea"/>
              <a:sym typeface="+mn-lt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2E77EA06-C002-41F6-823E-E5E3A11FB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9525" y="613482"/>
            <a:ext cx="205105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比大小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C5EF2950-8A93-4550-B439-EDD0AD4AD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650" y="3451932"/>
            <a:ext cx="1257300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等号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0CCBCCB0-7A32-4F10-AEB4-BE5083A6E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3958345"/>
            <a:ext cx="27606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读作：</a:t>
            </a: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等于</a:t>
            </a: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TextBox 27">
            <a:extLst>
              <a:ext uri="{FF2B5EF4-FFF2-40B4-BE49-F238E27FC236}">
                <a16:creationId xmlns:a16="http://schemas.microsoft.com/office/drawing/2014/main" id="{92430DC6-B24D-40A2-80D9-853BD3FC0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950" y="2370845"/>
            <a:ext cx="1154113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32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＝</a:t>
            </a:r>
          </a:p>
        </p:txBody>
      </p:sp>
      <p:grpSp>
        <p:nvGrpSpPr>
          <p:cNvPr id="55" name="Group 56">
            <a:extLst>
              <a:ext uri="{FF2B5EF4-FFF2-40B4-BE49-F238E27FC236}">
                <a16:creationId xmlns:a16="http://schemas.microsoft.com/office/drawing/2014/main" id="{6CA31FA0-9B83-4642-B315-06715EE21BEA}"/>
              </a:ext>
            </a:extLst>
          </p:cNvPr>
          <p:cNvGrpSpPr>
            <a:grpSpLocks/>
          </p:cNvGrpSpPr>
          <p:nvPr/>
        </p:nvGrpSpPr>
        <p:grpSpPr bwMode="auto">
          <a:xfrm>
            <a:off x="428625" y="1519205"/>
            <a:ext cx="793750" cy="1427905"/>
            <a:chOff x="3411" y="1662"/>
            <a:chExt cx="335" cy="604"/>
          </a:xfrm>
        </p:grpSpPr>
        <p:sp>
          <p:nvSpPr>
            <p:cNvPr id="56" name="矩形 38">
              <a:extLst>
                <a:ext uri="{FF2B5EF4-FFF2-40B4-BE49-F238E27FC236}">
                  <a16:creationId xmlns:a16="http://schemas.microsoft.com/office/drawing/2014/main" id="{0B6C5E06-89A9-4534-8C6B-0B1F50192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2045"/>
              <a:ext cx="335" cy="2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800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57" name="Picture 41">
              <a:extLst>
                <a:ext uri="{FF2B5EF4-FFF2-40B4-BE49-F238E27FC236}">
                  <a16:creationId xmlns:a16="http://schemas.microsoft.com/office/drawing/2014/main" id="{D92FB97C-03FA-4A37-B5B6-685B0C935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36" y="1662"/>
              <a:ext cx="249" cy="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9" name="Group 53">
            <a:extLst>
              <a:ext uri="{FF2B5EF4-FFF2-40B4-BE49-F238E27FC236}">
                <a16:creationId xmlns:a16="http://schemas.microsoft.com/office/drawing/2014/main" id="{802DE393-10FF-4A53-90E3-E667DE661620}"/>
              </a:ext>
            </a:extLst>
          </p:cNvPr>
          <p:cNvGrpSpPr>
            <a:grpSpLocks/>
          </p:cNvGrpSpPr>
          <p:nvPr/>
        </p:nvGrpSpPr>
        <p:grpSpPr bwMode="auto">
          <a:xfrm>
            <a:off x="1422400" y="1532612"/>
            <a:ext cx="787400" cy="1414494"/>
            <a:chOff x="3925" y="1668"/>
            <a:chExt cx="333" cy="598"/>
          </a:xfrm>
        </p:grpSpPr>
        <p:sp>
          <p:nvSpPr>
            <p:cNvPr id="60" name="矩形 39">
              <a:extLst>
                <a:ext uri="{FF2B5EF4-FFF2-40B4-BE49-F238E27FC236}">
                  <a16:creationId xmlns:a16="http://schemas.microsoft.com/office/drawing/2014/main" id="{FD1B2F40-1FBC-4588-A838-9DD17E9FC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5" y="2045"/>
              <a:ext cx="333" cy="2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800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1" name="Picture 43">
              <a:extLst>
                <a:ext uri="{FF2B5EF4-FFF2-40B4-BE49-F238E27FC236}">
                  <a16:creationId xmlns:a16="http://schemas.microsoft.com/office/drawing/2014/main" id="{8FD6EDC3-815E-4D4A-86C7-AD9B8E990F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987" y="1668"/>
              <a:ext cx="207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2" name="Picture 51" descr="62-1">
            <a:extLst>
              <a:ext uri="{FF2B5EF4-FFF2-40B4-BE49-F238E27FC236}">
                <a16:creationId xmlns:a16="http://schemas.microsoft.com/office/drawing/2014/main" id="{2E1E04AA-C679-4A6D-9C3D-D98C5F8A7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3007432"/>
            <a:ext cx="920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矩形 62">
            <a:extLst>
              <a:ext uri="{FF2B5EF4-FFF2-40B4-BE49-F238E27FC236}">
                <a16:creationId xmlns:a16="http://schemas.microsoft.com/office/drawing/2014/main" id="{96F7FA05-73B1-4555-A34A-F7AD922C8A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459937"/>
            <a:ext cx="252095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和      同样多</a:t>
            </a:r>
            <a:endParaRPr lang="en-US" altLang="zh-CN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7911D190-0D71-4DF1-A66A-9F09A4637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9950" y="3969457"/>
            <a:ext cx="270033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读作：</a:t>
            </a: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大于</a:t>
            </a: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5" name="Group 36">
            <a:extLst>
              <a:ext uri="{FF2B5EF4-FFF2-40B4-BE49-F238E27FC236}">
                <a16:creationId xmlns:a16="http://schemas.microsoft.com/office/drawing/2014/main" id="{4652E0F5-7B21-4731-B919-AE9469EDB6EF}"/>
              </a:ext>
            </a:extLst>
          </p:cNvPr>
          <p:cNvGrpSpPr>
            <a:grpSpLocks/>
          </p:cNvGrpSpPr>
          <p:nvPr/>
        </p:nvGrpSpPr>
        <p:grpSpPr bwMode="auto">
          <a:xfrm>
            <a:off x="3649627" y="1558881"/>
            <a:ext cx="723931" cy="1429500"/>
            <a:chOff x="3427" y="1662"/>
            <a:chExt cx="306" cy="604"/>
          </a:xfrm>
        </p:grpSpPr>
        <p:sp>
          <p:nvSpPr>
            <p:cNvPr id="66" name="矩形 38">
              <a:extLst>
                <a:ext uri="{FF2B5EF4-FFF2-40B4-BE49-F238E27FC236}">
                  <a16:creationId xmlns:a16="http://schemas.microsoft.com/office/drawing/2014/main" id="{BE48E8E3-4E8D-4434-BF90-715AB0B2E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7" y="2045"/>
              <a:ext cx="306" cy="2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800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7" name="Picture 38">
              <a:extLst>
                <a:ext uri="{FF2B5EF4-FFF2-40B4-BE49-F238E27FC236}">
                  <a16:creationId xmlns:a16="http://schemas.microsoft.com/office/drawing/2014/main" id="{B2EBED57-6140-48D8-8190-298C16DB77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37" y="1662"/>
              <a:ext cx="24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" name="Group 44">
            <a:extLst>
              <a:ext uri="{FF2B5EF4-FFF2-40B4-BE49-F238E27FC236}">
                <a16:creationId xmlns:a16="http://schemas.microsoft.com/office/drawing/2014/main" id="{D784759D-A94A-4F22-989A-F0BE6FAB297E}"/>
              </a:ext>
            </a:extLst>
          </p:cNvPr>
          <p:cNvGrpSpPr>
            <a:grpSpLocks/>
          </p:cNvGrpSpPr>
          <p:nvPr/>
        </p:nvGrpSpPr>
        <p:grpSpPr bwMode="auto">
          <a:xfrm>
            <a:off x="4694238" y="1572238"/>
            <a:ext cx="569912" cy="1414557"/>
            <a:chOff x="4000" y="1607"/>
            <a:chExt cx="241" cy="598"/>
          </a:xfrm>
        </p:grpSpPr>
        <p:sp>
          <p:nvSpPr>
            <p:cNvPr id="69" name="矩形 39">
              <a:extLst>
                <a:ext uri="{FF2B5EF4-FFF2-40B4-BE49-F238E27FC236}">
                  <a16:creationId xmlns:a16="http://schemas.microsoft.com/office/drawing/2014/main" id="{5A03DA5F-8024-4184-9F44-BF463D81E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" y="1984"/>
              <a:ext cx="241" cy="2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800" b="1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0" name="Picture 40">
              <a:extLst>
                <a:ext uri="{FF2B5EF4-FFF2-40B4-BE49-F238E27FC236}">
                  <a16:creationId xmlns:a16="http://schemas.microsoft.com/office/drawing/2014/main" id="{C01C4713-2727-457B-9931-11D30E6F2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21" y="1607"/>
              <a:ext cx="22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" name="TextBox 27">
            <a:extLst>
              <a:ext uri="{FF2B5EF4-FFF2-40B4-BE49-F238E27FC236}">
                <a16:creationId xmlns:a16="http://schemas.microsoft.com/office/drawing/2014/main" id="{D6493632-E56C-4587-994F-3039C5049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0" y="2447045"/>
            <a:ext cx="1154113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8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＞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6D0224CF-2904-4F10-8C18-0B2C4C321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1125" y="3472570"/>
            <a:ext cx="1620838" cy="5222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大于号</a:t>
            </a:r>
          </a:p>
        </p:txBody>
      </p:sp>
      <p:pic>
        <p:nvPicPr>
          <p:cNvPr id="73" name="Picture 47" descr="62-1">
            <a:extLst>
              <a:ext uri="{FF2B5EF4-FFF2-40B4-BE49-F238E27FC236}">
                <a16:creationId xmlns:a16="http://schemas.microsoft.com/office/drawing/2014/main" id="{6A71D22C-1BEE-44AA-A4C5-6F0985D2B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3031245"/>
            <a:ext cx="920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D181F4E7-56C9-4068-A5AC-D98083786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6875" y="1523120"/>
            <a:ext cx="1754188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比       多</a:t>
            </a:r>
            <a:endParaRPr lang="en-US" altLang="zh-CN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8725F1B1-AB18-4ACB-B4E1-7BAC497D3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525" y="3978982"/>
            <a:ext cx="27463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读作：</a:t>
            </a: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小于</a:t>
            </a: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6" name="Group 46">
            <a:extLst>
              <a:ext uri="{FF2B5EF4-FFF2-40B4-BE49-F238E27FC236}">
                <a16:creationId xmlns:a16="http://schemas.microsoft.com/office/drawing/2014/main" id="{DF4D7201-D894-466C-B339-8F796F499246}"/>
              </a:ext>
            </a:extLst>
          </p:cNvPr>
          <p:cNvGrpSpPr>
            <a:grpSpLocks/>
          </p:cNvGrpSpPr>
          <p:nvPr/>
        </p:nvGrpSpPr>
        <p:grpSpPr bwMode="auto">
          <a:xfrm>
            <a:off x="6310312" y="1549356"/>
            <a:ext cx="624094" cy="1429500"/>
            <a:chOff x="3419" y="1662"/>
            <a:chExt cx="264" cy="604"/>
          </a:xfrm>
        </p:grpSpPr>
        <p:sp>
          <p:nvSpPr>
            <p:cNvPr id="77" name="矩形 38">
              <a:extLst>
                <a:ext uri="{FF2B5EF4-FFF2-40B4-BE49-F238E27FC236}">
                  <a16:creationId xmlns:a16="http://schemas.microsoft.com/office/drawing/2014/main" id="{B5440841-0B1A-40C0-A5BC-2543B96AD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9" y="2045"/>
              <a:ext cx="260" cy="2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800" b="1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8" name="Picture 48">
              <a:extLst>
                <a:ext uri="{FF2B5EF4-FFF2-40B4-BE49-F238E27FC236}">
                  <a16:creationId xmlns:a16="http://schemas.microsoft.com/office/drawing/2014/main" id="{F1B7B1F7-F04F-4FBF-A00E-CB1CD0385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35" y="1662"/>
              <a:ext cx="248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9" name="TextBox 27">
            <a:extLst>
              <a:ext uri="{FF2B5EF4-FFF2-40B4-BE49-F238E27FC236}">
                <a16:creationId xmlns:a16="http://schemas.microsoft.com/office/drawing/2014/main" id="{E279653A-853B-45C9-B003-08CF2F66D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675" y="2426407"/>
            <a:ext cx="115411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8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＜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136066A1-D445-40C3-B802-6C6DA61DD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7650" y="3461457"/>
            <a:ext cx="1431925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小于号</a:t>
            </a:r>
          </a:p>
        </p:txBody>
      </p:sp>
      <p:pic>
        <p:nvPicPr>
          <p:cNvPr id="81" name="Picture 55" descr="62-1">
            <a:extLst>
              <a:ext uri="{FF2B5EF4-FFF2-40B4-BE49-F238E27FC236}">
                <a16:creationId xmlns:a16="http://schemas.microsoft.com/office/drawing/2014/main" id="{61388899-66CA-4603-8811-8997D9D7D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50" y="2978857"/>
            <a:ext cx="920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" name="Group 59">
            <a:extLst>
              <a:ext uri="{FF2B5EF4-FFF2-40B4-BE49-F238E27FC236}">
                <a16:creationId xmlns:a16="http://schemas.microsoft.com/office/drawing/2014/main" id="{9897D679-5DE1-4DA8-A172-3042281BDFED}"/>
              </a:ext>
            </a:extLst>
          </p:cNvPr>
          <p:cNvGrpSpPr>
            <a:grpSpLocks/>
          </p:cNvGrpSpPr>
          <p:nvPr/>
        </p:nvGrpSpPr>
        <p:grpSpPr bwMode="auto">
          <a:xfrm>
            <a:off x="7302500" y="1451682"/>
            <a:ext cx="658813" cy="1517650"/>
            <a:chOff x="4006" y="1667"/>
            <a:chExt cx="278" cy="641"/>
          </a:xfrm>
        </p:grpSpPr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98679A05-AD89-49B2-A99C-9A4FABD19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2087"/>
              <a:ext cx="278" cy="22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2800" b="1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84" name="Picture 57">
              <a:extLst>
                <a:ext uri="{FF2B5EF4-FFF2-40B4-BE49-F238E27FC236}">
                  <a16:creationId xmlns:a16="http://schemas.microsoft.com/office/drawing/2014/main" id="{43B8EEEF-D291-4BF5-8F5E-4A0C5AE5BA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62" y="1667"/>
              <a:ext cx="179" cy="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5" name="矩形 84">
            <a:extLst>
              <a:ext uri="{FF2B5EF4-FFF2-40B4-BE49-F238E27FC236}">
                <a16:creationId xmlns:a16="http://schemas.microsoft.com/office/drawing/2014/main" id="{F84EC5E8-B046-40B7-94DD-1D73BA570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9750" y="1540582"/>
            <a:ext cx="1793875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比       少</a:t>
            </a:r>
            <a:endParaRPr lang="en-US" altLang="zh-CN" sz="28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F:\人一数上\3 1-5的认识和加减法\写字格.png">
            <a:extLst>
              <a:ext uri="{FF2B5EF4-FFF2-40B4-BE49-F238E27FC236}">
                <a16:creationId xmlns:a16="http://schemas.microsoft.com/office/drawing/2014/main" id="{EC28DA16-A842-3BDB-D7FA-DC9F5CDAA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75" y="1922463"/>
            <a:ext cx="1193800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7">
            <a:extLst>
              <a:ext uri="{FF2B5EF4-FFF2-40B4-BE49-F238E27FC236}">
                <a16:creationId xmlns:a16="http://schemas.microsoft.com/office/drawing/2014/main" id="{CCB823EC-EBC3-14B7-78AE-0FF657922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0688" y="1827213"/>
            <a:ext cx="1435100" cy="2278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2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  <a:endParaRPr lang="zh-CN" altLang="en-US" sz="14200" b="1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0724" name="Picture 2" descr="F:\人一数上\3 1-5的认识和加减法\写字格.png">
            <a:extLst>
              <a:ext uri="{FF2B5EF4-FFF2-40B4-BE49-F238E27FC236}">
                <a16:creationId xmlns:a16="http://schemas.microsoft.com/office/drawing/2014/main" id="{9DC682D7-8A80-8DBA-F376-29480911E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263" y="1892300"/>
            <a:ext cx="1192212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7">
            <a:extLst>
              <a:ext uri="{FF2B5EF4-FFF2-40B4-BE49-F238E27FC236}">
                <a16:creationId xmlns:a16="http://schemas.microsoft.com/office/drawing/2014/main" id="{0B5C8781-A2C5-63CA-0568-F76FF6BCE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663" y="1806575"/>
            <a:ext cx="1435100" cy="2278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2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  <a:endParaRPr lang="zh-CN" altLang="en-US" sz="14200" b="1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0726" name="Picture 2" descr="F:\人一数上\3 1-5的认识和加减法\写字格.png">
            <a:extLst>
              <a:ext uri="{FF2B5EF4-FFF2-40B4-BE49-F238E27FC236}">
                <a16:creationId xmlns:a16="http://schemas.microsoft.com/office/drawing/2014/main" id="{640125ED-672B-76D4-3ADD-915E1507A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1922463"/>
            <a:ext cx="1192212" cy="225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7">
            <a:extLst>
              <a:ext uri="{FF2B5EF4-FFF2-40B4-BE49-F238E27FC236}">
                <a16:creationId xmlns:a16="http://schemas.microsoft.com/office/drawing/2014/main" id="{2B6C94F3-D1B1-8CF9-5627-6CDC4BC1C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3163" y="1836738"/>
            <a:ext cx="1435100" cy="22780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4200" b="1" dirty="0">
                <a:solidFill>
                  <a:srgbClr val="FF3300"/>
                </a:solidFill>
                <a:latin typeface="+mn-lt"/>
                <a:ea typeface="+mn-ea"/>
                <a:cs typeface="+mn-ea"/>
                <a:sym typeface="+mn-lt"/>
              </a:rPr>
              <a:t>=</a:t>
            </a:r>
            <a:endParaRPr lang="zh-CN" altLang="en-US" sz="14200" b="1" dirty="0">
              <a:solidFill>
                <a:srgbClr val="FF33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F2E2143-1C50-E51F-7867-1D3C9D72A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588963"/>
            <a:ext cx="6467475" cy="85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1" hangingPunct="1"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en-US" altLang="zh-CN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=</a:t>
            </a:r>
            <a:r>
              <a:rPr lang="zh-CN" altLang="en-US" sz="36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”“＞”和“＜” 的书写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AD1E7334-9CBD-4960-911C-B6B7FA847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2E4BA18-B705-4290-AC62-A596E61276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230AD1E-DDDC-464A-802C-F62DD6C30C34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03E8929-06F1-4725-9D96-10B4F13AE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11b13e32-f6f7-4a0f-abfc-dd6219fe5f93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d2a4a17-d84d-4f6c-a19b-5ac3e196c0a3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2d2a4a17-d84d-4f6c-a19b-5ac3e196c0a3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623</Words>
  <Application>Microsoft Office PowerPoint</Application>
  <PresentationFormat>全屏显示(16:9)</PresentationFormat>
  <Paragraphs>160</Paragraphs>
  <Slides>30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37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比大小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365</cp:revision>
  <dcterms:created xsi:type="dcterms:W3CDTF">2016-01-14T07:05:12Z</dcterms:created>
  <dcterms:modified xsi:type="dcterms:W3CDTF">2024-08-27T03:27:07Z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