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4" r:id="rId1"/>
    <p:sldMasterId id="2147484607" r:id="rId2"/>
  </p:sldMasterIdLst>
  <p:notesMasterIdLst>
    <p:notesMasterId r:id="rId27"/>
  </p:notesMasterIdLst>
  <p:sldIdLst>
    <p:sldId id="256" r:id="rId3"/>
    <p:sldId id="487" r:id="rId4"/>
    <p:sldId id="488" r:id="rId5"/>
    <p:sldId id="546" r:id="rId6"/>
    <p:sldId id="547" r:id="rId7"/>
    <p:sldId id="548" r:id="rId8"/>
    <p:sldId id="549" r:id="rId9"/>
    <p:sldId id="550" r:id="rId10"/>
    <p:sldId id="521" r:id="rId11"/>
    <p:sldId id="551" r:id="rId12"/>
    <p:sldId id="552" r:id="rId13"/>
    <p:sldId id="553" r:id="rId14"/>
    <p:sldId id="450" r:id="rId15"/>
    <p:sldId id="513" r:id="rId16"/>
    <p:sldId id="535" r:id="rId17"/>
    <p:sldId id="554" r:id="rId18"/>
    <p:sldId id="556" r:id="rId19"/>
    <p:sldId id="527" r:id="rId20"/>
    <p:sldId id="536" r:id="rId21"/>
    <p:sldId id="537" r:id="rId22"/>
    <p:sldId id="528" r:id="rId23"/>
    <p:sldId id="382" r:id="rId24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86AD"/>
    <a:srgbClr val="F5D4BA"/>
    <a:srgbClr val="9CD3EC"/>
    <a:srgbClr val="FFFCF3"/>
    <a:srgbClr val="9AD9FA"/>
    <a:srgbClr val="FFB828"/>
    <a:srgbClr val="E2F18C"/>
    <a:srgbClr val="F16B62"/>
    <a:srgbClr val="FFC980"/>
    <a:srgbClr val="FDB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3837" autoAdjust="0"/>
  </p:normalViewPr>
  <p:slideViewPr>
    <p:cSldViewPr snapToGrid="0">
      <p:cViewPr varScale="1">
        <p:scale>
          <a:sx n="149" d="100"/>
          <a:sy n="149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E6D0AAA-5A3A-BA78-EA93-6738758F0B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81E9778-CBC7-FCAE-A14C-86F57D17824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0B446F68-7BF8-2CBF-A7F6-39657B6C2C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B34D3780-19FA-1FA5-76E0-46C883B47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6E391D-7F7F-16CF-92A7-5CE342F5AD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20362B-A376-EA03-C328-6BB733769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E202C3E9-CCB2-426B-939F-C757EAF63E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32BCFB5-1EE0-B10B-8C36-E2BA8848F25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EE2987D-2C96-97E2-313B-C6EF8F3A1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 anchor="t"/>
          <a:lstStyle/>
          <a:p>
            <a:pPr>
              <a:defRPr/>
            </a:pPr>
            <a:endParaRPr lang="zh-CN" altLang="en-US" b="1" dirty="0">
              <a:latin typeface="+mj-lt"/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89CF430-1270-FF5E-EEFE-755C045B2A1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24381D7-60B8-78A5-ABD1-33B679B69A9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4FBB3188-73D6-5289-2910-257A6D9CF28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97AFE9B-E39A-DBA6-782C-F5C6DBBB8B2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id="{911D99C2-54AF-8C14-9FBF-390E08BC6DD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文本占位符 2">
            <a:extLst>
              <a:ext uri="{FF2B5EF4-FFF2-40B4-BE49-F238E27FC236}">
                <a16:creationId xmlns:a16="http://schemas.microsoft.com/office/drawing/2014/main" id="{C5DF921C-9DAE-15BC-DE0F-2B46206C2C2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22899DE2-B83D-25C7-AC55-BFF43F9395E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文本占位符 2">
            <a:extLst>
              <a:ext uri="{FF2B5EF4-FFF2-40B4-BE49-F238E27FC236}">
                <a16:creationId xmlns:a16="http://schemas.microsoft.com/office/drawing/2014/main" id="{440C2FBA-017B-65EF-4A20-5F29FC3EAB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392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id="{911D99C2-54AF-8C14-9FBF-390E08BC6DD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文本占位符 2">
            <a:extLst>
              <a:ext uri="{FF2B5EF4-FFF2-40B4-BE49-F238E27FC236}">
                <a16:creationId xmlns:a16="http://schemas.microsoft.com/office/drawing/2014/main" id="{C5DF921C-9DAE-15BC-DE0F-2B46206C2C2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246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>
            <a:extLst>
              <a:ext uri="{FF2B5EF4-FFF2-40B4-BE49-F238E27FC236}">
                <a16:creationId xmlns:a16="http://schemas.microsoft.com/office/drawing/2014/main" id="{B6D21A81-9175-9E23-8470-4AED6BB2699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文本占位符 2">
            <a:extLst>
              <a:ext uri="{FF2B5EF4-FFF2-40B4-BE49-F238E27FC236}">
                <a16:creationId xmlns:a16="http://schemas.microsoft.com/office/drawing/2014/main" id="{1D65C482-2709-71E8-9F8C-3C214476AD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5B6ACF65-FB5D-9BBD-2939-EDFCB9A8FB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175D6172-CAE3-34D0-DAEA-EEBBD52AA207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B4308272-B53F-9F3C-76A4-577C901065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4A92C0AF-9C75-47BC-9B78-70E873FD99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92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267AE34D-7DD2-F971-FC1F-260AAB18D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C965B7F7-90F4-05E1-8DA6-A1BA2888A71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37E4039C-FE37-8359-9875-8EBD60324989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6AD3F3B6-D356-3A20-7741-0371A6E762CB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FC725E84-DF21-3A50-16E9-654B8240F9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7075B599-6898-5D18-3039-D6FD7EE3466A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44E7B8B9-5A66-4360-83BE-72A3ED202E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39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DD530389-9CC9-4EC9-8B55-107DE9637B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40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2EC95DEE-1B67-9579-E44D-F6348F25FB4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4DF46000-D593-337F-E46D-3AB4DD0995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0EC38175-52D3-5048-14BD-CA4D3EB3D8CB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5" r:id="rId1"/>
    <p:sldLayoutId id="214748459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538111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>
            <a:extLst>
              <a:ext uri="{FF2B5EF4-FFF2-40B4-BE49-F238E27FC236}">
                <a16:creationId xmlns:a16="http://schemas.microsoft.com/office/drawing/2014/main" id="{35AE6BBC-4C05-4121-8254-1E9F50440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664" y="2392363"/>
            <a:ext cx="4296938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4400" dirty="0">
                <a:latin typeface="+mn-lt"/>
                <a:ea typeface="+mn-ea"/>
                <a:cs typeface="+mn-ea"/>
                <a:sym typeface="+mn-lt"/>
              </a:rPr>
              <a:t>分与合</a:t>
            </a:r>
          </a:p>
        </p:txBody>
      </p:sp>
      <p:sp>
        <p:nvSpPr>
          <p:cNvPr id="13" name="副标题 6">
            <a:extLst>
              <a:ext uri="{FF2B5EF4-FFF2-40B4-BE49-F238E27FC236}">
                <a16:creationId xmlns:a16="http://schemas.microsoft.com/office/drawing/2014/main" id="{4D8F6FBD-5678-458F-8A38-97E0B9E38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0510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cs typeface="+mn-ea"/>
                <a:sym typeface="+mn-lt"/>
              </a:rPr>
              <a:t>R·</a:t>
            </a:r>
            <a:r>
              <a:rPr lang="zh-CN" altLang="en-US" sz="2000">
                <a:cs typeface="+mn-ea"/>
                <a:sym typeface="+mn-lt"/>
              </a:rPr>
              <a:t>一年级上册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ED7245E-984F-4F6E-A5BF-12EDD55F4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7333712-F24D-727E-206F-3A090C9C20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6355" y="2298333"/>
            <a:ext cx="822366" cy="97607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B19C7E3-584D-A9EC-A88F-31F9FEFF2E6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1213" y="2238860"/>
            <a:ext cx="822366" cy="97607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6D98A56-867C-A81F-6999-68F31652806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1937" y="2194255"/>
            <a:ext cx="822366" cy="9760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B4BD4EB-C214-BBEE-E36B-153F63A183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2040" y="2333356"/>
            <a:ext cx="822366" cy="97607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AD2FA6D-B723-5AFF-F8B4-97EE8549FA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0381" y="2437433"/>
            <a:ext cx="822366" cy="976079"/>
          </a:xfrm>
          <a:prstGeom prst="rect">
            <a:avLst/>
          </a:prstGeom>
        </p:spPr>
      </p:pic>
      <p:sp>
        <p:nvSpPr>
          <p:cNvPr id="5122" name="Rectangle 16">
            <a:extLst>
              <a:ext uri="{FF2B5EF4-FFF2-40B4-BE49-F238E27FC236}">
                <a16:creationId xmlns:a16="http://schemas.microsoft.com/office/drawing/2014/main" id="{41746E62-889D-BC43-EB9A-A4DF469E0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859" y="371475"/>
            <a:ext cx="2551341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复习导入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9DC1B323-68B9-4F00-8264-F29DFE389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940" y="2127861"/>
            <a:ext cx="1160462" cy="1360488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l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451DF9-26BE-A25C-51EA-6A6577F89D14}"/>
              </a:ext>
            </a:extLst>
          </p:cNvPr>
          <p:cNvSpPr txBox="1"/>
          <p:nvPr/>
        </p:nvSpPr>
        <p:spPr>
          <a:xfrm>
            <a:off x="750498" y="1078582"/>
            <a:ext cx="7670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观察图片，数一数，一共有几个？找出第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6FDA0FD-C4B7-15AD-3CCA-37A763CD45A6}"/>
              </a:ext>
            </a:extLst>
          </p:cNvPr>
          <p:cNvSpPr txBox="1"/>
          <p:nvPr/>
        </p:nvSpPr>
        <p:spPr>
          <a:xfrm>
            <a:off x="1531434" y="1672682"/>
            <a:ext cx="4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669DF37-4B10-3D98-CCBA-8AB7E950639A}"/>
              </a:ext>
            </a:extLst>
          </p:cNvPr>
          <p:cNvSpPr txBox="1"/>
          <p:nvPr/>
        </p:nvSpPr>
        <p:spPr>
          <a:xfrm>
            <a:off x="2698595" y="1642945"/>
            <a:ext cx="4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DC4E3A-68D7-D01F-4DCA-47774D55946A}"/>
              </a:ext>
            </a:extLst>
          </p:cNvPr>
          <p:cNvSpPr txBox="1"/>
          <p:nvPr/>
        </p:nvSpPr>
        <p:spPr>
          <a:xfrm>
            <a:off x="4103648" y="1590906"/>
            <a:ext cx="4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2E0910B-867C-6DDD-6755-24F168B72B02}"/>
              </a:ext>
            </a:extLst>
          </p:cNvPr>
          <p:cNvSpPr txBox="1"/>
          <p:nvPr/>
        </p:nvSpPr>
        <p:spPr>
          <a:xfrm>
            <a:off x="5761463" y="1732155"/>
            <a:ext cx="4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668AF4C-3E14-8E24-F682-7D9FC9CE628E}"/>
              </a:ext>
            </a:extLst>
          </p:cNvPr>
          <p:cNvSpPr txBox="1"/>
          <p:nvPr/>
        </p:nvSpPr>
        <p:spPr>
          <a:xfrm>
            <a:off x="7344936" y="1799062"/>
            <a:ext cx="4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/>
      <p:bldP spid="14" grpId="0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6">
            <a:extLst>
              <a:ext uri="{FF2B5EF4-FFF2-40B4-BE49-F238E27FC236}">
                <a16:creationId xmlns:a16="http://schemas.microsoft.com/office/drawing/2014/main" id="{7C509CD2-6A87-2006-B92D-6B02C33A6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172" y="411211"/>
            <a:ext cx="2046289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新知探究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0B69051-7C8A-92A5-EA7D-2837B82F7650}"/>
              </a:ext>
            </a:extLst>
          </p:cNvPr>
          <p:cNvGrpSpPr/>
          <p:nvPr/>
        </p:nvGrpSpPr>
        <p:grpSpPr>
          <a:xfrm>
            <a:off x="1129172" y="3432737"/>
            <a:ext cx="7025365" cy="843372"/>
            <a:chOff x="1176518" y="3166407"/>
            <a:chExt cx="7025365" cy="843372"/>
          </a:xfrm>
        </p:grpSpPr>
        <p:sp>
          <p:nvSpPr>
            <p:cNvPr id="8" name="矩形 3">
              <a:extLst>
                <a:ext uri="{FF2B5EF4-FFF2-40B4-BE49-F238E27FC236}">
                  <a16:creationId xmlns:a16="http://schemas.microsoft.com/office/drawing/2014/main" id="{931681A1-0297-4EFE-AF6B-84BF13BEF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518" y="3234317"/>
              <a:ext cx="7025365" cy="62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3200" b="1" dirty="0">
                  <a:latin typeface="+mn-lt"/>
                  <a:ea typeface="+mn-ea"/>
                  <a:cs typeface="+mn-ea"/>
                  <a:sym typeface="+mn-lt"/>
                </a:rPr>
                <a:t>个       分成两堆，可以怎样分？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9CCE7C1-F36D-3166-751C-4FB1163AA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58723" y="3166407"/>
              <a:ext cx="711593" cy="843372"/>
            </a:xfrm>
            <a:prstGeom prst="rect">
              <a:avLst/>
            </a:prstGeom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598F8963-9F4A-42F9-89E8-BC8E0379DE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6355" y="2298333"/>
            <a:ext cx="822366" cy="97607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AF98F3D-15C3-49FB-9F45-E360987C37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1213" y="2238860"/>
            <a:ext cx="822366" cy="97607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F179879-25F5-4EBE-85A3-18D7D6E081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71937" y="2194255"/>
            <a:ext cx="822366" cy="97607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B1F1E79-CB15-45F0-9CD9-F5A18F0764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2040" y="2333356"/>
            <a:ext cx="822366" cy="97607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31E34EC-16B8-4CE8-B4B5-F34527C105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0381" y="2437433"/>
            <a:ext cx="822366" cy="9760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EDF6A789-B30D-0F12-29B9-83628027B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172" y="411211"/>
            <a:ext cx="317540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摆一摆、写一写</a:t>
            </a: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CE3AEE27-506A-CFDE-7006-D58EE1D8BE61}"/>
              </a:ext>
            </a:extLst>
          </p:cNvPr>
          <p:cNvGrpSpPr/>
          <p:nvPr/>
        </p:nvGrpSpPr>
        <p:grpSpPr>
          <a:xfrm>
            <a:off x="2949878" y="1249139"/>
            <a:ext cx="5339751" cy="2851519"/>
            <a:chOff x="3034720" y="1626212"/>
            <a:chExt cx="5339751" cy="2851519"/>
          </a:xfrm>
        </p:grpSpPr>
        <p:sp>
          <p:nvSpPr>
            <p:cNvPr id="68" name="矩形: 圆角 67">
              <a:extLst>
                <a:ext uri="{FF2B5EF4-FFF2-40B4-BE49-F238E27FC236}">
                  <a16:creationId xmlns:a16="http://schemas.microsoft.com/office/drawing/2014/main" id="{78044B7F-D4C9-A885-ED42-80408AB37616}"/>
                </a:ext>
              </a:extLst>
            </p:cNvPr>
            <p:cNvSpPr/>
            <p:nvPr/>
          </p:nvSpPr>
          <p:spPr>
            <a:xfrm>
              <a:off x="3034720" y="1626212"/>
              <a:ext cx="5339751" cy="2851519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92C9DF26-4655-8CAE-C354-4786FE33E86B}"/>
                </a:ext>
              </a:extLst>
            </p:cNvPr>
            <p:cNvSpPr txBox="1"/>
            <p:nvPr/>
          </p:nvSpPr>
          <p:spPr>
            <a:xfrm>
              <a:off x="3293578" y="1923292"/>
              <a:ext cx="4835681" cy="221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大家用手中的小红花代替玉米，试着分一分，也可以摆一摆、写一写。</a:t>
              </a:r>
            </a:p>
          </p:txBody>
        </p:sp>
      </p:grpSp>
      <p:pic>
        <p:nvPicPr>
          <p:cNvPr id="70" name="图片 69">
            <a:extLst>
              <a:ext uri="{FF2B5EF4-FFF2-40B4-BE49-F238E27FC236}">
                <a16:creationId xmlns:a16="http://schemas.microsoft.com/office/drawing/2014/main" id="{482301AE-897A-4DE3-88BE-88EAFE432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5574" y="1055612"/>
            <a:ext cx="1918525" cy="36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47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3F2945F0-C6E0-0798-D7C1-CEEFBDC5B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172" y="411211"/>
            <a:ext cx="201938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成果展示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06A0EA4-F259-D41F-111C-09423B85F4B0}"/>
              </a:ext>
            </a:extLst>
          </p:cNvPr>
          <p:cNvGrpSpPr/>
          <p:nvPr/>
        </p:nvGrpSpPr>
        <p:grpSpPr>
          <a:xfrm>
            <a:off x="2037454" y="1087029"/>
            <a:ext cx="2394408" cy="1668545"/>
            <a:chOff x="867266" y="1300898"/>
            <a:chExt cx="2394408" cy="1668545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2EFAFCC-14D7-59D7-A1D9-C5D9DD8ED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827" y="1771696"/>
              <a:ext cx="810706" cy="544693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A88D006-7EAB-9617-DAAF-C37FDACAD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5105" y="1460611"/>
              <a:ext cx="810706" cy="54469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E9C408B-ED59-8403-E672-EAAF93156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6" y="1479465"/>
              <a:ext cx="810706" cy="544693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C7861FB-2550-3708-66FF-5D22932CB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7397" y="2111061"/>
              <a:ext cx="810706" cy="54469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F0D792B-0314-9D2E-3FC7-13E0F9860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286" y="2092207"/>
              <a:ext cx="810706" cy="544693"/>
            </a:xfrm>
            <a:prstGeom prst="rect">
              <a:avLst/>
            </a:prstGeom>
          </p:spPr>
        </p:pic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6F3A39E8-AC80-9A67-9FD7-26FD405BC69B}"/>
                </a:ext>
              </a:extLst>
            </p:cNvPr>
            <p:cNvSpPr/>
            <p:nvPr/>
          </p:nvSpPr>
          <p:spPr>
            <a:xfrm>
              <a:off x="867266" y="1300898"/>
              <a:ext cx="2394408" cy="166854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D7182C7-B3C4-0190-AD7D-02B8AD49B0E9}"/>
              </a:ext>
            </a:extLst>
          </p:cNvPr>
          <p:cNvGrpSpPr/>
          <p:nvPr/>
        </p:nvGrpSpPr>
        <p:grpSpPr>
          <a:xfrm>
            <a:off x="4768485" y="1107105"/>
            <a:ext cx="2394408" cy="1668545"/>
            <a:chOff x="5184742" y="1263191"/>
            <a:chExt cx="2394408" cy="166854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340593E-2865-61A1-6261-DC97ECBE2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1303" y="1507745"/>
              <a:ext cx="810706" cy="544693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707DB16-0DEC-0B5A-DD03-2F2F64789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4555" y="1809403"/>
              <a:ext cx="810706" cy="544693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19ECD82-BCE4-05C3-EEAF-1C7C5168C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8762" y="1441758"/>
              <a:ext cx="810706" cy="544693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306896C-A95A-8622-6D9F-297D55774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2448" y="1997939"/>
              <a:ext cx="810706" cy="544693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B36B3D1-03D3-3C01-80F7-FFDEF271E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9335" y="2148767"/>
              <a:ext cx="810706" cy="544693"/>
            </a:xfrm>
            <a:prstGeom prst="rect">
              <a:avLst/>
            </a:prstGeom>
          </p:spPr>
        </p:pic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C0BAB77F-B1B0-DE76-8D1F-B44B96672C6E}"/>
                </a:ext>
              </a:extLst>
            </p:cNvPr>
            <p:cNvSpPr/>
            <p:nvPr/>
          </p:nvSpPr>
          <p:spPr>
            <a:xfrm>
              <a:off x="5184742" y="1263191"/>
              <a:ext cx="2394408" cy="166854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3239A5C-6B53-A3B8-1FEC-6A07C26FAD19}"/>
              </a:ext>
            </a:extLst>
          </p:cNvPr>
          <p:cNvGrpSpPr/>
          <p:nvPr/>
        </p:nvGrpSpPr>
        <p:grpSpPr>
          <a:xfrm>
            <a:off x="2103442" y="2934141"/>
            <a:ext cx="2394408" cy="1668545"/>
            <a:chOff x="5184742" y="1263191"/>
            <a:chExt cx="2394408" cy="166854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D1BE224-45A9-661B-418C-BE993A2E0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1876" y="1460612"/>
              <a:ext cx="810706" cy="544693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611FAD9-F96D-EF77-EA32-DFFBA0D39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3023" y="2092206"/>
              <a:ext cx="810706" cy="544693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B463D738-B3A3-1EE0-C45E-BEC77867D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8762" y="1441758"/>
              <a:ext cx="810706" cy="544693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05764C0D-B9C0-D6A0-7766-2F9183A64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6082" y="1781123"/>
              <a:ext cx="810706" cy="54469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C122EDA2-1DBA-B679-091B-FD8D6E274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8762" y="2054500"/>
              <a:ext cx="810706" cy="544693"/>
            </a:xfrm>
            <a:prstGeom prst="rect">
              <a:avLst/>
            </a:prstGeom>
          </p:spPr>
        </p:pic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ADE12659-0BC8-D520-8F48-CC8F1C4AA52A}"/>
                </a:ext>
              </a:extLst>
            </p:cNvPr>
            <p:cNvSpPr/>
            <p:nvPr/>
          </p:nvSpPr>
          <p:spPr>
            <a:xfrm>
              <a:off x="5184742" y="1263191"/>
              <a:ext cx="2394408" cy="166854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5C588A7-8C90-46B7-8690-A4EB52903CAE}"/>
              </a:ext>
            </a:extLst>
          </p:cNvPr>
          <p:cNvGrpSpPr/>
          <p:nvPr/>
        </p:nvGrpSpPr>
        <p:grpSpPr>
          <a:xfrm>
            <a:off x="4799508" y="2928883"/>
            <a:ext cx="2394408" cy="1668545"/>
            <a:chOff x="5184742" y="1263191"/>
            <a:chExt cx="2394408" cy="1668545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F09B37B7-4560-1AB0-3DC6-334127670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0730" y="1470038"/>
              <a:ext cx="810706" cy="54469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F35DE7ED-8B88-CF4E-C965-3F44CEB20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5765" y="1460610"/>
              <a:ext cx="810706" cy="544693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F096FB17-897F-B6A3-B79C-03E615E1C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4176" y="1809403"/>
              <a:ext cx="810706" cy="544693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8E730843-45B1-928B-2402-853A8777F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9009" y="2063927"/>
              <a:ext cx="810706" cy="54469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AE3610DC-A7E1-9844-7BB1-095751B5C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2898" y="2035644"/>
              <a:ext cx="810706" cy="544693"/>
            </a:xfrm>
            <a:prstGeom prst="rect">
              <a:avLst/>
            </a:prstGeom>
          </p:spPr>
        </p:pic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B924C148-2BAE-0059-290A-39A9339A75C2}"/>
                </a:ext>
              </a:extLst>
            </p:cNvPr>
            <p:cNvSpPr/>
            <p:nvPr/>
          </p:nvSpPr>
          <p:spPr>
            <a:xfrm>
              <a:off x="5184742" y="1263191"/>
              <a:ext cx="2394408" cy="166854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750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E5273411-5BB8-40C2-91B8-7623CCDD61A0}"/>
              </a:ext>
            </a:extLst>
          </p:cNvPr>
          <p:cNvGrpSpPr/>
          <p:nvPr/>
        </p:nvGrpSpPr>
        <p:grpSpPr>
          <a:xfrm>
            <a:off x="2243437" y="1202555"/>
            <a:ext cx="1932495" cy="1489435"/>
            <a:chOff x="697583" y="1300900"/>
            <a:chExt cx="1932495" cy="148943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9C819F0-3CDF-4DCC-AF87-9DEBEBB9EA70}"/>
                </a:ext>
              </a:extLst>
            </p:cNvPr>
            <p:cNvSpPr txBox="1"/>
            <p:nvPr/>
          </p:nvSpPr>
          <p:spPr>
            <a:xfrm>
              <a:off x="867267" y="1715678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1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AC2226D-BA24-45AC-A42A-CFCFE3C643E2}"/>
                </a:ext>
              </a:extLst>
            </p:cNvPr>
            <p:cNvSpPr txBox="1"/>
            <p:nvPr/>
          </p:nvSpPr>
          <p:spPr>
            <a:xfrm>
              <a:off x="1885362" y="1715679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4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D6F13EF6-3F2D-45D1-8452-AAF54637CE7D}"/>
                </a:ext>
              </a:extLst>
            </p:cNvPr>
            <p:cNvSpPr/>
            <p:nvPr/>
          </p:nvSpPr>
          <p:spPr>
            <a:xfrm>
              <a:off x="697583" y="1300900"/>
              <a:ext cx="1932495" cy="148943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5E4A3EF-7EAB-484B-A5A9-0CC6DD1419C8}"/>
              </a:ext>
            </a:extLst>
          </p:cNvPr>
          <p:cNvGrpSpPr/>
          <p:nvPr/>
        </p:nvGrpSpPr>
        <p:grpSpPr>
          <a:xfrm>
            <a:off x="5011085" y="1196659"/>
            <a:ext cx="1932495" cy="1489435"/>
            <a:chOff x="697583" y="1300900"/>
            <a:chExt cx="1932495" cy="148943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8ABEF28-3B00-4CE9-B989-5C10C04A79A9}"/>
                </a:ext>
              </a:extLst>
            </p:cNvPr>
            <p:cNvSpPr txBox="1"/>
            <p:nvPr/>
          </p:nvSpPr>
          <p:spPr>
            <a:xfrm>
              <a:off x="867267" y="1715678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2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C012AC2-CE98-464C-8924-8364B547B4DF}"/>
                </a:ext>
              </a:extLst>
            </p:cNvPr>
            <p:cNvSpPr txBox="1"/>
            <p:nvPr/>
          </p:nvSpPr>
          <p:spPr>
            <a:xfrm>
              <a:off x="1885362" y="1715679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3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6D4B3196-3231-46D3-8D9D-DDF085C6EAAB}"/>
                </a:ext>
              </a:extLst>
            </p:cNvPr>
            <p:cNvSpPr/>
            <p:nvPr/>
          </p:nvSpPr>
          <p:spPr>
            <a:xfrm>
              <a:off x="697583" y="1300900"/>
              <a:ext cx="1932495" cy="148943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4111AD-8846-4808-842B-6C82C227C46C}"/>
              </a:ext>
            </a:extLst>
          </p:cNvPr>
          <p:cNvGrpSpPr/>
          <p:nvPr/>
        </p:nvGrpSpPr>
        <p:grpSpPr>
          <a:xfrm>
            <a:off x="2291979" y="3018437"/>
            <a:ext cx="1932495" cy="1489435"/>
            <a:chOff x="697583" y="1300900"/>
            <a:chExt cx="1932495" cy="1489435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FDD3F0E-4032-426E-B841-904127E6AE96}"/>
                </a:ext>
              </a:extLst>
            </p:cNvPr>
            <p:cNvSpPr txBox="1"/>
            <p:nvPr/>
          </p:nvSpPr>
          <p:spPr>
            <a:xfrm>
              <a:off x="867267" y="1715678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3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E8E8C7E-8917-4F96-9424-8C96AA888767}"/>
                </a:ext>
              </a:extLst>
            </p:cNvPr>
            <p:cNvSpPr txBox="1"/>
            <p:nvPr/>
          </p:nvSpPr>
          <p:spPr>
            <a:xfrm>
              <a:off x="1885362" y="1715679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2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0BE065A0-B05F-4D72-B8CF-62A9ED4AA3CB}"/>
                </a:ext>
              </a:extLst>
            </p:cNvPr>
            <p:cNvSpPr/>
            <p:nvPr/>
          </p:nvSpPr>
          <p:spPr>
            <a:xfrm>
              <a:off x="697583" y="1300900"/>
              <a:ext cx="1932495" cy="148943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313B29E-6861-46CD-8158-2E8C66ADADD4}"/>
              </a:ext>
            </a:extLst>
          </p:cNvPr>
          <p:cNvGrpSpPr/>
          <p:nvPr/>
        </p:nvGrpSpPr>
        <p:grpSpPr>
          <a:xfrm>
            <a:off x="5030464" y="3002723"/>
            <a:ext cx="1932495" cy="1489435"/>
            <a:chOff x="697583" y="1300900"/>
            <a:chExt cx="1932495" cy="1489435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DF1741C-AB88-41B1-B142-036166D9623E}"/>
                </a:ext>
              </a:extLst>
            </p:cNvPr>
            <p:cNvSpPr txBox="1"/>
            <p:nvPr/>
          </p:nvSpPr>
          <p:spPr>
            <a:xfrm>
              <a:off x="867267" y="1715678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4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AE607E9-870A-4D6B-9B96-4338B4CB3EAB}"/>
                </a:ext>
              </a:extLst>
            </p:cNvPr>
            <p:cNvSpPr txBox="1"/>
            <p:nvPr/>
          </p:nvSpPr>
          <p:spPr>
            <a:xfrm>
              <a:off x="1885362" y="1715679"/>
              <a:ext cx="537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j-lt"/>
                </a:rPr>
                <a:t>1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B3393CC8-DFE7-4F51-98E8-60DE01A58981}"/>
                </a:ext>
              </a:extLst>
            </p:cNvPr>
            <p:cNvSpPr/>
            <p:nvPr/>
          </p:nvSpPr>
          <p:spPr>
            <a:xfrm>
              <a:off x="697583" y="1300900"/>
              <a:ext cx="1932495" cy="1489435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Rectangle 16">
            <a:extLst>
              <a:ext uri="{FF2B5EF4-FFF2-40B4-BE49-F238E27FC236}">
                <a16:creationId xmlns:a16="http://schemas.microsoft.com/office/drawing/2014/main" id="{EBCEAC43-2D0B-4164-96BD-ECD6866E9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172" y="411211"/>
            <a:ext cx="201938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成果展示</a:t>
            </a:r>
          </a:p>
        </p:txBody>
      </p:sp>
    </p:spTree>
    <p:extLst>
      <p:ext uri="{BB962C8B-B14F-4D97-AF65-F5344CB8AC3E}">
        <p14:creationId xmlns:p14="http://schemas.microsoft.com/office/powerpoint/2010/main" val="157592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D781B34-1652-BDC3-6D62-1F82E277498D}"/>
              </a:ext>
            </a:extLst>
          </p:cNvPr>
          <p:cNvSpPr txBox="1"/>
          <p:nvPr/>
        </p:nvSpPr>
        <p:spPr>
          <a:xfrm>
            <a:off x="1148200" y="501385"/>
            <a:ext cx="7588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为什么这样分呢？你们更喜欢哪一种？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77B55B-4EEE-A901-0BF4-F0A524D28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419" y="1665539"/>
            <a:ext cx="810706" cy="54469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7950DAB-D169-29C9-532C-1CDD5122D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065" y="1128210"/>
            <a:ext cx="810706" cy="5446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B56C423-0FCE-8AC3-E7FF-E1E5720BD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379" y="1175344"/>
            <a:ext cx="810706" cy="54469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C7B4D83-96DF-7B7E-BBDD-7B654CB6E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48" y="1693819"/>
            <a:ext cx="810706" cy="544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E98DC43-FF93-6C6D-0733-B1F900E42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37" y="1674965"/>
            <a:ext cx="810706" cy="5446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47888D4-733A-2A00-7542-F00E20D33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46" y="1684393"/>
            <a:ext cx="810706" cy="5446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E6918FD-83B3-ECF7-1A5A-B7702E027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492" y="1147064"/>
            <a:ext cx="810706" cy="54469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75BA2EC-68CA-1561-267F-C8365B310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806" y="1194198"/>
            <a:ext cx="810706" cy="54469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8464FF4-CBFA-2B86-A23E-B0AEAE926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575" y="1712673"/>
            <a:ext cx="810706" cy="54469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9E007C0-DA96-ADF7-7785-D5B4E72D7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464" y="1693819"/>
            <a:ext cx="810706" cy="5446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9D18339-6339-2FDE-DF18-E0F11ED3C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13" y="3328168"/>
            <a:ext cx="810706" cy="54469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B537FC5-05F1-D270-29A6-37CA381A6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68" y="2638161"/>
            <a:ext cx="810706" cy="54469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7062C77-C7A1-EBB6-A26F-A26C4E716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00" y="3921225"/>
            <a:ext cx="810706" cy="54469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B8CAF14-30F6-F13D-B1B2-7E9691615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242" y="3337990"/>
            <a:ext cx="810706" cy="54469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18D5B7B-217E-55A4-5993-6FE426AE4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6" y="3922993"/>
            <a:ext cx="810706" cy="54469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31E1FE4-9BFF-1B71-8221-F1D3FB776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979" y="2856333"/>
            <a:ext cx="810706" cy="54469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603662D-15D1-F52B-EBF8-64277E95A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03" y="2828284"/>
            <a:ext cx="810706" cy="54469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ECD7DEF-6075-EB61-2ADF-194961027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18" y="3912171"/>
            <a:ext cx="810706" cy="54469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EB005D2-0ABC-12F5-AABB-9BDC9FFE4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834" y="3918114"/>
            <a:ext cx="810706" cy="54469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6CBBAFF-3E9D-EA9E-012E-A0EAA5023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952" y="3932047"/>
            <a:ext cx="810706" cy="54469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B6E045A-3824-44FC-3280-69CF5C30B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62" y="2975082"/>
            <a:ext cx="808714" cy="54469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65FEFE2-0EE4-0454-91C0-BB22C58FC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010" y="2973140"/>
            <a:ext cx="810706" cy="54469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CCE1F2D-B050-393C-029F-534BDE9F5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851" y="3903117"/>
            <a:ext cx="810706" cy="54469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0A1E497E-5D55-7872-C1E0-9AB34A831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019" y="3890251"/>
            <a:ext cx="810706" cy="54469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F50BD69-9A09-3675-E32B-6EFFC0A6F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84" y="2999540"/>
            <a:ext cx="810706" cy="54469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53BF0E77-6548-4AA3-6FF1-80F83C030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65" y="3273846"/>
            <a:ext cx="808714" cy="544693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133B2537-2471-7919-0DC5-DF39BAEAE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088" y="2728696"/>
            <a:ext cx="810706" cy="54469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F1248739-8CE1-A1B8-DEA5-CD33C9ED3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677" y="3939331"/>
            <a:ext cx="810706" cy="544693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F172DE6F-452B-D1C1-3A19-5D594B607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242" y="2740461"/>
            <a:ext cx="810706" cy="544693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46FE7330-53C2-0910-9C00-245ED2BFE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88" y="3299179"/>
            <a:ext cx="810706" cy="544693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C2C5D1D6-6729-F3A8-D6B5-3FD6C9FDCC80}"/>
              </a:ext>
            </a:extLst>
          </p:cNvPr>
          <p:cNvGrpSpPr/>
          <p:nvPr/>
        </p:nvGrpSpPr>
        <p:grpSpPr>
          <a:xfrm>
            <a:off x="5572156" y="1288464"/>
            <a:ext cx="3267715" cy="878889"/>
            <a:chOff x="2840854" y="1589103"/>
            <a:chExt cx="3267715" cy="878889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A0250490-8A8D-6DEF-54ED-50FB46AAA67C}"/>
                </a:ext>
              </a:extLst>
            </p:cNvPr>
            <p:cNvSpPr/>
            <p:nvPr/>
          </p:nvSpPr>
          <p:spPr>
            <a:xfrm>
              <a:off x="2840854" y="1589103"/>
              <a:ext cx="3267715" cy="87888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26C3474-9A87-0CB2-941D-31B89B572F48}"/>
                </a:ext>
              </a:extLst>
            </p:cNvPr>
            <p:cNvSpPr txBox="1"/>
            <p:nvPr/>
          </p:nvSpPr>
          <p:spPr>
            <a:xfrm>
              <a:off x="2929630" y="1731145"/>
              <a:ext cx="31035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按顺序分更简单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286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9753E-6 L -0.28611 0.18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84" y="9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7 L -0.39809 0.429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78" y="2154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5062E-6 L -0.38733 0.433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40" y="2163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82716E-6 L -0.3533 0.416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39" y="2080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20988E-6 L -0.36145 0.4240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86" y="21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97531E-6 L 0.16771 0.0385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191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8.64198E-7 L 0.20833 -0.0888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-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71605E-6 L 0.17378 0.1114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1" y="555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24045 -7.40741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4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6.17284E-7 L 0.22204 0.0012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94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97531E-6 L 0.18871 0.0256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126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93827E-6 L 0.2033 0.0308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56" y="154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0.36024 -0.1777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3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45679E-6 L 0.1908 -0.0012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-6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23457E-6 L 0.20122 -0.0092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23457E-7 L 0.28993 -0.04228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7" y="-213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32099E-6 L 0.33785 -0.11575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92" y="-580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60494E-6 L 0.15278 0.05278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39" y="262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48148E-6 L 0.27986 -0.0453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-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45679E-6 L 0.22344 0.0108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63" y="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F9B9C1A-643B-ECB0-8368-4A7D7035ADF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2177" y="1833407"/>
            <a:ext cx="664748" cy="789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F411343-F972-A72B-DEC1-E69E1C3EC91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6351" y="1928958"/>
            <a:ext cx="664748" cy="789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0A13479-81D8-7582-9CCF-CAE8F6A35A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1182" y="2024135"/>
            <a:ext cx="664748" cy="789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DEBF1E-400B-6C05-A44E-61CBE66BF2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7748" y="1046915"/>
            <a:ext cx="664748" cy="789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2D8313A-5505-8043-FFCE-E15B451BACB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2759" y="1115732"/>
            <a:ext cx="664748" cy="7890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86DAD2C3-E3A2-74E7-871F-D6D57237BF4F}"/>
              </a:ext>
            </a:extLst>
          </p:cNvPr>
          <p:cNvGrpSpPr/>
          <p:nvPr/>
        </p:nvGrpSpPr>
        <p:grpSpPr>
          <a:xfrm>
            <a:off x="1384187" y="291352"/>
            <a:ext cx="8024812" cy="766702"/>
            <a:chOff x="606940" y="3394768"/>
            <a:chExt cx="8024812" cy="766702"/>
          </a:xfrm>
        </p:grpSpPr>
        <p:sp>
          <p:nvSpPr>
            <p:cNvPr id="10" name="矩形 3">
              <a:extLst>
                <a:ext uri="{FF2B5EF4-FFF2-40B4-BE49-F238E27FC236}">
                  <a16:creationId xmlns:a16="http://schemas.microsoft.com/office/drawing/2014/main" id="{CF84477E-2DD5-F7B6-01CE-F1770799F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40" y="3477990"/>
              <a:ext cx="8024812" cy="6267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3200" b="1" dirty="0">
                  <a:latin typeface="+mn-lt"/>
                  <a:ea typeface="+mn-ea"/>
                  <a:cs typeface="+mn-ea"/>
                  <a:sym typeface="+mn-lt"/>
                </a:rPr>
                <a:t>个       分成两堆，可以怎样分？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054D430-E4BA-53D2-B964-197F3D819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40452" y="3394768"/>
              <a:ext cx="646903" cy="766702"/>
            </a:xfrm>
            <a:prstGeom prst="rect">
              <a:avLst/>
            </a:prstGeom>
          </p:spPr>
        </p:pic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6D9E21C-833E-A4DE-EEC4-3E7A844716AA}"/>
              </a:ext>
            </a:extLst>
          </p:cNvPr>
          <p:cNvGrpSpPr/>
          <p:nvPr/>
        </p:nvGrpSpPr>
        <p:grpSpPr>
          <a:xfrm>
            <a:off x="372653" y="2973286"/>
            <a:ext cx="1917576" cy="1574530"/>
            <a:chOff x="355108" y="3178203"/>
            <a:chExt cx="1917576" cy="157453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B0D6F8F-B7E1-5364-B9C4-5F367EAEE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6128" y="3419420"/>
              <a:ext cx="513874" cy="609925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3A26FFD-DC24-6209-72D6-ADD48FAA8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3153" y="4127529"/>
              <a:ext cx="513874" cy="609925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0D2E829-1B8B-33EA-2815-04EE0475E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54819" y="4142808"/>
              <a:ext cx="513874" cy="609925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E6E383DF-BE86-770D-C388-6D8E83693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45066" y="3307631"/>
              <a:ext cx="513874" cy="609925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8603922-1972-94B0-9196-6167DAE7A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07317" y="3332059"/>
              <a:ext cx="513874" cy="609925"/>
            </a:xfrm>
            <a:prstGeom prst="rect">
              <a:avLst/>
            </a:prstGeom>
          </p:spPr>
        </p:pic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035CE89A-3AD1-6774-5636-6EC0CE3F8CCE}"/>
                </a:ext>
              </a:extLst>
            </p:cNvPr>
            <p:cNvSpPr/>
            <p:nvPr/>
          </p:nvSpPr>
          <p:spPr>
            <a:xfrm>
              <a:off x="355108" y="3178203"/>
              <a:ext cx="1917576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293BF89-43FB-71E9-E6B6-33C4A2F365EC}"/>
              </a:ext>
            </a:extLst>
          </p:cNvPr>
          <p:cNvGrpSpPr/>
          <p:nvPr/>
        </p:nvGrpSpPr>
        <p:grpSpPr>
          <a:xfrm>
            <a:off x="2441150" y="2974878"/>
            <a:ext cx="2059619" cy="1571347"/>
            <a:chOff x="2423603" y="3240347"/>
            <a:chExt cx="2059619" cy="1571347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47708C3B-6345-313E-061B-D77A9C49A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54423" y="3419420"/>
              <a:ext cx="513874" cy="609925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C4B1A5D7-4401-DF30-E20E-815AA26FC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07665" y="4100898"/>
              <a:ext cx="513874" cy="609925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7BC4C9E6-56C4-41B2-177A-A66D75024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36380" y="4142808"/>
              <a:ext cx="513874" cy="609925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98B72B5A-D766-4229-9AFD-285E71151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26627" y="3787025"/>
              <a:ext cx="513874" cy="609925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DD35E08-E6E0-FE3A-452D-6BC461620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17856" y="3332059"/>
              <a:ext cx="513874" cy="609925"/>
            </a:xfrm>
            <a:prstGeom prst="rect">
              <a:avLst/>
            </a:prstGeom>
          </p:spPr>
        </p:pic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1DDC91DD-2DB8-AFFF-86FB-7EE7D91E584E}"/>
                </a:ext>
              </a:extLst>
            </p:cNvPr>
            <p:cNvSpPr/>
            <p:nvPr/>
          </p:nvSpPr>
          <p:spPr>
            <a:xfrm>
              <a:off x="2423603" y="3240347"/>
              <a:ext cx="2059619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4E0CA7E-6D9A-1682-94CE-261C7E4F3DEE}"/>
              </a:ext>
            </a:extLst>
          </p:cNvPr>
          <p:cNvGrpSpPr/>
          <p:nvPr/>
        </p:nvGrpSpPr>
        <p:grpSpPr>
          <a:xfrm>
            <a:off x="4651690" y="2974878"/>
            <a:ext cx="2059619" cy="1571347"/>
            <a:chOff x="4660776" y="3258102"/>
            <a:chExt cx="2059619" cy="1571347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F1A1D900-4AD1-166E-FAE5-927CA117E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82719" y="3419420"/>
              <a:ext cx="513874" cy="609925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93F905A3-55B5-1535-7A41-797F2730F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0449" y="4118653"/>
              <a:ext cx="513874" cy="609925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43076727-B4C2-CCA6-0A73-E4A183313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29164" y="4116176"/>
              <a:ext cx="513874" cy="609925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312A5AC0-4D0E-1660-E318-D6D9B7249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28794" y="3716004"/>
              <a:ext cx="513874" cy="609925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FF8123E2-103D-9D9E-B14D-35C8539AA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28397" y="3438592"/>
              <a:ext cx="513874" cy="609925"/>
            </a:xfrm>
            <a:prstGeom prst="rect">
              <a:avLst/>
            </a:prstGeom>
          </p:spPr>
        </p:pic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A3BB1FA7-5444-C3C5-AB52-18C53E8077A5}"/>
                </a:ext>
              </a:extLst>
            </p:cNvPr>
            <p:cNvSpPr/>
            <p:nvPr/>
          </p:nvSpPr>
          <p:spPr>
            <a:xfrm>
              <a:off x="4660776" y="3258102"/>
              <a:ext cx="2059619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5E159B8-0AFF-0020-08C2-768395DB9127}"/>
              </a:ext>
            </a:extLst>
          </p:cNvPr>
          <p:cNvGrpSpPr/>
          <p:nvPr/>
        </p:nvGrpSpPr>
        <p:grpSpPr>
          <a:xfrm>
            <a:off x="6862229" y="2974878"/>
            <a:ext cx="1882066" cy="1571347"/>
            <a:chOff x="6897950" y="3240347"/>
            <a:chExt cx="1882066" cy="1571347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DAC96A22-0850-1AE3-CDB6-9F195BBB9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28768" y="3419421"/>
              <a:ext cx="513874" cy="609925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175EABC4-647F-6599-0E24-09530E051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35277" y="4136408"/>
              <a:ext cx="513874" cy="60992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EE9CD0D2-B30A-447C-8C30-3F7D6959B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00512" y="4160565"/>
              <a:ext cx="513874" cy="60992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A8B045BF-C6D8-2B5A-1269-5A2882977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25765" y="3387530"/>
              <a:ext cx="513874" cy="609925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EBF04BE5-243F-93D1-420B-9B08F3AD0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16995" y="3758187"/>
              <a:ext cx="513874" cy="609925"/>
            </a:xfrm>
            <a:prstGeom prst="rect">
              <a:avLst/>
            </a:prstGeom>
          </p:spPr>
        </p:pic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4351C969-4858-B5AC-ABF3-77FC50F98D2F}"/>
                </a:ext>
              </a:extLst>
            </p:cNvPr>
            <p:cNvSpPr/>
            <p:nvPr/>
          </p:nvSpPr>
          <p:spPr>
            <a:xfrm>
              <a:off x="6897950" y="3240347"/>
              <a:ext cx="1882066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41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14">
            <a:extLst>
              <a:ext uri="{FF2B5EF4-FFF2-40B4-BE49-F238E27FC236}">
                <a16:creationId xmlns:a16="http://schemas.microsoft.com/office/drawing/2014/main" id="{219A4617-B1ED-49C6-A1EC-53447BE71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256" y="2904396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1245A02C-E4C4-47D2-9B3A-6DD59D686D2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667782" y="3512408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E6703A9B-7FD2-4176-B161-DE15B32A1A5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029732" y="3515583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Box 17">
            <a:extLst>
              <a:ext uri="{FF2B5EF4-FFF2-40B4-BE49-F238E27FC236}">
                <a16:creationId xmlns:a16="http://schemas.microsoft.com/office/drawing/2014/main" id="{AC056A9B-0B1D-4217-9ED2-982022103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031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EEC204A6-CF27-4096-A777-B0FDF5743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782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AutoShape 27">
            <a:extLst>
              <a:ext uri="{FF2B5EF4-FFF2-40B4-BE49-F238E27FC236}">
                <a16:creationId xmlns:a16="http://schemas.microsoft.com/office/drawing/2014/main" id="{A160D0DE-FD9D-4AC7-8E45-8CD3686F3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704" y="1040375"/>
            <a:ext cx="3827462" cy="646113"/>
          </a:xfrm>
          <a:prstGeom prst="wedgeRoundRectCallout">
            <a:avLst>
              <a:gd name="adj1" fmla="val 35817"/>
              <a:gd name="adj2" fmla="val 8870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把 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5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分成了几和几？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E64595D-0E45-A3C7-D29A-F3CD36214C26}"/>
              </a:ext>
            </a:extLst>
          </p:cNvPr>
          <p:cNvGrpSpPr/>
          <p:nvPr/>
        </p:nvGrpSpPr>
        <p:grpSpPr>
          <a:xfrm>
            <a:off x="905524" y="1171850"/>
            <a:ext cx="1917576" cy="1574530"/>
            <a:chOff x="355108" y="3178203"/>
            <a:chExt cx="1917576" cy="157453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1395AD2-B2B0-BD64-1CFB-F69D3D77B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6128" y="3419420"/>
              <a:ext cx="513874" cy="609925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33DD846-9B46-7D6A-4F0C-A00CF4592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71828" y="4092018"/>
              <a:ext cx="513874" cy="609925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CC5310E-3537-5783-D99F-C5D4D1A7F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70229" y="4142808"/>
              <a:ext cx="513874" cy="60992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B0236BD-0656-BC44-BF4F-DDB4ADCD3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33843" y="3316509"/>
              <a:ext cx="513874" cy="609925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D6007CF-9DC6-3528-5CFF-1B43AF56E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16194" y="3420836"/>
              <a:ext cx="513874" cy="609925"/>
            </a:xfrm>
            <a:prstGeom prst="rect">
              <a:avLst/>
            </a:prstGeom>
          </p:spPr>
        </p:pic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DAB8CA54-C65C-8F8D-15E3-EDC411905C18}"/>
                </a:ext>
              </a:extLst>
            </p:cNvPr>
            <p:cNvSpPr/>
            <p:nvPr/>
          </p:nvSpPr>
          <p:spPr>
            <a:xfrm>
              <a:off x="355108" y="3178203"/>
              <a:ext cx="1917576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Rectangle 16">
            <a:extLst>
              <a:ext uri="{FF2B5EF4-FFF2-40B4-BE49-F238E27FC236}">
                <a16:creationId xmlns:a16="http://schemas.microsoft.com/office/drawing/2014/main" id="{FF6FECE7-F18D-BB96-570A-A424FFE76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295" y="455600"/>
            <a:ext cx="303445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的分成和组成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93CE42B-C86D-6238-8A0B-F23302C78B3F}"/>
              </a:ext>
            </a:extLst>
          </p:cNvPr>
          <p:cNvSpPr/>
          <p:nvPr/>
        </p:nvSpPr>
        <p:spPr>
          <a:xfrm>
            <a:off x="941033" y="1367161"/>
            <a:ext cx="594804" cy="683581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4835D410-CD1D-2DF2-1BA4-2A732AE5B165}"/>
              </a:ext>
            </a:extLst>
          </p:cNvPr>
          <p:cNvSpPr/>
          <p:nvPr/>
        </p:nvSpPr>
        <p:spPr>
          <a:xfrm>
            <a:off x="1535837" y="1278386"/>
            <a:ext cx="1233996" cy="1500326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BA65816F-EF70-06EB-CDB8-98A326E1AECC}"/>
              </a:ext>
            </a:extLst>
          </p:cNvPr>
          <p:cNvGrpSpPr/>
          <p:nvPr/>
        </p:nvGrpSpPr>
        <p:grpSpPr>
          <a:xfrm>
            <a:off x="4070366" y="2699361"/>
            <a:ext cx="3408820" cy="1651247"/>
            <a:chOff x="3994952" y="2689934"/>
            <a:chExt cx="3408820" cy="1651247"/>
          </a:xfrm>
        </p:grpSpPr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A9808EC6-88EA-4E3B-9210-767C850A617D}"/>
                </a:ext>
              </a:extLst>
            </p:cNvPr>
            <p:cNvSpPr/>
            <p:nvPr/>
          </p:nvSpPr>
          <p:spPr>
            <a:xfrm>
              <a:off x="3994952" y="2689934"/>
              <a:ext cx="3249227" cy="165124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BC83D36E-421B-4EF6-2666-F4771F66B2A4}"/>
                </a:ext>
              </a:extLst>
            </p:cNvPr>
            <p:cNvSpPr txBox="1"/>
            <p:nvPr/>
          </p:nvSpPr>
          <p:spPr>
            <a:xfrm>
              <a:off x="4105122" y="2761063"/>
              <a:ext cx="3298650" cy="1476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组成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CCF2D52E-3A6B-4469-8BFF-657621501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13" y="1708951"/>
            <a:ext cx="1094673" cy="1148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2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BEAE67E-6C4E-BDB9-B656-6A19FBADE433}"/>
              </a:ext>
            </a:extLst>
          </p:cNvPr>
          <p:cNvGrpSpPr/>
          <p:nvPr/>
        </p:nvGrpSpPr>
        <p:grpSpPr>
          <a:xfrm>
            <a:off x="679645" y="1213584"/>
            <a:ext cx="2059619" cy="1571347"/>
            <a:chOff x="2423603" y="3240347"/>
            <a:chExt cx="2059619" cy="157134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2E6BDDA-5794-611E-9AB9-4897323CB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54423" y="3419420"/>
              <a:ext cx="513874" cy="609925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E6AE832A-9172-523F-71F3-071E175C8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07665" y="4100898"/>
              <a:ext cx="513874" cy="6099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AAF20A3-2E8E-B492-97F2-4244FED7E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36380" y="4142808"/>
              <a:ext cx="513874" cy="609925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1DB0F31-0031-62EB-D134-F42ECB97A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26627" y="3787025"/>
              <a:ext cx="513874" cy="60992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58B11B1-6256-C985-9EF8-ACEBB25FE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17856" y="3332059"/>
              <a:ext cx="513874" cy="609925"/>
            </a:xfrm>
            <a:prstGeom prst="rect">
              <a:avLst/>
            </a:prstGeom>
          </p:spPr>
        </p:pic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CDE9A9EC-400F-D24D-C0DB-BBD001CDA9C9}"/>
                </a:ext>
              </a:extLst>
            </p:cNvPr>
            <p:cNvSpPr/>
            <p:nvPr/>
          </p:nvSpPr>
          <p:spPr>
            <a:xfrm>
              <a:off x="2423603" y="3240347"/>
              <a:ext cx="2059619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4">
            <a:extLst>
              <a:ext uri="{FF2B5EF4-FFF2-40B4-BE49-F238E27FC236}">
                <a16:creationId xmlns:a16="http://schemas.microsoft.com/office/drawing/2014/main" id="{219A4617-B1ED-49C6-A1EC-53447BE71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134" y="2904396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1245A02C-E4C4-47D2-9B3A-6DD59D686D2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667782" y="3512408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E6703A9B-7FD2-4176-B161-DE15B32A1A5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029732" y="3515583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Box 17">
            <a:extLst>
              <a:ext uri="{FF2B5EF4-FFF2-40B4-BE49-F238E27FC236}">
                <a16:creationId xmlns:a16="http://schemas.microsoft.com/office/drawing/2014/main" id="{AC056A9B-0B1D-4217-9ED2-982022103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031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EEC204A6-CF27-4096-A777-B0FDF5743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782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FF6FECE7-F18D-BB96-570A-A424FFE76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295" y="455600"/>
            <a:ext cx="303445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的分成和组成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93CE42B-C86D-6238-8A0B-F23302C78B3F}"/>
              </a:ext>
            </a:extLst>
          </p:cNvPr>
          <p:cNvSpPr/>
          <p:nvPr/>
        </p:nvSpPr>
        <p:spPr>
          <a:xfrm>
            <a:off x="659877" y="1367161"/>
            <a:ext cx="847680" cy="1319478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4835D410-CD1D-2DF2-1BA4-2A732AE5B165}"/>
              </a:ext>
            </a:extLst>
          </p:cNvPr>
          <p:cNvSpPr/>
          <p:nvPr/>
        </p:nvSpPr>
        <p:spPr>
          <a:xfrm>
            <a:off x="1535837" y="1278386"/>
            <a:ext cx="1233996" cy="1500326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AutoShape 27">
            <a:extLst>
              <a:ext uri="{FF2B5EF4-FFF2-40B4-BE49-F238E27FC236}">
                <a16:creationId xmlns:a16="http://schemas.microsoft.com/office/drawing/2014/main" id="{B4E9FFFC-86D0-486A-87DC-08BA0EB77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704" y="1040375"/>
            <a:ext cx="3827462" cy="646113"/>
          </a:xfrm>
          <a:prstGeom prst="wedgeRoundRectCallout">
            <a:avLst>
              <a:gd name="adj1" fmla="val 35817"/>
              <a:gd name="adj2" fmla="val 8870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把 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5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分成了几和几？</a:t>
            </a:r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72D56AE5-637D-4D63-9E78-1A65FBDAE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13" y="1708951"/>
            <a:ext cx="1094673" cy="1148668"/>
          </a:xfrm>
          <a:prstGeom prst="rect">
            <a:avLst/>
          </a:prstGeom>
        </p:spPr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id="{6B6B5DDA-3874-4D62-AF37-65E309493A27}"/>
              </a:ext>
            </a:extLst>
          </p:cNvPr>
          <p:cNvGrpSpPr/>
          <p:nvPr/>
        </p:nvGrpSpPr>
        <p:grpSpPr>
          <a:xfrm>
            <a:off x="4070366" y="2699361"/>
            <a:ext cx="3408820" cy="1651247"/>
            <a:chOff x="3994952" y="2689934"/>
            <a:chExt cx="3408820" cy="1651247"/>
          </a:xfrm>
        </p:grpSpPr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2D24CA9C-CFAB-4356-A2D2-515614D903BF}"/>
                </a:ext>
              </a:extLst>
            </p:cNvPr>
            <p:cNvSpPr/>
            <p:nvPr/>
          </p:nvSpPr>
          <p:spPr>
            <a:xfrm>
              <a:off x="3994952" y="2689934"/>
              <a:ext cx="3249227" cy="165124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AA7D2E7-AEAE-41AC-A563-33AAA45C0BCA}"/>
                </a:ext>
              </a:extLst>
            </p:cNvPr>
            <p:cNvSpPr txBox="1"/>
            <p:nvPr/>
          </p:nvSpPr>
          <p:spPr>
            <a:xfrm>
              <a:off x="4105122" y="2761063"/>
              <a:ext cx="3298650" cy="1476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组成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166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9" grpId="0" animBg="1"/>
      <p:bldP spid="50" grpId="0" animBg="1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37A96B1-3C6A-8988-D916-DC7DF0A95A81}"/>
              </a:ext>
            </a:extLst>
          </p:cNvPr>
          <p:cNvGrpSpPr/>
          <p:nvPr/>
        </p:nvGrpSpPr>
        <p:grpSpPr>
          <a:xfrm>
            <a:off x="807867" y="1162972"/>
            <a:ext cx="2059619" cy="1571347"/>
            <a:chOff x="4660776" y="3258102"/>
            <a:chExt cx="2059619" cy="157134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8F536FA-F5BC-D084-0E07-0A0B38E39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82719" y="3419420"/>
              <a:ext cx="513874" cy="609925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F539074-9DCC-626E-41A6-C84362DF5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0449" y="4118653"/>
              <a:ext cx="513874" cy="6099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D91AEC8-EF57-F3FB-32D3-BA296C0AB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29164" y="4116176"/>
              <a:ext cx="513874" cy="609925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5C0BDBB-DE3B-1B35-65A9-BD5C9C8AF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28794" y="3716004"/>
              <a:ext cx="513874" cy="60992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A8B885C-F012-A9CF-A368-041984A9E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28397" y="3438592"/>
              <a:ext cx="513874" cy="609925"/>
            </a:xfrm>
            <a:prstGeom prst="rect">
              <a:avLst/>
            </a:prstGeom>
          </p:spPr>
        </p:pic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A5A5B2BD-DCC9-8F00-8DE1-7395331CBA88}"/>
                </a:ext>
              </a:extLst>
            </p:cNvPr>
            <p:cNvSpPr/>
            <p:nvPr/>
          </p:nvSpPr>
          <p:spPr>
            <a:xfrm>
              <a:off x="4660776" y="3258102"/>
              <a:ext cx="2059619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4">
            <a:extLst>
              <a:ext uri="{FF2B5EF4-FFF2-40B4-BE49-F238E27FC236}">
                <a16:creationId xmlns:a16="http://schemas.microsoft.com/office/drawing/2014/main" id="{219A4617-B1ED-49C6-A1EC-53447BE71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012" y="2904396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1245A02C-E4C4-47D2-9B3A-6DD59D686D2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667782" y="3512408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E6703A9B-7FD2-4176-B161-DE15B32A1A5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029732" y="3515583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Box 17">
            <a:extLst>
              <a:ext uri="{FF2B5EF4-FFF2-40B4-BE49-F238E27FC236}">
                <a16:creationId xmlns:a16="http://schemas.microsoft.com/office/drawing/2014/main" id="{AC056A9B-0B1D-4217-9ED2-982022103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031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EEC204A6-CF27-4096-A777-B0FDF5743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782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FF6FECE7-F18D-BB96-570A-A424FFE76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295" y="455600"/>
            <a:ext cx="303445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的分成和组成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93CE42B-C86D-6238-8A0B-F23302C78B3F}"/>
              </a:ext>
            </a:extLst>
          </p:cNvPr>
          <p:cNvSpPr/>
          <p:nvPr/>
        </p:nvSpPr>
        <p:spPr>
          <a:xfrm>
            <a:off x="798990" y="1242875"/>
            <a:ext cx="1083075" cy="1500326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4835D410-CD1D-2DF2-1BA4-2A732AE5B165}"/>
              </a:ext>
            </a:extLst>
          </p:cNvPr>
          <p:cNvSpPr/>
          <p:nvPr/>
        </p:nvSpPr>
        <p:spPr>
          <a:xfrm>
            <a:off x="2166150" y="1242875"/>
            <a:ext cx="621437" cy="1500326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AutoShape 27">
            <a:extLst>
              <a:ext uri="{FF2B5EF4-FFF2-40B4-BE49-F238E27FC236}">
                <a16:creationId xmlns:a16="http://schemas.microsoft.com/office/drawing/2014/main" id="{904BB67D-681A-4CBB-A84D-8F91C2842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704" y="1040375"/>
            <a:ext cx="3827462" cy="646113"/>
          </a:xfrm>
          <a:prstGeom prst="wedgeRoundRectCallout">
            <a:avLst>
              <a:gd name="adj1" fmla="val 35817"/>
              <a:gd name="adj2" fmla="val 8870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把 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5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分成了几和几？</a:t>
            </a:r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7887D1D3-664E-4288-9E6F-D371FE415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13" y="1708951"/>
            <a:ext cx="1094673" cy="1148668"/>
          </a:xfrm>
          <a:prstGeom prst="rect">
            <a:avLst/>
          </a:prstGeom>
        </p:spPr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id="{A07B800D-6330-4952-A566-0CE0A9FBC0EB}"/>
              </a:ext>
            </a:extLst>
          </p:cNvPr>
          <p:cNvGrpSpPr/>
          <p:nvPr/>
        </p:nvGrpSpPr>
        <p:grpSpPr>
          <a:xfrm>
            <a:off x="4070366" y="2699361"/>
            <a:ext cx="3408820" cy="1651247"/>
            <a:chOff x="3994952" y="2689934"/>
            <a:chExt cx="3408820" cy="1651247"/>
          </a:xfrm>
        </p:grpSpPr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FDF5BF47-34FE-4AF4-89CE-F94816506F45}"/>
                </a:ext>
              </a:extLst>
            </p:cNvPr>
            <p:cNvSpPr/>
            <p:nvPr/>
          </p:nvSpPr>
          <p:spPr>
            <a:xfrm>
              <a:off x="3994952" y="2689934"/>
              <a:ext cx="3249227" cy="165124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896A477-E66D-4531-90B1-74FEC6CE9A31}"/>
                </a:ext>
              </a:extLst>
            </p:cNvPr>
            <p:cNvSpPr txBox="1"/>
            <p:nvPr/>
          </p:nvSpPr>
          <p:spPr>
            <a:xfrm>
              <a:off x="4105122" y="2761063"/>
              <a:ext cx="3298650" cy="1476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组成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758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9" grpId="0" animBg="1"/>
      <p:bldP spid="50" grpId="0" animBg="1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C093585-39EE-0ACA-6783-16188C3D4673}"/>
              </a:ext>
            </a:extLst>
          </p:cNvPr>
          <p:cNvGrpSpPr/>
          <p:nvPr/>
        </p:nvGrpSpPr>
        <p:grpSpPr>
          <a:xfrm>
            <a:off x="914401" y="1225117"/>
            <a:ext cx="1882066" cy="1571347"/>
            <a:chOff x="6897950" y="3240347"/>
            <a:chExt cx="1882066" cy="157134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00AD353-B1A9-F956-47A4-33753F092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28768" y="3419421"/>
              <a:ext cx="513874" cy="609925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CBD5B76-477A-D628-C325-080CB287C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35277" y="4136408"/>
              <a:ext cx="513874" cy="6099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31F78138-50BE-D3A6-38D2-8D149E728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00512" y="4160565"/>
              <a:ext cx="513874" cy="609925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0F91551-AB31-6360-886F-C9FC022D4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25765" y="3387530"/>
              <a:ext cx="513874" cy="60992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B064787-86C3-4E67-DE41-F393199D6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16995" y="3758187"/>
              <a:ext cx="513874" cy="609925"/>
            </a:xfrm>
            <a:prstGeom prst="rect">
              <a:avLst/>
            </a:prstGeom>
          </p:spPr>
        </p:pic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A0C6DF92-EF8D-6927-039F-C75B3F0DAE7E}"/>
                </a:ext>
              </a:extLst>
            </p:cNvPr>
            <p:cNvSpPr/>
            <p:nvPr/>
          </p:nvSpPr>
          <p:spPr>
            <a:xfrm>
              <a:off x="6897950" y="3240347"/>
              <a:ext cx="1882066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4">
            <a:extLst>
              <a:ext uri="{FF2B5EF4-FFF2-40B4-BE49-F238E27FC236}">
                <a16:creationId xmlns:a16="http://schemas.microsoft.com/office/drawing/2014/main" id="{219A4617-B1ED-49C6-A1EC-53447BE71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012" y="2904396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1245A02C-E4C4-47D2-9B3A-6DD59D686D2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667782" y="3512408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E6703A9B-7FD2-4176-B161-DE15B32A1A5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029732" y="3515583"/>
            <a:ext cx="360362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Box 17">
            <a:extLst>
              <a:ext uri="{FF2B5EF4-FFF2-40B4-BE49-F238E27FC236}">
                <a16:creationId xmlns:a16="http://schemas.microsoft.com/office/drawing/2014/main" id="{AC056A9B-0B1D-4217-9ED2-982022103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031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EEC204A6-CF27-4096-A777-B0FDF5743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004" y="3850546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FF6FECE7-F18D-BB96-570A-A424FFE76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295" y="455600"/>
            <a:ext cx="303445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的分成和组成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93CE42B-C86D-6238-8A0B-F23302C78B3F}"/>
              </a:ext>
            </a:extLst>
          </p:cNvPr>
          <p:cNvSpPr/>
          <p:nvPr/>
        </p:nvSpPr>
        <p:spPr>
          <a:xfrm>
            <a:off x="1065319" y="1242874"/>
            <a:ext cx="1038689" cy="1518081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4835D410-CD1D-2DF2-1BA4-2A732AE5B165}"/>
              </a:ext>
            </a:extLst>
          </p:cNvPr>
          <p:cNvSpPr/>
          <p:nvPr/>
        </p:nvSpPr>
        <p:spPr>
          <a:xfrm>
            <a:off x="2112884" y="1784411"/>
            <a:ext cx="568171" cy="577050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AutoShape 27">
            <a:extLst>
              <a:ext uri="{FF2B5EF4-FFF2-40B4-BE49-F238E27FC236}">
                <a16:creationId xmlns:a16="http://schemas.microsoft.com/office/drawing/2014/main" id="{6F87D9F1-EBA2-4DE1-8451-715844C86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7704" y="1040375"/>
            <a:ext cx="3827462" cy="646113"/>
          </a:xfrm>
          <a:prstGeom prst="wedgeRoundRectCallout">
            <a:avLst>
              <a:gd name="adj1" fmla="val 35817"/>
              <a:gd name="adj2" fmla="val 8870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把 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5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分成了几和几？</a:t>
            </a:r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D6A84495-CCBA-4EE6-9FDD-5A6FEFD8D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13" y="1708951"/>
            <a:ext cx="1094673" cy="1148668"/>
          </a:xfrm>
          <a:prstGeom prst="rect">
            <a:avLst/>
          </a:prstGeom>
        </p:spPr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id="{8A3E02A6-3F0B-48A0-BB2D-7631F3471ADD}"/>
              </a:ext>
            </a:extLst>
          </p:cNvPr>
          <p:cNvGrpSpPr/>
          <p:nvPr/>
        </p:nvGrpSpPr>
        <p:grpSpPr>
          <a:xfrm>
            <a:off x="4070366" y="2699361"/>
            <a:ext cx="3408820" cy="1651247"/>
            <a:chOff x="3994952" y="2689934"/>
            <a:chExt cx="3408820" cy="1651247"/>
          </a:xfrm>
        </p:grpSpPr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46337B3C-5214-41C6-871F-5C0C6D5E02D1}"/>
                </a:ext>
              </a:extLst>
            </p:cNvPr>
            <p:cNvSpPr/>
            <p:nvPr/>
          </p:nvSpPr>
          <p:spPr>
            <a:xfrm>
              <a:off x="3994952" y="2689934"/>
              <a:ext cx="3249227" cy="165124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1ED5ED1C-6EE4-41A6-A021-9AEE08C737D4}"/>
                </a:ext>
              </a:extLst>
            </p:cNvPr>
            <p:cNvSpPr txBox="1"/>
            <p:nvPr/>
          </p:nvSpPr>
          <p:spPr>
            <a:xfrm>
              <a:off x="4105122" y="2761063"/>
              <a:ext cx="3298650" cy="1476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组成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60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9" grpId="0" animBg="1"/>
      <p:bldP spid="50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4">
            <a:extLst>
              <a:ext uri="{FF2B5EF4-FFF2-40B4-BE49-F238E27FC236}">
                <a16:creationId xmlns:a16="http://schemas.microsoft.com/office/drawing/2014/main" id="{122932DF-4790-42CC-95C8-EA348DE17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028" y="2590123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2ACB326-1309-43F0-8832-5069E75A4194}"/>
              </a:ext>
            </a:extLst>
          </p:cNvPr>
          <p:cNvGrpSpPr/>
          <p:nvPr/>
        </p:nvGrpSpPr>
        <p:grpSpPr>
          <a:xfrm>
            <a:off x="1136770" y="3197342"/>
            <a:ext cx="722312" cy="363537"/>
            <a:chOff x="1157242" y="3200516"/>
            <a:chExt cx="722312" cy="363537"/>
          </a:xfrm>
        </p:grpSpPr>
        <p:cxnSp>
          <p:nvCxnSpPr>
            <p:cNvPr id="30" name="直接连接符 15">
              <a:extLst>
                <a:ext uri="{FF2B5EF4-FFF2-40B4-BE49-F238E27FC236}">
                  <a16:creationId xmlns:a16="http://schemas.microsoft.com/office/drawing/2014/main" id="{8FE9DEDE-439E-4DD0-A11E-980D92CDD7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157242" y="3200516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直接连接符 16">
              <a:extLst>
                <a:ext uri="{FF2B5EF4-FFF2-40B4-BE49-F238E27FC236}">
                  <a16:creationId xmlns:a16="http://schemas.microsoft.com/office/drawing/2014/main" id="{EB4E66AB-2572-4B7F-A226-C68EA2B74C3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519192" y="3203691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" name="TextBox 17">
            <a:extLst>
              <a:ext uri="{FF2B5EF4-FFF2-40B4-BE49-F238E27FC236}">
                <a16:creationId xmlns:a16="http://schemas.microsoft.com/office/drawing/2014/main" id="{A8804CD2-985B-4C86-990E-B4D37C5F0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492" y="3509771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6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A55BCDC9-5522-4448-BB31-B02992072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842" y="3509771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26">
            <a:extLst>
              <a:ext uri="{FF2B5EF4-FFF2-40B4-BE49-F238E27FC236}">
                <a16:creationId xmlns:a16="http://schemas.microsoft.com/office/drawing/2014/main" id="{5C1E3CB9-C31A-401D-B82D-25D242862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447" y="2590123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27">
            <a:extLst>
              <a:ext uri="{FF2B5EF4-FFF2-40B4-BE49-F238E27FC236}">
                <a16:creationId xmlns:a16="http://schemas.microsoft.com/office/drawing/2014/main" id="{B95CF3D7-664D-467D-922D-3D67E2B55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135" y="3509771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28">
            <a:extLst>
              <a:ext uri="{FF2B5EF4-FFF2-40B4-BE49-F238E27FC236}">
                <a16:creationId xmlns:a16="http://schemas.microsoft.com/office/drawing/2014/main" id="{66C7633A-F3FB-4A4B-8A10-60920028C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1748" y="3509771"/>
            <a:ext cx="500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29">
            <a:extLst>
              <a:ext uri="{FF2B5EF4-FFF2-40B4-BE49-F238E27FC236}">
                <a16:creationId xmlns:a16="http://schemas.microsoft.com/office/drawing/2014/main" id="{F61CE875-5523-4EB3-A6A9-0FFA29183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634" y="2590123"/>
            <a:ext cx="500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TextBox 30">
            <a:extLst>
              <a:ext uri="{FF2B5EF4-FFF2-40B4-BE49-F238E27FC236}">
                <a16:creationId xmlns:a16="http://schemas.microsoft.com/office/drawing/2014/main" id="{C1D3DDDD-9140-40DF-B3E6-4AA17EEE5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360" y="3509771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7989081D-1AAE-4BB7-AADF-2A34ED183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3735" y="3509771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8A42090-7F0D-4DD5-892E-047FAAFFC08B}"/>
              </a:ext>
            </a:extLst>
          </p:cNvPr>
          <p:cNvGrpSpPr/>
          <p:nvPr/>
        </p:nvGrpSpPr>
        <p:grpSpPr>
          <a:xfrm>
            <a:off x="2998663" y="3197341"/>
            <a:ext cx="722313" cy="363538"/>
            <a:chOff x="3019135" y="3202103"/>
            <a:chExt cx="722313" cy="363538"/>
          </a:xfrm>
        </p:grpSpPr>
        <p:cxnSp>
          <p:nvCxnSpPr>
            <p:cNvPr id="43" name="直接连接符 35">
              <a:extLst>
                <a:ext uri="{FF2B5EF4-FFF2-40B4-BE49-F238E27FC236}">
                  <a16:creationId xmlns:a16="http://schemas.microsoft.com/office/drawing/2014/main" id="{1E46F4DA-BACE-448F-B9F9-1757B7527F2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019135" y="3202103"/>
              <a:ext cx="360363" cy="360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直接连接符 36">
              <a:extLst>
                <a:ext uri="{FF2B5EF4-FFF2-40B4-BE49-F238E27FC236}">
                  <a16:creationId xmlns:a16="http://schemas.microsoft.com/office/drawing/2014/main" id="{90D3E9B8-8F55-44A6-89BE-02D8D9A14D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381085" y="3205278"/>
              <a:ext cx="360363" cy="360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CDBB0C5-CB2B-485A-8223-CE37B038C839}"/>
              </a:ext>
            </a:extLst>
          </p:cNvPr>
          <p:cNvGrpSpPr/>
          <p:nvPr/>
        </p:nvGrpSpPr>
        <p:grpSpPr>
          <a:xfrm>
            <a:off x="4898901" y="3197342"/>
            <a:ext cx="722312" cy="363537"/>
            <a:chOff x="4919373" y="3276056"/>
            <a:chExt cx="722312" cy="363537"/>
          </a:xfrm>
        </p:grpSpPr>
        <p:cxnSp>
          <p:nvCxnSpPr>
            <p:cNvPr id="45" name="直接连接符 35">
              <a:extLst>
                <a:ext uri="{FF2B5EF4-FFF2-40B4-BE49-F238E27FC236}">
                  <a16:creationId xmlns:a16="http://schemas.microsoft.com/office/drawing/2014/main" id="{1A3D8236-767E-4D8F-AA10-6BEE16761D7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919373" y="3276056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36">
              <a:extLst>
                <a:ext uri="{FF2B5EF4-FFF2-40B4-BE49-F238E27FC236}">
                  <a16:creationId xmlns:a16="http://schemas.microsoft.com/office/drawing/2014/main" id="{122C0D3B-5F66-4351-B1A0-726776CF11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5281323" y="3279231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TextBox 29">
            <a:extLst>
              <a:ext uri="{FF2B5EF4-FFF2-40B4-BE49-F238E27FC236}">
                <a16:creationId xmlns:a16="http://schemas.microsoft.com/office/drawing/2014/main" id="{FB82FD47-E3E9-A137-8663-7A00E651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504" y="2590123"/>
            <a:ext cx="500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30">
            <a:extLst>
              <a:ext uri="{FF2B5EF4-FFF2-40B4-BE49-F238E27FC236}">
                <a16:creationId xmlns:a16="http://schemas.microsoft.com/office/drawing/2014/main" id="{53A259D6-E68D-6B8E-0308-6BD1E5C1F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230" y="3509771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Box 31">
            <a:extLst>
              <a:ext uri="{FF2B5EF4-FFF2-40B4-BE49-F238E27FC236}">
                <a16:creationId xmlns:a16="http://schemas.microsoft.com/office/drawing/2014/main" id="{16D54E02-0A8C-B578-610C-8659A93A8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1605" y="3509771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60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53B5FBC-B6B2-4BA2-BA9E-B375B81EAF5C}"/>
              </a:ext>
            </a:extLst>
          </p:cNvPr>
          <p:cNvGrpSpPr/>
          <p:nvPr/>
        </p:nvGrpSpPr>
        <p:grpSpPr>
          <a:xfrm>
            <a:off x="6916771" y="3197342"/>
            <a:ext cx="722312" cy="363537"/>
            <a:chOff x="6937243" y="3244305"/>
            <a:chExt cx="722312" cy="363537"/>
          </a:xfrm>
        </p:grpSpPr>
        <p:cxnSp>
          <p:nvCxnSpPr>
            <p:cNvPr id="6" name="直接连接符 35">
              <a:extLst>
                <a:ext uri="{FF2B5EF4-FFF2-40B4-BE49-F238E27FC236}">
                  <a16:creationId xmlns:a16="http://schemas.microsoft.com/office/drawing/2014/main" id="{85E17263-977F-5A95-7185-64BD3C310C1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937243" y="3244305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连接符 36">
              <a:extLst>
                <a:ext uri="{FF2B5EF4-FFF2-40B4-BE49-F238E27FC236}">
                  <a16:creationId xmlns:a16="http://schemas.microsoft.com/office/drawing/2014/main" id="{1C422AE4-5BC2-DD87-5538-254F57A0223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7299193" y="3247480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D56B859C-A7B3-4C55-24B2-897DC15E83BB}"/>
              </a:ext>
            </a:extLst>
          </p:cNvPr>
          <p:cNvGrpSpPr/>
          <p:nvPr/>
        </p:nvGrpSpPr>
        <p:grpSpPr>
          <a:xfrm>
            <a:off x="727968" y="1240548"/>
            <a:ext cx="1606859" cy="1319399"/>
            <a:chOff x="355108" y="3178203"/>
            <a:chExt cx="1917576" cy="1574530"/>
          </a:xfrm>
        </p:grpSpPr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B77F771A-89F4-812F-8FCF-BE4F71775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6128" y="3419420"/>
              <a:ext cx="513874" cy="609925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AC2A2CA5-CF0A-D728-629A-C7E0168CA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3153" y="4127529"/>
              <a:ext cx="513874" cy="609925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4BCE443F-812D-AA9B-7C3F-F46C50585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54819" y="4142808"/>
              <a:ext cx="513874" cy="609925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1219D93A-A127-EFCD-730C-F3E1FB78A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45066" y="3307631"/>
              <a:ext cx="513874" cy="609925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E4CBF0BC-8D18-BFE4-44E3-3BE1EAA6E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07317" y="3332059"/>
              <a:ext cx="513874" cy="609925"/>
            </a:xfrm>
            <a:prstGeom prst="rect">
              <a:avLst/>
            </a:prstGeom>
          </p:spPr>
        </p:pic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FA585E7D-53ED-A10F-68F0-C5C9D2644D92}"/>
                </a:ext>
              </a:extLst>
            </p:cNvPr>
            <p:cNvSpPr/>
            <p:nvPr/>
          </p:nvSpPr>
          <p:spPr>
            <a:xfrm>
              <a:off x="355108" y="3178203"/>
              <a:ext cx="1917576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2C60643-B532-1CC0-8D27-FF816FB2691F}"/>
              </a:ext>
            </a:extLst>
          </p:cNvPr>
          <p:cNvGrpSpPr/>
          <p:nvPr/>
        </p:nvGrpSpPr>
        <p:grpSpPr>
          <a:xfrm>
            <a:off x="2615293" y="1248911"/>
            <a:ext cx="1725886" cy="1316732"/>
            <a:chOff x="2423603" y="3240347"/>
            <a:chExt cx="2059619" cy="1571347"/>
          </a:xfrm>
        </p:grpSpPr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C3A7C36A-D41D-E79D-C94C-14698A91B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54423" y="3419420"/>
              <a:ext cx="513874" cy="609925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10C655DE-420F-9133-E218-7B2E9303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07665" y="4100898"/>
              <a:ext cx="513874" cy="609925"/>
            </a:xfrm>
            <a:prstGeom prst="rect">
              <a:avLst/>
            </a:pr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55A1459D-1B45-E3D2-2557-E66C5C45B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36380" y="4142808"/>
              <a:ext cx="513874" cy="609925"/>
            </a:xfrm>
            <a:prstGeom prst="rect">
              <a:avLst/>
            </a:prstGeom>
          </p:spPr>
        </p:pic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0417D618-519A-BAD1-2507-187398B16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26627" y="3787025"/>
              <a:ext cx="513874" cy="609925"/>
            </a:xfrm>
            <a:prstGeom prst="rect">
              <a:avLst/>
            </a:prstGeom>
          </p:spPr>
        </p:pic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id="{C4B2E704-FFB9-ADE5-DC21-CF29B1F1D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17856" y="3332059"/>
              <a:ext cx="513874" cy="609925"/>
            </a:xfrm>
            <a:prstGeom prst="rect">
              <a:avLst/>
            </a:prstGeom>
          </p:spPr>
        </p:pic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45484283-AE9C-1AEB-A635-870704CBC0F4}"/>
                </a:ext>
              </a:extLst>
            </p:cNvPr>
            <p:cNvSpPr/>
            <p:nvPr/>
          </p:nvSpPr>
          <p:spPr>
            <a:xfrm>
              <a:off x="2423603" y="3240347"/>
              <a:ext cx="2059619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147B36F-9160-E04E-60DF-62B760606A3A}"/>
              </a:ext>
            </a:extLst>
          </p:cNvPr>
          <p:cNvGrpSpPr/>
          <p:nvPr/>
        </p:nvGrpSpPr>
        <p:grpSpPr>
          <a:xfrm>
            <a:off x="4621648" y="1266666"/>
            <a:ext cx="1725886" cy="1316732"/>
            <a:chOff x="4660776" y="3258102"/>
            <a:chExt cx="2059619" cy="1571347"/>
          </a:xfrm>
        </p:grpSpPr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335FDF8F-FABD-E6FD-7163-875AE4299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82719" y="3419420"/>
              <a:ext cx="513874" cy="609925"/>
            </a:xfrm>
            <a:prstGeom prst="rect">
              <a:avLst/>
            </a:prstGeom>
          </p:spPr>
        </p:pic>
        <p:pic>
          <p:nvPicPr>
            <p:cNvPr id="66" name="图片 65">
              <a:extLst>
                <a:ext uri="{FF2B5EF4-FFF2-40B4-BE49-F238E27FC236}">
                  <a16:creationId xmlns:a16="http://schemas.microsoft.com/office/drawing/2014/main" id="{C80649A7-207F-551B-E952-160043B70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0449" y="4118653"/>
              <a:ext cx="513874" cy="609925"/>
            </a:xfrm>
            <a:prstGeom prst="rect">
              <a:avLst/>
            </a:prstGeom>
          </p:spPr>
        </p:pic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92671432-5947-339E-8F5E-B245EA20E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29164" y="4116176"/>
              <a:ext cx="513874" cy="609925"/>
            </a:xfrm>
            <a:prstGeom prst="rect">
              <a:avLst/>
            </a:prstGeom>
          </p:spPr>
        </p:pic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67EE0036-A933-F4C3-7C8E-E888CCF82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28794" y="3716004"/>
              <a:ext cx="513874" cy="609925"/>
            </a:xfrm>
            <a:prstGeom prst="rect">
              <a:avLst/>
            </a:prstGeom>
          </p:spPr>
        </p:pic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0919F555-C82A-D9FA-50C9-0BF510812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28397" y="3438592"/>
              <a:ext cx="513874" cy="609925"/>
            </a:xfrm>
            <a:prstGeom prst="rect">
              <a:avLst/>
            </a:prstGeom>
          </p:spPr>
        </p:pic>
        <p:sp>
          <p:nvSpPr>
            <p:cNvPr id="70" name="矩形: 圆角 69">
              <a:extLst>
                <a:ext uri="{FF2B5EF4-FFF2-40B4-BE49-F238E27FC236}">
                  <a16:creationId xmlns:a16="http://schemas.microsoft.com/office/drawing/2014/main" id="{5F1088FE-5FE6-601E-02FA-9907FFBD149A}"/>
                </a:ext>
              </a:extLst>
            </p:cNvPr>
            <p:cNvSpPr/>
            <p:nvPr/>
          </p:nvSpPr>
          <p:spPr>
            <a:xfrm>
              <a:off x="4660776" y="3258102"/>
              <a:ext cx="2059619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25B21AF7-B031-097C-5D8B-972E1020106A}"/>
              </a:ext>
            </a:extLst>
          </p:cNvPr>
          <p:cNvGrpSpPr/>
          <p:nvPr/>
        </p:nvGrpSpPr>
        <p:grpSpPr>
          <a:xfrm>
            <a:off x="6625864" y="1275545"/>
            <a:ext cx="1577103" cy="1316732"/>
            <a:chOff x="6897950" y="3240347"/>
            <a:chExt cx="1882066" cy="1571347"/>
          </a:xfrm>
        </p:grpSpPr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88007ACE-043D-46B0-4E25-C8FB8BBA4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28768" y="3419421"/>
              <a:ext cx="513874" cy="609925"/>
            </a:xfrm>
            <a:prstGeom prst="rect">
              <a:avLst/>
            </a:prstGeom>
          </p:spPr>
        </p:pic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id="{25B2D294-6CA5-DDFC-F3C0-B80ABE61B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35277" y="4136408"/>
              <a:ext cx="513874" cy="609925"/>
            </a:xfrm>
            <a:prstGeom prst="rect">
              <a:avLst/>
            </a:prstGeom>
          </p:spPr>
        </p:pic>
        <p:pic>
          <p:nvPicPr>
            <p:cNvPr id="74" name="图片 73">
              <a:extLst>
                <a:ext uri="{FF2B5EF4-FFF2-40B4-BE49-F238E27FC236}">
                  <a16:creationId xmlns:a16="http://schemas.microsoft.com/office/drawing/2014/main" id="{3C150E41-9FDD-0F19-0D9D-FC1E971F6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00512" y="4160565"/>
              <a:ext cx="513874" cy="609925"/>
            </a:xfrm>
            <a:prstGeom prst="rect">
              <a:avLst/>
            </a:prstGeom>
          </p:spPr>
        </p:pic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79C44D3B-1C7F-6113-740B-2F999DAD5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25765" y="3387530"/>
              <a:ext cx="513874" cy="609925"/>
            </a:xfrm>
            <a:prstGeom prst="rect">
              <a:avLst/>
            </a:prstGeom>
          </p:spPr>
        </p:pic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C286FD82-2B42-9755-6D63-451992828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16995" y="3758187"/>
              <a:ext cx="513874" cy="609925"/>
            </a:xfrm>
            <a:prstGeom prst="rect">
              <a:avLst/>
            </a:prstGeom>
          </p:spPr>
        </p:pic>
        <p:sp>
          <p:nvSpPr>
            <p:cNvPr id="77" name="矩形: 圆角 76">
              <a:extLst>
                <a:ext uri="{FF2B5EF4-FFF2-40B4-BE49-F238E27FC236}">
                  <a16:creationId xmlns:a16="http://schemas.microsoft.com/office/drawing/2014/main" id="{EA144481-D43A-1B25-1069-3EE02FA535C4}"/>
                </a:ext>
              </a:extLst>
            </p:cNvPr>
            <p:cNvSpPr/>
            <p:nvPr/>
          </p:nvSpPr>
          <p:spPr>
            <a:xfrm>
              <a:off x="6897950" y="3240347"/>
              <a:ext cx="1882066" cy="15713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F15D46C8-4AF2-6E6E-8FD3-03F9FC2B5257}"/>
              </a:ext>
            </a:extLst>
          </p:cNvPr>
          <p:cNvGrpSpPr/>
          <p:nvPr/>
        </p:nvGrpSpPr>
        <p:grpSpPr>
          <a:xfrm>
            <a:off x="969121" y="1788245"/>
            <a:ext cx="1367136" cy="1595438"/>
            <a:chOff x="917363" y="1667476"/>
            <a:chExt cx="1367136" cy="1595438"/>
          </a:xfrm>
        </p:grpSpPr>
        <p:sp>
          <p:nvSpPr>
            <p:cNvPr id="2" name="TextBox 14">
              <a:extLst>
                <a:ext uri="{FF2B5EF4-FFF2-40B4-BE49-F238E27FC236}">
                  <a16:creationId xmlns:a16="http://schemas.microsoft.com/office/drawing/2014/main" id="{7E9CB8B6-4AF1-A2B3-1059-06F16453A4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0688" y="166747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" name="直接连接符 15">
              <a:extLst>
                <a:ext uri="{FF2B5EF4-FFF2-40B4-BE49-F238E27FC236}">
                  <a16:creationId xmlns:a16="http://schemas.microsoft.com/office/drawing/2014/main" id="{194FC6EB-0E18-6D27-4E9F-0E4E55CCCD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35222" y="2275489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接连接符 16">
              <a:extLst>
                <a:ext uri="{FF2B5EF4-FFF2-40B4-BE49-F238E27FC236}">
                  <a16:creationId xmlns:a16="http://schemas.microsoft.com/office/drawing/2014/main" id="{CBF1BA95-B5D8-264A-61FE-EAAE6A2201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597172" y="2278664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847145E5-8C9F-EF67-036F-3BCC8A8017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7363" y="2613626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TextBox 18">
              <a:extLst>
                <a:ext uri="{FF2B5EF4-FFF2-40B4-BE49-F238E27FC236}">
                  <a16:creationId xmlns:a16="http://schemas.microsoft.com/office/drawing/2014/main" id="{13F11BCB-574A-F05A-D48A-ECE9FAEE64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4437" y="2616801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701670E-2825-70B6-C1AC-9C78F0A2EEEC}"/>
              </a:ext>
            </a:extLst>
          </p:cNvPr>
          <p:cNvGrpSpPr/>
          <p:nvPr/>
        </p:nvGrpSpPr>
        <p:grpSpPr>
          <a:xfrm>
            <a:off x="2880016" y="1788245"/>
            <a:ext cx="1291147" cy="1604064"/>
            <a:chOff x="2828258" y="1667476"/>
            <a:chExt cx="1291147" cy="1604064"/>
          </a:xfrm>
        </p:grpSpPr>
        <p:sp>
          <p:nvSpPr>
            <p:cNvPr id="7" name="TextBox 26">
              <a:extLst>
                <a:ext uri="{FF2B5EF4-FFF2-40B4-BE49-F238E27FC236}">
                  <a16:creationId xmlns:a16="http://schemas.microsoft.com/office/drawing/2014/main" id="{55A7CA80-C9A8-70D8-DD08-6AF909B404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0733" y="1667476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TextBox 27">
              <a:extLst>
                <a:ext uri="{FF2B5EF4-FFF2-40B4-BE49-F238E27FC236}">
                  <a16:creationId xmlns:a16="http://schemas.microsoft.com/office/drawing/2014/main" id="{C9FB8E13-B224-028E-F7BD-3DF5014387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258" y="2625427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28">
              <a:extLst>
                <a:ext uri="{FF2B5EF4-FFF2-40B4-BE49-F238E27FC236}">
                  <a16:creationId xmlns:a16="http://schemas.microsoft.com/office/drawing/2014/main" id="{8E7E0721-077F-639F-41D2-666174618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9343" y="2608174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3" name="直接连接符 35">
              <a:extLst>
                <a:ext uri="{FF2B5EF4-FFF2-40B4-BE49-F238E27FC236}">
                  <a16:creationId xmlns:a16="http://schemas.microsoft.com/office/drawing/2014/main" id="{D7E218FD-5FE5-7613-FB3A-9FCBC247E7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097115" y="2277076"/>
              <a:ext cx="360363" cy="360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连接符 36">
              <a:extLst>
                <a:ext uri="{FF2B5EF4-FFF2-40B4-BE49-F238E27FC236}">
                  <a16:creationId xmlns:a16="http://schemas.microsoft.com/office/drawing/2014/main" id="{49CC812F-6FF2-A9E0-5F62-85432FAF0A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459065" y="2280251"/>
              <a:ext cx="360363" cy="360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B758606-6771-D3A0-7471-87DA5921BA46}"/>
              </a:ext>
            </a:extLst>
          </p:cNvPr>
          <p:cNvGrpSpPr/>
          <p:nvPr/>
        </p:nvGrpSpPr>
        <p:grpSpPr>
          <a:xfrm>
            <a:off x="4764109" y="1865373"/>
            <a:ext cx="1347669" cy="1567971"/>
            <a:chOff x="4712351" y="1744604"/>
            <a:chExt cx="1347669" cy="1567971"/>
          </a:xfrm>
        </p:grpSpPr>
        <p:sp>
          <p:nvSpPr>
            <p:cNvPr id="10" name="TextBox 29">
              <a:extLst>
                <a:ext uri="{FF2B5EF4-FFF2-40B4-BE49-F238E27FC236}">
                  <a16:creationId xmlns:a16="http://schemas.microsoft.com/office/drawing/2014/main" id="{5DB13421-D17D-37AD-1B27-0290310567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0546" y="1744604"/>
              <a:ext cx="500063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TextBox 30">
              <a:extLst>
                <a:ext uri="{FF2B5EF4-FFF2-40B4-BE49-F238E27FC236}">
                  <a16:creationId xmlns:a16="http://schemas.microsoft.com/office/drawing/2014/main" id="{D264AB47-66A7-D6D5-5194-7CAD8ADCB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2351" y="2666461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2610C36F-0B6C-AC26-8354-C22222B80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9957" y="2666462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5" name="直接连接符 35">
              <a:extLst>
                <a:ext uri="{FF2B5EF4-FFF2-40B4-BE49-F238E27FC236}">
                  <a16:creationId xmlns:a16="http://schemas.microsoft.com/office/drawing/2014/main" id="{726FCDF8-2FF8-A962-2B7E-76D097DEDAC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997353" y="2351029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直接连接符 36">
              <a:extLst>
                <a:ext uri="{FF2B5EF4-FFF2-40B4-BE49-F238E27FC236}">
                  <a16:creationId xmlns:a16="http://schemas.microsoft.com/office/drawing/2014/main" id="{FF9180F8-5406-3919-7140-8689078AD2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5359303" y="2354204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24DB813-3B21-8765-43B7-0B8163AE0E56}"/>
              </a:ext>
            </a:extLst>
          </p:cNvPr>
          <p:cNvGrpSpPr/>
          <p:nvPr/>
        </p:nvGrpSpPr>
        <p:grpSpPr>
          <a:xfrm>
            <a:off x="6747474" y="1799116"/>
            <a:ext cx="1330415" cy="1593850"/>
            <a:chOff x="6721595" y="1712853"/>
            <a:chExt cx="1330415" cy="1593850"/>
          </a:xfrm>
        </p:grpSpPr>
        <p:sp>
          <p:nvSpPr>
            <p:cNvPr id="17" name="TextBox 29">
              <a:extLst>
                <a:ext uri="{FF2B5EF4-FFF2-40B4-BE49-F238E27FC236}">
                  <a16:creationId xmlns:a16="http://schemas.microsoft.com/office/drawing/2014/main" id="{3D8012B1-9B01-4D95-8A2B-8C1264DB31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9790" y="1712853"/>
              <a:ext cx="500063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30">
              <a:extLst>
                <a:ext uri="{FF2B5EF4-FFF2-40B4-BE49-F238E27FC236}">
                  <a16:creationId xmlns:a16="http://schemas.microsoft.com/office/drawing/2014/main" id="{10F4EC9C-714D-9BCF-6217-02BF076B5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1595" y="2660590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Box 31">
              <a:extLst>
                <a:ext uri="{FF2B5EF4-FFF2-40B4-BE49-F238E27FC236}">
                  <a16:creationId xmlns:a16="http://schemas.microsoft.com/office/drawing/2014/main" id="{62BB1CF3-FEDD-3EA4-4380-BD432B572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1947" y="2651963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20" name="直接连接符 35">
              <a:extLst>
                <a:ext uri="{FF2B5EF4-FFF2-40B4-BE49-F238E27FC236}">
                  <a16:creationId xmlns:a16="http://schemas.microsoft.com/office/drawing/2014/main" id="{CBC94E63-1072-5120-DCEC-C01D434760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015223" y="2319278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直接连接符 36">
              <a:extLst>
                <a:ext uri="{FF2B5EF4-FFF2-40B4-BE49-F238E27FC236}">
                  <a16:creationId xmlns:a16="http://schemas.microsoft.com/office/drawing/2014/main" id="{5B1BDF2C-B95F-F150-2635-75D587D608C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7377173" y="232245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A93934A-3670-C1BB-FC55-AF0CC4BCC550}"/>
              </a:ext>
            </a:extLst>
          </p:cNvPr>
          <p:cNvSpPr/>
          <p:nvPr/>
        </p:nvSpPr>
        <p:spPr>
          <a:xfrm>
            <a:off x="776378" y="1587260"/>
            <a:ext cx="3674853" cy="208759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E4A5AF04-F9E1-65A2-322F-2A327E41BCFD}"/>
              </a:ext>
            </a:extLst>
          </p:cNvPr>
          <p:cNvSpPr/>
          <p:nvPr/>
        </p:nvSpPr>
        <p:spPr>
          <a:xfrm>
            <a:off x="4615132" y="1621766"/>
            <a:ext cx="3674853" cy="208759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83293C0-71E9-B6F1-DA7A-578379B7C1FB}"/>
              </a:ext>
            </a:extLst>
          </p:cNvPr>
          <p:cNvGrpSpPr/>
          <p:nvPr/>
        </p:nvGrpSpPr>
        <p:grpSpPr>
          <a:xfrm>
            <a:off x="1140909" y="3847381"/>
            <a:ext cx="2820838" cy="646981"/>
            <a:chOff x="1140909" y="3847381"/>
            <a:chExt cx="2820838" cy="646981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5C8990CD-9FD5-51E2-5E3E-F2D9F22D8D43}"/>
                </a:ext>
              </a:extLst>
            </p:cNvPr>
            <p:cNvSpPr/>
            <p:nvPr/>
          </p:nvSpPr>
          <p:spPr>
            <a:xfrm>
              <a:off x="1140909" y="3847381"/>
              <a:ext cx="2820838" cy="646981"/>
            </a:xfrm>
            <a:prstGeom prst="roundRect">
              <a:avLst/>
            </a:prstGeom>
            <a:solidFill>
              <a:schemeClr val="accent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50F412A-8CD1-1556-60F6-F14F088F1E81}"/>
                </a:ext>
              </a:extLst>
            </p:cNvPr>
            <p:cNvSpPr txBox="1"/>
            <p:nvPr/>
          </p:nvSpPr>
          <p:spPr>
            <a:xfrm>
              <a:off x="1328467" y="3890513"/>
              <a:ext cx="25275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交换位置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23CA1A31-3B65-7C10-E5B0-71CF5B8FDB77}"/>
              </a:ext>
            </a:extLst>
          </p:cNvPr>
          <p:cNvGrpSpPr/>
          <p:nvPr/>
        </p:nvGrpSpPr>
        <p:grpSpPr>
          <a:xfrm>
            <a:off x="5062459" y="3800247"/>
            <a:ext cx="2820838" cy="646981"/>
            <a:chOff x="1140909" y="3847381"/>
            <a:chExt cx="2820838" cy="646981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91B56D5D-D4D0-5B7F-6274-EF8883F4D50C}"/>
                </a:ext>
              </a:extLst>
            </p:cNvPr>
            <p:cNvSpPr/>
            <p:nvPr/>
          </p:nvSpPr>
          <p:spPr>
            <a:xfrm>
              <a:off x="1140909" y="3847381"/>
              <a:ext cx="2820838" cy="646981"/>
            </a:xfrm>
            <a:prstGeom prst="roundRect">
              <a:avLst/>
            </a:prstGeom>
            <a:solidFill>
              <a:schemeClr val="accent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E70AE16-CE57-E9B4-B1EE-F3A45473656F}"/>
                </a:ext>
              </a:extLst>
            </p:cNvPr>
            <p:cNvSpPr txBox="1"/>
            <p:nvPr/>
          </p:nvSpPr>
          <p:spPr>
            <a:xfrm>
              <a:off x="1328467" y="3890513"/>
              <a:ext cx="25275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和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交换位置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62823E8-B4B2-4E28-92CD-815E80AA857B}"/>
              </a:ext>
            </a:extLst>
          </p:cNvPr>
          <p:cNvGrpSpPr>
            <a:grpSpLocks/>
          </p:cNvGrpSpPr>
          <p:nvPr/>
        </p:nvGrpSpPr>
        <p:grpSpPr bwMode="auto">
          <a:xfrm>
            <a:off x="1695178" y="488398"/>
            <a:ext cx="5762190" cy="1412875"/>
            <a:chOff x="1644026" y="-3801"/>
            <a:chExt cx="5763647" cy="1412875"/>
          </a:xfrm>
        </p:grpSpPr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id="{DDD3F2A7-2E77-4347-AB75-D8FED27010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34215" y="-3801"/>
              <a:ext cx="773458" cy="141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AutoShape 27">
              <a:extLst>
                <a:ext uri="{FF2B5EF4-FFF2-40B4-BE49-F238E27FC236}">
                  <a16:creationId xmlns:a16="http://schemas.microsoft.com/office/drawing/2014/main" id="{61402AFF-6177-417C-889C-2B9B891B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4026" y="113952"/>
              <a:ext cx="4663569" cy="578882"/>
            </a:xfrm>
            <a:prstGeom prst="wedgeRoundRectCallout">
              <a:avLst>
                <a:gd name="adj1" fmla="val 54672"/>
                <a:gd name="adj2" fmla="val 2250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仔细观察，你有什么发现？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93827E-6 L 0.42292 0.003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46" y="1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L -0.425 -0.001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50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EB466164-536A-9AC9-371F-D1B615DB2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253" y="2540725"/>
            <a:ext cx="1820404" cy="65393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F8E3261-4972-EEF3-022C-539224293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674" y="2531298"/>
            <a:ext cx="1820404" cy="653931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F620F231-6A65-6933-FEFB-1A91FEC5E2FF}"/>
              </a:ext>
            </a:extLst>
          </p:cNvPr>
          <p:cNvGrpSpPr/>
          <p:nvPr/>
        </p:nvGrpSpPr>
        <p:grpSpPr>
          <a:xfrm>
            <a:off x="1004705" y="3194656"/>
            <a:ext cx="1345355" cy="1532059"/>
            <a:chOff x="948889" y="3201822"/>
            <a:chExt cx="1345355" cy="1532059"/>
          </a:xfrm>
        </p:grpSpPr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8E96777B-42B1-081F-F839-6601C1EDD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633" y="3201822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8" name="直接连接符 15">
              <a:extLst>
                <a:ext uri="{FF2B5EF4-FFF2-40B4-BE49-F238E27FC236}">
                  <a16:creationId xmlns:a16="http://schemas.microsoft.com/office/drawing/2014/main" id="{4A67C257-EA10-DD0F-A94A-7A3FABDA43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63635" y="3796194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直接连接符 16">
              <a:extLst>
                <a:ext uri="{FF2B5EF4-FFF2-40B4-BE49-F238E27FC236}">
                  <a16:creationId xmlns:a16="http://schemas.microsoft.com/office/drawing/2014/main" id="{151A7791-4C26-7D1A-1469-D4DAF37EDE9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625585" y="3799369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TextBox 17">
              <a:extLst>
                <a:ext uri="{FF2B5EF4-FFF2-40B4-BE49-F238E27FC236}">
                  <a16:creationId xmlns:a16="http://schemas.microsoft.com/office/drawing/2014/main" id="{F971072F-ED93-0817-0AA8-F4499C960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8889" y="4083413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18">
              <a:extLst>
                <a:ext uri="{FF2B5EF4-FFF2-40B4-BE49-F238E27FC236}">
                  <a16:creationId xmlns:a16="http://schemas.microsoft.com/office/drawing/2014/main" id="{A0633E59-A05F-79CE-749E-6336CCF19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4182" y="4087768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18B1436-FDC0-96E6-9BE2-44C5DFE2D3F8}"/>
              </a:ext>
            </a:extLst>
          </p:cNvPr>
          <p:cNvGrpSpPr/>
          <p:nvPr/>
        </p:nvGrpSpPr>
        <p:grpSpPr>
          <a:xfrm>
            <a:off x="3518831" y="3181214"/>
            <a:ext cx="1183223" cy="1403351"/>
            <a:chOff x="3402821" y="3094696"/>
            <a:chExt cx="1183223" cy="1403351"/>
          </a:xfrm>
        </p:grpSpPr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DD59F3B7-0892-7CD8-03EE-1D4449620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9006" y="309469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8" name="直接连接符 15">
              <a:extLst>
                <a:ext uri="{FF2B5EF4-FFF2-40B4-BE49-F238E27FC236}">
                  <a16:creationId xmlns:a16="http://schemas.microsoft.com/office/drawing/2014/main" id="{75D424B3-2F1F-3BA0-9786-D23C8CA5C9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616340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直接连接符 16">
              <a:extLst>
                <a:ext uri="{FF2B5EF4-FFF2-40B4-BE49-F238E27FC236}">
                  <a16:creationId xmlns:a16="http://schemas.microsoft.com/office/drawing/2014/main" id="{37B4B678-540C-C9B9-DC27-BA8E42CFB3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969608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4B1F736-6C32-274A-E3C6-094939A910E7}"/>
                </a:ext>
              </a:extLst>
            </p:cNvPr>
            <p:cNvSpPr/>
            <p:nvPr/>
          </p:nvSpPr>
          <p:spPr>
            <a:xfrm>
              <a:off x="3402821" y="407100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D2644E9-0326-85E1-185F-9B03D22D4661}"/>
                </a:ext>
              </a:extLst>
            </p:cNvPr>
            <p:cNvSpPr/>
            <p:nvPr/>
          </p:nvSpPr>
          <p:spPr>
            <a:xfrm>
              <a:off x="4159006" y="407100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D9753C0-667B-42F3-00ED-B0CFCCF26655}"/>
              </a:ext>
            </a:extLst>
          </p:cNvPr>
          <p:cNvGrpSpPr/>
          <p:nvPr/>
        </p:nvGrpSpPr>
        <p:grpSpPr>
          <a:xfrm>
            <a:off x="5845294" y="3147561"/>
            <a:ext cx="1198628" cy="1437004"/>
            <a:chOff x="5756254" y="3282815"/>
            <a:chExt cx="1198628" cy="1437004"/>
          </a:xfrm>
        </p:grpSpPr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85042AE9-80EE-D428-BD6B-5F91F446BE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6382" y="3282815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3" name="直接连接符 15">
              <a:extLst>
                <a:ext uri="{FF2B5EF4-FFF2-40B4-BE49-F238E27FC236}">
                  <a16:creationId xmlns:a16="http://schemas.microsoft.com/office/drawing/2014/main" id="{CAF1E0B1-C5D6-D07C-8F41-CF14A6C8A6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025194" y="3834404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连接符 16">
              <a:extLst>
                <a:ext uri="{FF2B5EF4-FFF2-40B4-BE49-F238E27FC236}">
                  <a16:creationId xmlns:a16="http://schemas.microsoft.com/office/drawing/2014/main" id="{030F0C67-2990-3F5C-35D4-07ADC8C584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395082" y="3843135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EBAD940-203D-0D30-F7D2-080831DAF7FC}"/>
                </a:ext>
              </a:extLst>
            </p:cNvPr>
            <p:cNvSpPr/>
            <p:nvPr/>
          </p:nvSpPr>
          <p:spPr>
            <a:xfrm>
              <a:off x="5756254" y="4292781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B2B312F-7220-8A87-BD80-A15FE0968233}"/>
                </a:ext>
              </a:extLst>
            </p:cNvPr>
            <p:cNvSpPr/>
            <p:nvPr/>
          </p:nvSpPr>
          <p:spPr>
            <a:xfrm>
              <a:off x="6527844" y="4292781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63D4031-BAD7-93A6-C12B-85D632496795}"/>
              </a:ext>
            </a:extLst>
          </p:cNvPr>
          <p:cNvGrpSpPr>
            <a:grpSpLocks/>
          </p:cNvGrpSpPr>
          <p:nvPr/>
        </p:nvGrpSpPr>
        <p:grpSpPr bwMode="auto">
          <a:xfrm>
            <a:off x="2726096" y="1509963"/>
            <a:ext cx="6007980" cy="1412875"/>
            <a:chOff x="1398174" y="-3801"/>
            <a:chExt cx="6009499" cy="1412875"/>
          </a:xfrm>
        </p:grpSpPr>
        <p:pic>
          <p:nvPicPr>
            <p:cNvPr id="34" name="Picture 15">
              <a:extLst>
                <a:ext uri="{FF2B5EF4-FFF2-40B4-BE49-F238E27FC236}">
                  <a16:creationId xmlns:a16="http://schemas.microsoft.com/office/drawing/2014/main" id="{1D98ACD6-4BA6-A2EC-B4AE-10783B4B2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34215" y="-3801"/>
              <a:ext cx="773458" cy="141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AutoShape 27">
              <a:extLst>
                <a:ext uri="{FF2B5EF4-FFF2-40B4-BE49-F238E27FC236}">
                  <a16:creationId xmlns:a16="http://schemas.microsoft.com/office/drawing/2014/main" id="{6DA3DFC5-701F-9B70-D2B0-524DB2E61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174" y="142801"/>
              <a:ext cx="4922494" cy="510778"/>
            </a:xfrm>
            <a:prstGeom prst="wedgeRoundRectCallout">
              <a:avLst>
                <a:gd name="adj1" fmla="val 54672"/>
                <a:gd name="adj2" fmla="val 2250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可以分成几和几？几和几组成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2400" dirty="0">
                  <a:latin typeface="+mn-lt"/>
                  <a:ea typeface="+mn-ea"/>
                  <a:cs typeface="+mn-ea"/>
                  <a:sym typeface="+mn-lt"/>
                </a:rPr>
                <a:t>？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2FE53DF-8EB2-ACF0-8B35-AB1BB890C160}"/>
              </a:ext>
            </a:extLst>
          </p:cNvPr>
          <p:cNvGrpSpPr/>
          <p:nvPr/>
        </p:nvGrpSpPr>
        <p:grpSpPr>
          <a:xfrm>
            <a:off x="897846" y="1006707"/>
            <a:ext cx="6035217" cy="461665"/>
            <a:chOff x="897846" y="1006707"/>
            <a:chExt cx="5804879" cy="46166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A12E3D4-059D-DC3A-2EEF-902DE64936CF}"/>
                </a:ext>
              </a:extLst>
            </p:cNvPr>
            <p:cNvSpPr txBox="1"/>
            <p:nvPr/>
          </p:nvSpPr>
          <p:spPr>
            <a:xfrm>
              <a:off x="897846" y="1006707"/>
              <a:ext cx="5804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朵      分成两堆，可以怎样分？摆一摆。</a:t>
              </a:r>
            </a:p>
          </p:txBody>
        </p: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2EC1AB81-90E4-D4A7-F253-F2A38F0A7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930" y="1006707"/>
              <a:ext cx="609600" cy="409575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276B2D4B-790E-0102-1FE0-F6003C6D52D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278" y="1421019"/>
            <a:ext cx="1731095" cy="1874434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F8479133-B39C-4594-993E-7F63F11EA05B}"/>
              </a:ext>
            </a:extLst>
          </p:cNvPr>
          <p:cNvSpPr/>
          <p:nvPr/>
        </p:nvSpPr>
        <p:spPr>
          <a:xfrm>
            <a:off x="1236195" y="409202"/>
            <a:ext cx="1489901" cy="524976"/>
          </a:xfrm>
          <a:prstGeom prst="roundRect">
            <a:avLst>
              <a:gd name="adj" fmla="val 50000"/>
            </a:avLst>
          </a:prstGeom>
          <a:solidFill>
            <a:srgbClr val="F5D4BA"/>
          </a:solidFill>
          <a:ln>
            <a:solidFill>
              <a:srgbClr val="F5D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5686A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</a:p>
        </p:txBody>
      </p:sp>
    </p:spTree>
    <p:extLst>
      <p:ext uri="{BB962C8B-B14F-4D97-AF65-F5344CB8AC3E}">
        <p14:creationId xmlns:p14="http://schemas.microsoft.com/office/powerpoint/2010/main" val="362346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D7654F5-4CD3-CA02-6543-A30CB7A2C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278" y="1110249"/>
            <a:ext cx="816921" cy="54886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12B5B19-37E6-D349-5614-1D20A49E7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53" y="1110249"/>
            <a:ext cx="816921" cy="54886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69A0DF3-9B90-0997-5DED-862A788C7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934" y="1119675"/>
            <a:ext cx="816921" cy="54886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6642E5F-89CA-912A-541B-4DFCC5CB1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262" y="1129102"/>
            <a:ext cx="816921" cy="548869"/>
          </a:xfrm>
          <a:prstGeom prst="rect">
            <a:avLst/>
          </a:prstGeom>
        </p:spPr>
      </p:pic>
      <p:sp>
        <p:nvSpPr>
          <p:cNvPr id="6" name="Rectangle 16">
            <a:extLst>
              <a:ext uri="{FF2B5EF4-FFF2-40B4-BE49-F238E27FC236}">
                <a16:creationId xmlns:a16="http://schemas.microsoft.com/office/drawing/2014/main" id="{E15C6EDC-AE34-4497-FD14-0EAF249DC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294" y="455600"/>
            <a:ext cx="340457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摆一摆、写一写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8C4AC44-6C1C-C780-9244-2BB19975BCBB}"/>
              </a:ext>
            </a:extLst>
          </p:cNvPr>
          <p:cNvGrpSpPr/>
          <p:nvPr/>
        </p:nvGrpSpPr>
        <p:grpSpPr>
          <a:xfrm>
            <a:off x="381531" y="2073896"/>
            <a:ext cx="2730562" cy="754144"/>
            <a:chOff x="381531" y="2073896"/>
            <a:chExt cx="2730562" cy="75414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50B8524-4D56-909A-9410-78B2EDED2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531" y="2184904"/>
              <a:ext cx="816921" cy="54886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B80E84D-DC81-7AC1-B347-ED502F356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955" y="2175477"/>
              <a:ext cx="816921" cy="54886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BD62D25-C15E-4378-0128-3505BB55C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7844" y="2184902"/>
              <a:ext cx="816921" cy="54886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A3CEF52-5D9E-1DEA-C005-A4AC5FBF08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172" y="2194329"/>
              <a:ext cx="816921" cy="548869"/>
            </a:xfrm>
            <a:prstGeom prst="rect">
              <a:avLst/>
            </a:prstGeom>
          </p:spPr>
        </p:pic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FE9664BE-AB1E-80F7-AC20-EB143FF83A4E}"/>
                </a:ext>
              </a:extLst>
            </p:cNvPr>
            <p:cNvSpPr/>
            <p:nvPr/>
          </p:nvSpPr>
          <p:spPr>
            <a:xfrm>
              <a:off x="509048" y="2073896"/>
              <a:ext cx="2498104" cy="754144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4E391F9-DDC7-32E9-2E39-6AF0CB5417A7}"/>
              </a:ext>
            </a:extLst>
          </p:cNvPr>
          <p:cNvGrpSpPr/>
          <p:nvPr/>
        </p:nvGrpSpPr>
        <p:grpSpPr>
          <a:xfrm>
            <a:off x="3171864" y="2121031"/>
            <a:ext cx="2664575" cy="754144"/>
            <a:chOff x="3171864" y="2121031"/>
            <a:chExt cx="2664575" cy="75414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03518AF-D756-24FC-DE2E-99736F7B5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864" y="2194330"/>
              <a:ext cx="816921" cy="548869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342CC34-83DC-F4A3-57BD-E35C4CD04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8618" y="2222611"/>
              <a:ext cx="816921" cy="548869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2A2F5D5-5931-DBB4-C401-76880D26D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1617" y="2232036"/>
              <a:ext cx="816921" cy="548869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102EC66-F3F8-4A61-8B40-DD7549243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9518" y="2241463"/>
              <a:ext cx="816921" cy="548869"/>
            </a:xfrm>
            <a:prstGeom prst="rect">
              <a:avLst/>
            </a:prstGeom>
          </p:spPr>
        </p:pic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B5F5DC70-9911-2C73-29AF-F7BFBF5317DC}"/>
                </a:ext>
              </a:extLst>
            </p:cNvPr>
            <p:cNvSpPr/>
            <p:nvPr/>
          </p:nvSpPr>
          <p:spPr>
            <a:xfrm>
              <a:off x="3261675" y="2121031"/>
              <a:ext cx="2498104" cy="754144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00E29DF-6418-70B1-17B9-6F8D9BE6CB46}"/>
              </a:ext>
            </a:extLst>
          </p:cNvPr>
          <p:cNvGrpSpPr/>
          <p:nvPr/>
        </p:nvGrpSpPr>
        <p:grpSpPr>
          <a:xfrm>
            <a:off x="5886784" y="2121031"/>
            <a:ext cx="2608015" cy="754144"/>
            <a:chOff x="5886784" y="2121031"/>
            <a:chExt cx="2608015" cy="75414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3CE9BE2-A358-E5B3-7C8C-25193FEFE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784" y="2222611"/>
              <a:ext cx="816921" cy="548869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EF72EA7-2550-5AA9-A30C-7B3781426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8120" y="2232038"/>
              <a:ext cx="816921" cy="548869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5613DAD-E45C-3D5C-3F3A-A433D3D3A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7745" y="2241463"/>
              <a:ext cx="816921" cy="548869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72BBE16-AE24-5867-E9BA-5F7760BDF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7878" y="2250890"/>
              <a:ext cx="816921" cy="548869"/>
            </a:xfrm>
            <a:prstGeom prst="rect">
              <a:avLst/>
            </a:prstGeom>
          </p:spPr>
        </p:pic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72BD57F7-B5F9-C0DB-73C8-99D990D63B96}"/>
                </a:ext>
              </a:extLst>
            </p:cNvPr>
            <p:cNvSpPr/>
            <p:nvPr/>
          </p:nvSpPr>
          <p:spPr>
            <a:xfrm>
              <a:off x="5957741" y="2121031"/>
              <a:ext cx="2498104" cy="754144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DC507880-BB88-DE31-370B-6997CE366028}"/>
              </a:ext>
            </a:extLst>
          </p:cNvPr>
          <p:cNvGrpSpPr/>
          <p:nvPr/>
        </p:nvGrpSpPr>
        <p:grpSpPr>
          <a:xfrm>
            <a:off x="585338" y="3041429"/>
            <a:ext cx="3535051" cy="1640264"/>
            <a:chOff x="414780" y="3167406"/>
            <a:chExt cx="3535051" cy="1640264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284374E9-B875-FC96-0042-7C6E1BD69B82}"/>
                </a:ext>
              </a:extLst>
            </p:cNvPr>
            <p:cNvGrpSpPr/>
            <p:nvPr/>
          </p:nvGrpSpPr>
          <p:grpSpPr>
            <a:xfrm>
              <a:off x="450309" y="3195687"/>
              <a:ext cx="1065815" cy="1490116"/>
              <a:chOff x="917363" y="1534466"/>
              <a:chExt cx="1367136" cy="1911394"/>
            </a:xfrm>
          </p:grpSpPr>
          <p:sp>
            <p:nvSpPr>
              <p:cNvPr id="28" name="TextBox 14">
                <a:extLst>
                  <a:ext uri="{FF2B5EF4-FFF2-40B4-BE49-F238E27FC236}">
                    <a16:creationId xmlns:a16="http://schemas.microsoft.com/office/drawing/2014/main" id="{19A94A20-96B6-D937-5178-E815B364D3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4413" y="1534466"/>
                <a:ext cx="500064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29" name="直接连接符 15">
                <a:extLst>
                  <a:ext uri="{FF2B5EF4-FFF2-40B4-BE49-F238E27FC236}">
                    <a16:creationId xmlns:a16="http://schemas.microsoft.com/office/drawing/2014/main" id="{0F8EA684-F3A8-6E0E-BCB8-51B4E8161FE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235222" y="2275489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直接连接符 16">
                <a:extLst>
                  <a:ext uri="{FF2B5EF4-FFF2-40B4-BE49-F238E27FC236}">
                    <a16:creationId xmlns:a16="http://schemas.microsoft.com/office/drawing/2014/main" id="{A7442EAF-CA06-B8FB-13D2-1CE67EBE4A2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1597172" y="2278664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" name="TextBox 17">
                <a:extLst>
                  <a:ext uri="{FF2B5EF4-FFF2-40B4-BE49-F238E27FC236}">
                    <a16:creationId xmlns:a16="http://schemas.microsoft.com/office/drawing/2014/main" id="{343B79AA-3177-000F-7C73-B659B70AE7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363" y="2613626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TextBox 18">
                <a:extLst>
                  <a:ext uri="{FF2B5EF4-FFF2-40B4-BE49-F238E27FC236}">
                    <a16:creationId xmlns:a16="http://schemas.microsoft.com/office/drawing/2014/main" id="{1E3D152D-60C5-09EA-0A58-4EF5B7ECA0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437" y="2616802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03461AFF-46C9-E5A0-8BC6-CCAC0CFC5578}"/>
                </a:ext>
              </a:extLst>
            </p:cNvPr>
            <p:cNvGrpSpPr/>
            <p:nvPr/>
          </p:nvGrpSpPr>
          <p:grpSpPr>
            <a:xfrm>
              <a:off x="1581526" y="3195687"/>
              <a:ext cx="1065815" cy="1490116"/>
              <a:chOff x="917363" y="1534466"/>
              <a:chExt cx="1367136" cy="1911394"/>
            </a:xfrm>
          </p:grpSpPr>
          <p:sp>
            <p:nvSpPr>
              <p:cNvPr id="34" name="TextBox 14">
                <a:extLst>
                  <a:ext uri="{FF2B5EF4-FFF2-40B4-BE49-F238E27FC236}">
                    <a16:creationId xmlns:a16="http://schemas.microsoft.com/office/drawing/2014/main" id="{EE7D37C9-F61F-2831-E13B-DD6FD5E70E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4413" y="1534466"/>
                <a:ext cx="500064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35" name="直接连接符 15">
                <a:extLst>
                  <a:ext uri="{FF2B5EF4-FFF2-40B4-BE49-F238E27FC236}">
                    <a16:creationId xmlns:a16="http://schemas.microsoft.com/office/drawing/2014/main" id="{D4D3084F-1769-2B9E-9027-BD814AD0223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235222" y="2275489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" name="直接连接符 16">
                <a:extLst>
                  <a:ext uri="{FF2B5EF4-FFF2-40B4-BE49-F238E27FC236}">
                    <a16:creationId xmlns:a16="http://schemas.microsoft.com/office/drawing/2014/main" id="{BC7D90F8-E805-429F-717F-26185B9B04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1597172" y="2278664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7" name="TextBox 17">
                <a:extLst>
                  <a:ext uri="{FF2B5EF4-FFF2-40B4-BE49-F238E27FC236}">
                    <a16:creationId xmlns:a16="http://schemas.microsoft.com/office/drawing/2014/main" id="{00FAF969-B5AB-8918-D215-1496B735CB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363" y="2613626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TextBox 18">
                <a:extLst>
                  <a:ext uri="{FF2B5EF4-FFF2-40B4-BE49-F238E27FC236}">
                    <a16:creationId xmlns:a16="http://schemas.microsoft.com/office/drawing/2014/main" id="{F849474D-9E28-AA1C-65B3-61FD186C3C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437" y="2616802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C0E1E674-9BB1-DB9E-332F-57CDCF6993B0}"/>
                </a:ext>
              </a:extLst>
            </p:cNvPr>
            <p:cNvGrpSpPr/>
            <p:nvPr/>
          </p:nvGrpSpPr>
          <p:grpSpPr>
            <a:xfrm>
              <a:off x="2675036" y="3205114"/>
              <a:ext cx="1065815" cy="1490116"/>
              <a:chOff x="917363" y="1534466"/>
              <a:chExt cx="1367136" cy="1911394"/>
            </a:xfrm>
          </p:grpSpPr>
          <p:sp>
            <p:nvSpPr>
              <p:cNvPr id="40" name="TextBox 14">
                <a:extLst>
                  <a:ext uri="{FF2B5EF4-FFF2-40B4-BE49-F238E27FC236}">
                    <a16:creationId xmlns:a16="http://schemas.microsoft.com/office/drawing/2014/main" id="{F96D94BB-AE38-574A-0297-8B0B6EC1F3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4413" y="1534466"/>
                <a:ext cx="500064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41" name="直接连接符 15">
                <a:extLst>
                  <a:ext uri="{FF2B5EF4-FFF2-40B4-BE49-F238E27FC236}">
                    <a16:creationId xmlns:a16="http://schemas.microsoft.com/office/drawing/2014/main" id="{1CCE3961-DA9C-7BE3-35D5-428F804401C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235222" y="2275489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2" name="直接连接符 16">
                <a:extLst>
                  <a:ext uri="{FF2B5EF4-FFF2-40B4-BE49-F238E27FC236}">
                    <a16:creationId xmlns:a16="http://schemas.microsoft.com/office/drawing/2014/main" id="{6BFFDD7E-98A2-3676-2334-A19C7542571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1597172" y="2278664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3" name="TextBox 17">
                <a:extLst>
                  <a:ext uri="{FF2B5EF4-FFF2-40B4-BE49-F238E27FC236}">
                    <a16:creationId xmlns:a16="http://schemas.microsoft.com/office/drawing/2014/main" id="{012F9C69-F223-6CBB-A3B2-B8DA6F2988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363" y="2613626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TextBox 18">
                <a:extLst>
                  <a:ext uri="{FF2B5EF4-FFF2-40B4-BE49-F238E27FC236}">
                    <a16:creationId xmlns:a16="http://schemas.microsoft.com/office/drawing/2014/main" id="{229BC0F0-F371-C3DC-E225-459D1CCCBF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437" y="2616802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807BB3D6-0DFC-7371-3E96-6DE64B93C83B}"/>
                </a:ext>
              </a:extLst>
            </p:cNvPr>
            <p:cNvSpPr/>
            <p:nvPr/>
          </p:nvSpPr>
          <p:spPr>
            <a:xfrm>
              <a:off x="414780" y="3167406"/>
              <a:ext cx="3535051" cy="1640264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3D75E463-07FE-14D9-7AFA-189F7738AC4D}"/>
              </a:ext>
            </a:extLst>
          </p:cNvPr>
          <p:cNvGrpSpPr/>
          <p:nvPr/>
        </p:nvGrpSpPr>
        <p:grpSpPr>
          <a:xfrm>
            <a:off x="4402319" y="2990896"/>
            <a:ext cx="4053526" cy="1640264"/>
            <a:chOff x="4571999" y="3148551"/>
            <a:chExt cx="4053526" cy="1640264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2ED42579-22C4-3E1B-35F6-7ADDDBE16BE6}"/>
                </a:ext>
              </a:extLst>
            </p:cNvPr>
            <p:cNvGrpSpPr/>
            <p:nvPr/>
          </p:nvGrpSpPr>
          <p:grpSpPr>
            <a:xfrm>
              <a:off x="4598104" y="3176835"/>
              <a:ext cx="1065815" cy="1490116"/>
              <a:chOff x="917363" y="1534466"/>
              <a:chExt cx="1367136" cy="1911394"/>
            </a:xfrm>
          </p:grpSpPr>
          <p:sp>
            <p:nvSpPr>
              <p:cNvPr id="46" name="TextBox 14">
                <a:extLst>
                  <a:ext uri="{FF2B5EF4-FFF2-40B4-BE49-F238E27FC236}">
                    <a16:creationId xmlns:a16="http://schemas.microsoft.com/office/drawing/2014/main" id="{F0A7DEF8-9228-1E03-B667-887F906511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4413" y="1534466"/>
                <a:ext cx="500064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47" name="直接连接符 15">
                <a:extLst>
                  <a:ext uri="{FF2B5EF4-FFF2-40B4-BE49-F238E27FC236}">
                    <a16:creationId xmlns:a16="http://schemas.microsoft.com/office/drawing/2014/main" id="{A744D647-C2F4-FBF7-1F1E-4175EFA8B5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235222" y="2275489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8" name="直接连接符 16">
                <a:extLst>
                  <a:ext uri="{FF2B5EF4-FFF2-40B4-BE49-F238E27FC236}">
                    <a16:creationId xmlns:a16="http://schemas.microsoft.com/office/drawing/2014/main" id="{40796774-DDFD-4457-8FE8-F375E63ED7F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1597172" y="2278664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9" name="TextBox 17">
                <a:extLst>
                  <a:ext uri="{FF2B5EF4-FFF2-40B4-BE49-F238E27FC236}">
                    <a16:creationId xmlns:a16="http://schemas.microsoft.com/office/drawing/2014/main" id="{07B54642-9058-E9B4-3B77-45979FA9B2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363" y="2613626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TextBox 18">
                <a:extLst>
                  <a:ext uri="{FF2B5EF4-FFF2-40B4-BE49-F238E27FC236}">
                    <a16:creationId xmlns:a16="http://schemas.microsoft.com/office/drawing/2014/main" id="{6246D5C3-0274-81BC-45D4-3607830288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437" y="2616802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15584276-E36E-31FB-D319-FA24B31CA48D}"/>
                </a:ext>
              </a:extLst>
            </p:cNvPr>
            <p:cNvGrpSpPr/>
            <p:nvPr/>
          </p:nvGrpSpPr>
          <p:grpSpPr>
            <a:xfrm>
              <a:off x="6002698" y="3205116"/>
              <a:ext cx="1065815" cy="1490116"/>
              <a:chOff x="917363" y="1534466"/>
              <a:chExt cx="1367136" cy="1911394"/>
            </a:xfrm>
          </p:grpSpPr>
          <p:sp>
            <p:nvSpPr>
              <p:cNvPr id="52" name="TextBox 14">
                <a:extLst>
                  <a:ext uri="{FF2B5EF4-FFF2-40B4-BE49-F238E27FC236}">
                    <a16:creationId xmlns:a16="http://schemas.microsoft.com/office/drawing/2014/main" id="{C669682C-A87B-159D-C046-F8B6E3823C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4413" y="1534466"/>
                <a:ext cx="500064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53" name="直接连接符 15">
                <a:extLst>
                  <a:ext uri="{FF2B5EF4-FFF2-40B4-BE49-F238E27FC236}">
                    <a16:creationId xmlns:a16="http://schemas.microsoft.com/office/drawing/2014/main" id="{799E2BFC-5D73-3781-45A2-2524A45F05E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235222" y="2275489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4" name="直接连接符 16">
                <a:extLst>
                  <a:ext uri="{FF2B5EF4-FFF2-40B4-BE49-F238E27FC236}">
                    <a16:creationId xmlns:a16="http://schemas.microsoft.com/office/drawing/2014/main" id="{57EDE3D8-B8C9-3C83-A13D-6E1F086AAD1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1597172" y="2278664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5" name="TextBox 17">
                <a:extLst>
                  <a:ext uri="{FF2B5EF4-FFF2-40B4-BE49-F238E27FC236}">
                    <a16:creationId xmlns:a16="http://schemas.microsoft.com/office/drawing/2014/main" id="{DC33E978-EFA0-4EA5-A94D-335CFEB752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363" y="2613626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TextBox 18">
                <a:extLst>
                  <a:ext uri="{FF2B5EF4-FFF2-40B4-BE49-F238E27FC236}">
                    <a16:creationId xmlns:a16="http://schemas.microsoft.com/office/drawing/2014/main" id="{9E135A7A-AFA8-BEC3-97BE-8BB034A9CB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437" y="2616802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8DC4B09C-237F-1FE3-08FB-491896CA967C}"/>
                </a:ext>
              </a:extLst>
            </p:cNvPr>
            <p:cNvGrpSpPr/>
            <p:nvPr/>
          </p:nvGrpSpPr>
          <p:grpSpPr>
            <a:xfrm>
              <a:off x="7341303" y="3233395"/>
              <a:ext cx="1065815" cy="1490116"/>
              <a:chOff x="917363" y="1534466"/>
              <a:chExt cx="1367136" cy="1911394"/>
            </a:xfrm>
          </p:grpSpPr>
          <p:sp>
            <p:nvSpPr>
              <p:cNvPr id="58" name="TextBox 14">
                <a:extLst>
                  <a:ext uri="{FF2B5EF4-FFF2-40B4-BE49-F238E27FC236}">
                    <a16:creationId xmlns:a16="http://schemas.microsoft.com/office/drawing/2014/main" id="{D7A2BE10-5AAD-74D6-00E2-D008F29D3B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4413" y="1534466"/>
                <a:ext cx="500064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59" name="直接连接符 15">
                <a:extLst>
                  <a:ext uri="{FF2B5EF4-FFF2-40B4-BE49-F238E27FC236}">
                    <a16:creationId xmlns:a16="http://schemas.microsoft.com/office/drawing/2014/main" id="{8E11FDC9-A743-B945-D775-84737035009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235222" y="2275489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0" name="直接连接符 16">
                <a:extLst>
                  <a:ext uri="{FF2B5EF4-FFF2-40B4-BE49-F238E27FC236}">
                    <a16:creationId xmlns:a16="http://schemas.microsoft.com/office/drawing/2014/main" id="{F20356C2-5445-6444-9DC2-F060ECE6A99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1597172" y="2278664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1" name="TextBox 17">
                <a:extLst>
                  <a:ext uri="{FF2B5EF4-FFF2-40B4-BE49-F238E27FC236}">
                    <a16:creationId xmlns:a16="http://schemas.microsoft.com/office/drawing/2014/main" id="{96716278-D1E0-1D82-DA60-C0CDD3DA17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7363" y="2613626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TextBox 18">
                <a:extLst>
                  <a:ext uri="{FF2B5EF4-FFF2-40B4-BE49-F238E27FC236}">
                    <a16:creationId xmlns:a16="http://schemas.microsoft.com/office/drawing/2014/main" id="{222F7D9D-3A92-DB1E-2CF5-FFCED80245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437" y="2616802"/>
                <a:ext cx="500062" cy="8290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id="{C03698C6-3F03-0EA6-3BB8-719D6450358A}"/>
                </a:ext>
              </a:extLst>
            </p:cNvPr>
            <p:cNvSpPr/>
            <p:nvPr/>
          </p:nvSpPr>
          <p:spPr>
            <a:xfrm>
              <a:off x="4571999" y="3148551"/>
              <a:ext cx="4053526" cy="1640264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240279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EB466164-536A-9AC9-371F-D1B615DB2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253" y="2540725"/>
            <a:ext cx="1820404" cy="65393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F8E3261-4972-EEF3-022C-539224293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674" y="2531298"/>
            <a:ext cx="1820404" cy="653931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7D9860BA-02DD-C088-FCBF-46B673CFF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5559" y="3946216"/>
            <a:ext cx="500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18B1436-FDC0-96E6-9BE2-44C5DFE2D3F8}"/>
              </a:ext>
            </a:extLst>
          </p:cNvPr>
          <p:cNvGrpSpPr/>
          <p:nvPr/>
        </p:nvGrpSpPr>
        <p:grpSpPr>
          <a:xfrm>
            <a:off x="3402821" y="3094696"/>
            <a:ext cx="1183223" cy="1403351"/>
            <a:chOff x="3402821" y="3094696"/>
            <a:chExt cx="1183223" cy="1403351"/>
          </a:xfrm>
        </p:grpSpPr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DD59F3B7-0892-7CD8-03EE-1D4449620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9006" y="309469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8" name="直接连接符 15">
              <a:extLst>
                <a:ext uri="{FF2B5EF4-FFF2-40B4-BE49-F238E27FC236}">
                  <a16:creationId xmlns:a16="http://schemas.microsoft.com/office/drawing/2014/main" id="{75D424B3-2F1F-3BA0-9786-D23C8CA5C9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616340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直接连接符 16">
              <a:extLst>
                <a:ext uri="{FF2B5EF4-FFF2-40B4-BE49-F238E27FC236}">
                  <a16:creationId xmlns:a16="http://schemas.microsoft.com/office/drawing/2014/main" id="{37B4B678-540C-C9B9-DC27-BA8E42CFB3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969608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4B1F736-6C32-274A-E3C6-094939A910E7}"/>
                </a:ext>
              </a:extLst>
            </p:cNvPr>
            <p:cNvSpPr/>
            <p:nvPr/>
          </p:nvSpPr>
          <p:spPr>
            <a:xfrm>
              <a:off x="3402821" y="407100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D2644E9-0326-85E1-185F-9B03D22D4661}"/>
                </a:ext>
              </a:extLst>
            </p:cNvPr>
            <p:cNvSpPr/>
            <p:nvPr/>
          </p:nvSpPr>
          <p:spPr>
            <a:xfrm>
              <a:off x="4159006" y="407100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D9753C0-667B-42F3-00ED-B0CFCCF26655}"/>
              </a:ext>
            </a:extLst>
          </p:cNvPr>
          <p:cNvGrpSpPr/>
          <p:nvPr/>
        </p:nvGrpSpPr>
        <p:grpSpPr>
          <a:xfrm>
            <a:off x="5864077" y="2977841"/>
            <a:ext cx="1198628" cy="1437004"/>
            <a:chOff x="5756254" y="3282815"/>
            <a:chExt cx="1198628" cy="1437004"/>
          </a:xfrm>
        </p:grpSpPr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85042AE9-80EE-D428-BD6B-5F91F446BE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6382" y="3282815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3" name="直接连接符 15">
              <a:extLst>
                <a:ext uri="{FF2B5EF4-FFF2-40B4-BE49-F238E27FC236}">
                  <a16:creationId xmlns:a16="http://schemas.microsoft.com/office/drawing/2014/main" id="{CAF1E0B1-C5D6-D07C-8F41-CF14A6C8A6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005420" y="3890828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连接符 16">
              <a:extLst>
                <a:ext uri="{FF2B5EF4-FFF2-40B4-BE49-F238E27FC236}">
                  <a16:creationId xmlns:a16="http://schemas.microsoft.com/office/drawing/2014/main" id="{030F0C67-2990-3F5C-35D4-07ADC8C584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375308" y="3899559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EBAD940-203D-0D30-F7D2-080831DAF7FC}"/>
                </a:ext>
              </a:extLst>
            </p:cNvPr>
            <p:cNvSpPr/>
            <p:nvPr/>
          </p:nvSpPr>
          <p:spPr>
            <a:xfrm>
              <a:off x="5756254" y="4292781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B2B312F-7220-8A87-BD80-A15FE0968233}"/>
                </a:ext>
              </a:extLst>
            </p:cNvPr>
            <p:cNvSpPr/>
            <p:nvPr/>
          </p:nvSpPr>
          <p:spPr>
            <a:xfrm>
              <a:off x="6527844" y="4292781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29" name="TextBox 18">
            <a:extLst>
              <a:ext uri="{FF2B5EF4-FFF2-40B4-BE49-F238E27FC236}">
                <a16:creationId xmlns:a16="http://schemas.microsoft.com/office/drawing/2014/main" id="{ECE0B284-3B9E-B040-067A-DF20FD90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3946216"/>
            <a:ext cx="500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D453E902-C277-1D04-9509-16FF745EA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592" y="3878160"/>
            <a:ext cx="500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FB20D70D-F0A2-FE18-B5F9-4F51FB504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055" y="3878160"/>
            <a:ext cx="500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6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9C51DEB-74FD-B17F-7F3B-A10BD1814060}"/>
              </a:ext>
            </a:extLst>
          </p:cNvPr>
          <p:cNvGrpSpPr/>
          <p:nvPr/>
        </p:nvGrpSpPr>
        <p:grpSpPr>
          <a:xfrm>
            <a:off x="3220259" y="2608780"/>
            <a:ext cx="1765768" cy="423070"/>
            <a:chOff x="3220259" y="2608780"/>
            <a:chExt cx="1765768" cy="423070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C2CD7C30-CC4E-A7B9-9619-124E0FABE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0259" y="2608780"/>
              <a:ext cx="609600" cy="409575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B405F38D-2D11-76EC-0C16-191AA0663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2727" y="2617669"/>
              <a:ext cx="609600" cy="409575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0C151533-432D-8D47-2020-DE66C4B9D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9235" y="2608780"/>
              <a:ext cx="609600" cy="409575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4CCCD2E9-6F1F-1043-437C-0DFE92C83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6427" y="2622275"/>
              <a:ext cx="609600" cy="409575"/>
            </a:xfrm>
            <a:prstGeom prst="rect">
              <a:avLst/>
            </a:prstGeom>
          </p:spPr>
        </p:pic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FA122115-C27E-BB90-0B90-4AD825772D25}"/>
              </a:ext>
            </a:extLst>
          </p:cNvPr>
          <p:cNvGrpSpPr/>
          <p:nvPr/>
        </p:nvGrpSpPr>
        <p:grpSpPr>
          <a:xfrm>
            <a:off x="5485653" y="2621642"/>
            <a:ext cx="1837069" cy="419634"/>
            <a:chOff x="5466799" y="2612216"/>
            <a:chExt cx="1837069" cy="419634"/>
          </a:xfrm>
        </p:grpSpPr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6D0EE7DE-2136-9906-88E5-49E556DF1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6799" y="2622275"/>
              <a:ext cx="609600" cy="409575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38BE8A4F-7F59-B07B-0368-A89C768D6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4995" y="2612216"/>
              <a:ext cx="609600" cy="409575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33F4E705-FDD2-2B0D-B92F-1CF8C298F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8331" y="2612216"/>
              <a:ext cx="609600" cy="409575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D469C425-F0B3-8F74-1554-F051D8DD3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4268" y="2615465"/>
              <a:ext cx="609600" cy="409575"/>
            </a:xfrm>
            <a:prstGeom prst="rect">
              <a:avLst/>
            </a:prstGeom>
          </p:spPr>
        </p:pic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4EBADEB-7B4A-4202-915D-A864CBADA850}"/>
              </a:ext>
            </a:extLst>
          </p:cNvPr>
          <p:cNvGrpSpPr/>
          <p:nvPr/>
        </p:nvGrpSpPr>
        <p:grpSpPr>
          <a:xfrm>
            <a:off x="897846" y="1006707"/>
            <a:ext cx="6035217" cy="461665"/>
            <a:chOff x="897846" y="1006707"/>
            <a:chExt cx="5804879" cy="461665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DDE60FE-82AF-4132-A085-C42201A66424}"/>
                </a:ext>
              </a:extLst>
            </p:cNvPr>
            <p:cNvSpPr txBox="1"/>
            <p:nvPr/>
          </p:nvSpPr>
          <p:spPr>
            <a:xfrm>
              <a:off x="897846" y="1006707"/>
              <a:ext cx="5804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朵      分成两堆，可以怎样分？摆一摆。</a:t>
              </a: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B76BF293-2639-489E-ADFC-EA094F2CF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930" y="1006707"/>
              <a:ext cx="609600" cy="409575"/>
            </a:xfrm>
            <a:prstGeom prst="rect">
              <a:avLst/>
            </a:prstGeom>
          </p:spPr>
        </p:pic>
      </p:grp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EBBC4B4D-6425-4068-B833-7994E8F231A7}"/>
              </a:ext>
            </a:extLst>
          </p:cNvPr>
          <p:cNvSpPr/>
          <p:nvPr/>
        </p:nvSpPr>
        <p:spPr>
          <a:xfrm>
            <a:off x="1236195" y="409202"/>
            <a:ext cx="1489901" cy="524976"/>
          </a:xfrm>
          <a:prstGeom prst="roundRect">
            <a:avLst>
              <a:gd name="adj" fmla="val 50000"/>
            </a:avLst>
          </a:prstGeom>
          <a:solidFill>
            <a:srgbClr val="F5D4BA"/>
          </a:solidFill>
          <a:ln>
            <a:solidFill>
              <a:srgbClr val="F5D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5686A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33FA1A1-613D-4C5E-AF08-98EE1357BB84}"/>
              </a:ext>
            </a:extLst>
          </p:cNvPr>
          <p:cNvGrpSpPr/>
          <p:nvPr/>
        </p:nvGrpSpPr>
        <p:grpSpPr>
          <a:xfrm>
            <a:off x="1004705" y="3194656"/>
            <a:ext cx="1345355" cy="1532059"/>
            <a:chOff x="948889" y="3201822"/>
            <a:chExt cx="1345355" cy="1532059"/>
          </a:xfrm>
        </p:grpSpPr>
        <p:sp>
          <p:nvSpPr>
            <p:cNvPr id="45" name="TextBox 14">
              <a:extLst>
                <a:ext uri="{FF2B5EF4-FFF2-40B4-BE49-F238E27FC236}">
                  <a16:creationId xmlns:a16="http://schemas.microsoft.com/office/drawing/2014/main" id="{356EF7F5-E462-466F-B211-C0B94C888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633" y="3201822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6" name="直接连接符 15">
              <a:extLst>
                <a:ext uri="{FF2B5EF4-FFF2-40B4-BE49-F238E27FC236}">
                  <a16:creationId xmlns:a16="http://schemas.microsoft.com/office/drawing/2014/main" id="{560DB9DF-B86F-40EE-9AC6-45AFA32CA4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63635" y="3796194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16">
              <a:extLst>
                <a:ext uri="{FF2B5EF4-FFF2-40B4-BE49-F238E27FC236}">
                  <a16:creationId xmlns:a16="http://schemas.microsoft.com/office/drawing/2014/main" id="{4531081B-7007-4D96-B340-7FF696CD91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625585" y="3799369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" name="TextBox 17">
              <a:extLst>
                <a:ext uri="{FF2B5EF4-FFF2-40B4-BE49-F238E27FC236}">
                  <a16:creationId xmlns:a16="http://schemas.microsoft.com/office/drawing/2014/main" id="{36CAA9C3-5B23-4317-908F-940662B5A5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8889" y="4083413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TextBox 18">
              <a:extLst>
                <a:ext uri="{FF2B5EF4-FFF2-40B4-BE49-F238E27FC236}">
                  <a16:creationId xmlns:a16="http://schemas.microsoft.com/office/drawing/2014/main" id="{2866C853-9B88-403E-9910-0FA49488E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4182" y="4087768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60" name="图片 59">
            <a:extLst>
              <a:ext uri="{FF2B5EF4-FFF2-40B4-BE49-F238E27FC236}">
                <a16:creationId xmlns:a16="http://schemas.microsoft.com/office/drawing/2014/main" id="{9C6CD664-431A-451C-A718-0BEC4472BA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278" y="1421019"/>
            <a:ext cx="1731095" cy="187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3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  <p:bldP spid="30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">
            <a:extLst>
              <a:ext uri="{FF2B5EF4-FFF2-40B4-BE49-F238E27FC236}">
                <a16:creationId xmlns:a16="http://schemas.microsoft.com/office/drawing/2014/main" id="{1999E08C-95A2-4CEA-9714-EA675E12D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2042" y="1651795"/>
            <a:ext cx="6850803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900214A6-A34D-45F3-9333-D4F0C975C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186" y="3166587"/>
            <a:ext cx="57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8B229DA-56A3-4119-BF7D-B74A62019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916" y="3187225"/>
            <a:ext cx="57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249B78D-F683-4427-9D83-B6DC563B7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6" y="1066304"/>
            <a:ext cx="3379787" cy="6778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Tx/>
              <a:buNone/>
              <a:defRPr/>
            </a:pP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共有</a:t>
            </a: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个       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90F5169-CBBE-448B-A10B-90F302A3F509}"/>
              </a:ext>
            </a:extLst>
          </p:cNvPr>
          <p:cNvSpPr/>
          <p:nvPr/>
        </p:nvSpPr>
        <p:spPr>
          <a:xfrm>
            <a:off x="3123526" y="1025360"/>
            <a:ext cx="3174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21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b="1" kern="1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D13C71A-0D80-4523-AD0B-48B82FD763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2978" y="1074487"/>
            <a:ext cx="291589" cy="488096"/>
          </a:xfrm>
          <a:prstGeom prst="rect">
            <a:avLst/>
          </a:prstGeom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0F0C1DB7-9636-E013-F6FA-9E3348762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295" y="455600"/>
            <a:ext cx="303445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4436C9F6-7552-29D7-54F7-01EA6D3DF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215" y="457821"/>
            <a:ext cx="4257129" cy="6778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摆一摆，填一填。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85F6777-AABC-E294-6970-FE2614D31F1E}"/>
              </a:ext>
            </a:extLst>
          </p:cNvPr>
          <p:cNvSpPr/>
          <p:nvPr/>
        </p:nvSpPr>
        <p:spPr>
          <a:xfrm>
            <a:off x="4612131" y="545141"/>
            <a:ext cx="31329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21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b="1" kern="1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A702F7B-F7C3-CFF4-EBE8-CC5FFDC53B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0374" y="1568841"/>
            <a:ext cx="3894487" cy="177406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36C9BB5-7697-CC66-10ED-40631BB01E1E}"/>
              </a:ext>
            </a:extLst>
          </p:cNvPr>
          <p:cNvSpPr/>
          <p:nvPr/>
        </p:nvSpPr>
        <p:spPr>
          <a:xfrm>
            <a:off x="1437557" y="2351227"/>
            <a:ext cx="467384" cy="426498"/>
          </a:xfrm>
          <a:prstGeom prst="rect">
            <a:avLst/>
          </a:prstGeom>
          <a:solidFill>
            <a:srgbClr val="FFFFD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9" name="TextBox 55">
            <a:extLst>
              <a:ext uri="{FF2B5EF4-FFF2-40B4-BE49-F238E27FC236}">
                <a16:creationId xmlns:a16="http://schemas.microsoft.com/office/drawing/2014/main" id="{D87A64A0-60D6-E891-4D8B-6AC0C8AFF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332" y="3190865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0" name="直接连接符 56">
            <a:extLst>
              <a:ext uri="{FF2B5EF4-FFF2-40B4-BE49-F238E27FC236}">
                <a16:creationId xmlns:a16="http://schemas.microsoft.com/office/drawing/2014/main" id="{CC897969-EAA7-9F2E-790A-25C4DC81AD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2770" y="2845118"/>
            <a:ext cx="363421" cy="3928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直接连接符 57">
            <a:extLst>
              <a:ext uri="{FF2B5EF4-FFF2-40B4-BE49-F238E27FC236}">
                <a16:creationId xmlns:a16="http://schemas.microsoft.com/office/drawing/2014/main" id="{007FAB3D-B5E2-B9EA-60C7-67072BBAEC5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327223" y="2811440"/>
            <a:ext cx="287548" cy="4264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TextBox 58">
            <a:extLst>
              <a:ext uri="{FF2B5EF4-FFF2-40B4-BE49-F238E27FC236}">
                <a16:creationId xmlns:a16="http://schemas.microsoft.com/office/drawing/2014/main" id="{8FC55AE9-92B1-4439-F026-58B94C8A6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717" y="2351227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59">
            <a:extLst>
              <a:ext uri="{FF2B5EF4-FFF2-40B4-BE49-F238E27FC236}">
                <a16:creationId xmlns:a16="http://schemas.microsoft.com/office/drawing/2014/main" id="{A49BB350-9967-EE69-EF4A-128D637E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566" y="2304218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432CCFF-7205-0F8B-9A96-4D76D942E44E}"/>
              </a:ext>
            </a:extLst>
          </p:cNvPr>
          <p:cNvSpPr/>
          <p:nvPr/>
        </p:nvSpPr>
        <p:spPr>
          <a:xfrm>
            <a:off x="7096328" y="2051246"/>
            <a:ext cx="467384" cy="426498"/>
          </a:xfrm>
          <a:prstGeom prst="rect">
            <a:avLst/>
          </a:prstGeom>
          <a:solidFill>
            <a:srgbClr val="FFFFD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43" name="TextBox 55">
            <a:extLst>
              <a:ext uri="{FF2B5EF4-FFF2-40B4-BE49-F238E27FC236}">
                <a16:creationId xmlns:a16="http://schemas.microsoft.com/office/drawing/2014/main" id="{A68F0FC9-0BDD-DB0D-24BF-469AF37B7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2232" y="2890884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4" name="直接连接符 56">
            <a:extLst>
              <a:ext uri="{FF2B5EF4-FFF2-40B4-BE49-F238E27FC236}">
                <a16:creationId xmlns:a16="http://schemas.microsoft.com/office/drawing/2014/main" id="{A495B6B5-B63D-20E1-A0F5-71BDC4F784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29670" y="2545137"/>
            <a:ext cx="363421" cy="3928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直接连接符 57">
            <a:extLst>
              <a:ext uri="{FF2B5EF4-FFF2-40B4-BE49-F238E27FC236}">
                <a16:creationId xmlns:a16="http://schemas.microsoft.com/office/drawing/2014/main" id="{FABB79DA-AF9C-06C4-44A7-3BF04AD6361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004123" y="2511459"/>
            <a:ext cx="287548" cy="4264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Box 58">
            <a:extLst>
              <a:ext uri="{FF2B5EF4-FFF2-40B4-BE49-F238E27FC236}">
                <a16:creationId xmlns:a16="http://schemas.microsoft.com/office/drawing/2014/main" id="{2713423E-0546-8F74-0792-6ECF7F1EA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0617" y="2051246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Box 59">
            <a:extLst>
              <a:ext uri="{FF2B5EF4-FFF2-40B4-BE49-F238E27FC236}">
                <a16:creationId xmlns:a16="http://schemas.microsoft.com/office/drawing/2014/main" id="{7EC1E6AC-9FB1-0A0E-41E4-27CF01626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328" y="2002885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9917E5A-117F-E02D-AD23-D40633D90A47}"/>
              </a:ext>
            </a:extLst>
          </p:cNvPr>
          <p:cNvSpPr/>
          <p:nvPr/>
        </p:nvSpPr>
        <p:spPr>
          <a:xfrm>
            <a:off x="2683391" y="3383718"/>
            <a:ext cx="467384" cy="426498"/>
          </a:xfrm>
          <a:prstGeom prst="rect">
            <a:avLst/>
          </a:prstGeom>
          <a:solidFill>
            <a:srgbClr val="FFFFD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49" name="TextBox 55">
            <a:extLst>
              <a:ext uri="{FF2B5EF4-FFF2-40B4-BE49-F238E27FC236}">
                <a16:creationId xmlns:a16="http://schemas.microsoft.com/office/drawing/2014/main" id="{B48B5D91-3874-EFCB-62D1-443894C04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166" y="4223356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0" name="直接连接符 56">
            <a:extLst>
              <a:ext uri="{FF2B5EF4-FFF2-40B4-BE49-F238E27FC236}">
                <a16:creationId xmlns:a16="http://schemas.microsoft.com/office/drawing/2014/main" id="{D1B1C49C-6882-3B34-ED0E-6645CC2A17F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98604" y="3877609"/>
            <a:ext cx="363421" cy="3928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直接连接符 57">
            <a:extLst>
              <a:ext uri="{FF2B5EF4-FFF2-40B4-BE49-F238E27FC236}">
                <a16:creationId xmlns:a16="http://schemas.microsoft.com/office/drawing/2014/main" id="{65A5597F-3B81-A188-AFA7-7316F2276F9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73057" y="3843931"/>
            <a:ext cx="287548" cy="4264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Box 58">
            <a:extLst>
              <a:ext uri="{FF2B5EF4-FFF2-40B4-BE49-F238E27FC236}">
                <a16:creationId xmlns:a16="http://schemas.microsoft.com/office/drawing/2014/main" id="{E6DE9249-972F-C83A-188E-7380C509A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9551" y="3383718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TextBox 59">
            <a:extLst>
              <a:ext uri="{FF2B5EF4-FFF2-40B4-BE49-F238E27FC236}">
                <a16:creationId xmlns:a16="http://schemas.microsoft.com/office/drawing/2014/main" id="{E20FB1DE-971C-8AD6-AAED-7E5A68C9C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7400" y="3336709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FD12D9A3-1B13-7DCA-77C9-5AFCC38C14EE}"/>
              </a:ext>
            </a:extLst>
          </p:cNvPr>
          <p:cNvSpPr/>
          <p:nvPr/>
        </p:nvSpPr>
        <p:spPr>
          <a:xfrm>
            <a:off x="3458000" y="3419078"/>
            <a:ext cx="467384" cy="426498"/>
          </a:xfrm>
          <a:prstGeom prst="rect">
            <a:avLst/>
          </a:prstGeom>
          <a:solidFill>
            <a:srgbClr val="FFFFD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55" name="TextBox 55">
            <a:extLst>
              <a:ext uri="{FF2B5EF4-FFF2-40B4-BE49-F238E27FC236}">
                <a16:creationId xmlns:a16="http://schemas.microsoft.com/office/drawing/2014/main" id="{2F9C90B1-B10B-ED1D-E575-EFD20B99A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9192" y="4241036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6" name="直接连接符 56">
            <a:extLst>
              <a:ext uri="{FF2B5EF4-FFF2-40B4-BE49-F238E27FC236}">
                <a16:creationId xmlns:a16="http://schemas.microsoft.com/office/drawing/2014/main" id="{4853BABB-823B-E7DD-3A19-F9E9A0BB82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06630" y="3895289"/>
            <a:ext cx="363421" cy="3928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直接连接符 57">
            <a:extLst>
              <a:ext uri="{FF2B5EF4-FFF2-40B4-BE49-F238E27FC236}">
                <a16:creationId xmlns:a16="http://schemas.microsoft.com/office/drawing/2014/main" id="{B7216355-64D0-11CD-7B09-2B939419127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081083" y="3861611"/>
            <a:ext cx="287548" cy="4264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TextBox 58">
            <a:extLst>
              <a:ext uri="{FF2B5EF4-FFF2-40B4-BE49-F238E27FC236}">
                <a16:creationId xmlns:a16="http://schemas.microsoft.com/office/drawing/2014/main" id="{2F56056A-B837-C1BA-9DDE-9D3F92B77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772" y="3404574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Box 59">
            <a:extLst>
              <a:ext uri="{FF2B5EF4-FFF2-40B4-BE49-F238E27FC236}">
                <a16:creationId xmlns:a16="http://schemas.microsoft.com/office/drawing/2014/main" id="{CBA5DC61-5B29-E1B0-3147-90CD87367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2009" y="3372069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011D1A55-4626-BEB1-ED3F-E71DC397A688}"/>
              </a:ext>
            </a:extLst>
          </p:cNvPr>
          <p:cNvSpPr/>
          <p:nvPr/>
        </p:nvSpPr>
        <p:spPr>
          <a:xfrm>
            <a:off x="6081092" y="3424372"/>
            <a:ext cx="467384" cy="426498"/>
          </a:xfrm>
          <a:prstGeom prst="rect">
            <a:avLst/>
          </a:prstGeom>
          <a:solidFill>
            <a:srgbClr val="FFFFD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61" name="TextBox 55">
            <a:extLst>
              <a:ext uri="{FF2B5EF4-FFF2-40B4-BE49-F238E27FC236}">
                <a16:creationId xmlns:a16="http://schemas.microsoft.com/office/drawing/2014/main" id="{C15D8CD1-FB1C-1842-E17C-211C5F9C7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8867" y="4264010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2" name="直接连接符 56">
            <a:extLst>
              <a:ext uri="{FF2B5EF4-FFF2-40B4-BE49-F238E27FC236}">
                <a16:creationId xmlns:a16="http://schemas.microsoft.com/office/drawing/2014/main" id="{A91868E3-6125-62D3-3E8D-73F3BBFF399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96305" y="3918263"/>
            <a:ext cx="363421" cy="3928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57">
            <a:extLst>
              <a:ext uri="{FF2B5EF4-FFF2-40B4-BE49-F238E27FC236}">
                <a16:creationId xmlns:a16="http://schemas.microsoft.com/office/drawing/2014/main" id="{0242E29F-7C6D-A7E6-44FA-81A3AD9B6C0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970758" y="3884585"/>
            <a:ext cx="287548" cy="42649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793" name="TextBox 59">
            <a:extLst>
              <a:ext uri="{FF2B5EF4-FFF2-40B4-BE49-F238E27FC236}">
                <a16:creationId xmlns:a16="http://schemas.microsoft.com/office/drawing/2014/main" id="{E8F3FC88-9D92-168C-0335-568FCC21E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101" y="3377363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795" name="矩形 33794">
            <a:extLst>
              <a:ext uri="{FF2B5EF4-FFF2-40B4-BE49-F238E27FC236}">
                <a16:creationId xmlns:a16="http://schemas.microsoft.com/office/drawing/2014/main" id="{74C7A6F1-AE71-CA59-4896-3D5E36A04711}"/>
              </a:ext>
            </a:extLst>
          </p:cNvPr>
          <p:cNvSpPr/>
          <p:nvPr/>
        </p:nvSpPr>
        <p:spPr>
          <a:xfrm>
            <a:off x="5343336" y="3433431"/>
            <a:ext cx="467384" cy="426498"/>
          </a:xfrm>
          <a:prstGeom prst="rect">
            <a:avLst/>
          </a:prstGeom>
          <a:solidFill>
            <a:srgbClr val="FFFFD9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3796" name="TextBox 59">
            <a:extLst>
              <a:ext uri="{FF2B5EF4-FFF2-40B4-BE49-F238E27FC236}">
                <a16:creationId xmlns:a16="http://schemas.microsoft.com/office/drawing/2014/main" id="{A359E6E9-D2F2-4417-790E-6174762FB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345" y="3386422"/>
            <a:ext cx="412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AutoShape 27">
            <a:extLst>
              <a:ext uri="{FF2B5EF4-FFF2-40B4-BE49-F238E27FC236}">
                <a16:creationId xmlns:a16="http://schemas.microsoft.com/office/drawing/2014/main" id="{E08C11FB-F588-4DA4-8942-826A778BE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955" y="1226041"/>
            <a:ext cx="2112547" cy="510778"/>
          </a:xfrm>
          <a:prstGeom prst="wedgeRoundRectCallout">
            <a:avLst>
              <a:gd name="adj1" fmla="val 58548"/>
              <a:gd name="adj2" fmla="val 4522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和几组成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？</a:t>
            </a:r>
          </a:p>
        </p:txBody>
      </p:sp>
      <p:sp>
        <p:nvSpPr>
          <p:cNvPr id="39" name="AutoShape 27">
            <a:extLst>
              <a:ext uri="{FF2B5EF4-FFF2-40B4-BE49-F238E27FC236}">
                <a16:creationId xmlns:a16="http://schemas.microsoft.com/office/drawing/2014/main" id="{BC8DF44A-86BC-4D60-9CE3-EAEAF47E8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623" y="1178578"/>
            <a:ext cx="2112547" cy="510778"/>
          </a:xfrm>
          <a:prstGeom prst="wedgeRoundRectCallout">
            <a:avLst>
              <a:gd name="adj1" fmla="val -61937"/>
              <a:gd name="adj2" fmla="val 2918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和几组成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88504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7" grpId="0"/>
      <p:bldP spid="53" grpId="0"/>
      <p:bldP spid="59" grpId="0"/>
      <p:bldP spid="33793" grpId="0"/>
      <p:bldP spid="3379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890F5169-CBBE-448B-A10B-90F302A3F509}"/>
              </a:ext>
            </a:extLst>
          </p:cNvPr>
          <p:cNvSpPr/>
          <p:nvPr/>
        </p:nvSpPr>
        <p:spPr>
          <a:xfrm>
            <a:off x="1086404" y="400531"/>
            <a:ext cx="2839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21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页做一做第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kern="1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B4F6D58-7A14-24CC-6072-52B243382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058" y="1673879"/>
            <a:ext cx="2462266" cy="104265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4874C1A-3BA4-F754-F99D-AF53ACE091B9}"/>
              </a:ext>
            </a:extLst>
          </p:cNvPr>
          <p:cNvGrpSpPr/>
          <p:nvPr/>
        </p:nvGrpSpPr>
        <p:grpSpPr>
          <a:xfrm>
            <a:off x="389860" y="1015286"/>
            <a:ext cx="3778108" cy="743295"/>
            <a:chOff x="743350" y="1041784"/>
            <a:chExt cx="3778108" cy="743295"/>
          </a:xfrm>
        </p:grpSpPr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C249B78D-F683-4427-9D83-B6DC563B7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350" y="1107217"/>
              <a:ext cx="3778108" cy="67786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buFontTx/>
                <a:buNone/>
                <a:defRPr/>
              </a:pPr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3.</a:t>
              </a: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只       要飞进两个        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7CF8B44B-37CF-8225-46BC-D921C9967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0269" y="1041784"/>
              <a:ext cx="688975" cy="58340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A0C093F7-65AA-4BE0-DC2F-480644ADC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6571" y="1065808"/>
              <a:ext cx="646130" cy="576179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8AE0A5C2-8DDD-ABCA-96D5-1449097A6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49" y="1806601"/>
            <a:ext cx="1024386" cy="91348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0131774-DD1B-A759-C15A-7A3977939B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089" y="1726037"/>
            <a:ext cx="1024386" cy="913484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0DBFE919-259F-BC98-D19E-EC004327B41D}"/>
              </a:ext>
            </a:extLst>
          </p:cNvPr>
          <p:cNvGrpSpPr/>
          <p:nvPr/>
        </p:nvGrpSpPr>
        <p:grpSpPr>
          <a:xfrm>
            <a:off x="3966548" y="1015286"/>
            <a:ext cx="5040974" cy="751893"/>
            <a:chOff x="663576" y="992273"/>
            <a:chExt cx="5040974" cy="751893"/>
          </a:xfrm>
        </p:grpSpPr>
        <p:sp>
          <p:nvSpPr>
            <p:cNvPr id="22" name="Rectangle 8">
              <a:extLst>
                <a:ext uri="{FF2B5EF4-FFF2-40B4-BE49-F238E27FC236}">
                  <a16:creationId xmlns:a16="http://schemas.microsoft.com/office/drawing/2014/main" id="{A3E18A1B-665B-C47F-1035-A4A8E644A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576" y="1066304"/>
              <a:ext cx="5040974" cy="677862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buFontTx/>
                <a:buNone/>
                <a:defRPr/>
              </a:pP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，每个       飞进的       会同样多吗？</a:t>
              </a:r>
              <a:endParaRPr lang="zh-CN" altLang="en-US" sz="24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6E2A65E-1737-912A-87EA-BA0D15E42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6905" y="992273"/>
              <a:ext cx="688975" cy="583406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8939919E-FBE8-B960-D1EA-0866720BF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528" y="997404"/>
              <a:ext cx="645930" cy="576000"/>
            </a:xfrm>
            <a:prstGeom prst="rect">
              <a:avLst/>
            </a:prstGeom>
          </p:spPr>
        </p:pic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9BB418E0-40B6-93C4-DD84-94DB09312D11}"/>
              </a:ext>
            </a:extLst>
          </p:cNvPr>
          <p:cNvSpPr txBox="1"/>
          <p:nvPr/>
        </p:nvSpPr>
        <p:spPr>
          <a:xfrm>
            <a:off x="3560378" y="4107835"/>
            <a:ext cx="2315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不会同样多。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B161106-8333-F9F9-FAB4-FA4CFAD509D0}"/>
              </a:ext>
            </a:extLst>
          </p:cNvPr>
          <p:cNvGrpSpPr/>
          <p:nvPr/>
        </p:nvGrpSpPr>
        <p:grpSpPr>
          <a:xfrm>
            <a:off x="590935" y="2956983"/>
            <a:ext cx="1819374" cy="939874"/>
            <a:chOff x="509047" y="2991103"/>
            <a:chExt cx="1819374" cy="939874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F7E226F8-CC13-DC99-A2C5-EFAA35D46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523" y="3059483"/>
              <a:ext cx="507845" cy="430030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A143B5D0-F9B5-4CB8-0BB0-03391FA97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723" y="3052360"/>
              <a:ext cx="507845" cy="430030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9E709B5A-E286-CA1E-8920-04937F190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668" y="3453883"/>
              <a:ext cx="507845" cy="430030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039A226F-C1C8-AD6A-6CBD-526DDB551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3970" y="3453883"/>
              <a:ext cx="507845" cy="430030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7D91680B-1CC2-5E3A-8453-19BC2D96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513" y="2991103"/>
              <a:ext cx="507845" cy="430030"/>
            </a:xfrm>
            <a:prstGeom prst="rect">
              <a:avLst/>
            </a:prstGeom>
          </p:spPr>
        </p:pic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54255CD1-9C56-2FE9-7E47-BC54E8AD1E0E}"/>
                </a:ext>
              </a:extLst>
            </p:cNvPr>
            <p:cNvSpPr/>
            <p:nvPr/>
          </p:nvSpPr>
          <p:spPr>
            <a:xfrm>
              <a:off x="509047" y="3035431"/>
              <a:ext cx="1819374" cy="89554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5BDBACD-EAD2-C60A-55E2-81BE99DB829C}"/>
              </a:ext>
            </a:extLst>
          </p:cNvPr>
          <p:cNvGrpSpPr/>
          <p:nvPr/>
        </p:nvGrpSpPr>
        <p:grpSpPr>
          <a:xfrm>
            <a:off x="2627125" y="2933618"/>
            <a:ext cx="1866507" cy="1029227"/>
            <a:chOff x="2545237" y="2967738"/>
            <a:chExt cx="1866507" cy="1029227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71D57554-8A22-3395-DDBB-B2B0A400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199" y="3035758"/>
              <a:ext cx="507845" cy="430030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2C993243-9709-29C3-8840-A0843C18D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363" y="3450583"/>
              <a:ext cx="507845" cy="430030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A168EBF3-1B32-3941-E0FA-B6B992D06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6979" y="2967738"/>
              <a:ext cx="507845" cy="430030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647B84B2-C313-7641-14C1-283E82DF0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9493" y="3436903"/>
              <a:ext cx="507845" cy="430030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C0DA3EBD-9926-0D14-4AED-AF25E1DE5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9089" y="3055505"/>
              <a:ext cx="507845" cy="430030"/>
            </a:xfrm>
            <a:prstGeom prst="rect">
              <a:avLst/>
            </a:prstGeom>
          </p:spPr>
        </p:pic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39DFDDFE-0FA0-375F-096A-8B389BB04FCC}"/>
                </a:ext>
              </a:extLst>
            </p:cNvPr>
            <p:cNvSpPr/>
            <p:nvPr/>
          </p:nvSpPr>
          <p:spPr>
            <a:xfrm>
              <a:off x="2545237" y="3007151"/>
              <a:ext cx="1866507" cy="98981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C5ABF6F-0E18-4F28-FCBA-4AEF314B7611}"/>
              </a:ext>
            </a:extLst>
          </p:cNvPr>
          <p:cNvGrpSpPr/>
          <p:nvPr/>
        </p:nvGrpSpPr>
        <p:grpSpPr>
          <a:xfrm>
            <a:off x="4606754" y="2885162"/>
            <a:ext cx="1866507" cy="1049402"/>
            <a:chOff x="4524866" y="2919282"/>
            <a:chExt cx="1866507" cy="1049402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BFE104ED-39A0-E227-EFF4-2E8E6549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1907" y="2919282"/>
              <a:ext cx="507845" cy="430030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586E3B15-22E5-0932-31C3-A2F8D5F40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3212" y="3443490"/>
              <a:ext cx="507845" cy="430030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2D017182-955C-D798-6713-8E1888C61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7135" y="2922563"/>
              <a:ext cx="507845" cy="430030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96B10780-0C2D-BB32-63EE-AE766412F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877" y="2940655"/>
              <a:ext cx="507845" cy="430030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FC9C952B-88FD-D306-C6D3-5C9140E5E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877" y="3443490"/>
              <a:ext cx="507845" cy="430030"/>
            </a:xfrm>
            <a:prstGeom prst="rect">
              <a:avLst/>
            </a:prstGeom>
          </p:spPr>
        </p:pic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E115BC93-AC0B-A9C6-1330-D3938571B0E7}"/>
                </a:ext>
              </a:extLst>
            </p:cNvPr>
            <p:cNvSpPr/>
            <p:nvPr/>
          </p:nvSpPr>
          <p:spPr>
            <a:xfrm>
              <a:off x="4524866" y="2978870"/>
              <a:ext cx="1866507" cy="98981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12A1CF0-B842-A71C-8B6C-CDE6D731ADF2}"/>
              </a:ext>
            </a:extLst>
          </p:cNvPr>
          <p:cNvGrpSpPr/>
          <p:nvPr/>
        </p:nvGrpSpPr>
        <p:grpSpPr>
          <a:xfrm>
            <a:off x="6633517" y="2885162"/>
            <a:ext cx="1866507" cy="1039975"/>
            <a:chOff x="6551629" y="2919282"/>
            <a:chExt cx="1866507" cy="103997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CDF02BC0-4D0A-AA6C-3BEC-927FCB817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8351" y="3006566"/>
              <a:ext cx="507845" cy="430030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9E38FD9B-8ED0-DEF5-AFA0-C0C4E50E6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4098" y="3392499"/>
              <a:ext cx="507845" cy="430030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4AFAE112-012B-2092-530B-4649D1FD4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1869" y="3392499"/>
              <a:ext cx="507845" cy="430030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2AD33DFF-157B-1831-4C22-EDA62EC2A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9391" y="2919282"/>
              <a:ext cx="507845" cy="430030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1A2E8587-94D0-285E-D313-A77B8FE49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9687" y="3177484"/>
              <a:ext cx="507845" cy="430030"/>
            </a:xfrm>
            <a:prstGeom prst="rect">
              <a:avLst/>
            </a:prstGeom>
          </p:spPr>
        </p:pic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468BC94-E697-0E47-EE06-C11A88F45DC4}"/>
                </a:ext>
              </a:extLst>
            </p:cNvPr>
            <p:cNvSpPr/>
            <p:nvPr/>
          </p:nvSpPr>
          <p:spPr>
            <a:xfrm>
              <a:off x="6551629" y="2969443"/>
              <a:ext cx="1866507" cy="98981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64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54E0CD85-7969-8CA0-848A-8160B35F2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564" y="427555"/>
            <a:ext cx="225900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0755556-5B6A-F30F-5E38-B49D64714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921" y="561596"/>
            <a:ext cx="203249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3200" dirty="0">
                <a:solidFill>
                  <a:srgbClr val="0066CC"/>
                </a:solidFill>
                <a:latin typeface="+mn-lt"/>
                <a:ea typeface="+mn-ea"/>
                <a:cs typeface="+mn-ea"/>
                <a:sym typeface="+mn-lt"/>
              </a:rPr>
              <a:t>分与合</a:t>
            </a:r>
          </a:p>
        </p:txBody>
      </p:sp>
      <p:grpSp>
        <p:nvGrpSpPr>
          <p:cNvPr id="56338" name="组合 56337">
            <a:extLst>
              <a:ext uri="{FF2B5EF4-FFF2-40B4-BE49-F238E27FC236}">
                <a16:creationId xmlns:a16="http://schemas.microsoft.com/office/drawing/2014/main" id="{69E2A5F6-8BEA-68EC-3CA9-9E502A732F5F}"/>
              </a:ext>
            </a:extLst>
          </p:cNvPr>
          <p:cNvGrpSpPr/>
          <p:nvPr/>
        </p:nvGrpSpPr>
        <p:grpSpPr>
          <a:xfrm>
            <a:off x="812418" y="1215778"/>
            <a:ext cx="7307176" cy="1688231"/>
            <a:chOff x="881430" y="1198525"/>
            <a:chExt cx="7307176" cy="1688231"/>
          </a:xfrm>
        </p:grpSpPr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54602CC0-EC95-D93F-76E5-9A9F960D5E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5527" y="1198525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26">
              <a:extLst>
                <a:ext uri="{FF2B5EF4-FFF2-40B4-BE49-F238E27FC236}">
                  <a16:creationId xmlns:a16="http://schemas.microsoft.com/office/drawing/2014/main" id="{FD42213D-8053-0216-3D60-A0184D2E7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6946" y="1198525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6337" name="组合 56336">
              <a:extLst>
                <a:ext uri="{FF2B5EF4-FFF2-40B4-BE49-F238E27FC236}">
                  <a16:creationId xmlns:a16="http://schemas.microsoft.com/office/drawing/2014/main" id="{1DE8D43C-B410-F4BD-2123-39227517102F}"/>
                </a:ext>
              </a:extLst>
            </p:cNvPr>
            <p:cNvGrpSpPr/>
            <p:nvPr/>
          </p:nvGrpSpPr>
          <p:grpSpPr>
            <a:xfrm>
              <a:off x="881430" y="1261155"/>
              <a:ext cx="7307176" cy="1625601"/>
              <a:chOff x="941815" y="1243902"/>
              <a:chExt cx="7307176" cy="1625601"/>
            </a:xfrm>
          </p:grpSpPr>
          <p:cxnSp>
            <p:nvCxnSpPr>
              <p:cNvPr id="8" name="直接连接符 15">
                <a:extLst>
                  <a:ext uri="{FF2B5EF4-FFF2-40B4-BE49-F238E27FC236}">
                    <a16:creationId xmlns:a16="http://schemas.microsoft.com/office/drawing/2014/main" id="{599710F2-0232-FF26-D75C-F2772C276A7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354565" y="1806538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直接连接符 16">
                <a:extLst>
                  <a:ext uri="{FF2B5EF4-FFF2-40B4-BE49-F238E27FC236}">
                    <a16:creationId xmlns:a16="http://schemas.microsoft.com/office/drawing/2014/main" id="{438D321A-0EF0-CF5F-27C3-CC4B74AEF13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1716515" y="1809713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" name="TextBox 17">
                <a:extLst>
                  <a:ext uri="{FF2B5EF4-FFF2-40B4-BE49-F238E27FC236}">
                    <a16:creationId xmlns:a16="http://schemas.microsoft.com/office/drawing/2014/main" id="{3D51630D-5981-9AA2-2215-AED008D0A6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1815" y="2144675"/>
                <a:ext cx="500062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3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TextBox 18">
                <a:extLst>
                  <a:ext uri="{FF2B5EF4-FFF2-40B4-BE49-F238E27FC236}">
                    <a16:creationId xmlns:a16="http://schemas.microsoft.com/office/drawing/2014/main" id="{4702CD31-8ED8-AE76-2EBA-92F4440F21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7901" y="2147850"/>
                <a:ext cx="500062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TextBox 27">
                <a:extLst>
                  <a:ext uri="{FF2B5EF4-FFF2-40B4-BE49-F238E27FC236}">
                    <a16:creationId xmlns:a16="http://schemas.microsoft.com/office/drawing/2014/main" id="{283B853F-7DEC-9820-5606-08C3D20FB2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5458" y="2147850"/>
                <a:ext cx="5000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TextBox 28">
                <a:extLst>
                  <a:ext uri="{FF2B5EF4-FFF2-40B4-BE49-F238E27FC236}">
                    <a16:creationId xmlns:a16="http://schemas.microsoft.com/office/drawing/2014/main" id="{168DFA95-3C08-CC5F-DE2A-099258BEB9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99071" y="2147850"/>
                <a:ext cx="500062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TextBox 29">
                <a:extLst>
                  <a:ext uri="{FF2B5EF4-FFF2-40B4-BE49-F238E27FC236}">
                    <a16:creationId xmlns:a16="http://schemas.microsoft.com/office/drawing/2014/main" id="{309C2448-D9BE-EDAB-FF0D-4711F72D0A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8133" y="1275653"/>
                <a:ext cx="500063" cy="646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5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TextBox 30">
                <a:extLst>
                  <a:ext uri="{FF2B5EF4-FFF2-40B4-BE49-F238E27FC236}">
                    <a16:creationId xmlns:a16="http://schemas.microsoft.com/office/drawing/2014/main" id="{DCE087B0-DB1D-453B-E981-95D2115F81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62683" y="2223390"/>
                <a:ext cx="5000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TextBox 31">
                <a:extLst>
                  <a:ext uri="{FF2B5EF4-FFF2-40B4-BE49-F238E27FC236}">
                    <a16:creationId xmlns:a16="http://schemas.microsoft.com/office/drawing/2014/main" id="{798E08B5-5A7F-1D76-7D75-C4A1308112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31058" y="2223390"/>
                <a:ext cx="5000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19" name="直接连接符 35">
                <a:extLst>
                  <a:ext uri="{FF2B5EF4-FFF2-40B4-BE49-F238E27FC236}">
                    <a16:creationId xmlns:a16="http://schemas.microsoft.com/office/drawing/2014/main" id="{BDACD90C-1F26-E6CF-4D14-F19A60DEE27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3216458" y="1808125"/>
                <a:ext cx="360363" cy="36036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直接连接符 36">
                <a:extLst>
                  <a:ext uri="{FF2B5EF4-FFF2-40B4-BE49-F238E27FC236}">
                    <a16:creationId xmlns:a16="http://schemas.microsoft.com/office/drawing/2014/main" id="{F86712BE-05AC-8BAA-72E5-3CEEE1D35F9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3578408" y="1811300"/>
                <a:ext cx="360363" cy="36036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直接连接符 35">
                <a:extLst>
                  <a:ext uri="{FF2B5EF4-FFF2-40B4-BE49-F238E27FC236}">
                    <a16:creationId xmlns:a16="http://schemas.microsoft.com/office/drawing/2014/main" id="{77B37312-152D-6CFC-C0FE-D374988EAE1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116696" y="1882078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直接连接符 36">
                <a:extLst>
                  <a:ext uri="{FF2B5EF4-FFF2-40B4-BE49-F238E27FC236}">
                    <a16:creationId xmlns:a16="http://schemas.microsoft.com/office/drawing/2014/main" id="{F246AB76-F999-F01A-C3A6-1B86F8074D0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5478646" y="1885253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" name="TextBox 29">
                <a:extLst>
                  <a:ext uri="{FF2B5EF4-FFF2-40B4-BE49-F238E27FC236}">
                    <a16:creationId xmlns:a16="http://schemas.microsoft.com/office/drawing/2014/main" id="{5895A533-67E0-06F5-F67C-4BBFCDC31E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06003" y="1243902"/>
                <a:ext cx="500063" cy="646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5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TextBox 30">
                <a:extLst>
                  <a:ext uri="{FF2B5EF4-FFF2-40B4-BE49-F238E27FC236}">
                    <a16:creationId xmlns:a16="http://schemas.microsoft.com/office/drawing/2014/main" id="{38FFAB6E-BFB6-5E84-06D5-60315C3401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0553" y="2191639"/>
                <a:ext cx="5000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 dirty="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3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TextBox 31">
                <a:extLst>
                  <a:ext uri="{FF2B5EF4-FFF2-40B4-BE49-F238E27FC236}">
                    <a16:creationId xmlns:a16="http://schemas.microsoft.com/office/drawing/2014/main" id="{B73215EC-56A7-0701-916A-B328EC7AA6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48928" y="2191639"/>
                <a:ext cx="5000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800" b="1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:r>
                  <a:rPr lang="en-US" altLang="zh-CN" sz="36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3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30" name="直接连接符 35">
                <a:extLst>
                  <a:ext uri="{FF2B5EF4-FFF2-40B4-BE49-F238E27FC236}">
                    <a16:creationId xmlns:a16="http://schemas.microsoft.com/office/drawing/2014/main" id="{BBCBB6E8-7303-7170-499B-0699DDAF201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7134566" y="1850327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直接连接符 36">
                <a:extLst>
                  <a:ext uri="{FF2B5EF4-FFF2-40B4-BE49-F238E27FC236}">
                    <a16:creationId xmlns:a16="http://schemas.microsoft.com/office/drawing/2014/main" id="{75FCDE81-EBB5-DF07-0EFC-F5BB533DDF0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7496516" y="1853502"/>
                <a:ext cx="360362" cy="360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56336" name="组合 56335">
            <a:extLst>
              <a:ext uri="{FF2B5EF4-FFF2-40B4-BE49-F238E27FC236}">
                <a16:creationId xmlns:a16="http://schemas.microsoft.com/office/drawing/2014/main" id="{30E2F87D-9E2A-6BE1-A289-F37E87AFED6A}"/>
              </a:ext>
            </a:extLst>
          </p:cNvPr>
          <p:cNvGrpSpPr/>
          <p:nvPr/>
        </p:nvGrpSpPr>
        <p:grpSpPr>
          <a:xfrm>
            <a:off x="1956856" y="3015823"/>
            <a:ext cx="5205892" cy="1698955"/>
            <a:chOff x="990698" y="2791536"/>
            <a:chExt cx="5205892" cy="1698955"/>
          </a:xfrm>
        </p:grpSpPr>
        <p:sp>
          <p:nvSpPr>
            <p:cNvPr id="61" name="TextBox 14">
              <a:extLst>
                <a:ext uri="{FF2B5EF4-FFF2-40B4-BE49-F238E27FC236}">
                  <a16:creationId xmlns:a16="http://schemas.microsoft.com/office/drawing/2014/main" id="{F4328BC6-869D-2F9B-CDCC-EF8B5CB45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410" y="279153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2" name="直接连接符 15">
              <a:extLst>
                <a:ext uri="{FF2B5EF4-FFF2-40B4-BE49-F238E27FC236}">
                  <a16:creationId xmlns:a16="http://schemas.microsoft.com/office/drawing/2014/main" id="{CB506DD2-821D-3BA7-7E55-D22CB16B6C6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403448" y="3399549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直接连接符 16">
              <a:extLst>
                <a:ext uri="{FF2B5EF4-FFF2-40B4-BE49-F238E27FC236}">
                  <a16:creationId xmlns:a16="http://schemas.microsoft.com/office/drawing/2014/main" id="{CACF3FF2-EA76-8A8A-3D0A-8B59550B2B6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765398" y="3402724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20" name="TextBox 17">
              <a:extLst>
                <a:ext uri="{FF2B5EF4-FFF2-40B4-BE49-F238E27FC236}">
                  <a16:creationId xmlns:a16="http://schemas.microsoft.com/office/drawing/2014/main" id="{9B13B7CD-713E-63A0-A097-3A02DD94E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98" y="3737686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1" name="TextBox 18">
              <a:extLst>
                <a:ext uri="{FF2B5EF4-FFF2-40B4-BE49-F238E27FC236}">
                  <a16:creationId xmlns:a16="http://schemas.microsoft.com/office/drawing/2014/main" id="{210B02F6-6823-C84D-7340-52F4B0AEF6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6784" y="3740861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2" name="TextBox 14">
              <a:extLst>
                <a:ext uri="{FF2B5EF4-FFF2-40B4-BE49-F238E27FC236}">
                  <a16:creationId xmlns:a16="http://schemas.microsoft.com/office/drawing/2014/main" id="{8ED282C3-830A-8E32-D711-909038A20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0848" y="2826041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56323" name="直接连接符 15">
              <a:extLst>
                <a:ext uri="{FF2B5EF4-FFF2-40B4-BE49-F238E27FC236}">
                  <a16:creationId xmlns:a16="http://schemas.microsoft.com/office/drawing/2014/main" id="{D20B2BD1-BC6A-D1E9-7AAD-8B56E603BD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309886" y="3434054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24" name="直接连接符 16">
              <a:extLst>
                <a:ext uri="{FF2B5EF4-FFF2-40B4-BE49-F238E27FC236}">
                  <a16:creationId xmlns:a16="http://schemas.microsoft.com/office/drawing/2014/main" id="{D1118CB3-ECC5-55C9-4796-69A544F03E8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671836" y="3437229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25" name="TextBox 17">
              <a:extLst>
                <a:ext uri="{FF2B5EF4-FFF2-40B4-BE49-F238E27FC236}">
                  <a16:creationId xmlns:a16="http://schemas.microsoft.com/office/drawing/2014/main" id="{A4D903D9-5AFB-D5EC-ED45-C190BC60D4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7136" y="3772191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6" name="TextBox 18">
              <a:extLst>
                <a:ext uri="{FF2B5EF4-FFF2-40B4-BE49-F238E27FC236}">
                  <a16:creationId xmlns:a16="http://schemas.microsoft.com/office/drawing/2014/main" id="{20F66E59-FE54-30BD-9E87-318E9F454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222" y="3775366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7" name="TextBox 14">
              <a:extLst>
                <a:ext uri="{FF2B5EF4-FFF2-40B4-BE49-F238E27FC236}">
                  <a16:creationId xmlns:a16="http://schemas.microsoft.com/office/drawing/2014/main" id="{92942204-1916-5041-7C3D-4783E40B2D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4154" y="2895053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56328" name="直接连接符 15">
              <a:extLst>
                <a:ext uri="{FF2B5EF4-FFF2-40B4-BE49-F238E27FC236}">
                  <a16:creationId xmlns:a16="http://schemas.microsoft.com/office/drawing/2014/main" id="{0A0D005E-B30C-6681-7B21-DBDBAD87BC5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173192" y="3503066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330" name="直接连接符 16">
              <a:extLst>
                <a:ext uri="{FF2B5EF4-FFF2-40B4-BE49-F238E27FC236}">
                  <a16:creationId xmlns:a16="http://schemas.microsoft.com/office/drawing/2014/main" id="{2AB0AF2A-3263-F1F0-4D0A-9BD8E13996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5535142" y="3506241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332" name="TextBox 17">
              <a:extLst>
                <a:ext uri="{FF2B5EF4-FFF2-40B4-BE49-F238E27FC236}">
                  <a16:creationId xmlns:a16="http://schemas.microsoft.com/office/drawing/2014/main" id="{B823FE33-C0A4-0188-9D98-43E50E28BE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0442" y="3841203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34" name="TextBox 18">
              <a:extLst>
                <a:ext uri="{FF2B5EF4-FFF2-40B4-BE49-F238E27FC236}">
                  <a16:creationId xmlns:a16="http://schemas.microsoft.com/office/drawing/2014/main" id="{F0714D52-1539-A35F-F93B-CF77299131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6528" y="3844378"/>
              <a:ext cx="5000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2D2298E4-D78D-48B1-8A28-C2C3222B7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7332791-0194-4B0D-8F39-74797D1056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B4FCCF2-EFF2-4B61-8125-E1D06F3168D8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805D4C4-D1E3-4FE6-833C-126BE1DBB7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3f40d97f-0aa8-49e9-bdef-82c334f9b4de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23282989-bb1c-4c6b-a47a-83ef8fa7de4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23282989-bb1c-4c6b-a47a-83ef8fa7de4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</TotalTime>
  <Words>474</Words>
  <Application>Microsoft Office PowerPoint</Application>
  <PresentationFormat>全屏显示(16:9)</PresentationFormat>
  <Paragraphs>173</Paragraphs>
  <Slides>24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黑体</vt:lpstr>
      <vt:lpstr>楷体</vt:lpstr>
      <vt:lpstr>宋体</vt:lpstr>
      <vt:lpstr>Arial</vt:lpstr>
      <vt:lpstr>Calibri</vt:lpstr>
      <vt:lpstr>Times New Roman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542</cp:revision>
  <dcterms:created xsi:type="dcterms:W3CDTF">2016-01-14T07:05:12Z</dcterms:created>
  <dcterms:modified xsi:type="dcterms:W3CDTF">2024-08-27T03:26:20Z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