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44" r:id="rId1"/>
    <p:sldMasterId id="2147484607" r:id="rId2"/>
  </p:sldMasterIdLst>
  <p:notesMasterIdLst>
    <p:notesMasterId r:id="rId20"/>
  </p:notesMasterIdLst>
  <p:sldIdLst>
    <p:sldId id="256" r:id="rId3"/>
    <p:sldId id="546" r:id="rId4"/>
    <p:sldId id="547" r:id="rId5"/>
    <p:sldId id="539" r:id="rId6"/>
    <p:sldId id="548" r:id="rId7"/>
    <p:sldId id="541" r:id="rId8"/>
    <p:sldId id="542" r:id="rId9"/>
    <p:sldId id="543" r:id="rId10"/>
    <p:sldId id="550" r:id="rId11"/>
    <p:sldId id="551" r:id="rId12"/>
    <p:sldId id="552" r:id="rId13"/>
    <p:sldId id="553" r:id="rId14"/>
    <p:sldId id="544" r:id="rId15"/>
    <p:sldId id="528" r:id="rId16"/>
    <p:sldId id="382" r:id="rId17"/>
  </p:sldIdLst>
  <p:sldSz cx="9144000" cy="5143500" type="screen16x9"/>
  <p:notesSz cx="6858000" cy="9144000"/>
  <p:custDataLst>
    <p:tags r:id="rId21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D3EC"/>
    <a:srgbClr val="FFFCF3"/>
    <a:srgbClr val="9AD9FA"/>
    <a:srgbClr val="FFB828"/>
    <a:srgbClr val="E2F18C"/>
    <a:srgbClr val="F16B62"/>
    <a:srgbClr val="FFC980"/>
    <a:srgbClr val="FDBF78"/>
    <a:srgbClr val="FFB66D"/>
    <a:srgbClr val="E3C8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12" autoAdjust="0"/>
    <p:restoredTop sz="93837" autoAdjust="0"/>
  </p:normalViewPr>
  <p:slideViewPr>
    <p:cSldViewPr snapToGrid="0">
      <p:cViewPr varScale="1">
        <p:scale>
          <a:sx n="149" d="100"/>
          <a:sy n="149" d="100"/>
        </p:scale>
        <p:origin x="38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21" Type="http://schemas.openxmlformats.org/officeDocument/2006/relationships/tags" Target="tags/tag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E6D0AAA-5A3A-BA78-EA93-6738758F0B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81E9778-CBC7-FCAE-A14C-86F57D17824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0B446F68-7BF8-2CBF-A7F6-39657B6C2C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>
            <a:extLst>
              <a:ext uri="{FF2B5EF4-FFF2-40B4-BE49-F238E27FC236}">
                <a16:creationId xmlns:a16="http://schemas.microsoft.com/office/drawing/2014/main" id="{B34D3780-19FA-1FA5-76E0-46C883B47E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36E391D-7F7F-16CF-92A7-5CE342F5ADD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720362B-A376-EA03-C328-6BB7337693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smtClean="0"/>
            </a:lvl1pPr>
          </a:lstStyle>
          <a:p>
            <a:pPr>
              <a:defRPr/>
            </a:pPr>
            <a:fld id="{E202C3E9-CCB2-426B-939F-C757EAF63E5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幻灯片图像占位符 1">
            <a:extLst>
              <a:ext uri="{FF2B5EF4-FFF2-40B4-BE49-F238E27FC236}">
                <a16:creationId xmlns:a16="http://schemas.microsoft.com/office/drawing/2014/main" id="{B6D21A81-9175-9E23-8470-4AED6BB2699D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文本占位符 2">
            <a:extLst>
              <a:ext uri="{FF2B5EF4-FFF2-40B4-BE49-F238E27FC236}">
                <a16:creationId xmlns:a16="http://schemas.microsoft.com/office/drawing/2014/main" id="{1D65C482-2709-71E8-9F8C-3C214476AD9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4">
            <a:extLst>
              <a:ext uri="{FF2B5EF4-FFF2-40B4-BE49-F238E27FC236}">
                <a16:creationId xmlns:a16="http://schemas.microsoft.com/office/drawing/2014/main" id="{5B6ACF65-FB5D-9BBD-2939-EDFCB9A8FB5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11">
            <a:extLst>
              <a:ext uri="{FF2B5EF4-FFF2-40B4-BE49-F238E27FC236}">
                <a16:creationId xmlns:a16="http://schemas.microsoft.com/office/drawing/2014/main" id="{175D6172-CAE3-34D0-DAEA-EEBBD52AA207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7">
            <a:extLst>
              <a:ext uri="{FF2B5EF4-FFF2-40B4-BE49-F238E27FC236}">
                <a16:creationId xmlns:a16="http://schemas.microsoft.com/office/drawing/2014/main" id="{B4308272-B53F-9F3C-76A4-577C9010654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" y="1419225"/>
            <a:ext cx="2562225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76275" y="1295401"/>
            <a:ext cx="7772400" cy="1057274"/>
          </a:xfrm>
        </p:spPr>
        <p:txBody>
          <a:bodyPr>
            <a:normAutofit/>
          </a:bodyPr>
          <a:lstStyle>
            <a:lvl1pPr>
              <a:defRPr sz="3600" b="0">
                <a:latin typeface="+mj-lt"/>
              </a:defRPr>
            </a:lvl1pPr>
          </a:lstStyle>
          <a:p>
            <a:r>
              <a:rPr lang="zh-CN" altLang="en-US" noProof="1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62075" y="2277401"/>
            <a:ext cx="6400800" cy="587375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chemeClr val="tx1"/>
                </a:solidFill>
                <a:latin typeface="+mj-lt"/>
                <a:ea typeface="楷体" panose="02010609060101010101" pitchFamily="49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noProof="1"/>
              <a:t>单击此处编辑母版副标题样式</a:t>
            </a:r>
          </a:p>
        </p:txBody>
      </p:sp>
      <p:pic>
        <p:nvPicPr>
          <p:cNvPr id="8" name="图片 4">
            <a:extLst>
              <a:ext uri="{FF2B5EF4-FFF2-40B4-BE49-F238E27FC236}">
                <a16:creationId xmlns:a16="http://schemas.microsoft.com/office/drawing/2014/main" id="{F113576A-2BC5-4EE5-9FED-CB2E55A864C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29230" y="72172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3923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3">
            <a:extLst>
              <a:ext uri="{FF2B5EF4-FFF2-40B4-BE49-F238E27FC236}">
                <a16:creationId xmlns:a16="http://schemas.microsoft.com/office/drawing/2014/main" id="{267AE34D-7DD2-F971-FC1F-260AAB18D7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C965B7F7-90F4-05E1-8DA6-A1BA2888A71F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37E4039C-FE37-8359-9875-8EBD60324989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5">
              <a:extLst>
                <a:ext uri="{FF2B5EF4-FFF2-40B4-BE49-F238E27FC236}">
                  <a16:creationId xmlns:a16="http://schemas.microsoft.com/office/drawing/2014/main" id="{6AD3F3B6-D356-3A20-7741-0371A6E762CB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7">
            <a:extLst>
              <a:ext uri="{FF2B5EF4-FFF2-40B4-BE49-F238E27FC236}">
                <a16:creationId xmlns:a16="http://schemas.microsoft.com/office/drawing/2014/main" id="{FC725E84-DF21-3A50-16E9-654B8240F9E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12700"/>
            <a:ext cx="11922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7075B599-6898-5D18-3039-D6FD7EE3466A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8898FABB-5F3D-4505-A61E-1D1EA0A1509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4955" y="376971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2398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>
            <a:extLst>
              <a:ext uri="{FF2B5EF4-FFF2-40B4-BE49-F238E27FC236}">
                <a16:creationId xmlns:a16="http://schemas.microsoft.com/office/drawing/2014/main" id="{6EF494AC-AAFF-46ED-A033-0D591CEE04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5">
            <a:extLst>
              <a:ext uri="{FF2B5EF4-FFF2-40B4-BE49-F238E27FC236}">
                <a16:creationId xmlns:a16="http://schemas.microsoft.com/office/drawing/2014/main" id="{E8F5FF57-E1AB-4600-BF4A-F57DF6F513A5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211138" y="200025"/>
            <a:ext cx="8721725" cy="4757738"/>
            <a:chOff x="314790" y="249767"/>
            <a:chExt cx="8514419" cy="4643965"/>
          </a:xfrm>
        </p:grpSpPr>
        <p:sp>
          <p:nvSpPr>
            <p:cNvPr id="4" name="任意多边形: 形状 6">
              <a:extLst>
                <a:ext uri="{FF2B5EF4-FFF2-40B4-BE49-F238E27FC236}">
                  <a16:creationId xmlns:a16="http://schemas.microsoft.com/office/drawing/2014/main" id="{CE888B1B-CEF6-4040-AF2B-105ABE330E03}"/>
                </a:ext>
              </a:extLst>
            </p:cNvPr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  <p:sp>
          <p:nvSpPr>
            <p:cNvPr id="5" name="任意多边形: 形状 4">
              <a:extLst>
                <a:ext uri="{FF2B5EF4-FFF2-40B4-BE49-F238E27FC236}">
                  <a16:creationId xmlns:a16="http://schemas.microsoft.com/office/drawing/2014/main" id="{951669E6-828D-4C69-8D72-64B1D663FBAE}"/>
                </a:ext>
              </a:extLst>
            </p:cNvPr>
            <p:cNvSpPr/>
            <p:nvPr/>
          </p:nvSpPr>
          <p:spPr>
            <a:xfrm>
              <a:off x="431022" y="330343"/>
              <a:ext cx="8281954" cy="4482813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chemeClr val="bg1">
                <a:alpha val="8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buFontTx/>
                <a:buNone/>
                <a:defRPr/>
              </a:pPr>
              <a:endParaRPr lang="zh-CN" altLang="en-US" dirty="0">
                <a:latin typeface="黑体" panose="02010609060101010101" pitchFamily="49" charset="-122"/>
              </a:endParaRPr>
            </a:p>
          </p:txBody>
        </p:sp>
      </p:grpSp>
      <p:pic>
        <p:nvPicPr>
          <p:cNvPr id="6" name="图片 6">
            <a:extLst>
              <a:ext uri="{FF2B5EF4-FFF2-40B4-BE49-F238E27FC236}">
                <a16:creationId xmlns:a16="http://schemas.microsoft.com/office/drawing/2014/main" id="{799736D6-EA6D-4A24-8DF4-935BD8405C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12700"/>
            <a:ext cx="1192213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91FC3115-1987-42BE-A4A5-F0B373B4D1D2}"/>
              </a:ext>
            </a:extLst>
          </p:cNvPr>
          <p:cNvSpPr txBox="1">
            <a:spLocks noChangeArrowheads="1"/>
          </p:cNvSpPr>
          <p:nvPr/>
        </p:nvSpPr>
        <p:spPr bwMode="auto">
          <a:xfrm rot="19730992">
            <a:off x="1563688" y="2652713"/>
            <a:ext cx="3024187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zh-CN" altLang="en-US" sz="3600" b="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状元成才路</a:t>
            </a: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40CFDCAF-A70C-4E93-99AE-1DBABE0AE32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04955" y="376971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9403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>
            <a:extLst>
              <a:ext uri="{FF2B5EF4-FFF2-40B4-BE49-F238E27FC236}">
                <a16:creationId xmlns:a16="http://schemas.microsoft.com/office/drawing/2014/main" id="{2EC95DEE-1B67-9579-E44D-F6348F25FB4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>
            <a:extLst>
              <a:ext uri="{FF2B5EF4-FFF2-40B4-BE49-F238E27FC236}">
                <a16:creationId xmlns:a16="http://schemas.microsoft.com/office/drawing/2014/main" id="{4DF46000-D593-337F-E46D-3AB4DD0995A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文本框 11">
            <a:extLst>
              <a:ext uri="{FF2B5EF4-FFF2-40B4-BE49-F238E27FC236}">
                <a16:creationId xmlns:a16="http://schemas.microsoft.com/office/drawing/2014/main" id="{0EC38175-52D3-5048-14BD-CA4D3EB3D8CB}"/>
              </a:ext>
            </a:extLst>
          </p:cNvPr>
          <p:cNvSpPr txBox="1"/>
          <p:nvPr/>
        </p:nvSpPr>
        <p:spPr>
          <a:xfrm rot="19730992">
            <a:off x="3059113" y="2247900"/>
            <a:ext cx="3025775" cy="647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dirty="0">
                <a:solidFill>
                  <a:schemeClr val="bg2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95" r:id="rId1"/>
    <p:sldLayoutId id="2147484596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8111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09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标题 1">
            <a:extLst>
              <a:ext uri="{FF2B5EF4-FFF2-40B4-BE49-F238E27FC236}">
                <a16:creationId xmlns:a16="http://schemas.microsoft.com/office/drawing/2014/main" id="{35AE6BBC-4C05-4121-8254-1E9F50440D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9512" y="2221570"/>
            <a:ext cx="4337049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zh-CN" altLang="en-US" sz="4400" dirty="0">
                <a:latin typeface="+mn-lt"/>
                <a:ea typeface="+mn-ea"/>
                <a:cs typeface="+mn-ea"/>
                <a:sym typeface="+mn-lt"/>
              </a:rPr>
              <a:t>练一练</a:t>
            </a:r>
          </a:p>
        </p:txBody>
      </p:sp>
      <p:sp>
        <p:nvSpPr>
          <p:cNvPr id="13" name="副标题 6">
            <a:extLst>
              <a:ext uri="{FF2B5EF4-FFF2-40B4-BE49-F238E27FC236}">
                <a16:creationId xmlns:a16="http://schemas.microsoft.com/office/drawing/2014/main" id="{4D8F6FBD-5678-458F-8A38-97E0B9E38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2051050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>
                <a:cs typeface="+mn-ea"/>
                <a:sym typeface="+mn-lt"/>
              </a:rPr>
              <a:t>R·</a:t>
            </a:r>
            <a:r>
              <a:rPr lang="zh-CN" altLang="en-US" sz="2000">
                <a:cs typeface="+mn-ea"/>
                <a:sym typeface="+mn-lt"/>
              </a:rPr>
              <a:t>一年级上册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70F137-DD2E-42F7-8CFB-77DFD9B5CA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107" y="407988"/>
            <a:ext cx="8171787" cy="97949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>
              <a:bevelB w="69850" h="69850" prst="divot"/>
              <a:contourClr>
                <a:srgbClr val="FDA343"/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一、</a:t>
            </a:r>
            <a:r>
              <a:rPr lang="en-US" altLang="zh-CN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sz="4400" b="1" dirty="0">
                <a:ln w="34925">
                  <a:solidFill>
                    <a:srgbClr val="FFC319"/>
                  </a:solidFill>
                </a:ln>
                <a:solidFill>
                  <a:srgbClr val="FFC319"/>
                </a:solidFill>
                <a:effectLst>
                  <a:outerShdw dist="38100" dir="10800000" algn="r" rotWithShape="0">
                    <a:srgbClr val="6B513B"/>
                  </a:outerShdw>
                </a:effectLst>
                <a:latin typeface="+mn-lt"/>
                <a:ea typeface="+mn-ea"/>
                <a:cs typeface="+mn-ea"/>
                <a:sym typeface="+mn-lt"/>
              </a:rPr>
              <a:t>以内数的认识和加、减法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3E9E8673-5800-B401-F217-369AEE46B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9865" y="460755"/>
            <a:ext cx="2624165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游戏导入</a:t>
            </a:r>
          </a:p>
        </p:txBody>
      </p: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0D09CC72-2314-0E58-57D9-72B63860FC5E}"/>
              </a:ext>
            </a:extLst>
          </p:cNvPr>
          <p:cNvGrpSpPr/>
          <p:nvPr/>
        </p:nvGrpSpPr>
        <p:grpSpPr>
          <a:xfrm>
            <a:off x="3376192" y="1764711"/>
            <a:ext cx="4191491" cy="646331"/>
            <a:chOff x="3412272" y="1201092"/>
            <a:chExt cx="4191491" cy="646331"/>
          </a:xfrm>
        </p:grpSpPr>
        <p:sp>
          <p:nvSpPr>
            <p:cNvPr id="67" name="矩形: 圆角 66">
              <a:extLst>
                <a:ext uri="{FF2B5EF4-FFF2-40B4-BE49-F238E27FC236}">
                  <a16:creationId xmlns:a16="http://schemas.microsoft.com/office/drawing/2014/main" id="{4EA6661C-42F9-F982-BBC9-E8C6222D61F1}"/>
                </a:ext>
              </a:extLst>
            </p:cNvPr>
            <p:cNvSpPr/>
            <p:nvPr/>
          </p:nvSpPr>
          <p:spPr>
            <a:xfrm>
              <a:off x="3412272" y="1211766"/>
              <a:ext cx="4109125" cy="63190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文本框 65">
              <a:extLst>
                <a:ext uri="{FF2B5EF4-FFF2-40B4-BE49-F238E27FC236}">
                  <a16:creationId xmlns:a16="http://schemas.microsoft.com/office/drawing/2014/main" id="{B891646D-7D99-ED6E-A62B-EBA352769B90}"/>
                </a:ext>
              </a:extLst>
            </p:cNvPr>
            <p:cNvSpPr txBox="1"/>
            <p:nvPr/>
          </p:nvSpPr>
          <p:spPr>
            <a:xfrm>
              <a:off x="3494637" y="1201092"/>
              <a:ext cx="410912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3</a:t>
              </a:r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可以分成几和几？</a:t>
              </a:r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B1D244E6-A7AB-0973-7527-5BA479313998}"/>
              </a:ext>
            </a:extLst>
          </p:cNvPr>
          <p:cNvGrpSpPr/>
          <p:nvPr/>
        </p:nvGrpSpPr>
        <p:grpSpPr>
          <a:xfrm>
            <a:off x="3376192" y="1782304"/>
            <a:ext cx="4457622" cy="646331"/>
            <a:chOff x="3412273" y="1201092"/>
            <a:chExt cx="4457622" cy="646331"/>
          </a:xfrm>
        </p:grpSpPr>
        <p:sp>
          <p:nvSpPr>
            <p:cNvPr id="73" name="矩形: 圆角 72">
              <a:extLst>
                <a:ext uri="{FF2B5EF4-FFF2-40B4-BE49-F238E27FC236}">
                  <a16:creationId xmlns:a16="http://schemas.microsoft.com/office/drawing/2014/main" id="{6B887F9D-18BD-9B5D-6937-599540654125}"/>
                </a:ext>
              </a:extLst>
            </p:cNvPr>
            <p:cNvSpPr/>
            <p:nvPr/>
          </p:nvSpPr>
          <p:spPr>
            <a:xfrm>
              <a:off x="3412273" y="1211766"/>
              <a:ext cx="4109124" cy="63190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4" name="文本框 73">
              <a:extLst>
                <a:ext uri="{FF2B5EF4-FFF2-40B4-BE49-F238E27FC236}">
                  <a16:creationId xmlns:a16="http://schemas.microsoft.com/office/drawing/2014/main" id="{B4EAA57E-48F1-0107-8850-EC621F5933C1}"/>
                </a:ext>
              </a:extLst>
            </p:cNvPr>
            <p:cNvSpPr txBox="1"/>
            <p:nvPr/>
          </p:nvSpPr>
          <p:spPr>
            <a:xfrm>
              <a:off x="3494636" y="1201092"/>
              <a:ext cx="437525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5</a:t>
              </a:r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可以分成几和几？</a:t>
              </a:r>
            </a:p>
          </p:txBody>
        </p:sp>
      </p:grp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220C1FFC-1988-505F-B09C-63290F2FD6EE}"/>
              </a:ext>
            </a:extLst>
          </p:cNvPr>
          <p:cNvGrpSpPr/>
          <p:nvPr/>
        </p:nvGrpSpPr>
        <p:grpSpPr>
          <a:xfrm>
            <a:off x="3376192" y="1771630"/>
            <a:ext cx="4260316" cy="646331"/>
            <a:chOff x="3412273" y="1201092"/>
            <a:chExt cx="4260316" cy="646331"/>
          </a:xfrm>
        </p:grpSpPr>
        <p:sp>
          <p:nvSpPr>
            <p:cNvPr id="76" name="矩形: 圆角 75">
              <a:extLst>
                <a:ext uri="{FF2B5EF4-FFF2-40B4-BE49-F238E27FC236}">
                  <a16:creationId xmlns:a16="http://schemas.microsoft.com/office/drawing/2014/main" id="{7F28A008-4E94-0B33-416B-85F10A23BC30}"/>
                </a:ext>
              </a:extLst>
            </p:cNvPr>
            <p:cNvSpPr/>
            <p:nvPr/>
          </p:nvSpPr>
          <p:spPr>
            <a:xfrm>
              <a:off x="3412273" y="1211766"/>
              <a:ext cx="4109124" cy="63190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文本框 76">
              <a:extLst>
                <a:ext uri="{FF2B5EF4-FFF2-40B4-BE49-F238E27FC236}">
                  <a16:creationId xmlns:a16="http://schemas.microsoft.com/office/drawing/2014/main" id="{EE30765D-1C8E-37B7-3ECD-607E40BF567A}"/>
                </a:ext>
              </a:extLst>
            </p:cNvPr>
            <p:cNvSpPr txBox="1"/>
            <p:nvPr/>
          </p:nvSpPr>
          <p:spPr>
            <a:xfrm>
              <a:off x="3494636" y="1201092"/>
              <a:ext cx="417795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2</a:t>
              </a:r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可以分成几和几？</a:t>
              </a:r>
            </a:p>
          </p:txBody>
        </p:sp>
      </p:grpSp>
      <p:grpSp>
        <p:nvGrpSpPr>
          <p:cNvPr id="78" name="组合 77">
            <a:extLst>
              <a:ext uri="{FF2B5EF4-FFF2-40B4-BE49-F238E27FC236}">
                <a16:creationId xmlns:a16="http://schemas.microsoft.com/office/drawing/2014/main" id="{1921A638-48E0-4CCC-C903-1FE08A37D837}"/>
              </a:ext>
            </a:extLst>
          </p:cNvPr>
          <p:cNvGrpSpPr/>
          <p:nvPr/>
        </p:nvGrpSpPr>
        <p:grpSpPr>
          <a:xfrm>
            <a:off x="3376192" y="1757792"/>
            <a:ext cx="4378968" cy="646331"/>
            <a:chOff x="3412273" y="1201092"/>
            <a:chExt cx="4378968" cy="646331"/>
          </a:xfrm>
        </p:grpSpPr>
        <p:sp>
          <p:nvSpPr>
            <p:cNvPr id="79" name="矩形: 圆角 78">
              <a:extLst>
                <a:ext uri="{FF2B5EF4-FFF2-40B4-BE49-F238E27FC236}">
                  <a16:creationId xmlns:a16="http://schemas.microsoft.com/office/drawing/2014/main" id="{ABCE02B5-2612-5E50-E3B2-A600874B7B34}"/>
                </a:ext>
              </a:extLst>
            </p:cNvPr>
            <p:cNvSpPr/>
            <p:nvPr/>
          </p:nvSpPr>
          <p:spPr>
            <a:xfrm>
              <a:off x="3412273" y="1211766"/>
              <a:ext cx="4109124" cy="63190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B2CA40D4-B41B-EC2D-EC4B-80DA599F4220}"/>
                </a:ext>
              </a:extLst>
            </p:cNvPr>
            <p:cNvSpPr txBox="1"/>
            <p:nvPr/>
          </p:nvSpPr>
          <p:spPr>
            <a:xfrm>
              <a:off x="3494637" y="1201092"/>
              <a:ext cx="429660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4</a:t>
              </a:r>
              <a:r>
                <a:rPr lang="zh-CN" altLang="en-US" sz="36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可以分成几和几？</a:t>
              </a:r>
            </a:p>
          </p:txBody>
        </p:sp>
      </p:grpSp>
      <p:pic>
        <p:nvPicPr>
          <p:cNvPr id="81" name="图片 80">
            <a:extLst>
              <a:ext uri="{FF2B5EF4-FFF2-40B4-BE49-F238E27FC236}">
                <a16:creationId xmlns:a16="http://schemas.microsoft.com/office/drawing/2014/main" id="{A8856864-05D9-4B88-A77D-1564FB0C9E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88840" y="1044955"/>
            <a:ext cx="1918525" cy="367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410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>
            <a:extLst>
              <a:ext uri="{FF2B5EF4-FFF2-40B4-BE49-F238E27FC236}">
                <a16:creationId xmlns:a16="http://schemas.microsoft.com/office/drawing/2014/main" id="{15339F9C-7166-5104-BB3C-6BC76F596E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9865" y="460755"/>
            <a:ext cx="268538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基础闯关练习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3C05D9B-24E5-5542-5A3C-5621EDE6D1AB}"/>
              </a:ext>
            </a:extLst>
          </p:cNvPr>
          <p:cNvSpPr txBox="1"/>
          <p:nvPr/>
        </p:nvSpPr>
        <p:spPr>
          <a:xfrm>
            <a:off x="506854" y="1080382"/>
            <a:ext cx="54678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n-lt"/>
                <a:ea typeface="+mn-ea"/>
                <a:cs typeface="+mn-ea"/>
                <a:sym typeface="+mn-lt"/>
              </a:rPr>
              <a:t>第一关：数一数，填一填。</a:t>
            </a:r>
          </a:p>
        </p:txBody>
      </p:sp>
      <p:pic>
        <p:nvPicPr>
          <p:cNvPr id="8" name="图形 7">
            <a:extLst>
              <a:ext uri="{FF2B5EF4-FFF2-40B4-BE49-F238E27FC236}">
                <a16:creationId xmlns:a16="http://schemas.microsoft.com/office/drawing/2014/main" id="{E138EAE0-C337-ED18-564F-A4415CA4C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4609" y="1882793"/>
            <a:ext cx="556517" cy="556517"/>
          </a:xfrm>
          <a:prstGeom prst="rect">
            <a:avLst/>
          </a:prstGeom>
        </p:spPr>
      </p:pic>
      <p:pic>
        <p:nvPicPr>
          <p:cNvPr id="9" name="图形 8">
            <a:extLst>
              <a:ext uri="{FF2B5EF4-FFF2-40B4-BE49-F238E27FC236}">
                <a16:creationId xmlns:a16="http://schemas.microsoft.com/office/drawing/2014/main" id="{9E023373-261C-BA30-110E-1C0B910E21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6246" y="1882793"/>
            <a:ext cx="556517" cy="556517"/>
          </a:xfrm>
          <a:prstGeom prst="rect">
            <a:avLst/>
          </a:prstGeom>
        </p:spPr>
      </p:pic>
      <p:pic>
        <p:nvPicPr>
          <p:cNvPr id="10" name="图形 9">
            <a:extLst>
              <a:ext uri="{FF2B5EF4-FFF2-40B4-BE49-F238E27FC236}">
                <a16:creationId xmlns:a16="http://schemas.microsoft.com/office/drawing/2014/main" id="{4046AF6F-13B9-1E67-799C-16A50E6B9C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11972" y="1865038"/>
            <a:ext cx="556517" cy="556517"/>
          </a:xfrm>
          <a:prstGeom prst="rect">
            <a:avLst/>
          </a:prstGeom>
        </p:spPr>
      </p:pic>
      <p:pic>
        <p:nvPicPr>
          <p:cNvPr id="11" name="图形 10">
            <a:extLst>
              <a:ext uri="{FF2B5EF4-FFF2-40B4-BE49-F238E27FC236}">
                <a16:creationId xmlns:a16="http://schemas.microsoft.com/office/drawing/2014/main" id="{6B27A866-C8E8-1446-9BB4-3A0B4432E7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964731" y="1865038"/>
            <a:ext cx="556517" cy="556517"/>
          </a:xfrm>
          <a:prstGeom prst="rect">
            <a:avLst/>
          </a:prstGeom>
        </p:spPr>
      </p:pic>
      <p:pic>
        <p:nvPicPr>
          <p:cNvPr id="14" name="图形 13">
            <a:extLst>
              <a:ext uri="{FF2B5EF4-FFF2-40B4-BE49-F238E27FC236}">
                <a16:creationId xmlns:a16="http://schemas.microsoft.com/office/drawing/2014/main" id="{FF48684D-197D-F1D3-7431-C24420AD2C6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59039" y="1865038"/>
            <a:ext cx="567985" cy="567985"/>
          </a:xfrm>
          <a:prstGeom prst="rect">
            <a:avLst/>
          </a:prstGeom>
        </p:spPr>
      </p:pic>
      <p:pic>
        <p:nvPicPr>
          <p:cNvPr id="15" name="图形 14">
            <a:extLst>
              <a:ext uri="{FF2B5EF4-FFF2-40B4-BE49-F238E27FC236}">
                <a16:creationId xmlns:a16="http://schemas.microsoft.com/office/drawing/2014/main" id="{5F567ABB-B2C8-E042-F35F-0701E996CB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18333" y="1865038"/>
            <a:ext cx="567985" cy="567985"/>
          </a:xfrm>
          <a:prstGeom prst="rect">
            <a:avLst/>
          </a:prstGeom>
        </p:spPr>
      </p:pic>
      <p:pic>
        <p:nvPicPr>
          <p:cNvPr id="16" name="图形 15">
            <a:extLst>
              <a:ext uri="{FF2B5EF4-FFF2-40B4-BE49-F238E27FC236}">
                <a16:creationId xmlns:a16="http://schemas.microsoft.com/office/drawing/2014/main" id="{5A726E33-3B1E-1293-22E3-2CBF00FA2D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78636" y="2335554"/>
            <a:ext cx="567985" cy="567985"/>
          </a:xfrm>
          <a:prstGeom prst="rect">
            <a:avLst/>
          </a:prstGeom>
        </p:spPr>
      </p:pic>
      <p:pic>
        <p:nvPicPr>
          <p:cNvPr id="17" name="图形 16">
            <a:extLst>
              <a:ext uri="{FF2B5EF4-FFF2-40B4-BE49-F238E27FC236}">
                <a16:creationId xmlns:a16="http://schemas.microsoft.com/office/drawing/2014/main" id="{8474B2B3-83A1-2304-FC2F-D946E716C1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290692" y="1873915"/>
            <a:ext cx="567985" cy="567985"/>
          </a:xfrm>
          <a:prstGeom prst="rect">
            <a:avLst/>
          </a:prstGeom>
        </p:spPr>
      </p:pic>
      <p:sp>
        <p:nvSpPr>
          <p:cNvPr id="18" name="星形: 五角 17">
            <a:extLst>
              <a:ext uri="{FF2B5EF4-FFF2-40B4-BE49-F238E27FC236}">
                <a16:creationId xmlns:a16="http://schemas.microsoft.com/office/drawing/2014/main" id="{F86835CF-9638-458D-BF9D-8B451627C0DF}"/>
              </a:ext>
            </a:extLst>
          </p:cNvPr>
          <p:cNvSpPr/>
          <p:nvPr/>
        </p:nvSpPr>
        <p:spPr>
          <a:xfrm>
            <a:off x="5125929" y="1820648"/>
            <a:ext cx="706708" cy="665825"/>
          </a:xfrm>
          <a:prstGeom prst="star5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星形: 五角 18">
            <a:extLst>
              <a:ext uri="{FF2B5EF4-FFF2-40B4-BE49-F238E27FC236}">
                <a16:creationId xmlns:a16="http://schemas.microsoft.com/office/drawing/2014/main" id="{9CB6DADB-96F1-4D44-EF4F-F8DF55E59818}"/>
              </a:ext>
            </a:extLst>
          </p:cNvPr>
          <p:cNvSpPr/>
          <p:nvPr/>
        </p:nvSpPr>
        <p:spPr>
          <a:xfrm>
            <a:off x="5936047" y="1820649"/>
            <a:ext cx="721688" cy="665825"/>
          </a:xfrm>
          <a:prstGeom prst="star5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AE48414E-C8BB-14A3-DEC2-CA8134331231}"/>
              </a:ext>
            </a:extLst>
          </p:cNvPr>
          <p:cNvSpPr/>
          <p:nvPr/>
        </p:nvSpPr>
        <p:spPr>
          <a:xfrm>
            <a:off x="6904061" y="1953815"/>
            <a:ext cx="550416" cy="5504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AF49104D-DB5E-8993-588E-60934A394934}"/>
              </a:ext>
            </a:extLst>
          </p:cNvPr>
          <p:cNvSpPr/>
          <p:nvPr/>
        </p:nvSpPr>
        <p:spPr>
          <a:xfrm>
            <a:off x="7528264" y="1953815"/>
            <a:ext cx="550416" cy="5504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id="{EC9D8A45-9529-7D2E-4D93-81C8C224AFD3}"/>
              </a:ext>
            </a:extLst>
          </p:cNvPr>
          <p:cNvSpPr/>
          <p:nvPr/>
        </p:nvSpPr>
        <p:spPr>
          <a:xfrm>
            <a:off x="8241126" y="1953815"/>
            <a:ext cx="550416" cy="55041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TextBox 14">
            <a:extLst>
              <a:ext uri="{FF2B5EF4-FFF2-40B4-BE49-F238E27FC236}">
                <a16:creationId xmlns:a16="http://schemas.microsoft.com/office/drawing/2014/main" id="{101AFC9D-C296-077F-93C0-832015FBE9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4299" y="3775464"/>
            <a:ext cx="5000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32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D188C8CD-F9EC-69D5-3107-0E0F49DCC48D}"/>
              </a:ext>
            </a:extLst>
          </p:cNvPr>
          <p:cNvGrpSpPr/>
          <p:nvPr/>
        </p:nvGrpSpPr>
        <p:grpSpPr>
          <a:xfrm>
            <a:off x="684198" y="2908438"/>
            <a:ext cx="1208660" cy="1458914"/>
            <a:chOff x="695572" y="2589802"/>
            <a:chExt cx="1208660" cy="1458914"/>
          </a:xfrm>
        </p:grpSpPr>
        <p:sp>
          <p:nvSpPr>
            <p:cNvPr id="23" name="TextBox 14">
              <a:extLst>
                <a:ext uri="{FF2B5EF4-FFF2-40B4-BE49-F238E27FC236}">
                  <a16:creationId xmlns:a16="http://schemas.microsoft.com/office/drawing/2014/main" id="{B77857E2-1C2B-5373-09AF-C875182898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8270" y="2589802"/>
              <a:ext cx="500063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24" name="直接连接符 15">
              <a:extLst>
                <a:ext uri="{FF2B5EF4-FFF2-40B4-BE49-F238E27FC236}">
                  <a16:creationId xmlns:a16="http://schemas.microsoft.com/office/drawing/2014/main" id="{1D3D7E9E-0290-543C-18BC-F76F7F528B2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945604" y="3147493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5" name="直接连接符 16">
              <a:extLst>
                <a:ext uri="{FF2B5EF4-FFF2-40B4-BE49-F238E27FC236}">
                  <a16:creationId xmlns:a16="http://schemas.microsoft.com/office/drawing/2014/main" id="{1EE96FAD-948D-1568-BD75-E90AD43203E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1298872" y="3147493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" name="TextBox 14">
              <a:extLst>
                <a:ext uri="{FF2B5EF4-FFF2-40B4-BE49-F238E27FC236}">
                  <a16:creationId xmlns:a16="http://schemas.microsoft.com/office/drawing/2014/main" id="{B59CCFCC-4AB1-CE60-A5FE-EF8D5C9802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5572" y="3463941"/>
              <a:ext cx="5000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200" dirty="0"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zh-CN" altLang="en-US" sz="32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E5C8FC51-D1D7-2BAF-D33B-602F0D087DEF}"/>
                </a:ext>
              </a:extLst>
            </p:cNvPr>
            <p:cNvSpPr/>
            <p:nvPr/>
          </p:nvSpPr>
          <p:spPr>
            <a:xfrm>
              <a:off x="1477194" y="3549972"/>
              <a:ext cx="427038" cy="427038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E6C26C19-F655-C8FE-F473-134D08CFE212}"/>
              </a:ext>
            </a:extLst>
          </p:cNvPr>
          <p:cNvGrpSpPr/>
          <p:nvPr/>
        </p:nvGrpSpPr>
        <p:grpSpPr>
          <a:xfrm>
            <a:off x="3338621" y="3025229"/>
            <a:ext cx="1233379" cy="1381579"/>
            <a:chOff x="695572" y="2697715"/>
            <a:chExt cx="1233379" cy="1381579"/>
          </a:xfrm>
        </p:grpSpPr>
        <p:sp>
          <p:nvSpPr>
            <p:cNvPr id="32" name="TextBox 14">
              <a:extLst>
                <a:ext uri="{FF2B5EF4-FFF2-40B4-BE49-F238E27FC236}">
                  <a16:creationId xmlns:a16="http://schemas.microsoft.com/office/drawing/2014/main" id="{AB7DDE97-693F-F48B-0A3D-2438C94A56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28888" y="3433181"/>
              <a:ext cx="500063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33" name="直接连接符 15">
              <a:extLst>
                <a:ext uri="{FF2B5EF4-FFF2-40B4-BE49-F238E27FC236}">
                  <a16:creationId xmlns:a16="http://schemas.microsoft.com/office/drawing/2014/main" id="{624B286D-0A53-FDB7-B8EC-D8864D475EF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945604" y="3147493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直接连接符 16">
              <a:extLst>
                <a:ext uri="{FF2B5EF4-FFF2-40B4-BE49-F238E27FC236}">
                  <a16:creationId xmlns:a16="http://schemas.microsoft.com/office/drawing/2014/main" id="{5C8D6415-E37A-9F45-75A5-A78C6B672DD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1298872" y="3147493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5" name="TextBox 14">
              <a:extLst>
                <a:ext uri="{FF2B5EF4-FFF2-40B4-BE49-F238E27FC236}">
                  <a16:creationId xmlns:a16="http://schemas.microsoft.com/office/drawing/2014/main" id="{30B8EC59-32C7-4AED-500F-DBD4BC9700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5572" y="3463941"/>
              <a:ext cx="500063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200" dirty="0"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zh-CN" altLang="en-US" sz="32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4CFD4B34-08D3-920C-7C9C-D094A34C1D08}"/>
                </a:ext>
              </a:extLst>
            </p:cNvPr>
            <p:cNvSpPr/>
            <p:nvPr/>
          </p:nvSpPr>
          <p:spPr>
            <a:xfrm>
              <a:off x="1095454" y="2697715"/>
              <a:ext cx="427038" cy="427038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838993E8-FABB-1905-6C56-106EE7217676}"/>
              </a:ext>
            </a:extLst>
          </p:cNvPr>
          <p:cNvGrpSpPr/>
          <p:nvPr/>
        </p:nvGrpSpPr>
        <p:grpSpPr>
          <a:xfrm>
            <a:off x="5443015" y="3034106"/>
            <a:ext cx="1092864" cy="1288172"/>
            <a:chOff x="758103" y="2697715"/>
            <a:chExt cx="1092864" cy="1288172"/>
          </a:xfrm>
        </p:grpSpPr>
        <p:cxnSp>
          <p:nvCxnSpPr>
            <p:cNvPr id="39" name="直接连接符 15">
              <a:extLst>
                <a:ext uri="{FF2B5EF4-FFF2-40B4-BE49-F238E27FC236}">
                  <a16:creationId xmlns:a16="http://schemas.microsoft.com/office/drawing/2014/main" id="{16818A4B-96F9-D87F-B9E8-9FA125000A8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945604" y="3147493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0" name="直接连接符 16">
              <a:extLst>
                <a:ext uri="{FF2B5EF4-FFF2-40B4-BE49-F238E27FC236}">
                  <a16:creationId xmlns:a16="http://schemas.microsoft.com/office/drawing/2014/main" id="{2F7F113A-463E-70B6-EB3D-699E1FDD09E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1298872" y="3147493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A567F095-7862-D050-5834-BD543A0AA4C0}"/>
                </a:ext>
              </a:extLst>
            </p:cNvPr>
            <p:cNvSpPr/>
            <p:nvPr/>
          </p:nvSpPr>
          <p:spPr>
            <a:xfrm>
              <a:off x="1095454" y="2697715"/>
              <a:ext cx="427038" cy="427038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9B1EF7DB-0C06-14F2-7DED-30049E8AD8B4}"/>
                </a:ext>
              </a:extLst>
            </p:cNvPr>
            <p:cNvSpPr/>
            <p:nvPr/>
          </p:nvSpPr>
          <p:spPr>
            <a:xfrm>
              <a:off x="758103" y="3558849"/>
              <a:ext cx="427038" cy="427038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4E1877CA-1B1F-7A5F-6075-3CF950B247DB}"/>
                </a:ext>
              </a:extLst>
            </p:cNvPr>
            <p:cNvSpPr/>
            <p:nvPr/>
          </p:nvSpPr>
          <p:spPr>
            <a:xfrm>
              <a:off x="1423929" y="3558849"/>
              <a:ext cx="427038" cy="427038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9CD38102-4555-C308-AE6B-7DB61ACB4FAB}"/>
              </a:ext>
            </a:extLst>
          </p:cNvPr>
          <p:cNvGrpSpPr/>
          <p:nvPr/>
        </p:nvGrpSpPr>
        <p:grpSpPr>
          <a:xfrm>
            <a:off x="7387224" y="3025229"/>
            <a:ext cx="1092864" cy="1288172"/>
            <a:chOff x="758103" y="2697715"/>
            <a:chExt cx="1092864" cy="1288172"/>
          </a:xfrm>
        </p:grpSpPr>
        <p:cxnSp>
          <p:nvCxnSpPr>
            <p:cNvPr id="50" name="直接连接符 15">
              <a:extLst>
                <a:ext uri="{FF2B5EF4-FFF2-40B4-BE49-F238E27FC236}">
                  <a16:creationId xmlns:a16="http://schemas.microsoft.com/office/drawing/2014/main" id="{36BE3FBC-10BF-A3D4-D9D9-8D09AD4400C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945604" y="3147493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1" name="直接连接符 16">
              <a:extLst>
                <a:ext uri="{FF2B5EF4-FFF2-40B4-BE49-F238E27FC236}">
                  <a16:creationId xmlns:a16="http://schemas.microsoft.com/office/drawing/2014/main" id="{DEAA21DB-EA19-9225-CB3E-60CB694942A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1298872" y="3147493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AF9B7823-243F-AE50-A839-85E95603BD01}"/>
                </a:ext>
              </a:extLst>
            </p:cNvPr>
            <p:cNvSpPr/>
            <p:nvPr/>
          </p:nvSpPr>
          <p:spPr>
            <a:xfrm>
              <a:off x="1095454" y="2697715"/>
              <a:ext cx="427038" cy="427038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3CCA2C98-6986-C737-4B23-7908D02AE447}"/>
                </a:ext>
              </a:extLst>
            </p:cNvPr>
            <p:cNvSpPr/>
            <p:nvPr/>
          </p:nvSpPr>
          <p:spPr>
            <a:xfrm>
              <a:off x="758103" y="3558849"/>
              <a:ext cx="427038" cy="427038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160810E5-A7BE-DE92-F81F-F352548C1299}"/>
                </a:ext>
              </a:extLst>
            </p:cNvPr>
            <p:cNvSpPr/>
            <p:nvPr/>
          </p:nvSpPr>
          <p:spPr>
            <a:xfrm>
              <a:off x="1423929" y="3558849"/>
              <a:ext cx="427038" cy="427038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</p:grpSp>
      <p:sp>
        <p:nvSpPr>
          <p:cNvPr id="55" name="TextBox 14">
            <a:extLst>
              <a:ext uri="{FF2B5EF4-FFF2-40B4-BE49-F238E27FC236}">
                <a16:creationId xmlns:a16="http://schemas.microsoft.com/office/drawing/2014/main" id="{EEB48B2D-6519-D014-3381-0CE4BBC788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1472" y="2940964"/>
            <a:ext cx="5000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32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6" name="TextBox 14">
            <a:extLst>
              <a:ext uri="{FF2B5EF4-FFF2-40B4-BE49-F238E27FC236}">
                <a16:creationId xmlns:a16="http://schemas.microsoft.com/office/drawing/2014/main" id="{EA875BEB-F925-0BD9-4032-960DB50702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3336" y="2932086"/>
            <a:ext cx="5000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32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7" name="TextBox 14">
            <a:extLst>
              <a:ext uri="{FF2B5EF4-FFF2-40B4-BE49-F238E27FC236}">
                <a16:creationId xmlns:a16="http://schemas.microsoft.com/office/drawing/2014/main" id="{881FDEDF-09E3-3832-0829-D33D220908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4862" y="3802098"/>
            <a:ext cx="5000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32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8" name="TextBox 14">
            <a:extLst>
              <a:ext uri="{FF2B5EF4-FFF2-40B4-BE49-F238E27FC236}">
                <a16:creationId xmlns:a16="http://schemas.microsoft.com/office/drawing/2014/main" id="{249B1D9F-572F-CC11-F52E-60C3374819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69565" y="3802098"/>
            <a:ext cx="5000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32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TextBox 14">
            <a:extLst>
              <a:ext uri="{FF2B5EF4-FFF2-40B4-BE49-F238E27FC236}">
                <a16:creationId xmlns:a16="http://schemas.microsoft.com/office/drawing/2014/main" id="{B43840E5-998B-200E-2DBC-A7E2CA6B94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4178" y="2949842"/>
            <a:ext cx="5000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32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0" name="TextBox 14">
            <a:extLst>
              <a:ext uri="{FF2B5EF4-FFF2-40B4-BE49-F238E27FC236}">
                <a16:creationId xmlns:a16="http://schemas.microsoft.com/office/drawing/2014/main" id="{0E53DB1F-A7B5-FA78-910B-1A812E558B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0193" y="3819854"/>
            <a:ext cx="5000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32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1" name="TextBox 14">
            <a:extLst>
              <a:ext uri="{FF2B5EF4-FFF2-40B4-BE49-F238E27FC236}">
                <a16:creationId xmlns:a16="http://schemas.microsoft.com/office/drawing/2014/main" id="{06006EAE-C5AE-CD86-5327-76AE2AADB6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13774" y="3819854"/>
            <a:ext cx="5000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32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53635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55" grpId="0"/>
      <p:bldP spid="56" grpId="0"/>
      <p:bldP spid="57" grpId="0"/>
      <p:bldP spid="58" grpId="0"/>
      <p:bldP spid="59" grpId="0"/>
      <p:bldP spid="60" grpId="0"/>
      <p:bldP spid="6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3312070-3A4C-D76D-CEB6-9F3FF7D6C5EA}"/>
              </a:ext>
            </a:extLst>
          </p:cNvPr>
          <p:cNvSpPr txBox="1"/>
          <p:nvPr/>
        </p:nvSpPr>
        <p:spPr>
          <a:xfrm>
            <a:off x="1139897" y="465155"/>
            <a:ext cx="53022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n-lt"/>
                <a:ea typeface="+mn-ea"/>
                <a:cs typeface="+mn-ea"/>
                <a:sym typeface="+mn-lt"/>
              </a:rPr>
              <a:t>第二关：想一想，填一填。</a:t>
            </a:r>
          </a:p>
        </p:txBody>
      </p:sp>
      <p:sp>
        <p:nvSpPr>
          <p:cNvPr id="4" name="TextBox 14">
            <a:extLst>
              <a:ext uri="{FF2B5EF4-FFF2-40B4-BE49-F238E27FC236}">
                <a16:creationId xmlns:a16="http://schemas.microsoft.com/office/drawing/2014/main" id="{1EFE1877-53F8-FAD7-FB9A-7D210D2731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0098" y="2042434"/>
            <a:ext cx="5000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600" dirty="0"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3600" dirty="0">
              <a:latin typeface="+mn-lt"/>
              <a:ea typeface="+mn-ea"/>
              <a:cs typeface="+mn-ea"/>
              <a:sym typeface="+mn-lt"/>
            </a:endParaRPr>
          </a:p>
        </p:txBody>
      </p:sp>
      <p:cxnSp>
        <p:nvCxnSpPr>
          <p:cNvPr id="5" name="直接连接符 15">
            <a:extLst>
              <a:ext uri="{FF2B5EF4-FFF2-40B4-BE49-F238E27FC236}">
                <a16:creationId xmlns:a16="http://schemas.microsoft.com/office/drawing/2014/main" id="{C5AA845D-E160-CCBB-4333-9B9BAAC8B362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877432" y="2600125"/>
            <a:ext cx="360362" cy="3603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直接连接符 16">
            <a:extLst>
              <a:ext uri="{FF2B5EF4-FFF2-40B4-BE49-F238E27FC236}">
                <a16:creationId xmlns:a16="http://schemas.microsoft.com/office/drawing/2014/main" id="{2C24F73B-A988-0646-49D9-F684F0A5E3DA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1230700" y="2600125"/>
            <a:ext cx="360362" cy="3603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矩形 7">
            <a:extLst>
              <a:ext uri="{FF2B5EF4-FFF2-40B4-BE49-F238E27FC236}">
                <a16:creationId xmlns:a16="http://schemas.microsoft.com/office/drawing/2014/main" id="{BBE70BAE-64D2-973B-891C-326E8F78BF71}"/>
              </a:ext>
            </a:extLst>
          </p:cNvPr>
          <p:cNvSpPr/>
          <p:nvPr/>
        </p:nvSpPr>
        <p:spPr>
          <a:xfrm>
            <a:off x="1420098" y="3018747"/>
            <a:ext cx="427038" cy="427038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33" name="TextBox 14">
            <a:extLst>
              <a:ext uri="{FF2B5EF4-FFF2-40B4-BE49-F238E27FC236}">
                <a16:creationId xmlns:a16="http://schemas.microsoft.com/office/drawing/2014/main" id="{2AE35084-4EA1-9486-7EC3-0B4936913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400" y="2916573"/>
            <a:ext cx="5000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200" dirty="0"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3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TextBox 14">
            <a:extLst>
              <a:ext uri="{FF2B5EF4-FFF2-40B4-BE49-F238E27FC236}">
                <a16:creationId xmlns:a16="http://schemas.microsoft.com/office/drawing/2014/main" id="{20503FF9-73E4-1C8C-FE0C-FE5FF94FE0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8279" y="2959246"/>
            <a:ext cx="5000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200" dirty="0"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32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TextBox 14">
            <a:extLst>
              <a:ext uri="{FF2B5EF4-FFF2-40B4-BE49-F238E27FC236}">
                <a16:creationId xmlns:a16="http://schemas.microsoft.com/office/drawing/2014/main" id="{1D57EF11-4F70-F9D7-7906-B2325F2C6F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7501" y="2953850"/>
            <a:ext cx="5000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32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7EDB43C7-D399-3B69-F0EB-16E361E6BBED}"/>
              </a:ext>
            </a:extLst>
          </p:cNvPr>
          <p:cNvGrpSpPr/>
          <p:nvPr/>
        </p:nvGrpSpPr>
        <p:grpSpPr>
          <a:xfrm>
            <a:off x="2238969" y="2061802"/>
            <a:ext cx="927149" cy="1403351"/>
            <a:chOff x="3402821" y="3094696"/>
            <a:chExt cx="927149" cy="1403351"/>
          </a:xfrm>
        </p:grpSpPr>
        <p:sp>
          <p:nvSpPr>
            <p:cNvPr id="10" name="TextBox 14">
              <a:extLst>
                <a:ext uri="{FF2B5EF4-FFF2-40B4-BE49-F238E27FC236}">
                  <a16:creationId xmlns:a16="http://schemas.microsoft.com/office/drawing/2014/main" id="{094C576E-ECE2-7B89-0302-5C38C7ECB6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09006" y="3094696"/>
              <a:ext cx="500063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11" name="直接连接符 15">
              <a:extLst>
                <a:ext uri="{FF2B5EF4-FFF2-40B4-BE49-F238E27FC236}">
                  <a16:creationId xmlns:a16="http://schemas.microsoft.com/office/drawing/2014/main" id="{E74574E8-0C59-4B38-8984-18519A7AB23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3616340" y="3652387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直接连接符 16">
              <a:extLst>
                <a:ext uri="{FF2B5EF4-FFF2-40B4-BE49-F238E27FC236}">
                  <a16:creationId xmlns:a16="http://schemas.microsoft.com/office/drawing/2014/main" id="{7963F58C-0682-0206-F882-0F89F115F99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3969608" y="3652387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46B41D8F-BE19-A7E3-3F57-1A7CFC622F67}"/>
                </a:ext>
              </a:extLst>
            </p:cNvPr>
            <p:cNvSpPr/>
            <p:nvPr/>
          </p:nvSpPr>
          <p:spPr>
            <a:xfrm>
              <a:off x="3402821" y="4071009"/>
              <a:ext cx="427038" cy="427038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F67CD8FD-3DD9-7599-2014-304B87CB4DF4}"/>
              </a:ext>
            </a:extLst>
          </p:cNvPr>
          <p:cNvGrpSpPr/>
          <p:nvPr/>
        </p:nvGrpSpPr>
        <p:grpSpPr>
          <a:xfrm>
            <a:off x="3665010" y="2655688"/>
            <a:ext cx="1237865" cy="1006475"/>
            <a:chOff x="3354909" y="3652387"/>
            <a:chExt cx="1237865" cy="1006475"/>
          </a:xfrm>
        </p:grpSpPr>
        <p:cxnSp>
          <p:nvCxnSpPr>
            <p:cNvPr id="17" name="直接连接符 15">
              <a:extLst>
                <a:ext uri="{FF2B5EF4-FFF2-40B4-BE49-F238E27FC236}">
                  <a16:creationId xmlns:a16="http://schemas.microsoft.com/office/drawing/2014/main" id="{E048A56A-2CAD-463E-F68F-283D4539AE0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3616340" y="3652387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直接连接符 16">
              <a:extLst>
                <a:ext uri="{FF2B5EF4-FFF2-40B4-BE49-F238E27FC236}">
                  <a16:creationId xmlns:a16="http://schemas.microsoft.com/office/drawing/2014/main" id="{C4801B66-677B-3289-C309-C53FF0DAAC1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3969608" y="3652387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5" name="TextBox 14">
              <a:extLst>
                <a:ext uri="{FF2B5EF4-FFF2-40B4-BE49-F238E27FC236}">
                  <a16:creationId xmlns:a16="http://schemas.microsoft.com/office/drawing/2014/main" id="{C922C7DF-5335-3286-AAD0-4FB003BABE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54909" y="3955155"/>
              <a:ext cx="500063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TextBox 14">
              <a:extLst>
                <a:ext uri="{FF2B5EF4-FFF2-40B4-BE49-F238E27FC236}">
                  <a16:creationId xmlns:a16="http://schemas.microsoft.com/office/drawing/2014/main" id="{0D06FB14-5272-A84E-4201-6A92B8C061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92711" y="4012749"/>
              <a:ext cx="500063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D1F1B9D4-DEE8-A17A-9068-D7E2AEA3D8F0}"/>
              </a:ext>
            </a:extLst>
          </p:cNvPr>
          <p:cNvGrpSpPr/>
          <p:nvPr/>
        </p:nvGrpSpPr>
        <p:grpSpPr>
          <a:xfrm>
            <a:off x="7079381" y="2040403"/>
            <a:ext cx="1219736" cy="1522283"/>
            <a:chOff x="3366308" y="3094696"/>
            <a:chExt cx="1219736" cy="1522283"/>
          </a:xfrm>
        </p:grpSpPr>
        <p:sp>
          <p:nvSpPr>
            <p:cNvPr id="22" name="TextBox 14">
              <a:extLst>
                <a:ext uri="{FF2B5EF4-FFF2-40B4-BE49-F238E27FC236}">
                  <a16:creationId xmlns:a16="http://schemas.microsoft.com/office/drawing/2014/main" id="{EC69DF19-E5FC-BF01-68F0-6E3BD389F6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09006" y="3094696"/>
              <a:ext cx="500063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23" name="直接连接符 15">
              <a:extLst>
                <a:ext uri="{FF2B5EF4-FFF2-40B4-BE49-F238E27FC236}">
                  <a16:creationId xmlns:a16="http://schemas.microsoft.com/office/drawing/2014/main" id="{57B67EF5-9999-6CDE-6CB1-927259B101E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3616340" y="3652387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直接连接符 16">
              <a:extLst>
                <a:ext uri="{FF2B5EF4-FFF2-40B4-BE49-F238E27FC236}">
                  <a16:creationId xmlns:a16="http://schemas.microsoft.com/office/drawing/2014/main" id="{E71D5ECD-7631-65CD-B579-CC4F2B92DAE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3969608" y="3652387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FA1F8AEE-D119-7327-77EF-0E27118D0AB1}"/>
                </a:ext>
              </a:extLst>
            </p:cNvPr>
            <p:cNvSpPr/>
            <p:nvPr/>
          </p:nvSpPr>
          <p:spPr>
            <a:xfrm>
              <a:off x="4159006" y="4071009"/>
              <a:ext cx="427038" cy="427038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38" name="TextBox 14">
              <a:extLst>
                <a:ext uri="{FF2B5EF4-FFF2-40B4-BE49-F238E27FC236}">
                  <a16:creationId xmlns:a16="http://schemas.microsoft.com/office/drawing/2014/main" id="{A3BF1315-F938-433F-D4C3-9231FDB4ECA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6308" y="3970866"/>
              <a:ext cx="500063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9931E882-3EEE-3182-2F92-5A973D4F8092}"/>
              </a:ext>
            </a:extLst>
          </p:cNvPr>
          <p:cNvGrpSpPr/>
          <p:nvPr/>
        </p:nvGrpSpPr>
        <p:grpSpPr>
          <a:xfrm>
            <a:off x="5345610" y="2061802"/>
            <a:ext cx="1195615" cy="1512887"/>
            <a:chOff x="3390429" y="3094696"/>
            <a:chExt cx="1195615" cy="1512887"/>
          </a:xfrm>
        </p:grpSpPr>
        <p:sp>
          <p:nvSpPr>
            <p:cNvPr id="28" name="TextBox 14">
              <a:extLst>
                <a:ext uri="{FF2B5EF4-FFF2-40B4-BE49-F238E27FC236}">
                  <a16:creationId xmlns:a16="http://schemas.microsoft.com/office/drawing/2014/main" id="{8A98A53E-19A1-DFC0-4D5C-DDA0D99B8A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09006" y="3094696"/>
              <a:ext cx="500063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5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  <p:cxnSp>
          <p:nvCxnSpPr>
            <p:cNvPr id="29" name="直接连接符 15">
              <a:extLst>
                <a:ext uri="{FF2B5EF4-FFF2-40B4-BE49-F238E27FC236}">
                  <a16:creationId xmlns:a16="http://schemas.microsoft.com/office/drawing/2014/main" id="{1A99E02A-25E3-DD98-C171-938E5A047C9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3616340" y="3652387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直接连接符 16">
              <a:extLst>
                <a:ext uri="{FF2B5EF4-FFF2-40B4-BE49-F238E27FC236}">
                  <a16:creationId xmlns:a16="http://schemas.microsoft.com/office/drawing/2014/main" id="{F108BF30-EA8D-3B96-FF65-CFAC16D7919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16200000" flipH="1">
              <a:off x="3969608" y="3652387"/>
              <a:ext cx="360362" cy="3603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E099B703-43FD-F22D-6B25-421E28186C59}"/>
                </a:ext>
              </a:extLst>
            </p:cNvPr>
            <p:cNvSpPr/>
            <p:nvPr/>
          </p:nvSpPr>
          <p:spPr>
            <a:xfrm>
              <a:off x="4159006" y="4071009"/>
              <a:ext cx="427038" cy="427038"/>
            </a:xfrm>
            <a:prstGeom prst="rect">
              <a:avLst/>
            </a:prstGeom>
            <a:noFill/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cs typeface="+mn-ea"/>
                <a:sym typeface="+mn-lt"/>
              </a:endParaRPr>
            </a:p>
          </p:txBody>
        </p:sp>
        <p:sp>
          <p:nvSpPr>
            <p:cNvPr id="37" name="TextBox 14">
              <a:extLst>
                <a:ext uri="{FF2B5EF4-FFF2-40B4-BE49-F238E27FC236}">
                  <a16:creationId xmlns:a16="http://schemas.microsoft.com/office/drawing/2014/main" id="{AA8E867A-2952-8C50-9576-47FC688CF9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90429" y="3961470"/>
              <a:ext cx="500063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8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zh-CN" sz="3600" dirty="0"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zh-CN" altLang="en-US" sz="3600" dirty="0"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sp>
        <p:nvSpPr>
          <p:cNvPr id="42" name="矩形 41">
            <a:extLst>
              <a:ext uri="{FF2B5EF4-FFF2-40B4-BE49-F238E27FC236}">
                <a16:creationId xmlns:a16="http://schemas.microsoft.com/office/drawing/2014/main" id="{CFC451CE-3751-0599-2810-CECDDD11E12B}"/>
              </a:ext>
            </a:extLst>
          </p:cNvPr>
          <p:cNvSpPr/>
          <p:nvPr/>
        </p:nvSpPr>
        <p:spPr>
          <a:xfrm>
            <a:off x="4109822" y="2197980"/>
            <a:ext cx="427038" cy="427038"/>
          </a:xfrm>
          <a:prstGeom prst="rect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45" name="TextBox 14">
            <a:extLst>
              <a:ext uri="{FF2B5EF4-FFF2-40B4-BE49-F238E27FC236}">
                <a16:creationId xmlns:a16="http://schemas.microsoft.com/office/drawing/2014/main" id="{C694A695-4968-AF55-DDF2-EE00EE3474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4039" y="2101741"/>
            <a:ext cx="5000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32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" name="TextBox 14">
            <a:extLst>
              <a:ext uri="{FF2B5EF4-FFF2-40B4-BE49-F238E27FC236}">
                <a16:creationId xmlns:a16="http://schemas.microsoft.com/office/drawing/2014/main" id="{9FB490F3-E6F1-73E7-CC05-2215CFAD12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6090" y="2916573"/>
            <a:ext cx="5000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32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" name="TextBox 14">
            <a:extLst>
              <a:ext uri="{FF2B5EF4-FFF2-40B4-BE49-F238E27FC236}">
                <a16:creationId xmlns:a16="http://schemas.microsoft.com/office/drawing/2014/main" id="{A76B4862-B2D3-75D1-6FF1-260760E314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1283" y="2960962"/>
            <a:ext cx="5000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32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" name="TextBox 14">
            <a:extLst>
              <a:ext uri="{FF2B5EF4-FFF2-40B4-BE49-F238E27FC236}">
                <a16:creationId xmlns:a16="http://schemas.microsoft.com/office/drawing/2014/main" id="{D1437A1A-4F73-C1BE-46DF-6B0D70BCD8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8737" y="2928576"/>
            <a:ext cx="5000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32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40D86C5-AA0D-B633-0735-3A82EFC63AD4}"/>
              </a:ext>
            </a:extLst>
          </p:cNvPr>
          <p:cNvSpPr/>
          <p:nvPr/>
        </p:nvSpPr>
        <p:spPr>
          <a:xfrm>
            <a:off x="2286945" y="1325043"/>
            <a:ext cx="328457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lang="en-US" altLang="zh-CN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22</a:t>
            </a:r>
            <a:r>
              <a:rPr lang="zh-CN" altLang="en-US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页练一练第</a:t>
            </a:r>
            <a:r>
              <a:rPr lang="en-US" altLang="zh-CN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r>
              <a:rPr lang="zh-CN" altLang="en-US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lang="en-US" altLang="zh-CN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sz="2800" b="1" kern="1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9C46C2E2-0525-46A2-82CC-CA5BE1B58D17}"/>
              </a:ext>
            </a:extLst>
          </p:cNvPr>
          <p:cNvSpPr txBox="1"/>
          <p:nvPr/>
        </p:nvSpPr>
        <p:spPr>
          <a:xfrm>
            <a:off x="795402" y="1308408"/>
            <a:ext cx="23707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楷体"/>
                <a:cs typeface="+mn-ea"/>
                <a:sym typeface="+mn-lt"/>
              </a:rPr>
              <a:t>填一填。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57059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5" grpId="0"/>
      <p:bldP spid="46" grpId="0"/>
      <p:bldP spid="47" grpId="0"/>
      <p:bldP spid="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A6D8EB8-DF90-9BA6-5854-D4A30EAC25F6}"/>
              </a:ext>
            </a:extLst>
          </p:cNvPr>
          <p:cNvSpPr txBox="1"/>
          <p:nvPr/>
        </p:nvSpPr>
        <p:spPr>
          <a:xfrm>
            <a:off x="1122143" y="571686"/>
            <a:ext cx="550059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n-lt"/>
                <a:ea typeface="+mn-ea"/>
                <a:cs typeface="+mn-ea"/>
                <a:sym typeface="+mn-lt"/>
              </a:rPr>
              <a:t>第三关：填一填，圈一圈。</a:t>
            </a:r>
          </a:p>
        </p:txBody>
      </p:sp>
      <p:sp>
        <p:nvSpPr>
          <p:cNvPr id="3" name="等腰三角形 2">
            <a:extLst>
              <a:ext uri="{FF2B5EF4-FFF2-40B4-BE49-F238E27FC236}">
                <a16:creationId xmlns:a16="http://schemas.microsoft.com/office/drawing/2014/main" id="{909480AF-795F-B9FB-51B9-02C37198B947}"/>
              </a:ext>
            </a:extLst>
          </p:cNvPr>
          <p:cNvSpPr/>
          <p:nvPr/>
        </p:nvSpPr>
        <p:spPr>
          <a:xfrm>
            <a:off x="1047564" y="1615736"/>
            <a:ext cx="844444" cy="727969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D39FB74C-9475-9413-15BD-9233A173630C}"/>
              </a:ext>
            </a:extLst>
          </p:cNvPr>
          <p:cNvSpPr/>
          <p:nvPr/>
        </p:nvSpPr>
        <p:spPr>
          <a:xfrm>
            <a:off x="5362111" y="1713390"/>
            <a:ext cx="1260631" cy="6303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星形: 五角 5">
            <a:extLst>
              <a:ext uri="{FF2B5EF4-FFF2-40B4-BE49-F238E27FC236}">
                <a16:creationId xmlns:a16="http://schemas.microsoft.com/office/drawing/2014/main" id="{08C73803-33D4-1576-9A78-48859860DE4A}"/>
              </a:ext>
            </a:extLst>
          </p:cNvPr>
          <p:cNvSpPr/>
          <p:nvPr/>
        </p:nvSpPr>
        <p:spPr>
          <a:xfrm>
            <a:off x="4119238" y="1589103"/>
            <a:ext cx="798990" cy="798990"/>
          </a:xfrm>
          <a:prstGeom prst="star5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459EF3D-AA2A-CBD8-DD2A-E75ADFE146B6}"/>
              </a:ext>
            </a:extLst>
          </p:cNvPr>
          <p:cNvSpPr/>
          <p:nvPr/>
        </p:nvSpPr>
        <p:spPr>
          <a:xfrm>
            <a:off x="2654423" y="1553593"/>
            <a:ext cx="870012" cy="87001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星形: 五角 9">
            <a:extLst>
              <a:ext uri="{FF2B5EF4-FFF2-40B4-BE49-F238E27FC236}">
                <a16:creationId xmlns:a16="http://schemas.microsoft.com/office/drawing/2014/main" id="{42E0A2A5-560E-F159-F2EF-E8B255D053D8}"/>
              </a:ext>
            </a:extLst>
          </p:cNvPr>
          <p:cNvSpPr/>
          <p:nvPr/>
        </p:nvSpPr>
        <p:spPr>
          <a:xfrm>
            <a:off x="7155401" y="1544715"/>
            <a:ext cx="798990" cy="798990"/>
          </a:xfrm>
          <a:prstGeom prst="star5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E2881CD9-8F57-31EC-895F-A19D15B463B3}"/>
              </a:ext>
            </a:extLst>
          </p:cNvPr>
          <p:cNvGrpSpPr/>
          <p:nvPr/>
        </p:nvGrpSpPr>
        <p:grpSpPr>
          <a:xfrm>
            <a:off x="512850" y="2681057"/>
            <a:ext cx="8282866" cy="523220"/>
            <a:chOff x="390617" y="2698812"/>
            <a:chExt cx="8282866" cy="523220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E34E1525-9C86-5EC7-AA92-4753CEFCA4C9}"/>
                </a:ext>
              </a:extLst>
            </p:cNvPr>
            <p:cNvSpPr txBox="1"/>
            <p:nvPr/>
          </p:nvSpPr>
          <p:spPr>
            <a:xfrm>
              <a:off x="390617" y="2698812"/>
              <a:ext cx="82828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楷体" panose="02010609060101010101" pitchFamily="49" charset="-122"/>
                </a:rPr>
                <a:t>(1)        </a:t>
              </a:r>
              <a:r>
                <a:rPr lang="zh-CN" altLang="en-US" sz="2800" b="1" dirty="0">
                  <a:latin typeface="+mj-lt"/>
                  <a:ea typeface="楷体" panose="02010609060101010101" pitchFamily="49" charset="-122"/>
                </a:rPr>
                <a:t>的左边有</a:t>
              </a:r>
              <a:r>
                <a:rPr lang="en-US" altLang="zh-CN" sz="2800" b="1" dirty="0">
                  <a:latin typeface="+mj-lt"/>
                  <a:ea typeface="楷体" panose="02010609060101010101" pitchFamily="49" charset="-122"/>
                </a:rPr>
                <a:t>(    )</a:t>
              </a:r>
              <a:r>
                <a:rPr lang="zh-CN" altLang="en-US" sz="2800" b="1" dirty="0">
                  <a:latin typeface="+mj-lt"/>
                  <a:ea typeface="楷体" panose="02010609060101010101" pitchFamily="49" charset="-122"/>
                </a:rPr>
                <a:t>个图形，右边有</a:t>
              </a:r>
              <a:r>
                <a:rPr lang="en-US" altLang="zh-CN" sz="2800" b="1" dirty="0">
                  <a:latin typeface="+mj-lt"/>
                  <a:ea typeface="楷体" panose="02010609060101010101" pitchFamily="49" charset="-122"/>
                </a:rPr>
                <a:t>(   )</a:t>
              </a:r>
              <a:r>
                <a:rPr lang="zh-CN" altLang="en-US" sz="2800" b="1" dirty="0">
                  <a:latin typeface="+mj-lt"/>
                  <a:ea typeface="楷体" panose="02010609060101010101" pitchFamily="49" charset="-122"/>
                </a:rPr>
                <a:t>个图形。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1AAA867D-E43F-D79B-AAA3-E463454F3299}"/>
                </a:ext>
              </a:extLst>
            </p:cNvPr>
            <p:cNvSpPr/>
            <p:nvPr/>
          </p:nvSpPr>
          <p:spPr>
            <a:xfrm>
              <a:off x="914400" y="2805343"/>
              <a:ext cx="683582" cy="35510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C80B4AC-F829-8301-57EB-AA89E94AB386}"/>
              </a:ext>
            </a:extLst>
          </p:cNvPr>
          <p:cNvGrpSpPr/>
          <p:nvPr/>
        </p:nvGrpSpPr>
        <p:grpSpPr>
          <a:xfrm>
            <a:off x="512850" y="3333565"/>
            <a:ext cx="8282866" cy="549854"/>
            <a:chOff x="514904" y="3329126"/>
            <a:chExt cx="8282866" cy="549854"/>
          </a:xfrm>
        </p:grpSpPr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EB0515B5-2BFC-9F4F-880F-75C5AF15AE09}"/>
                </a:ext>
              </a:extLst>
            </p:cNvPr>
            <p:cNvSpPr txBox="1"/>
            <p:nvPr/>
          </p:nvSpPr>
          <p:spPr>
            <a:xfrm>
              <a:off x="514904" y="3355760"/>
              <a:ext cx="828286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latin typeface="+mj-lt"/>
                  <a:ea typeface="楷体" panose="02010609060101010101" pitchFamily="49" charset="-122"/>
                </a:rPr>
                <a:t>(2) </a:t>
              </a:r>
              <a:r>
                <a:rPr lang="zh-CN" altLang="en-US" sz="2800" b="1" dirty="0">
                  <a:latin typeface="+mj-lt"/>
                  <a:ea typeface="楷体" panose="02010609060101010101" pitchFamily="49" charset="-122"/>
                </a:rPr>
                <a:t>从右边数，第</a:t>
              </a:r>
              <a:r>
                <a:rPr lang="en-US" altLang="zh-CN" sz="2800" b="1" dirty="0">
                  <a:latin typeface="+mj-lt"/>
                  <a:ea typeface="楷体" panose="02010609060101010101" pitchFamily="49" charset="-122"/>
                </a:rPr>
                <a:t>(    )</a:t>
              </a:r>
              <a:r>
                <a:rPr lang="zh-CN" altLang="en-US" sz="2800" b="1" dirty="0">
                  <a:latin typeface="+mj-lt"/>
                  <a:ea typeface="楷体" panose="02010609060101010101" pitchFamily="49" charset="-122"/>
                </a:rPr>
                <a:t>个图形和第</a:t>
              </a:r>
              <a:r>
                <a:rPr lang="en-US" altLang="zh-CN" sz="2800" b="1" dirty="0">
                  <a:latin typeface="+mj-lt"/>
                  <a:ea typeface="楷体" panose="02010609060101010101" pitchFamily="49" charset="-122"/>
                </a:rPr>
                <a:t>(    )</a:t>
              </a:r>
              <a:r>
                <a:rPr lang="zh-CN" altLang="en-US" sz="2800" b="1" dirty="0">
                  <a:latin typeface="+mj-lt"/>
                  <a:ea typeface="楷体" panose="02010609060101010101" pitchFamily="49" charset="-122"/>
                </a:rPr>
                <a:t>个图形是      。</a:t>
              </a:r>
            </a:p>
          </p:txBody>
        </p:sp>
        <p:sp>
          <p:nvSpPr>
            <p:cNvPr id="17" name="星形: 五角 16">
              <a:extLst>
                <a:ext uri="{FF2B5EF4-FFF2-40B4-BE49-F238E27FC236}">
                  <a16:creationId xmlns:a16="http://schemas.microsoft.com/office/drawing/2014/main" id="{6F73B864-FEEE-E502-2974-ACF16F78CBCC}"/>
                </a:ext>
              </a:extLst>
            </p:cNvPr>
            <p:cNvSpPr/>
            <p:nvPr/>
          </p:nvSpPr>
          <p:spPr>
            <a:xfrm>
              <a:off x="7711977" y="3329126"/>
              <a:ext cx="461639" cy="461639"/>
            </a:xfrm>
            <a:prstGeom prst="star5">
              <a:avLst>
                <a:gd name="adj" fmla="val 17358"/>
                <a:gd name="hf" fmla="val 105146"/>
                <a:gd name="vf" fmla="val 110557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84B9BDAD-6CBD-0DFD-E913-06C149E67385}"/>
              </a:ext>
            </a:extLst>
          </p:cNvPr>
          <p:cNvSpPr txBox="1"/>
          <p:nvPr/>
        </p:nvSpPr>
        <p:spPr>
          <a:xfrm>
            <a:off x="512850" y="4012708"/>
            <a:ext cx="8282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(3) 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把从左边数的第</a:t>
            </a:r>
            <a:r>
              <a:rPr lang="en-US" altLang="zh-CN" sz="2800" b="1" dirty="0">
                <a:latin typeface="+mj-lt"/>
                <a:ea typeface="楷体" panose="02010609060101010101" pitchFamily="49" charset="-122"/>
              </a:rPr>
              <a:t>2</a:t>
            </a: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个图形圈起来。</a:t>
            </a:r>
          </a:p>
        </p:txBody>
      </p:sp>
      <p:sp>
        <p:nvSpPr>
          <p:cNvPr id="22" name="TextBox 14">
            <a:extLst>
              <a:ext uri="{FF2B5EF4-FFF2-40B4-BE49-F238E27FC236}">
                <a16:creationId xmlns:a16="http://schemas.microsoft.com/office/drawing/2014/main" id="{3A4B2F72-1755-E35D-718D-D015AB8D4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5697" y="2657839"/>
            <a:ext cx="5000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32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" name="TextBox 14">
            <a:extLst>
              <a:ext uri="{FF2B5EF4-FFF2-40B4-BE49-F238E27FC236}">
                <a16:creationId xmlns:a16="http://schemas.microsoft.com/office/drawing/2014/main" id="{102BB29F-8287-5E52-C2F0-4ECA302498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9616" y="2702227"/>
            <a:ext cx="5000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32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" name="TextBox 14">
            <a:extLst>
              <a:ext uri="{FF2B5EF4-FFF2-40B4-BE49-F238E27FC236}">
                <a16:creationId xmlns:a16="http://schemas.microsoft.com/office/drawing/2014/main" id="{4B7A9EFB-4667-199F-2E4C-4B2420E9E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4875" y="3350297"/>
            <a:ext cx="5000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32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TextBox 14">
            <a:extLst>
              <a:ext uri="{FF2B5EF4-FFF2-40B4-BE49-F238E27FC236}">
                <a16:creationId xmlns:a16="http://schemas.microsoft.com/office/drawing/2014/main" id="{3E063B9A-6111-3B00-F89E-8D2039FDDA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4558" y="3350296"/>
            <a:ext cx="5000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zh-CN" sz="3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3200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id="{72FD9FA0-A480-B19D-0DE7-5674F6D77FBB}"/>
              </a:ext>
            </a:extLst>
          </p:cNvPr>
          <p:cNvSpPr/>
          <p:nvPr/>
        </p:nvSpPr>
        <p:spPr>
          <a:xfrm>
            <a:off x="2414726" y="1198485"/>
            <a:ext cx="1429305" cy="14825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68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FC11D7D-C4CE-4C61-85C3-A62AD8C08CA9}"/>
              </a:ext>
            </a:extLst>
          </p:cNvPr>
          <p:cNvSpPr txBox="1"/>
          <p:nvPr/>
        </p:nvSpPr>
        <p:spPr>
          <a:xfrm>
            <a:off x="1043242" y="449059"/>
            <a:ext cx="67296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n-lt"/>
                <a:ea typeface="+mn-ea"/>
                <a:cs typeface="+mn-ea"/>
                <a:sym typeface="+mn-lt"/>
              </a:rPr>
              <a:t>第四关：涂一涂，比一比，填一填。</a:t>
            </a:r>
          </a:p>
        </p:txBody>
      </p: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5F27F344-033E-04D3-D7E5-4678FF451175}"/>
              </a:ext>
            </a:extLst>
          </p:cNvPr>
          <p:cNvGrpSpPr/>
          <p:nvPr/>
        </p:nvGrpSpPr>
        <p:grpSpPr>
          <a:xfrm>
            <a:off x="3205474" y="1754611"/>
            <a:ext cx="1829582" cy="411942"/>
            <a:chOff x="3811399" y="1353082"/>
            <a:chExt cx="1829582" cy="411942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B365CFC0-7EBF-87DE-251D-582F19C8EA6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11399" y="1353082"/>
              <a:ext cx="506918" cy="396030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F3704406-C44F-B5AC-9DF5-977B87A05B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47626" y="1353082"/>
              <a:ext cx="506918" cy="396030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7368528B-900B-89C6-1A31-5326BE90ED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3853" y="1353082"/>
              <a:ext cx="506918" cy="396030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82BAA734-EDC1-2FEB-9893-6C98B1E87EB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34063" y="1368994"/>
              <a:ext cx="506918" cy="396030"/>
            </a:xfrm>
            <a:prstGeom prst="rect">
              <a:avLst/>
            </a:prstGeom>
          </p:spPr>
        </p:pic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1578DDCA-55C9-1647-44DF-F2B8A7598737}"/>
              </a:ext>
            </a:extLst>
          </p:cNvPr>
          <p:cNvGrpSpPr/>
          <p:nvPr/>
        </p:nvGrpSpPr>
        <p:grpSpPr>
          <a:xfrm>
            <a:off x="703134" y="2257038"/>
            <a:ext cx="2605956" cy="461665"/>
            <a:chOff x="961651" y="1958064"/>
            <a:chExt cx="2605956" cy="461665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FAD6A9E9-5B0F-AD74-FAC4-2C1FEFBC3E66}"/>
                </a:ext>
              </a:extLst>
            </p:cNvPr>
            <p:cNvSpPr txBox="1"/>
            <p:nvPr/>
          </p:nvSpPr>
          <p:spPr>
            <a:xfrm>
              <a:off x="1224793" y="1958064"/>
              <a:ext cx="234281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+mn-lt"/>
                  <a:ea typeface="+mn-ea"/>
                  <a:cs typeface="+mn-ea"/>
                  <a:sym typeface="+mn-lt"/>
                </a:rPr>
                <a:t>和       同样多 </a:t>
              </a:r>
            </a:p>
          </p:txBody>
        </p:sp>
        <p:sp>
          <p:nvSpPr>
            <p:cNvPr id="10" name="等腰三角形 9">
              <a:extLst>
                <a:ext uri="{FF2B5EF4-FFF2-40B4-BE49-F238E27FC236}">
                  <a16:creationId xmlns:a16="http://schemas.microsoft.com/office/drawing/2014/main" id="{03221848-7C71-E609-9A99-B63640AE03F7}"/>
                </a:ext>
              </a:extLst>
            </p:cNvPr>
            <p:cNvSpPr/>
            <p:nvPr/>
          </p:nvSpPr>
          <p:spPr>
            <a:xfrm>
              <a:off x="961651" y="2046175"/>
              <a:ext cx="331113" cy="285442"/>
            </a:xfrm>
            <a:prstGeom prst="triangle">
              <a:avLst/>
            </a:prstGeom>
            <a:solidFill>
              <a:srgbClr val="FFFF00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15D41801-AB43-2361-7F8E-4A2355F6B6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9808" y="1990881"/>
              <a:ext cx="506918" cy="396030"/>
            </a:xfrm>
            <a:prstGeom prst="rect">
              <a:avLst/>
            </a:prstGeom>
          </p:spPr>
        </p:pic>
      </p:grpSp>
      <p:sp>
        <p:nvSpPr>
          <p:cNvPr id="14" name="等腰三角形 13">
            <a:extLst>
              <a:ext uri="{FF2B5EF4-FFF2-40B4-BE49-F238E27FC236}">
                <a16:creationId xmlns:a16="http://schemas.microsoft.com/office/drawing/2014/main" id="{CC74D449-01CA-5C70-5B2D-9CCE45E1FA61}"/>
              </a:ext>
            </a:extLst>
          </p:cNvPr>
          <p:cNvSpPr/>
          <p:nvPr/>
        </p:nvSpPr>
        <p:spPr>
          <a:xfrm>
            <a:off x="3266758" y="2346602"/>
            <a:ext cx="331113" cy="285442"/>
          </a:xfrm>
          <a:prstGeom prst="triangl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15" name="等腰三角形 14">
            <a:extLst>
              <a:ext uri="{FF2B5EF4-FFF2-40B4-BE49-F238E27FC236}">
                <a16:creationId xmlns:a16="http://schemas.microsoft.com/office/drawing/2014/main" id="{D2BA3E78-89F9-4DFF-B2DE-B87C798F79B9}"/>
              </a:ext>
            </a:extLst>
          </p:cNvPr>
          <p:cNvSpPr/>
          <p:nvPr/>
        </p:nvSpPr>
        <p:spPr>
          <a:xfrm>
            <a:off x="3702332" y="2346602"/>
            <a:ext cx="331113" cy="285442"/>
          </a:xfrm>
          <a:prstGeom prst="triangl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16" name="等腰三角形 15">
            <a:extLst>
              <a:ext uri="{FF2B5EF4-FFF2-40B4-BE49-F238E27FC236}">
                <a16:creationId xmlns:a16="http://schemas.microsoft.com/office/drawing/2014/main" id="{30BE49B9-DA25-93CC-C770-CAC2096DA692}"/>
              </a:ext>
            </a:extLst>
          </p:cNvPr>
          <p:cNvSpPr/>
          <p:nvPr/>
        </p:nvSpPr>
        <p:spPr>
          <a:xfrm>
            <a:off x="4137906" y="2346602"/>
            <a:ext cx="331113" cy="285442"/>
          </a:xfrm>
          <a:prstGeom prst="triangl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17" name="等腰三角形 16">
            <a:extLst>
              <a:ext uri="{FF2B5EF4-FFF2-40B4-BE49-F238E27FC236}">
                <a16:creationId xmlns:a16="http://schemas.microsoft.com/office/drawing/2014/main" id="{5F7041ED-034A-9649-58B1-412B21665937}"/>
              </a:ext>
            </a:extLst>
          </p:cNvPr>
          <p:cNvSpPr/>
          <p:nvPr/>
        </p:nvSpPr>
        <p:spPr>
          <a:xfrm>
            <a:off x="4573480" y="2346602"/>
            <a:ext cx="331113" cy="285442"/>
          </a:xfrm>
          <a:prstGeom prst="triangle">
            <a:avLst/>
          </a:prstGeom>
          <a:solidFill>
            <a:srgbClr val="FFFF00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18" name="等腰三角形 17">
            <a:extLst>
              <a:ext uri="{FF2B5EF4-FFF2-40B4-BE49-F238E27FC236}">
                <a16:creationId xmlns:a16="http://schemas.microsoft.com/office/drawing/2014/main" id="{4254E549-4E25-6A03-C283-F18668B3BC16}"/>
              </a:ext>
            </a:extLst>
          </p:cNvPr>
          <p:cNvSpPr/>
          <p:nvPr/>
        </p:nvSpPr>
        <p:spPr>
          <a:xfrm>
            <a:off x="5009055" y="2346602"/>
            <a:ext cx="331113" cy="285442"/>
          </a:xfrm>
          <a:prstGeom prst="triangle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341F21BD-6456-4FD0-EB50-3D35D3A2C778}"/>
              </a:ext>
            </a:extLst>
          </p:cNvPr>
          <p:cNvGrpSpPr/>
          <p:nvPr/>
        </p:nvGrpSpPr>
        <p:grpSpPr>
          <a:xfrm>
            <a:off x="680640" y="2885934"/>
            <a:ext cx="1900689" cy="461665"/>
            <a:chOff x="1074658" y="2863987"/>
            <a:chExt cx="1943155" cy="461665"/>
          </a:xfrm>
        </p:grpSpPr>
        <p:sp>
          <p:nvSpPr>
            <p:cNvPr id="19" name="椭圆 18">
              <a:extLst>
                <a:ext uri="{FF2B5EF4-FFF2-40B4-BE49-F238E27FC236}">
                  <a16:creationId xmlns:a16="http://schemas.microsoft.com/office/drawing/2014/main" id="{57E2A1B7-3B45-8B3D-D278-01E4DBD52E01}"/>
                </a:ext>
              </a:extLst>
            </p:cNvPr>
            <p:cNvSpPr/>
            <p:nvPr/>
          </p:nvSpPr>
          <p:spPr>
            <a:xfrm>
              <a:off x="1074658" y="2914847"/>
              <a:ext cx="395701" cy="395701"/>
            </a:xfrm>
            <a:prstGeom prst="ellipse">
              <a:avLst/>
            </a:prstGeom>
            <a:solidFill>
              <a:srgbClr val="9CD3EC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9B5E13B1-9153-699B-BC73-7CA968ACDD91}"/>
                </a:ext>
              </a:extLst>
            </p:cNvPr>
            <p:cNvGrpSpPr/>
            <p:nvPr/>
          </p:nvGrpSpPr>
          <p:grpSpPr>
            <a:xfrm>
              <a:off x="1390349" y="2863987"/>
              <a:ext cx="1627464" cy="461665"/>
              <a:chOff x="1224792" y="1971413"/>
              <a:chExt cx="1627464" cy="461665"/>
            </a:xfrm>
          </p:grpSpPr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B2B868C4-28C8-64B2-9C11-1B7BB0A29D07}"/>
                  </a:ext>
                </a:extLst>
              </p:cNvPr>
              <p:cNvSpPr txBox="1"/>
              <p:nvPr/>
            </p:nvSpPr>
            <p:spPr>
              <a:xfrm>
                <a:off x="1224792" y="1971413"/>
                <a:ext cx="16274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b="1" dirty="0">
                    <a:latin typeface="+mn-lt"/>
                    <a:ea typeface="+mn-ea"/>
                    <a:cs typeface="+mn-ea"/>
                    <a:sym typeface="+mn-lt"/>
                  </a:rPr>
                  <a:t>比      多</a:t>
                </a:r>
              </a:p>
            </p:txBody>
          </p:sp>
          <p:pic>
            <p:nvPicPr>
              <p:cNvPr id="23" name="图片 22">
                <a:extLst>
                  <a:ext uri="{FF2B5EF4-FFF2-40B4-BE49-F238E27FC236}">
                    <a16:creationId xmlns:a16="http://schemas.microsoft.com/office/drawing/2014/main" id="{9C6BB5D2-BC72-07C7-C1F0-CB11EC80FC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43424" y="2018992"/>
                <a:ext cx="506918" cy="396030"/>
              </a:xfrm>
              <a:prstGeom prst="rect">
                <a:avLst/>
              </a:prstGeom>
            </p:spPr>
          </p:pic>
        </p:grp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199FCFFF-6320-25A6-5430-D76F01096F46}"/>
              </a:ext>
            </a:extLst>
          </p:cNvPr>
          <p:cNvGrpSpPr/>
          <p:nvPr/>
        </p:nvGrpSpPr>
        <p:grpSpPr>
          <a:xfrm>
            <a:off x="3228213" y="2942673"/>
            <a:ext cx="2153388" cy="396000"/>
            <a:chOff x="3127222" y="2837349"/>
            <a:chExt cx="2153388" cy="396000"/>
          </a:xfrm>
          <a:noFill/>
        </p:grpSpPr>
        <p:sp>
          <p:nvSpPr>
            <p:cNvPr id="25" name="椭圆 24">
              <a:extLst>
                <a:ext uri="{FF2B5EF4-FFF2-40B4-BE49-F238E27FC236}">
                  <a16:creationId xmlns:a16="http://schemas.microsoft.com/office/drawing/2014/main" id="{C44888C6-C159-9866-9A84-742D6B67809D}"/>
                </a:ext>
              </a:extLst>
            </p:cNvPr>
            <p:cNvSpPr/>
            <p:nvPr/>
          </p:nvSpPr>
          <p:spPr>
            <a:xfrm>
              <a:off x="4005916" y="2837349"/>
              <a:ext cx="396000" cy="396000"/>
            </a:xfrm>
            <a:prstGeom prst="ellipse">
              <a:avLst/>
            </a:prstGeom>
            <a:grp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id="{A56D9D4D-D38C-18FA-6122-12691F6B40FA}"/>
                </a:ext>
              </a:extLst>
            </p:cNvPr>
            <p:cNvSpPr/>
            <p:nvPr/>
          </p:nvSpPr>
          <p:spPr>
            <a:xfrm>
              <a:off x="3566569" y="2837349"/>
              <a:ext cx="396000" cy="396000"/>
            </a:xfrm>
            <a:prstGeom prst="ellipse">
              <a:avLst/>
            </a:prstGeom>
            <a:grp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5A87CAEB-449F-9E24-F2B3-5F7C1DC0623B}"/>
                </a:ext>
              </a:extLst>
            </p:cNvPr>
            <p:cNvSpPr/>
            <p:nvPr/>
          </p:nvSpPr>
          <p:spPr>
            <a:xfrm>
              <a:off x="3127222" y="2837349"/>
              <a:ext cx="396000" cy="396000"/>
            </a:xfrm>
            <a:prstGeom prst="ellipse">
              <a:avLst/>
            </a:prstGeom>
            <a:grp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28" name="椭圆 27">
              <a:extLst>
                <a:ext uri="{FF2B5EF4-FFF2-40B4-BE49-F238E27FC236}">
                  <a16:creationId xmlns:a16="http://schemas.microsoft.com/office/drawing/2014/main" id="{EF258713-EF11-5EE7-D73B-F4A54D104C97}"/>
                </a:ext>
              </a:extLst>
            </p:cNvPr>
            <p:cNvSpPr/>
            <p:nvPr/>
          </p:nvSpPr>
          <p:spPr>
            <a:xfrm>
              <a:off x="4445263" y="2837349"/>
              <a:ext cx="396000" cy="396000"/>
            </a:xfrm>
            <a:prstGeom prst="ellipse">
              <a:avLst/>
            </a:prstGeom>
            <a:grp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29" name="椭圆 28">
              <a:extLst>
                <a:ext uri="{FF2B5EF4-FFF2-40B4-BE49-F238E27FC236}">
                  <a16:creationId xmlns:a16="http://schemas.microsoft.com/office/drawing/2014/main" id="{C4605897-5BC5-E8AA-1968-CB654E9B4EA7}"/>
                </a:ext>
              </a:extLst>
            </p:cNvPr>
            <p:cNvSpPr/>
            <p:nvPr/>
          </p:nvSpPr>
          <p:spPr>
            <a:xfrm>
              <a:off x="4884610" y="2837349"/>
              <a:ext cx="396000" cy="396000"/>
            </a:xfrm>
            <a:prstGeom prst="ellipse">
              <a:avLst/>
            </a:prstGeom>
            <a:grpFill/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3150F8E2-5B48-CF1B-8380-B99CD553F491}"/>
              </a:ext>
            </a:extLst>
          </p:cNvPr>
          <p:cNvGrpSpPr/>
          <p:nvPr/>
        </p:nvGrpSpPr>
        <p:grpSpPr>
          <a:xfrm>
            <a:off x="688385" y="3565690"/>
            <a:ext cx="2096693" cy="461665"/>
            <a:chOff x="1179553" y="3449999"/>
            <a:chExt cx="2096693" cy="461665"/>
          </a:xfrm>
        </p:grpSpPr>
        <p:sp>
          <p:nvSpPr>
            <p:cNvPr id="30" name="五边形 29">
              <a:extLst>
                <a:ext uri="{FF2B5EF4-FFF2-40B4-BE49-F238E27FC236}">
                  <a16:creationId xmlns:a16="http://schemas.microsoft.com/office/drawing/2014/main" id="{3F697E3E-9DCF-8AE6-B3D5-24D08AEE7381}"/>
                </a:ext>
              </a:extLst>
            </p:cNvPr>
            <p:cNvSpPr/>
            <p:nvPr/>
          </p:nvSpPr>
          <p:spPr>
            <a:xfrm>
              <a:off x="1179553" y="3473042"/>
              <a:ext cx="387799" cy="369332"/>
            </a:xfrm>
            <a:prstGeom prst="pentagon">
              <a:avLst/>
            </a:prstGeom>
            <a:solidFill>
              <a:srgbClr val="9CD3E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5D20212E-56F7-075D-550A-D13B624E1462}"/>
                </a:ext>
              </a:extLst>
            </p:cNvPr>
            <p:cNvSpPr txBox="1"/>
            <p:nvPr/>
          </p:nvSpPr>
          <p:spPr>
            <a:xfrm>
              <a:off x="1497045" y="3449999"/>
              <a:ext cx="17792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+mn-lt"/>
                  <a:ea typeface="+mn-ea"/>
                  <a:cs typeface="+mn-ea"/>
                  <a:sym typeface="+mn-lt"/>
                </a:rPr>
                <a:t>比      少</a:t>
              </a:r>
            </a:p>
          </p:txBody>
        </p:sp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id="{CF06DDF7-59FB-3058-9C7F-07DC37945C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0989" y="3482816"/>
              <a:ext cx="506918" cy="396030"/>
            </a:xfrm>
            <a:prstGeom prst="rect">
              <a:avLst/>
            </a:prstGeom>
          </p:spPr>
        </p:pic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F575738A-3DB8-D642-0E7E-0944112BBB51}"/>
              </a:ext>
            </a:extLst>
          </p:cNvPr>
          <p:cNvGrpSpPr/>
          <p:nvPr/>
        </p:nvGrpSpPr>
        <p:grpSpPr>
          <a:xfrm>
            <a:off x="3224783" y="3625205"/>
            <a:ext cx="2172071" cy="369332"/>
            <a:chOff x="3057160" y="3510021"/>
            <a:chExt cx="2172071" cy="369332"/>
          </a:xfrm>
          <a:noFill/>
        </p:grpSpPr>
        <p:sp>
          <p:nvSpPr>
            <p:cNvPr id="38" name="五边形 37">
              <a:extLst>
                <a:ext uri="{FF2B5EF4-FFF2-40B4-BE49-F238E27FC236}">
                  <a16:creationId xmlns:a16="http://schemas.microsoft.com/office/drawing/2014/main" id="{0134DFE6-D73F-5D1F-738D-76346F95EC7F}"/>
                </a:ext>
              </a:extLst>
            </p:cNvPr>
            <p:cNvSpPr/>
            <p:nvPr/>
          </p:nvSpPr>
          <p:spPr>
            <a:xfrm>
              <a:off x="3057160" y="3510021"/>
              <a:ext cx="387799" cy="369332"/>
            </a:xfrm>
            <a:prstGeom prst="pentagon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39" name="五边形 38">
              <a:extLst>
                <a:ext uri="{FF2B5EF4-FFF2-40B4-BE49-F238E27FC236}">
                  <a16:creationId xmlns:a16="http://schemas.microsoft.com/office/drawing/2014/main" id="{B98869B2-FE80-21BD-A2F8-1590B3C360B3}"/>
                </a:ext>
              </a:extLst>
            </p:cNvPr>
            <p:cNvSpPr/>
            <p:nvPr/>
          </p:nvSpPr>
          <p:spPr>
            <a:xfrm>
              <a:off x="4395364" y="3510021"/>
              <a:ext cx="387799" cy="369332"/>
            </a:xfrm>
            <a:prstGeom prst="pentagon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40" name="五边形 39">
              <a:extLst>
                <a:ext uri="{FF2B5EF4-FFF2-40B4-BE49-F238E27FC236}">
                  <a16:creationId xmlns:a16="http://schemas.microsoft.com/office/drawing/2014/main" id="{2BF886E8-4EC2-69C1-FE6F-7D6A95729881}"/>
                </a:ext>
              </a:extLst>
            </p:cNvPr>
            <p:cNvSpPr/>
            <p:nvPr/>
          </p:nvSpPr>
          <p:spPr>
            <a:xfrm>
              <a:off x="3949296" y="3510021"/>
              <a:ext cx="387799" cy="369332"/>
            </a:xfrm>
            <a:prstGeom prst="pentagon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41" name="五边形 40">
              <a:extLst>
                <a:ext uri="{FF2B5EF4-FFF2-40B4-BE49-F238E27FC236}">
                  <a16:creationId xmlns:a16="http://schemas.microsoft.com/office/drawing/2014/main" id="{39DB7859-A05E-42C1-C603-B1514E8DF4F3}"/>
                </a:ext>
              </a:extLst>
            </p:cNvPr>
            <p:cNvSpPr/>
            <p:nvPr/>
          </p:nvSpPr>
          <p:spPr>
            <a:xfrm>
              <a:off x="3503228" y="3510021"/>
              <a:ext cx="387799" cy="369332"/>
            </a:xfrm>
            <a:prstGeom prst="pentagon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42" name="五边形 41">
              <a:extLst>
                <a:ext uri="{FF2B5EF4-FFF2-40B4-BE49-F238E27FC236}">
                  <a16:creationId xmlns:a16="http://schemas.microsoft.com/office/drawing/2014/main" id="{645DF49A-DDD1-2EFC-4CFA-969CA5B66E7F}"/>
                </a:ext>
              </a:extLst>
            </p:cNvPr>
            <p:cNvSpPr/>
            <p:nvPr/>
          </p:nvSpPr>
          <p:spPr>
            <a:xfrm>
              <a:off x="4841432" y="3510021"/>
              <a:ext cx="387799" cy="369332"/>
            </a:xfrm>
            <a:prstGeom prst="pentagon">
              <a:avLst/>
            </a:prstGeom>
            <a:grp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</p:grpSp>
      <p:sp>
        <p:nvSpPr>
          <p:cNvPr id="46" name="矩形 45">
            <a:extLst>
              <a:ext uri="{FF2B5EF4-FFF2-40B4-BE49-F238E27FC236}">
                <a16:creationId xmlns:a16="http://schemas.microsoft.com/office/drawing/2014/main" id="{85C4B3EC-18A7-4793-4BCA-EABE72C2EDEC}"/>
              </a:ext>
            </a:extLst>
          </p:cNvPr>
          <p:cNvSpPr/>
          <p:nvPr/>
        </p:nvSpPr>
        <p:spPr>
          <a:xfrm>
            <a:off x="6140306" y="2890533"/>
            <a:ext cx="5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47" name="椭圆 46">
            <a:extLst>
              <a:ext uri="{FF2B5EF4-FFF2-40B4-BE49-F238E27FC236}">
                <a16:creationId xmlns:a16="http://schemas.microsoft.com/office/drawing/2014/main" id="{F2E7ACF5-E339-EE42-06FC-BC0D83FF69C0}"/>
              </a:ext>
            </a:extLst>
          </p:cNvPr>
          <p:cNvSpPr/>
          <p:nvPr/>
        </p:nvSpPr>
        <p:spPr>
          <a:xfrm>
            <a:off x="6750030" y="2890533"/>
            <a:ext cx="540000" cy="54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16F92507-1830-7E85-EDA6-85EF960D6B54}"/>
              </a:ext>
            </a:extLst>
          </p:cNvPr>
          <p:cNvSpPr txBox="1"/>
          <p:nvPr/>
        </p:nvSpPr>
        <p:spPr>
          <a:xfrm>
            <a:off x="6358924" y="2195483"/>
            <a:ext cx="16861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  <a:cs typeface="+mn-ea"/>
                <a:sym typeface="+mn-lt"/>
              </a:rPr>
              <a:t>4   =   4</a:t>
            </a:r>
            <a:endParaRPr lang="zh-CN" altLang="en-US" sz="28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7264ABE7-D549-4800-57A4-DC301E998C49}"/>
              </a:ext>
            </a:extLst>
          </p:cNvPr>
          <p:cNvSpPr txBox="1"/>
          <p:nvPr/>
        </p:nvSpPr>
        <p:spPr>
          <a:xfrm>
            <a:off x="6214560" y="2898576"/>
            <a:ext cx="607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CCBDE3FF-EB94-F3DC-D0FD-A8641C482210}"/>
              </a:ext>
            </a:extLst>
          </p:cNvPr>
          <p:cNvSpPr txBox="1"/>
          <p:nvPr/>
        </p:nvSpPr>
        <p:spPr>
          <a:xfrm>
            <a:off x="6856884" y="2898576"/>
            <a:ext cx="4680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&gt;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38363C96-AE87-5FA5-EF05-70FB1F7AC659}"/>
              </a:ext>
            </a:extLst>
          </p:cNvPr>
          <p:cNvSpPr txBox="1"/>
          <p:nvPr/>
        </p:nvSpPr>
        <p:spPr>
          <a:xfrm>
            <a:off x="7456012" y="2900489"/>
            <a:ext cx="491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4E38E265-238D-3110-5AE4-1054593E1D1D}"/>
              </a:ext>
            </a:extLst>
          </p:cNvPr>
          <p:cNvSpPr txBox="1"/>
          <p:nvPr/>
        </p:nvSpPr>
        <p:spPr>
          <a:xfrm>
            <a:off x="6228208" y="3561909"/>
            <a:ext cx="393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C231C34A-8541-5101-82B0-51A6A532FA9F}"/>
              </a:ext>
            </a:extLst>
          </p:cNvPr>
          <p:cNvSpPr txBox="1"/>
          <p:nvPr/>
        </p:nvSpPr>
        <p:spPr>
          <a:xfrm>
            <a:off x="6815587" y="3588063"/>
            <a:ext cx="4922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&lt;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ABCEF2BB-00BE-A336-FC57-97E6CEACD76A}"/>
              </a:ext>
            </a:extLst>
          </p:cNvPr>
          <p:cNvSpPr txBox="1"/>
          <p:nvPr/>
        </p:nvSpPr>
        <p:spPr>
          <a:xfrm>
            <a:off x="7445166" y="3565690"/>
            <a:ext cx="5403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0084DF2C-8137-2A7E-1CC3-269A23162873}"/>
              </a:ext>
            </a:extLst>
          </p:cNvPr>
          <p:cNvGrpSpPr/>
          <p:nvPr/>
        </p:nvGrpSpPr>
        <p:grpSpPr>
          <a:xfrm>
            <a:off x="3228213" y="2942673"/>
            <a:ext cx="2151053" cy="396000"/>
            <a:chOff x="3134952" y="2837349"/>
            <a:chExt cx="2151053" cy="396000"/>
          </a:xfrm>
        </p:grpSpPr>
        <p:sp>
          <p:nvSpPr>
            <p:cNvPr id="65" name="椭圆 64">
              <a:extLst>
                <a:ext uri="{FF2B5EF4-FFF2-40B4-BE49-F238E27FC236}">
                  <a16:creationId xmlns:a16="http://schemas.microsoft.com/office/drawing/2014/main" id="{54551D0F-62C0-A5A4-1612-9A7CAF209380}"/>
                </a:ext>
              </a:extLst>
            </p:cNvPr>
            <p:cNvSpPr/>
            <p:nvPr/>
          </p:nvSpPr>
          <p:spPr>
            <a:xfrm>
              <a:off x="4012478" y="2837349"/>
              <a:ext cx="396000" cy="396000"/>
            </a:xfrm>
            <a:prstGeom prst="ellipse">
              <a:avLst/>
            </a:prstGeom>
            <a:solidFill>
              <a:srgbClr val="9CD3EC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66" name="椭圆 65">
              <a:extLst>
                <a:ext uri="{FF2B5EF4-FFF2-40B4-BE49-F238E27FC236}">
                  <a16:creationId xmlns:a16="http://schemas.microsoft.com/office/drawing/2014/main" id="{56C6B9E4-A5CE-9BC7-54E0-49CBEC9490BD}"/>
                </a:ext>
              </a:extLst>
            </p:cNvPr>
            <p:cNvSpPr/>
            <p:nvPr/>
          </p:nvSpPr>
          <p:spPr>
            <a:xfrm>
              <a:off x="3573715" y="2837349"/>
              <a:ext cx="396000" cy="396000"/>
            </a:xfrm>
            <a:prstGeom prst="ellipse">
              <a:avLst/>
            </a:prstGeom>
            <a:solidFill>
              <a:srgbClr val="9CD3EC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67" name="椭圆 66">
              <a:extLst>
                <a:ext uri="{FF2B5EF4-FFF2-40B4-BE49-F238E27FC236}">
                  <a16:creationId xmlns:a16="http://schemas.microsoft.com/office/drawing/2014/main" id="{9CFDECB9-D767-93AD-DF59-2D4E9DA8A97E}"/>
                </a:ext>
              </a:extLst>
            </p:cNvPr>
            <p:cNvSpPr/>
            <p:nvPr/>
          </p:nvSpPr>
          <p:spPr>
            <a:xfrm>
              <a:off x="3134952" y="2837349"/>
              <a:ext cx="396000" cy="396000"/>
            </a:xfrm>
            <a:prstGeom prst="ellipse">
              <a:avLst/>
            </a:prstGeom>
            <a:solidFill>
              <a:srgbClr val="9CD3EC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68" name="椭圆 67">
              <a:extLst>
                <a:ext uri="{FF2B5EF4-FFF2-40B4-BE49-F238E27FC236}">
                  <a16:creationId xmlns:a16="http://schemas.microsoft.com/office/drawing/2014/main" id="{59184AAF-1D76-4C67-C5DE-21EEFBE4A0B9}"/>
                </a:ext>
              </a:extLst>
            </p:cNvPr>
            <p:cNvSpPr/>
            <p:nvPr/>
          </p:nvSpPr>
          <p:spPr>
            <a:xfrm>
              <a:off x="4451241" y="2837349"/>
              <a:ext cx="396000" cy="396000"/>
            </a:xfrm>
            <a:prstGeom prst="ellipse">
              <a:avLst/>
            </a:prstGeom>
            <a:solidFill>
              <a:srgbClr val="9CD3EC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69" name="椭圆 68">
              <a:extLst>
                <a:ext uri="{FF2B5EF4-FFF2-40B4-BE49-F238E27FC236}">
                  <a16:creationId xmlns:a16="http://schemas.microsoft.com/office/drawing/2014/main" id="{F63BEA91-5FDF-B6AF-A0CF-D79B0936E3B2}"/>
                </a:ext>
              </a:extLst>
            </p:cNvPr>
            <p:cNvSpPr/>
            <p:nvPr/>
          </p:nvSpPr>
          <p:spPr>
            <a:xfrm>
              <a:off x="4890005" y="2837349"/>
              <a:ext cx="396000" cy="396000"/>
            </a:xfrm>
            <a:prstGeom prst="ellipse">
              <a:avLst/>
            </a:prstGeom>
            <a:solidFill>
              <a:srgbClr val="9CD3EC"/>
            </a:solidFill>
            <a:ln w="31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1C3294B8-F873-A062-A02F-BFA1CEDE30AE}"/>
              </a:ext>
            </a:extLst>
          </p:cNvPr>
          <p:cNvGrpSpPr/>
          <p:nvPr/>
        </p:nvGrpSpPr>
        <p:grpSpPr>
          <a:xfrm>
            <a:off x="3230798" y="3625205"/>
            <a:ext cx="2163790" cy="369332"/>
            <a:chOff x="3033089" y="3474704"/>
            <a:chExt cx="2163790" cy="369332"/>
          </a:xfrm>
        </p:grpSpPr>
        <p:sp>
          <p:nvSpPr>
            <p:cNvPr id="74" name="五边形 73">
              <a:extLst>
                <a:ext uri="{FF2B5EF4-FFF2-40B4-BE49-F238E27FC236}">
                  <a16:creationId xmlns:a16="http://schemas.microsoft.com/office/drawing/2014/main" id="{49704989-5C07-7A4B-266E-7B9FD6B4A3C9}"/>
                </a:ext>
              </a:extLst>
            </p:cNvPr>
            <p:cNvSpPr/>
            <p:nvPr/>
          </p:nvSpPr>
          <p:spPr>
            <a:xfrm>
              <a:off x="3033089" y="3474704"/>
              <a:ext cx="387799" cy="369332"/>
            </a:xfrm>
            <a:prstGeom prst="pentagon">
              <a:avLst/>
            </a:prstGeom>
            <a:solidFill>
              <a:srgbClr val="9CD3E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75" name="五边形 74">
              <a:extLst>
                <a:ext uri="{FF2B5EF4-FFF2-40B4-BE49-F238E27FC236}">
                  <a16:creationId xmlns:a16="http://schemas.microsoft.com/office/drawing/2014/main" id="{1999D444-6307-6811-E0FE-FD705858B6A7}"/>
                </a:ext>
              </a:extLst>
            </p:cNvPr>
            <p:cNvSpPr/>
            <p:nvPr/>
          </p:nvSpPr>
          <p:spPr>
            <a:xfrm>
              <a:off x="4365083" y="3474704"/>
              <a:ext cx="387799" cy="369332"/>
            </a:xfrm>
            <a:prstGeom prst="pentagon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76" name="五边形 75">
              <a:extLst>
                <a:ext uri="{FF2B5EF4-FFF2-40B4-BE49-F238E27FC236}">
                  <a16:creationId xmlns:a16="http://schemas.microsoft.com/office/drawing/2014/main" id="{3BF2C3C7-8C56-E2A9-F35D-C0F8E5E55879}"/>
                </a:ext>
              </a:extLst>
            </p:cNvPr>
            <p:cNvSpPr/>
            <p:nvPr/>
          </p:nvSpPr>
          <p:spPr>
            <a:xfrm>
              <a:off x="3921085" y="3474704"/>
              <a:ext cx="387799" cy="369332"/>
            </a:xfrm>
            <a:prstGeom prst="pentagon">
              <a:avLst/>
            </a:prstGeom>
            <a:solidFill>
              <a:srgbClr val="9CD3E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77" name="五边形 76">
              <a:extLst>
                <a:ext uri="{FF2B5EF4-FFF2-40B4-BE49-F238E27FC236}">
                  <a16:creationId xmlns:a16="http://schemas.microsoft.com/office/drawing/2014/main" id="{FF0F2A65-02BE-DAF7-F371-323955643D86}"/>
                </a:ext>
              </a:extLst>
            </p:cNvPr>
            <p:cNvSpPr/>
            <p:nvPr/>
          </p:nvSpPr>
          <p:spPr>
            <a:xfrm>
              <a:off x="3477087" y="3474704"/>
              <a:ext cx="387799" cy="369332"/>
            </a:xfrm>
            <a:prstGeom prst="pentagon">
              <a:avLst/>
            </a:prstGeom>
            <a:solidFill>
              <a:srgbClr val="9CD3EC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  <p:sp>
          <p:nvSpPr>
            <p:cNvPr id="78" name="五边形 77">
              <a:extLst>
                <a:ext uri="{FF2B5EF4-FFF2-40B4-BE49-F238E27FC236}">
                  <a16:creationId xmlns:a16="http://schemas.microsoft.com/office/drawing/2014/main" id="{26016334-1876-B9BD-1CC0-396E24D08F9C}"/>
                </a:ext>
              </a:extLst>
            </p:cNvPr>
            <p:cNvSpPr/>
            <p:nvPr/>
          </p:nvSpPr>
          <p:spPr>
            <a:xfrm>
              <a:off x="4809080" y="3474704"/>
              <a:ext cx="387799" cy="369332"/>
            </a:xfrm>
            <a:prstGeom prst="pentagon">
              <a:avLst/>
            </a:prstGeom>
            <a:noFill/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 dirty="0">
                <a:cs typeface="+mn-ea"/>
                <a:sym typeface="+mn-lt"/>
              </a:endParaRPr>
            </a:p>
          </p:txBody>
        </p:sp>
      </p:grpSp>
      <p:sp>
        <p:nvSpPr>
          <p:cNvPr id="3" name="矩形 2">
            <a:extLst>
              <a:ext uri="{FF2B5EF4-FFF2-40B4-BE49-F238E27FC236}">
                <a16:creationId xmlns:a16="http://schemas.microsoft.com/office/drawing/2014/main" id="{B36A6FA9-78B9-3F85-3E44-0E384C379AEA}"/>
              </a:ext>
            </a:extLst>
          </p:cNvPr>
          <p:cNvSpPr/>
          <p:nvPr/>
        </p:nvSpPr>
        <p:spPr>
          <a:xfrm>
            <a:off x="3285037" y="1082853"/>
            <a:ext cx="307388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lang="en-US" altLang="zh-CN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23</a:t>
            </a:r>
            <a:r>
              <a:rPr lang="zh-CN" altLang="en-US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页练一练第</a:t>
            </a:r>
            <a:r>
              <a:rPr lang="en-US" altLang="zh-CN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r>
              <a:rPr lang="zh-CN" altLang="en-US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lang="en-US" altLang="zh-CN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sz="2800" b="1" kern="100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08E127C0-6CBB-4585-B670-D31FD7C44C11}"/>
              </a:ext>
            </a:extLst>
          </p:cNvPr>
          <p:cNvSpPr txBox="1"/>
          <p:nvPr/>
        </p:nvSpPr>
        <p:spPr>
          <a:xfrm>
            <a:off x="703134" y="1119983"/>
            <a:ext cx="34347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楷体"/>
                <a:cs typeface="+mn-ea"/>
                <a:sym typeface="+mn-lt"/>
              </a:rPr>
              <a:t>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楷体"/>
                <a:cs typeface="+mn-ea"/>
                <a:sym typeface="+mn-lt"/>
              </a:rPr>
              <a:t>涂一涂，比一比。</a:t>
            </a:r>
            <a:endParaRPr lang="zh-CN" altLang="en-US" sz="1400" dirty="0"/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B6529F4C-5243-4805-B820-55DF100F23C4}"/>
              </a:ext>
            </a:extLst>
          </p:cNvPr>
          <p:cNvSpPr/>
          <p:nvPr/>
        </p:nvSpPr>
        <p:spPr>
          <a:xfrm>
            <a:off x="7359754" y="2890533"/>
            <a:ext cx="5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5A528985-D2C6-4ECC-96AD-78B320419F79}"/>
              </a:ext>
            </a:extLst>
          </p:cNvPr>
          <p:cNvSpPr/>
          <p:nvPr/>
        </p:nvSpPr>
        <p:spPr>
          <a:xfrm>
            <a:off x="6140306" y="3565690"/>
            <a:ext cx="5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80" name="椭圆 79">
            <a:extLst>
              <a:ext uri="{FF2B5EF4-FFF2-40B4-BE49-F238E27FC236}">
                <a16:creationId xmlns:a16="http://schemas.microsoft.com/office/drawing/2014/main" id="{FE7AD523-69E2-4BF1-BD0C-E79850A47B44}"/>
              </a:ext>
            </a:extLst>
          </p:cNvPr>
          <p:cNvSpPr/>
          <p:nvPr/>
        </p:nvSpPr>
        <p:spPr>
          <a:xfrm>
            <a:off x="6750030" y="3565690"/>
            <a:ext cx="540000" cy="54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3F5E6D64-9B5A-445A-B16C-B7D7CDBDD344}"/>
              </a:ext>
            </a:extLst>
          </p:cNvPr>
          <p:cNvSpPr/>
          <p:nvPr/>
        </p:nvSpPr>
        <p:spPr>
          <a:xfrm>
            <a:off x="7359754" y="3565690"/>
            <a:ext cx="540000" cy="5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9994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2A5383A-1227-AA3D-1485-2D7E22A7D6DE}"/>
              </a:ext>
            </a:extLst>
          </p:cNvPr>
          <p:cNvSpPr txBox="1"/>
          <p:nvPr/>
        </p:nvSpPr>
        <p:spPr>
          <a:xfrm>
            <a:off x="910157" y="991922"/>
            <a:ext cx="19292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latin typeface="+mn-lt"/>
                <a:ea typeface="+mn-ea"/>
                <a:cs typeface="+mn-ea"/>
                <a:sym typeface="+mn-lt"/>
              </a:rPr>
              <a:t>2.</a:t>
            </a:r>
            <a:r>
              <a:rPr lang="zh-CN" altLang="en-US" sz="2800" b="1" dirty="0">
                <a:latin typeface="+mn-lt"/>
                <a:ea typeface="+mn-ea"/>
                <a:cs typeface="+mn-ea"/>
                <a:sym typeface="+mn-lt"/>
              </a:rPr>
              <a:t>填一填。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4F33EA5-C636-7730-663E-DF7D8BA2F7DA}"/>
              </a:ext>
            </a:extLst>
          </p:cNvPr>
          <p:cNvSpPr txBox="1"/>
          <p:nvPr/>
        </p:nvSpPr>
        <p:spPr>
          <a:xfrm>
            <a:off x="1271588" y="1974376"/>
            <a:ext cx="447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2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FEF3768-5A74-09D0-557D-13D2F8125C90}"/>
              </a:ext>
            </a:extLst>
          </p:cNvPr>
          <p:cNvSpPr txBox="1"/>
          <p:nvPr/>
        </p:nvSpPr>
        <p:spPr>
          <a:xfrm>
            <a:off x="2052638" y="1974375"/>
            <a:ext cx="447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2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38FAAB52-22D1-EB96-8B78-1895B04F2705}"/>
              </a:ext>
            </a:extLst>
          </p:cNvPr>
          <p:cNvSpPr/>
          <p:nvPr/>
        </p:nvSpPr>
        <p:spPr>
          <a:xfrm>
            <a:off x="1271588" y="2556929"/>
            <a:ext cx="3429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C739BBC-514D-E713-2094-3E4F784A7FE2}"/>
              </a:ext>
            </a:extLst>
          </p:cNvPr>
          <p:cNvSpPr/>
          <p:nvPr/>
        </p:nvSpPr>
        <p:spPr>
          <a:xfrm>
            <a:off x="2105025" y="2556927"/>
            <a:ext cx="3429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40E49D3-C986-2B5D-89A8-F75E083296D7}"/>
              </a:ext>
            </a:extLst>
          </p:cNvPr>
          <p:cNvSpPr txBox="1"/>
          <p:nvPr/>
        </p:nvSpPr>
        <p:spPr>
          <a:xfrm>
            <a:off x="1719263" y="2556927"/>
            <a:ext cx="311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&gt;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43C0C88-54F6-FD1D-C9F1-F2D771A28277}"/>
              </a:ext>
            </a:extLst>
          </p:cNvPr>
          <p:cNvSpPr/>
          <p:nvPr/>
        </p:nvSpPr>
        <p:spPr>
          <a:xfrm>
            <a:off x="1271588" y="3238880"/>
            <a:ext cx="3429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CA422ED-6111-BBF7-74D5-7DD154D2154C}"/>
              </a:ext>
            </a:extLst>
          </p:cNvPr>
          <p:cNvSpPr/>
          <p:nvPr/>
        </p:nvSpPr>
        <p:spPr>
          <a:xfrm>
            <a:off x="2105025" y="3238878"/>
            <a:ext cx="3429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6119351-EC87-32EA-335D-E30E88D4A094}"/>
              </a:ext>
            </a:extLst>
          </p:cNvPr>
          <p:cNvSpPr txBox="1"/>
          <p:nvPr/>
        </p:nvSpPr>
        <p:spPr>
          <a:xfrm>
            <a:off x="1719263" y="3238878"/>
            <a:ext cx="311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&lt;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C6F61A8-1489-4CFF-CC2F-5C4AAD10FCAD}"/>
              </a:ext>
            </a:extLst>
          </p:cNvPr>
          <p:cNvSpPr txBox="1"/>
          <p:nvPr/>
        </p:nvSpPr>
        <p:spPr>
          <a:xfrm>
            <a:off x="3503695" y="2517825"/>
            <a:ext cx="447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AB8D711-B8B0-B4CC-BAE4-946056AC187E}"/>
              </a:ext>
            </a:extLst>
          </p:cNvPr>
          <p:cNvSpPr txBox="1"/>
          <p:nvPr/>
        </p:nvSpPr>
        <p:spPr>
          <a:xfrm>
            <a:off x="4295775" y="1974372"/>
            <a:ext cx="447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2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59B987AF-B3E8-A27E-4050-A5518B96B3CE}"/>
              </a:ext>
            </a:extLst>
          </p:cNvPr>
          <p:cNvSpPr txBox="1"/>
          <p:nvPr/>
        </p:nvSpPr>
        <p:spPr>
          <a:xfrm>
            <a:off x="5757863" y="1974374"/>
            <a:ext cx="447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2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09A96A3-67AD-2511-9295-47AC8CB3F27C}"/>
              </a:ext>
            </a:extLst>
          </p:cNvPr>
          <p:cNvSpPr txBox="1"/>
          <p:nvPr/>
        </p:nvSpPr>
        <p:spPr>
          <a:xfrm>
            <a:off x="6538913" y="1974373"/>
            <a:ext cx="447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2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698ADB7-4C4E-486C-A13F-32755034178E}"/>
              </a:ext>
            </a:extLst>
          </p:cNvPr>
          <p:cNvSpPr/>
          <p:nvPr/>
        </p:nvSpPr>
        <p:spPr>
          <a:xfrm>
            <a:off x="3514725" y="3238878"/>
            <a:ext cx="3429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C5221E7-7ED6-09D8-317D-797EAFC9DE95}"/>
              </a:ext>
            </a:extLst>
          </p:cNvPr>
          <p:cNvSpPr/>
          <p:nvPr/>
        </p:nvSpPr>
        <p:spPr>
          <a:xfrm>
            <a:off x="4348162" y="3238876"/>
            <a:ext cx="3429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1FE8170A-78BB-77C3-2E2D-83D0FD53B1E7}"/>
              </a:ext>
            </a:extLst>
          </p:cNvPr>
          <p:cNvSpPr txBox="1"/>
          <p:nvPr/>
        </p:nvSpPr>
        <p:spPr>
          <a:xfrm>
            <a:off x="3962400" y="3238876"/>
            <a:ext cx="311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&gt;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F57069D-FC83-B866-4683-08BDDA26FAA4}"/>
              </a:ext>
            </a:extLst>
          </p:cNvPr>
          <p:cNvSpPr/>
          <p:nvPr/>
        </p:nvSpPr>
        <p:spPr>
          <a:xfrm>
            <a:off x="5727537" y="2549540"/>
            <a:ext cx="3429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EE74EC6-62DF-E99D-2C19-B47206B3911A}"/>
              </a:ext>
            </a:extLst>
          </p:cNvPr>
          <p:cNvSpPr/>
          <p:nvPr/>
        </p:nvSpPr>
        <p:spPr>
          <a:xfrm>
            <a:off x="6560974" y="2549538"/>
            <a:ext cx="3429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CB390CC-EE89-66E6-21EB-3388EA87D665}"/>
              </a:ext>
            </a:extLst>
          </p:cNvPr>
          <p:cNvSpPr txBox="1"/>
          <p:nvPr/>
        </p:nvSpPr>
        <p:spPr>
          <a:xfrm>
            <a:off x="6175212" y="2549538"/>
            <a:ext cx="311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&lt;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F382EA3-FD60-9BBF-9238-E6A1E98927E4}"/>
              </a:ext>
            </a:extLst>
          </p:cNvPr>
          <p:cNvSpPr/>
          <p:nvPr/>
        </p:nvSpPr>
        <p:spPr>
          <a:xfrm>
            <a:off x="5727537" y="3238878"/>
            <a:ext cx="3429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F88DE2D7-2739-E866-F6D5-99A000DC8AD2}"/>
              </a:ext>
            </a:extLst>
          </p:cNvPr>
          <p:cNvSpPr/>
          <p:nvPr/>
        </p:nvSpPr>
        <p:spPr>
          <a:xfrm>
            <a:off x="6560974" y="3238876"/>
            <a:ext cx="3429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1D5A4EB9-FD39-DD9B-ADA7-BFA107B4208B}"/>
              </a:ext>
            </a:extLst>
          </p:cNvPr>
          <p:cNvSpPr txBox="1"/>
          <p:nvPr/>
        </p:nvSpPr>
        <p:spPr>
          <a:xfrm>
            <a:off x="6175212" y="3238876"/>
            <a:ext cx="311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&gt;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BD402C8-AC33-C1CF-77CF-0A7BB5158259}"/>
              </a:ext>
            </a:extLst>
          </p:cNvPr>
          <p:cNvSpPr/>
          <p:nvPr/>
        </p:nvSpPr>
        <p:spPr>
          <a:xfrm>
            <a:off x="3503399" y="2549538"/>
            <a:ext cx="3429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70F8A40E-CF65-1E69-56E3-F695FBAE113A}"/>
              </a:ext>
            </a:extLst>
          </p:cNvPr>
          <p:cNvSpPr/>
          <p:nvPr/>
        </p:nvSpPr>
        <p:spPr>
          <a:xfrm>
            <a:off x="4336836" y="2549536"/>
            <a:ext cx="34290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cs typeface="+mn-ea"/>
              <a:sym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A1CE3B9-A3AD-75C6-3908-EF3DD8277326}"/>
              </a:ext>
            </a:extLst>
          </p:cNvPr>
          <p:cNvSpPr txBox="1"/>
          <p:nvPr/>
        </p:nvSpPr>
        <p:spPr>
          <a:xfrm>
            <a:off x="3943401" y="2556927"/>
            <a:ext cx="3110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+mn-lt"/>
                <a:ea typeface="+mn-ea"/>
                <a:cs typeface="+mn-ea"/>
                <a:sym typeface="+mn-lt"/>
              </a:rPr>
              <a:t>&lt;</a:t>
            </a:r>
            <a:endParaRPr lang="zh-CN" altLang="en-US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4FCD143-E512-60B3-A491-BF2BCDF0E8BB}"/>
              </a:ext>
            </a:extLst>
          </p:cNvPr>
          <p:cNvSpPr txBox="1"/>
          <p:nvPr/>
        </p:nvSpPr>
        <p:spPr>
          <a:xfrm>
            <a:off x="1250157" y="2487569"/>
            <a:ext cx="447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2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440894F1-6DAB-CE40-775A-EB4987B8AB91}"/>
              </a:ext>
            </a:extLst>
          </p:cNvPr>
          <p:cNvSpPr txBox="1"/>
          <p:nvPr/>
        </p:nvSpPr>
        <p:spPr>
          <a:xfrm>
            <a:off x="2052638" y="2517826"/>
            <a:ext cx="447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2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7A343CCD-BBC2-83A9-2AAD-3737EB49DA70}"/>
              </a:ext>
            </a:extLst>
          </p:cNvPr>
          <p:cNvSpPr txBox="1"/>
          <p:nvPr/>
        </p:nvSpPr>
        <p:spPr>
          <a:xfrm>
            <a:off x="2100841" y="3192709"/>
            <a:ext cx="447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CFD05685-B3C3-D677-D10C-67EA55699170}"/>
              </a:ext>
            </a:extLst>
          </p:cNvPr>
          <p:cNvSpPr txBox="1"/>
          <p:nvPr/>
        </p:nvSpPr>
        <p:spPr>
          <a:xfrm>
            <a:off x="1250157" y="3192707"/>
            <a:ext cx="447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FCF899C3-D828-3E0D-24F7-E6CF0053A131}"/>
              </a:ext>
            </a:extLst>
          </p:cNvPr>
          <p:cNvSpPr txBox="1"/>
          <p:nvPr/>
        </p:nvSpPr>
        <p:spPr>
          <a:xfrm>
            <a:off x="4348162" y="3238876"/>
            <a:ext cx="447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646BE1B6-E1CD-4BC0-2F5A-DFA322737B90}"/>
              </a:ext>
            </a:extLst>
          </p:cNvPr>
          <p:cNvSpPr txBox="1"/>
          <p:nvPr/>
        </p:nvSpPr>
        <p:spPr>
          <a:xfrm>
            <a:off x="4332073" y="2517824"/>
            <a:ext cx="447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F8AC44E2-D379-F9B7-E269-76815CA42F06}"/>
              </a:ext>
            </a:extLst>
          </p:cNvPr>
          <p:cNvSpPr txBox="1"/>
          <p:nvPr/>
        </p:nvSpPr>
        <p:spPr>
          <a:xfrm>
            <a:off x="3514725" y="3192707"/>
            <a:ext cx="447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B955A71F-51C1-786A-D167-4E9BA41184E7}"/>
              </a:ext>
            </a:extLst>
          </p:cNvPr>
          <p:cNvSpPr txBox="1"/>
          <p:nvPr/>
        </p:nvSpPr>
        <p:spPr>
          <a:xfrm>
            <a:off x="6523121" y="2496539"/>
            <a:ext cx="447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7A28EBCA-8285-C47A-8F22-489A1DEAF64A}"/>
              </a:ext>
            </a:extLst>
          </p:cNvPr>
          <p:cNvSpPr txBox="1"/>
          <p:nvPr/>
        </p:nvSpPr>
        <p:spPr>
          <a:xfrm>
            <a:off x="5690164" y="3238876"/>
            <a:ext cx="447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3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A1A092D1-81AF-F5BE-2D0B-D9EE126CB474}"/>
              </a:ext>
            </a:extLst>
          </p:cNvPr>
          <p:cNvSpPr txBox="1"/>
          <p:nvPr/>
        </p:nvSpPr>
        <p:spPr>
          <a:xfrm>
            <a:off x="5675149" y="2517823"/>
            <a:ext cx="447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8F03E3BE-5596-8C4E-2CB7-64204871827F}"/>
              </a:ext>
            </a:extLst>
          </p:cNvPr>
          <p:cNvSpPr txBox="1"/>
          <p:nvPr/>
        </p:nvSpPr>
        <p:spPr>
          <a:xfrm>
            <a:off x="6574634" y="3192707"/>
            <a:ext cx="447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1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1B34176D-848B-FC0F-B1C2-19B094BD258E}"/>
              </a:ext>
            </a:extLst>
          </p:cNvPr>
          <p:cNvSpPr txBox="1"/>
          <p:nvPr/>
        </p:nvSpPr>
        <p:spPr>
          <a:xfrm>
            <a:off x="3430117" y="1995540"/>
            <a:ext cx="4476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latin typeface="+mn-lt"/>
                <a:ea typeface="+mn-ea"/>
                <a:cs typeface="+mn-ea"/>
                <a:sym typeface="+mn-lt"/>
              </a:rPr>
              <a:t>4</a:t>
            </a:r>
            <a:endParaRPr lang="zh-CN" altLang="en-US" sz="2400" b="1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CD47F541-5B9B-7688-9B8B-4B761775AF2F}"/>
              </a:ext>
            </a:extLst>
          </p:cNvPr>
          <p:cNvSpPr/>
          <p:nvPr/>
        </p:nvSpPr>
        <p:spPr>
          <a:xfrm>
            <a:off x="2450157" y="987462"/>
            <a:ext cx="28552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lang="en-US" altLang="zh-CN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23</a:t>
            </a:r>
            <a:r>
              <a:rPr lang="zh-CN" altLang="en-US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页练一练第</a:t>
            </a:r>
            <a:r>
              <a:rPr lang="en-US" altLang="zh-CN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5</a:t>
            </a:r>
            <a:r>
              <a:rPr lang="zh-CN" altLang="en-US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lang="en-US" altLang="zh-CN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sz="2800" b="1" kern="1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70286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3D051F3-0843-C093-66A1-C61D80B55C8D}"/>
              </a:ext>
            </a:extLst>
          </p:cNvPr>
          <p:cNvSpPr txBox="1"/>
          <p:nvPr/>
        </p:nvSpPr>
        <p:spPr>
          <a:xfrm>
            <a:off x="619723" y="1132905"/>
            <a:ext cx="4290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  <a:cs typeface="+mn-ea"/>
                <a:sym typeface="+mn-lt"/>
              </a:rPr>
              <a:t>这个游戏公平吗？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BC606B6-EF4D-9C66-F336-77C293247A9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9148" y="1786661"/>
            <a:ext cx="7345704" cy="1543393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DFBA2648-452A-3EC3-D89C-FEB44305B37F}"/>
              </a:ext>
            </a:extLst>
          </p:cNvPr>
          <p:cNvSpPr txBox="1"/>
          <p:nvPr/>
        </p:nvSpPr>
        <p:spPr>
          <a:xfrm>
            <a:off x="619723" y="3615428"/>
            <a:ext cx="7411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b="1">
                <a:latin typeface="+mn-lt"/>
                <a:ea typeface="+mn-ea"/>
                <a:cs typeface="+mn-ea"/>
              </a:defRPr>
            </a:lvl1pPr>
          </a:lstStyle>
          <a:p>
            <a:r>
              <a:rPr lang="zh-CN" altLang="en-US" dirty="0">
                <a:sym typeface="+mn-lt"/>
              </a:rPr>
              <a:t>说一说怎样能使这个游戏变得公平。</a:t>
            </a:r>
          </a:p>
        </p:txBody>
      </p:sp>
      <p:sp>
        <p:nvSpPr>
          <p:cNvPr id="3" name="Rectangle 16">
            <a:extLst>
              <a:ext uri="{FF2B5EF4-FFF2-40B4-BE49-F238E27FC236}">
                <a16:creationId xmlns:a16="http://schemas.microsoft.com/office/drawing/2014/main" id="{F5401813-4A87-6627-0ED1-E44DF5A48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9865" y="460755"/>
            <a:ext cx="268538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解决问题练习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F42B8DD-8327-B38E-F6EF-7FA1225BBF8A}"/>
              </a:ext>
            </a:extLst>
          </p:cNvPr>
          <p:cNvSpPr/>
          <p:nvPr/>
        </p:nvSpPr>
        <p:spPr>
          <a:xfrm>
            <a:off x="3522243" y="1132905"/>
            <a:ext cx="29706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【</a:t>
            </a:r>
            <a:r>
              <a:rPr lang="zh-CN" altLang="en-US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课本</a:t>
            </a:r>
            <a:r>
              <a:rPr lang="en-US" altLang="zh-CN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23</a:t>
            </a:r>
            <a:r>
              <a:rPr lang="zh-CN" altLang="en-US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页 练一练 第</a:t>
            </a:r>
            <a:r>
              <a:rPr lang="en-US" altLang="zh-CN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6</a:t>
            </a:r>
            <a:r>
              <a:rPr lang="zh-CN" altLang="en-US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题</a:t>
            </a:r>
            <a:r>
              <a:rPr lang="en-US" altLang="zh-CN" b="1" kern="1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】</a:t>
            </a:r>
            <a:endParaRPr lang="zh-CN" altLang="en-US" sz="2800" b="1" kern="100" dirty="0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48453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图片 36">
            <a:extLst>
              <a:ext uri="{FF2B5EF4-FFF2-40B4-BE49-F238E27FC236}">
                <a16:creationId xmlns:a16="http://schemas.microsoft.com/office/drawing/2014/main" id="{81979958-43A5-4F5A-BA74-1E02704A0F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4465" y="3463048"/>
            <a:ext cx="1032418" cy="1338013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2F2C2A13-865B-267A-6552-A5941169C7F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6315" y="1031345"/>
            <a:ext cx="6305550" cy="1324848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BB0B88CF-C938-AB2B-762A-40A656C0B4B8}"/>
              </a:ext>
            </a:extLst>
          </p:cNvPr>
          <p:cNvSpPr txBox="1"/>
          <p:nvPr/>
        </p:nvSpPr>
        <p:spPr>
          <a:xfrm>
            <a:off x="1074863" y="476726"/>
            <a:ext cx="1927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n-lt"/>
                <a:ea typeface="+mn-ea"/>
                <a:cs typeface="+mn-ea"/>
                <a:sym typeface="+mn-lt"/>
              </a:rPr>
              <a:t>分析问题</a:t>
            </a:r>
          </a:p>
        </p:txBody>
      </p:sp>
      <p:sp>
        <p:nvSpPr>
          <p:cNvPr id="32" name="对话气泡: 圆角矩形 31">
            <a:extLst>
              <a:ext uri="{FF2B5EF4-FFF2-40B4-BE49-F238E27FC236}">
                <a16:creationId xmlns:a16="http://schemas.microsoft.com/office/drawing/2014/main" id="{33F59E96-F229-EFE9-702A-D1C26634E5E6}"/>
              </a:ext>
            </a:extLst>
          </p:cNvPr>
          <p:cNvSpPr/>
          <p:nvPr/>
        </p:nvSpPr>
        <p:spPr>
          <a:xfrm>
            <a:off x="1644554" y="2433239"/>
            <a:ext cx="4885900" cy="526211"/>
          </a:xfrm>
          <a:prstGeom prst="wedgeRoundRectCallout">
            <a:avLst>
              <a:gd name="adj1" fmla="val -53944"/>
              <a:gd name="adj2" fmla="val 44467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仔细观察图片，你们看到了什么？</a:t>
            </a:r>
          </a:p>
        </p:txBody>
      </p:sp>
      <p:sp>
        <p:nvSpPr>
          <p:cNvPr id="257" name="对话气泡: 圆角矩形 256">
            <a:extLst>
              <a:ext uri="{FF2B5EF4-FFF2-40B4-BE49-F238E27FC236}">
                <a16:creationId xmlns:a16="http://schemas.microsoft.com/office/drawing/2014/main" id="{7E74136B-3FD3-C437-BD44-F1517F8B498B}"/>
              </a:ext>
            </a:extLst>
          </p:cNvPr>
          <p:cNvSpPr/>
          <p:nvPr/>
        </p:nvSpPr>
        <p:spPr>
          <a:xfrm>
            <a:off x="4605857" y="3118693"/>
            <a:ext cx="2887311" cy="526211"/>
          </a:xfrm>
          <a:prstGeom prst="wedgeRoundRectCallout">
            <a:avLst>
              <a:gd name="adj1" fmla="val 54418"/>
              <a:gd name="adj2" fmla="val 47746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有</a:t>
            </a:r>
            <a:r>
              <a:rPr lang="en-US" altLang="zh-CN" sz="2400" b="1" dirty="0">
                <a:solidFill>
                  <a:schemeClr val="tx1"/>
                </a:solidFill>
              </a:rPr>
              <a:t>8</a:t>
            </a:r>
            <a:r>
              <a:rPr lang="zh-CN" altLang="en-US" sz="2400" b="1" dirty="0">
                <a:solidFill>
                  <a:schemeClr val="tx1"/>
                </a:solidFill>
              </a:rPr>
              <a:t>名同学在拔河。</a:t>
            </a:r>
          </a:p>
        </p:txBody>
      </p:sp>
      <p:sp>
        <p:nvSpPr>
          <p:cNvPr id="1072" name="对话气泡: 圆角矩形 1071">
            <a:extLst>
              <a:ext uri="{FF2B5EF4-FFF2-40B4-BE49-F238E27FC236}">
                <a16:creationId xmlns:a16="http://schemas.microsoft.com/office/drawing/2014/main" id="{C0DCBFCB-5F08-8936-48B2-8E0CF17F3170}"/>
              </a:ext>
            </a:extLst>
          </p:cNvPr>
          <p:cNvSpPr/>
          <p:nvPr/>
        </p:nvSpPr>
        <p:spPr>
          <a:xfrm>
            <a:off x="2255550" y="3868653"/>
            <a:ext cx="4885900" cy="526211"/>
          </a:xfrm>
          <a:prstGeom prst="wedgeRoundRectCallout">
            <a:avLst>
              <a:gd name="adj1" fmla="val -56155"/>
              <a:gd name="adj2" fmla="val 11680"/>
              <a:gd name="adj3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左边有</a:t>
            </a:r>
            <a:r>
              <a:rPr lang="en-US" altLang="zh-CN" sz="2400" b="1" dirty="0">
                <a:solidFill>
                  <a:schemeClr val="tx1"/>
                </a:solidFill>
              </a:rPr>
              <a:t>3</a:t>
            </a:r>
            <a:r>
              <a:rPr lang="zh-CN" altLang="en-US" sz="2400" b="1" dirty="0">
                <a:solidFill>
                  <a:schemeClr val="tx1"/>
                </a:solidFill>
              </a:rPr>
              <a:t>名同学，右边有</a:t>
            </a:r>
            <a:r>
              <a:rPr lang="en-US" altLang="zh-CN" sz="2400" b="1" dirty="0">
                <a:solidFill>
                  <a:schemeClr val="tx1"/>
                </a:solidFill>
              </a:rPr>
              <a:t>5</a:t>
            </a:r>
            <a:r>
              <a:rPr lang="zh-CN" altLang="en-US" sz="2400" b="1" dirty="0">
                <a:solidFill>
                  <a:schemeClr val="tx1"/>
                </a:solidFill>
              </a:rPr>
              <a:t>名同学。</a:t>
            </a:r>
          </a:p>
        </p:txBody>
      </p:sp>
      <p:sp>
        <p:nvSpPr>
          <p:cNvPr id="1073" name="对话气泡: 圆角矩形 1072">
            <a:extLst>
              <a:ext uri="{FF2B5EF4-FFF2-40B4-BE49-F238E27FC236}">
                <a16:creationId xmlns:a16="http://schemas.microsoft.com/office/drawing/2014/main" id="{EF9A41DA-6108-2F92-B93C-274D5AA75ACC}"/>
              </a:ext>
            </a:extLst>
          </p:cNvPr>
          <p:cNvSpPr/>
          <p:nvPr/>
        </p:nvSpPr>
        <p:spPr>
          <a:xfrm>
            <a:off x="1644554" y="2424562"/>
            <a:ext cx="4039112" cy="526211"/>
          </a:xfrm>
          <a:prstGeom prst="wedgeRoundRectCallout">
            <a:avLst>
              <a:gd name="adj1" fmla="val -53944"/>
              <a:gd name="adj2" fmla="val 44467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这道题要解决什么问题呢？</a:t>
            </a:r>
          </a:p>
        </p:txBody>
      </p:sp>
      <p:sp>
        <p:nvSpPr>
          <p:cNvPr id="1074" name="对话气泡: 圆角矩形 1073">
            <a:extLst>
              <a:ext uri="{FF2B5EF4-FFF2-40B4-BE49-F238E27FC236}">
                <a16:creationId xmlns:a16="http://schemas.microsoft.com/office/drawing/2014/main" id="{2D5918B0-E144-E755-E239-576B72C5CCA6}"/>
              </a:ext>
            </a:extLst>
          </p:cNvPr>
          <p:cNvSpPr/>
          <p:nvPr/>
        </p:nvSpPr>
        <p:spPr>
          <a:xfrm>
            <a:off x="4463043" y="3118693"/>
            <a:ext cx="3030125" cy="526211"/>
          </a:xfrm>
          <a:prstGeom prst="wedgeRoundRectCallout">
            <a:avLst>
              <a:gd name="adj1" fmla="val 54418"/>
              <a:gd name="adj2" fmla="val 47746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判断游戏是否公平。</a:t>
            </a:r>
          </a:p>
        </p:txBody>
      </p:sp>
      <p:sp>
        <p:nvSpPr>
          <p:cNvPr id="1075" name="对话气泡: 圆角矩形 1074">
            <a:extLst>
              <a:ext uri="{FF2B5EF4-FFF2-40B4-BE49-F238E27FC236}">
                <a16:creationId xmlns:a16="http://schemas.microsoft.com/office/drawing/2014/main" id="{33255F36-E4DC-FD6F-3EB7-CB8468DE6E8B}"/>
              </a:ext>
            </a:extLst>
          </p:cNvPr>
          <p:cNvSpPr/>
          <p:nvPr/>
        </p:nvSpPr>
        <p:spPr>
          <a:xfrm>
            <a:off x="2259161" y="3869871"/>
            <a:ext cx="3972399" cy="526211"/>
          </a:xfrm>
          <a:prstGeom prst="wedgeRoundRectCallout">
            <a:avLst>
              <a:gd name="adj1" fmla="val -56155"/>
              <a:gd name="adj2" fmla="val 11680"/>
              <a:gd name="adj3" fmla="val 16667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如何使这场游戏变得公平。</a:t>
            </a:r>
          </a:p>
        </p:txBody>
      </p:sp>
      <p:sp>
        <p:nvSpPr>
          <p:cNvPr id="1076" name="对话气泡: 圆角矩形 1075">
            <a:extLst>
              <a:ext uri="{FF2B5EF4-FFF2-40B4-BE49-F238E27FC236}">
                <a16:creationId xmlns:a16="http://schemas.microsoft.com/office/drawing/2014/main" id="{346BA7C4-2D95-ABD9-1649-80D671FDDD63}"/>
              </a:ext>
            </a:extLst>
          </p:cNvPr>
          <p:cNvSpPr/>
          <p:nvPr/>
        </p:nvSpPr>
        <p:spPr>
          <a:xfrm>
            <a:off x="1644554" y="2416102"/>
            <a:ext cx="5800814" cy="526211"/>
          </a:xfrm>
          <a:prstGeom prst="wedgeRoundRectCallout">
            <a:avLst>
              <a:gd name="adj1" fmla="val -53944"/>
              <a:gd name="adj2" fmla="val 44467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思考：怎样才能使这场游戏变得公平呢？</a:t>
            </a: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4822D49E-CD84-488C-80F2-E2754B7BCE2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585" y="2422345"/>
            <a:ext cx="995157" cy="1044244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:a16="http://schemas.microsoft.com/office/drawing/2014/main" id="{DA5AA639-C4E2-4DF7-82B1-E85AED29CE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730" y="3488697"/>
            <a:ext cx="995157" cy="1276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078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257" grpId="0" animBg="1"/>
      <p:bldP spid="257" grpId="1" animBg="1"/>
      <p:bldP spid="1072" grpId="0" animBg="1"/>
      <p:bldP spid="1072" grpId="1" animBg="1"/>
      <p:bldP spid="1073" grpId="0" animBg="1"/>
      <p:bldP spid="1073" grpId="1" animBg="1"/>
      <p:bldP spid="1074" grpId="0" animBg="1"/>
      <p:bldP spid="1075" grpId="0" animBg="1"/>
      <p:bldP spid="107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7D15F89-D76D-61B5-FC78-5FF9058C5724}"/>
              </a:ext>
            </a:extLst>
          </p:cNvPr>
          <p:cNvSpPr txBox="1"/>
          <p:nvPr/>
        </p:nvSpPr>
        <p:spPr>
          <a:xfrm>
            <a:off x="1074863" y="476726"/>
            <a:ext cx="19271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+mn-lt"/>
                <a:ea typeface="+mn-ea"/>
                <a:cs typeface="+mn-ea"/>
                <a:sym typeface="+mn-lt"/>
              </a:rPr>
              <a:t>解决问题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9D0F622-F219-D5B0-01DC-CF8575F7E179}"/>
              </a:ext>
            </a:extLst>
          </p:cNvPr>
          <p:cNvSpPr txBox="1"/>
          <p:nvPr/>
        </p:nvSpPr>
        <p:spPr>
          <a:xfrm>
            <a:off x="471600" y="1018348"/>
            <a:ext cx="5349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+mn-lt"/>
                <a:ea typeface="+mn-ea"/>
                <a:cs typeface="+mn-ea"/>
                <a:sym typeface="+mn-lt"/>
              </a:rPr>
              <a:t>根据自己的想法，想一想、画一画。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10075630-E0AB-8009-CC04-4EB6564333DF}"/>
              </a:ext>
            </a:extLst>
          </p:cNvPr>
          <p:cNvSpPr/>
          <p:nvPr/>
        </p:nvSpPr>
        <p:spPr>
          <a:xfrm>
            <a:off x="508966" y="1910751"/>
            <a:ext cx="396815" cy="39681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75EA60FD-BA9A-E1E7-7F2E-1C0F3A1D5CE7}"/>
              </a:ext>
            </a:extLst>
          </p:cNvPr>
          <p:cNvSpPr/>
          <p:nvPr/>
        </p:nvSpPr>
        <p:spPr>
          <a:xfrm>
            <a:off x="923034" y="1910751"/>
            <a:ext cx="396815" cy="39681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D121FEB1-F084-C41D-6896-67106489F393}"/>
              </a:ext>
            </a:extLst>
          </p:cNvPr>
          <p:cNvSpPr/>
          <p:nvPr/>
        </p:nvSpPr>
        <p:spPr>
          <a:xfrm>
            <a:off x="1337102" y="1910751"/>
            <a:ext cx="396815" cy="39681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769C971D-EA2B-4FE7-6EF0-B1ABF6650C8C}"/>
              </a:ext>
            </a:extLst>
          </p:cNvPr>
          <p:cNvSpPr/>
          <p:nvPr/>
        </p:nvSpPr>
        <p:spPr>
          <a:xfrm>
            <a:off x="2329133" y="1910751"/>
            <a:ext cx="396815" cy="39681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8A7D13C3-24DD-E2F2-2432-D06FF1C05F54}"/>
              </a:ext>
            </a:extLst>
          </p:cNvPr>
          <p:cNvSpPr/>
          <p:nvPr/>
        </p:nvSpPr>
        <p:spPr>
          <a:xfrm>
            <a:off x="2750049" y="1910751"/>
            <a:ext cx="396815" cy="39681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F1D58111-835A-BDA2-B2BB-67B0796F5ADF}"/>
              </a:ext>
            </a:extLst>
          </p:cNvPr>
          <p:cNvSpPr/>
          <p:nvPr/>
        </p:nvSpPr>
        <p:spPr>
          <a:xfrm>
            <a:off x="3170965" y="1910751"/>
            <a:ext cx="396815" cy="39681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19EBB16E-C8C1-734E-73C3-5EAF26DE9468}"/>
              </a:ext>
            </a:extLst>
          </p:cNvPr>
          <p:cNvSpPr/>
          <p:nvPr/>
        </p:nvSpPr>
        <p:spPr>
          <a:xfrm>
            <a:off x="3591881" y="1910751"/>
            <a:ext cx="396815" cy="39681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90683342-6C48-CF6D-5150-5299790C5FBA}"/>
              </a:ext>
            </a:extLst>
          </p:cNvPr>
          <p:cNvGrpSpPr/>
          <p:nvPr/>
        </p:nvGrpSpPr>
        <p:grpSpPr>
          <a:xfrm>
            <a:off x="508959" y="1930716"/>
            <a:ext cx="4053614" cy="483079"/>
            <a:chOff x="508959" y="1930716"/>
            <a:chExt cx="4053614" cy="483079"/>
          </a:xfrm>
        </p:grpSpPr>
        <p:cxnSp>
          <p:nvCxnSpPr>
            <p:cNvPr id="5" name="直接连接符 4">
              <a:extLst>
                <a:ext uri="{FF2B5EF4-FFF2-40B4-BE49-F238E27FC236}">
                  <a16:creationId xmlns:a16="http://schemas.microsoft.com/office/drawing/2014/main" id="{B6A56B1A-6884-8771-8350-58EA79C5C652}"/>
                </a:ext>
              </a:extLst>
            </p:cNvPr>
            <p:cNvCxnSpPr>
              <a:cxnSpLocks/>
            </p:cNvCxnSpPr>
            <p:nvPr/>
          </p:nvCxnSpPr>
          <p:spPr>
            <a:xfrm>
              <a:off x="508959" y="2355012"/>
              <a:ext cx="4053614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C16B5C80-27CC-9F29-1A38-116FCECE62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01950" y="1930716"/>
              <a:ext cx="0" cy="48307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箭头: 上弧形 17">
            <a:extLst>
              <a:ext uri="{FF2B5EF4-FFF2-40B4-BE49-F238E27FC236}">
                <a16:creationId xmlns:a16="http://schemas.microsoft.com/office/drawing/2014/main" id="{2347F76F-2DDE-440A-1DF9-8BCFBFD92B34}"/>
              </a:ext>
            </a:extLst>
          </p:cNvPr>
          <p:cNvSpPr/>
          <p:nvPr/>
        </p:nvSpPr>
        <p:spPr>
          <a:xfrm flipH="1">
            <a:off x="1768413" y="1483744"/>
            <a:ext cx="810883" cy="370935"/>
          </a:xfrm>
          <a:prstGeom prst="curvedDownArrow">
            <a:avLst>
              <a:gd name="adj1" fmla="val 25000"/>
              <a:gd name="adj2" fmla="val 44400"/>
              <a:gd name="adj3" fmla="val 2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CBAB3DFE-1957-F87B-4CC8-B348176848DE}"/>
              </a:ext>
            </a:extLst>
          </p:cNvPr>
          <p:cNvSpPr/>
          <p:nvPr/>
        </p:nvSpPr>
        <p:spPr>
          <a:xfrm>
            <a:off x="2261538" y="1854679"/>
            <a:ext cx="526211" cy="517585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CE6D26FD-B23E-5505-33DD-ED2A474026F3}"/>
              </a:ext>
            </a:extLst>
          </p:cNvPr>
          <p:cNvGrpSpPr/>
          <p:nvPr/>
        </p:nvGrpSpPr>
        <p:grpSpPr>
          <a:xfrm>
            <a:off x="839724" y="2565727"/>
            <a:ext cx="3234133" cy="461665"/>
            <a:chOff x="948906" y="2545593"/>
            <a:chExt cx="3234133" cy="461665"/>
          </a:xfrm>
        </p:grpSpPr>
        <p:sp>
          <p:nvSpPr>
            <p:cNvPr id="22" name="矩形: 圆角 21">
              <a:extLst>
                <a:ext uri="{FF2B5EF4-FFF2-40B4-BE49-F238E27FC236}">
                  <a16:creationId xmlns:a16="http://schemas.microsoft.com/office/drawing/2014/main" id="{E1F2F996-1AE1-98AA-D94B-E615754069EC}"/>
                </a:ext>
              </a:extLst>
            </p:cNvPr>
            <p:cNvSpPr/>
            <p:nvPr/>
          </p:nvSpPr>
          <p:spPr>
            <a:xfrm>
              <a:off x="948906" y="2553419"/>
              <a:ext cx="2967486" cy="448573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2AEC8344-010B-BEC1-03D9-C56D5169C014}"/>
                </a:ext>
              </a:extLst>
            </p:cNvPr>
            <p:cNvSpPr txBox="1"/>
            <p:nvPr/>
          </p:nvSpPr>
          <p:spPr>
            <a:xfrm>
              <a:off x="952509" y="2545593"/>
              <a:ext cx="32305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+mj-ea"/>
                  <a:ea typeface="+mj-ea"/>
                </a:rPr>
                <a:t>一个圆圈代表</a:t>
              </a:r>
              <a:r>
                <a:rPr lang="en-US" altLang="zh-CN" sz="2400" b="1" dirty="0">
                  <a:latin typeface="+mj-ea"/>
                  <a:ea typeface="+mj-ea"/>
                </a:rPr>
                <a:t>1</a:t>
              </a:r>
              <a:r>
                <a:rPr lang="zh-CN" altLang="en-US" sz="2400" b="1" dirty="0">
                  <a:latin typeface="+mj-ea"/>
                  <a:ea typeface="+mj-ea"/>
                </a:rPr>
                <a:t>个人。</a:t>
              </a:r>
            </a:p>
          </p:txBody>
        </p:sp>
      </p:grpSp>
      <p:sp>
        <p:nvSpPr>
          <p:cNvPr id="114" name="对话气泡: 圆角矩形 113">
            <a:extLst>
              <a:ext uri="{FF2B5EF4-FFF2-40B4-BE49-F238E27FC236}">
                <a16:creationId xmlns:a16="http://schemas.microsoft.com/office/drawing/2014/main" id="{6551C439-2BF8-BFA9-501D-30ED7CD784BE}"/>
              </a:ext>
            </a:extLst>
          </p:cNvPr>
          <p:cNvSpPr/>
          <p:nvPr/>
        </p:nvSpPr>
        <p:spPr>
          <a:xfrm>
            <a:off x="4572000" y="2545593"/>
            <a:ext cx="3800761" cy="579302"/>
          </a:xfrm>
          <a:prstGeom prst="wedgeRoundRectCallout">
            <a:avLst>
              <a:gd name="adj1" fmla="val 32955"/>
              <a:gd name="adj2" fmla="val 95728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</a:rPr>
              <a:t>将右边的</a:t>
            </a:r>
            <a:r>
              <a:rPr lang="en-US" altLang="zh-CN" sz="2400" b="1" dirty="0">
                <a:solidFill>
                  <a:schemeClr val="tx1"/>
                </a:solidFill>
              </a:rPr>
              <a:t>1</a:t>
            </a:r>
            <a:r>
              <a:rPr lang="zh-CN" altLang="en-US" sz="2400" b="1" dirty="0">
                <a:solidFill>
                  <a:schemeClr val="tx1"/>
                </a:solidFill>
              </a:rPr>
              <a:t>个人调到左边。</a:t>
            </a:r>
          </a:p>
        </p:txBody>
      </p:sp>
      <p:sp>
        <p:nvSpPr>
          <p:cNvPr id="116" name="椭圆 115">
            <a:extLst>
              <a:ext uri="{FF2B5EF4-FFF2-40B4-BE49-F238E27FC236}">
                <a16:creationId xmlns:a16="http://schemas.microsoft.com/office/drawing/2014/main" id="{DF95F64E-CFA8-B471-1D2A-339B2C83C48A}"/>
              </a:ext>
            </a:extLst>
          </p:cNvPr>
          <p:cNvSpPr/>
          <p:nvPr/>
        </p:nvSpPr>
        <p:spPr>
          <a:xfrm>
            <a:off x="4012796" y="1910751"/>
            <a:ext cx="396815" cy="39681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9" name="组合 118">
            <a:extLst>
              <a:ext uri="{FF2B5EF4-FFF2-40B4-BE49-F238E27FC236}">
                <a16:creationId xmlns:a16="http://schemas.microsoft.com/office/drawing/2014/main" id="{962C6FC3-E733-0C29-0776-CD5EFF9CB1F6}"/>
              </a:ext>
            </a:extLst>
          </p:cNvPr>
          <p:cNvGrpSpPr/>
          <p:nvPr/>
        </p:nvGrpSpPr>
        <p:grpSpPr>
          <a:xfrm>
            <a:off x="999240" y="3525626"/>
            <a:ext cx="5322199" cy="678730"/>
            <a:chOff x="1018094" y="3855564"/>
            <a:chExt cx="5322199" cy="678730"/>
          </a:xfrm>
        </p:grpSpPr>
        <p:sp>
          <p:nvSpPr>
            <p:cNvPr id="118" name="矩形: 圆角 117">
              <a:extLst>
                <a:ext uri="{FF2B5EF4-FFF2-40B4-BE49-F238E27FC236}">
                  <a16:creationId xmlns:a16="http://schemas.microsoft.com/office/drawing/2014/main" id="{D4F17534-AEAA-6050-CCA8-A5AAE83A1918}"/>
                </a:ext>
              </a:extLst>
            </p:cNvPr>
            <p:cNvSpPr/>
            <p:nvPr/>
          </p:nvSpPr>
          <p:spPr>
            <a:xfrm>
              <a:off x="1018094" y="3855564"/>
              <a:ext cx="4581427" cy="67873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7" name="文本框 116">
              <a:extLst>
                <a:ext uri="{FF2B5EF4-FFF2-40B4-BE49-F238E27FC236}">
                  <a16:creationId xmlns:a16="http://schemas.microsoft.com/office/drawing/2014/main" id="{06E442D9-D4DE-3BC9-D349-50BA1A68BB4C}"/>
                </a:ext>
              </a:extLst>
            </p:cNvPr>
            <p:cNvSpPr txBox="1"/>
            <p:nvPr/>
          </p:nvSpPr>
          <p:spPr>
            <a:xfrm>
              <a:off x="1155552" y="3941642"/>
              <a:ext cx="51847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左右两边的人数都为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4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人。</a:t>
              </a:r>
            </a:p>
          </p:txBody>
        </p:sp>
      </p:grpSp>
      <p:pic>
        <p:nvPicPr>
          <p:cNvPr id="115" name="图片 114">
            <a:extLst>
              <a:ext uri="{FF2B5EF4-FFF2-40B4-BE49-F238E27FC236}">
                <a16:creationId xmlns:a16="http://schemas.microsoft.com/office/drawing/2014/main" id="{D6ABBE1F-445F-4E3E-9416-60CC4D1531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177" y="3342869"/>
            <a:ext cx="1112825" cy="116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423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1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id="{8EAB2EB2-CC58-FD8A-D6F2-09F91B4CF1B6}"/>
              </a:ext>
            </a:extLst>
          </p:cNvPr>
          <p:cNvGrpSpPr/>
          <p:nvPr/>
        </p:nvGrpSpPr>
        <p:grpSpPr>
          <a:xfrm>
            <a:off x="526804" y="1250157"/>
            <a:ext cx="4044098" cy="483079"/>
            <a:chOff x="179109" y="1940144"/>
            <a:chExt cx="4044098" cy="483079"/>
          </a:xfrm>
        </p:grpSpPr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id="{157F01C8-ED9F-6058-014B-5566F5E02A88}"/>
                </a:ext>
              </a:extLst>
            </p:cNvPr>
            <p:cNvCxnSpPr>
              <a:cxnSpLocks/>
            </p:cNvCxnSpPr>
            <p:nvPr/>
          </p:nvCxnSpPr>
          <p:spPr>
            <a:xfrm>
              <a:off x="179109" y="2355012"/>
              <a:ext cx="4044098" cy="0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9A544FF7-7CBA-7BEA-FFD7-691F8BED174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93906" y="1940144"/>
              <a:ext cx="0" cy="48307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等腰三角形 27">
            <a:extLst>
              <a:ext uri="{FF2B5EF4-FFF2-40B4-BE49-F238E27FC236}">
                <a16:creationId xmlns:a16="http://schemas.microsoft.com/office/drawing/2014/main" id="{93FB821C-2542-13C1-B098-E14FE0F7167A}"/>
              </a:ext>
            </a:extLst>
          </p:cNvPr>
          <p:cNvSpPr/>
          <p:nvPr/>
        </p:nvSpPr>
        <p:spPr>
          <a:xfrm>
            <a:off x="966722" y="1309621"/>
            <a:ext cx="328053" cy="282804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>
            <a:extLst>
              <a:ext uri="{FF2B5EF4-FFF2-40B4-BE49-F238E27FC236}">
                <a16:creationId xmlns:a16="http://schemas.microsoft.com/office/drawing/2014/main" id="{490BEF30-05F4-1730-B524-65AF08176B31}"/>
              </a:ext>
            </a:extLst>
          </p:cNvPr>
          <p:cNvSpPr/>
          <p:nvPr/>
        </p:nvSpPr>
        <p:spPr>
          <a:xfrm>
            <a:off x="1368932" y="1309621"/>
            <a:ext cx="328053" cy="282804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>
            <a:extLst>
              <a:ext uri="{FF2B5EF4-FFF2-40B4-BE49-F238E27FC236}">
                <a16:creationId xmlns:a16="http://schemas.microsoft.com/office/drawing/2014/main" id="{D372C638-0A18-44BC-A3D4-05D7D6895F72}"/>
              </a:ext>
            </a:extLst>
          </p:cNvPr>
          <p:cNvSpPr/>
          <p:nvPr/>
        </p:nvSpPr>
        <p:spPr>
          <a:xfrm>
            <a:off x="1771142" y="1309621"/>
            <a:ext cx="328053" cy="282804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>
            <a:extLst>
              <a:ext uri="{FF2B5EF4-FFF2-40B4-BE49-F238E27FC236}">
                <a16:creationId xmlns:a16="http://schemas.microsoft.com/office/drawing/2014/main" id="{F3504BA7-F26A-4395-69AF-7B125E0F0AD9}"/>
              </a:ext>
            </a:extLst>
          </p:cNvPr>
          <p:cNvSpPr/>
          <p:nvPr/>
        </p:nvSpPr>
        <p:spPr>
          <a:xfrm>
            <a:off x="2173352" y="1309621"/>
            <a:ext cx="328053" cy="282804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>
            <a:extLst>
              <a:ext uri="{FF2B5EF4-FFF2-40B4-BE49-F238E27FC236}">
                <a16:creationId xmlns:a16="http://schemas.microsoft.com/office/drawing/2014/main" id="{CBF80780-402E-BF05-8D1B-C3A12409B895}"/>
              </a:ext>
            </a:extLst>
          </p:cNvPr>
          <p:cNvSpPr/>
          <p:nvPr/>
        </p:nvSpPr>
        <p:spPr>
          <a:xfrm>
            <a:off x="564512" y="1309621"/>
            <a:ext cx="328053" cy="282804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>
            <a:extLst>
              <a:ext uri="{FF2B5EF4-FFF2-40B4-BE49-F238E27FC236}">
                <a16:creationId xmlns:a16="http://schemas.microsoft.com/office/drawing/2014/main" id="{C4D94C35-BC99-B1B7-80DB-E427A2B0FEBE}"/>
              </a:ext>
            </a:extLst>
          </p:cNvPr>
          <p:cNvSpPr/>
          <p:nvPr/>
        </p:nvSpPr>
        <p:spPr>
          <a:xfrm>
            <a:off x="2977772" y="1309621"/>
            <a:ext cx="328053" cy="282804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>
            <a:extLst>
              <a:ext uri="{FF2B5EF4-FFF2-40B4-BE49-F238E27FC236}">
                <a16:creationId xmlns:a16="http://schemas.microsoft.com/office/drawing/2014/main" id="{2EDCD824-DB96-35FB-80B9-BAE2BFB0E8FA}"/>
              </a:ext>
            </a:extLst>
          </p:cNvPr>
          <p:cNvSpPr/>
          <p:nvPr/>
        </p:nvSpPr>
        <p:spPr>
          <a:xfrm>
            <a:off x="3379982" y="1309621"/>
            <a:ext cx="328053" cy="282804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等腰三角形 35">
            <a:extLst>
              <a:ext uri="{FF2B5EF4-FFF2-40B4-BE49-F238E27FC236}">
                <a16:creationId xmlns:a16="http://schemas.microsoft.com/office/drawing/2014/main" id="{0B85AE02-2197-4F26-0B6A-A949C623329B}"/>
              </a:ext>
            </a:extLst>
          </p:cNvPr>
          <p:cNvSpPr/>
          <p:nvPr/>
        </p:nvSpPr>
        <p:spPr>
          <a:xfrm>
            <a:off x="3782192" y="1309621"/>
            <a:ext cx="328053" cy="282804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等腰三角形 36">
            <a:extLst>
              <a:ext uri="{FF2B5EF4-FFF2-40B4-BE49-F238E27FC236}">
                <a16:creationId xmlns:a16="http://schemas.microsoft.com/office/drawing/2014/main" id="{A13A9312-C058-D21C-BD5A-823FA89C2B61}"/>
              </a:ext>
            </a:extLst>
          </p:cNvPr>
          <p:cNvSpPr/>
          <p:nvPr/>
        </p:nvSpPr>
        <p:spPr>
          <a:xfrm>
            <a:off x="4184404" y="1309621"/>
            <a:ext cx="328053" cy="282804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等腰三角形 37">
            <a:extLst>
              <a:ext uri="{FF2B5EF4-FFF2-40B4-BE49-F238E27FC236}">
                <a16:creationId xmlns:a16="http://schemas.microsoft.com/office/drawing/2014/main" id="{4D381952-E108-5A37-465B-97DFE5625125}"/>
              </a:ext>
            </a:extLst>
          </p:cNvPr>
          <p:cNvSpPr/>
          <p:nvPr/>
        </p:nvSpPr>
        <p:spPr>
          <a:xfrm>
            <a:off x="2575562" y="1309621"/>
            <a:ext cx="328053" cy="282804"/>
          </a:xfrm>
          <a:prstGeom prst="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E447D236-A2B7-8DD9-132C-831D7D3EAC34}"/>
              </a:ext>
            </a:extLst>
          </p:cNvPr>
          <p:cNvGrpSpPr/>
          <p:nvPr/>
        </p:nvGrpSpPr>
        <p:grpSpPr>
          <a:xfrm>
            <a:off x="994942" y="1808472"/>
            <a:ext cx="3425131" cy="461665"/>
            <a:chOff x="948906" y="2545593"/>
            <a:chExt cx="3236595" cy="461665"/>
          </a:xfrm>
        </p:grpSpPr>
        <p:sp>
          <p:nvSpPr>
            <p:cNvPr id="41" name="矩形: 圆角 40">
              <a:extLst>
                <a:ext uri="{FF2B5EF4-FFF2-40B4-BE49-F238E27FC236}">
                  <a16:creationId xmlns:a16="http://schemas.microsoft.com/office/drawing/2014/main" id="{05BC0025-DAE7-1B4E-09F9-46F26930A1B8}"/>
                </a:ext>
              </a:extLst>
            </p:cNvPr>
            <p:cNvSpPr/>
            <p:nvPr/>
          </p:nvSpPr>
          <p:spPr>
            <a:xfrm>
              <a:off x="948906" y="2553419"/>
              <a:ext cx="3160918" cy="448573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  <a:alpha val="79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2D556BE3-B5CC-8EB9-A0B4-99AFB8882475}"/>
                </a:ext>
              </a:extLst>
            </p:cNvPr>
            <p:cNvSpPr txBox="1"/>
            <p:nvPr/>
          </p:nvSpPr>
          <p:spPr>
            <a:xfrm>
              <a:off x="966157" y="2545593"/>
              <a:ext cx="32193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+mj-ea"/>
                  <a:ea typeface="+mj-ea"/>
                </a:rPr>
                <a:t>一个三角形代表</a:t>
              </a:r>
              <a:r>
                <a:rPr lang="en-US" altLang="zh-CN" sz="2400" b="1" dirty="0">
                  <a:latin typeface="+mj-ea"/>
                  <a:ea typeface="+mj-ea"/>
                </a:rPr>
                <a:t>1</a:t>
              </a:r>
              <a:r>
                <a:rPr lang="zh-CN" altLang="en-US" sz="2400" b="1" dirty="0">
                  <a:latin typeface="+mj-ea"/>
                  <a:ea typeface="+mj-ea"/>
                </a:rPr>
                <a:t>个人。</a:t>
              </a:r>
            </a:p>
          </p:txBody>
        </p:sp>
      </p:grpSp>
      <p:sp>
        <p:nvSpPr>
          <p:cNvPr id="78" name="对话气泡: 圆角矩形 77">
            <a:extLst>
              <a:ext uri="{FF2B5EF4-FFF2-40B4-BE49-F238E27FC236}">
                <a16:creationId xmlns:a16="http://schemas.microsoft.com/office/drawing/2014/main" id="{563FB135-4E9F-8D2A-40DA-F86729965234}"/>
              </a:ext>
            </a:extLst>
          </p:cNvPr>
          <p:cNvSpPr/>
          <p:nvPr/>
        </p:nvSpPr>
        <p:spPr>
          <a:xfrm>
            <a:off x="4820173" y="2571750"/>
            <a:ext cx="2358549" cy="520640"/>
          </a:xfrm>
          <a:prstGeom prst="wedgeRoundRectCallout">
            <a:avLst>
              <a:gd name="adj1" fmla="val 59706"/>
              <a:gd name="adj2" fmla="val 47432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左边添加</a:t>
            </a:r>
            <a:r>
              <a:rPr lang="en-US" altLang="zh-CN" sz="2400" b="1" dirty="0">
                <a:solidFill>
                  <a:schemeClr val="tx1"/>
                </a:solidFill>
              </a:rPr>
              <a:t>2</a:t>
            </a:r>
            <a:r>
              <a:rPr lang="zh-CN" altLang="en-US" sz="2400" b="1" dirty="0">
                <a:solidFill>
                  <a:schemeClr val="tx1"/>
                </a:solidFill>
              </a:rPr>
              <a:t>人。</a:t>
            </a:r>
          </a:p>
        </p:txBody>
      </p:sp>
      <p:grpSp>
        <p:nvGrpSpPr>
          <p:cNvPr id="79" name="组合 78">
            <a:extLst>
              <a:ext uri="{FF2B5EF4-FFF2-40B4-BE49-F238E27FC236}">
                <a16:creationId xmlns:a16="http://schemas.microsoft.com/office/drawing/2014/main" id="{B024E038-43D3-25D4-ACBE-33B08D6FE031}"/>
              </a:ext>
            </a:extLst>
          </p:cNvPr>
          <p:cNvGrpSpPr/>
          <p:nvPr/>
        </p:nvGrpSpPr>
        <p:grpSpPr>
          <a:xfrm>
            <a:off x="679644" y="3321440"/>
            <a:ext cx="5319803" cy="678730"/>
            <a:chOff x="1018094" y="3855564"/>
            <a:chExt cx="5319803" cy="678730"/>
          </a:xfrm>
        </p:grpSpPr>
        <p:sp>
          <p:nvSpPr>
            <p:cNvPr id="80" name="矩形: 圆角 79">
              <a:extLst>
                <a:ext uri="{FF2B5EF4-FFF2-40B4-BE49-F238E27FC236}">
                  <a16:creationId xmlns:a16="http://schemas.microsoft.com/office/drawing/2014/main" id="{27A62B0C-A73C-9FAD-2E1F-04E924B6EC41}"/>
                </a:ext>
              </a:extLst>
            </p:cNvPr>
            <p:cNvSpPr/>
            <p:nvPr/>
          </p:nvSpPr>
          <p:spPr>
            <a:xfrm>
              <a:off x="1018094" y="3855564"/>
              <a:ext cx="4581427" cy="67873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文本框 80">
              <a:extLst>
                <a:ext uri="{FF2B5EF4-FFF2-40B4-BE49-F238E27FC236}">
                  <a16:creationId xmlns:a16="http://schemas.microsoft.com/office/drawing/2014/main" id="{ED2E18AC-729A-9068-F0ED-72AF68DD7A82}"/>
                </a:ext>
              </a:extLst>
            </p:cNvPr>
            <p:cNvSpPr txBox="1"/>
            <p:nvPr/>
          </p:nvSpPr>
          <p:spPr>
            <a:xfrm>
              <a:off x="1153156" y="3933319"/>
              <a:ext cx="518474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左右两边的人数都为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5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人。</a:t>
              </a:r>
            </a:p>
          </p:txBody>
        </p:sp>
      </p:grpSp>
      <p:pic>
        <p:nvPicPr>
          <p:cNvPr id="82" name="图片 81">
            <a:extLst>
              <a:ext uri="{FF2B5EF4-FFF2-40B4-BE49-F238E27FC236}">
                <a16:creationId xmlns:a16="http://schemas.microsoft.com/office/drawing/2014/main" id="{D0E15D55-BF7D-4CD9-9C08-A3E3BBF9B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1354" y="2737582"/>
            <a:ext cx="1112825" cy="116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663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7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>
            <a:extLst>
              <a:ext uri="{FF2B5EF4-FFF2-40B4-BE49-F238E27FC236}">
                <a16:creationId xmlns:a16="http://schemas.microsoft.com/office/drawing/2014/main" id="{432698EA-658D-7D98-801C-4053BC0B3954}"/>
              </a:ext>
            </a:extLst>
          </p:cNvPr>
          <p:cNvGrpSpPr/>
          <p:nvPr/>
        </p:nvGrpSpPr>
        <p:grpSpPr>
          <a:xfrm>
            <a:off x="459454" y="1462254"/>
            <a:ext cx="4454667" cy="483079"/>
            <a:chOff x="192757" y="1933320"/>
            <a:chExt cx="4454667" cy="483079"/>
          </a:xfrm>
        </p:grpSpPr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8793ED9D-1F2E-2C82-AF7A-A2AE9D568AE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2757" y="2344254"/>
              <a:ext cx="4454667" cy="10758"/>
            </a:xfrm>
            <a:prstGeom prst="line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直接连接符 44">
              <a:extLst>
                <a:ext uri="{FF2B5EF4-FFF2-40B4-BE49-F238E27FC236}">
                  <a16:creationId xmlns:a16="http://schemas.microsoft.com/office/drawing/2014/main" id="{78FAF451-6D21-8F3E-4507-8B1B4FE399F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59496" y="1933320"/>
              <a:ext cx="0" cy="48307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8" name="图形 47">
            <a:extLst>
              <a:ext uri="{FF2B5EF4-FFF2-40B4-BE49-F238E27FC236}">
                <a16:creationId xmlns:a16="http://schemas.microsoft.com/office/drawing/2014/main" id="{768EEFB7-253A-451B-720A-5A47411C05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6311" y="1358282"/>
            <a:ext cx="545380" cy="545380"/>
          </a:xfrm>
          <a:prstGeom prst="rect">
            <a:avLst/>
          </a:prstGeom>
        </p:spPr>
      </p:pic>
      <p:pic>
        <p:nvPicPr>
          <p:cNvPr id="49" name="图形 48">
            <a:extLst>
              <a:ext uri="{FF2B5EF4-FFF2-40B4-BE49-F238E27FC236}">
                <a16:creationId xmlns:a16="http://schemas.microsoft.com/office/drawing/2014/main" id="{9A15DECC-D5BC-7D51-1AA2-A27D55FAC7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66505" y="1358282"/>
            <a:ext cx="545380" cy="545380"/>
          </a:xfrm>
          <a:prstGeom prst="rect">
            <a:avLst/>
          </a:prstGeom>
        </p:spPr>
      </p:pic>
      <p:pic>
        <p:nvPicPr>
          <p:cNvPr id="50" name="图形 49">
            <a:extLst>
              <a:ext uri="{FF2B5EF4-FFF2-40B4-BE49-F238E27FC236}">
                <a16:creationId xmlns:a16="http://schemas.microsoft.com/office/drawing/2014/main" id="{600653B6-6521-05EA-8B5E-89F256041E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56699" y="1358282"/>
            <a:ext cx="545380" cy="545380"/>
          </a:xfrm>
          <a:prstGeom prst="rect">
            <a:avLst/>
          </a:prstGeom>
        </p:spPr>
      </p:pic>
      <p:pic>
        <p:nvPicPr>
          <p:cNvPr id="51" name="图形 50">
            <a:extLst>
              <a:ext uri="{FF2B5EF4-FFF2-40B4-BE49-F238E27FC236}">
                <a16:creationId xmlns:a16="http://schemas.microsoft.com/office/drawing/2014/main" id="{9FBF3D12-3564-9CF1-9CBF-DB010331ED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2555940" y="1358282"/>
            <a:ext cx="545380" cy="545380"/>
          </a:xfrm>
          <a:prstGeom prst="rect">
            <a:avLst/>
          </a:prstGeom>
        </p:spPr>
      </p:pic>
      <p:pic>
        <p:nvPicPr>
          <p:cNvPr id="52" name="图形 51">
            <a:extLst>
              <a:ext uri="{FF2B5EF4-FFF2-40B4-BE49-F238E27FC236}">
                <a16:creationId xmlns:a16="http://schemas.microsoft.com/office/drawing/2014/main" id="{B39EA908-E77B-357E-0584-4F2EE0F2C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2997810" y="1358282"/>
            <a:ext cx="545380" cy="545380"/>
          </a:xfrm>
          <a:prstGeom prst="rect">
            <a:avLst/>
          </a:prstGeom>
        </p:spPr>
      </p:pic>
      <p:pic>
        <p:nvPicPr>
          <p:cNvPr id="53" name="图形 52">
            <a:extLst>
              <a:ext uri="{FF2B5EF4-FFF2-40B4-BE49-F238E27FC236}">
                <a16:creationId xmlns:a16="http://schemas.microsoft.com/office/drawing/2014/main" id="{39CC808A-8B0E-6D79-BE40-8FB082573E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3439680" y="1358282"/>
            <a:ext cx="545380" cy="545380"/>
          </a:xfrm>
          <a:prstGeom prst="rect">
            <a:avLst/>
          </a:prstGeom>
        </p:spPr>
      </p:pic>
      <p:pic>
        <p:nvPicPr>
          <p:cNvPr id="2" name="图形 1">
            <a:extLst>
              <a:ext uri="{FF2B5EF4-FFF2-40B4-BE49-F238E27FC236}">
                <a16:creationId xmlns:a16="http://schemas.microsoft.com/office/drawing/2014/main" id="{8D628AAF-8FD4-B71E-4272-F028F7C308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3881550" y="1358282"/>
            <a:ext cx="545380" cy="545380"/>
          </a:xfrm>
          <a:prstGeom prst="rect">
            <a:avLst/>
          </a:prstGeom>
        </p:spPr>
      </p:pic>
      <p:pic>
        <p:nvPicPr>
          <p:cNvPr id="3" name="图形 2">
            <a:extLst>
              <a:ext uri="{FF2B5EF4-FFF2-40B4-BE49-F238E27FC236}">
                <a16:creationId xmlns:a16="http://schemas.microsoft.com/office/drawing/2014/main" id="{F668511E-24DE-48AA-81C9-8F797D64FA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4323419" y="1358282"/>
            <a:ext cx="545380" cy="545380"/>
          </a:xfrm>
          <a:prstGeom prst="rect">
            <a:avLst/>
          </a:prstGeom>
        </p:spPr>
      </p:pic>
      <p:sp>
        <p:nvSpPr>
          <p:cNvPr id="79" name="对话气泡: 圆角矩形 78">
            <a:extLst>
              <a:ext uri="{FF2B5EF4-FFF2-40B4-BE49-F238E27FC236}">
                <a16:creationId xmlns:a16="http://schemas.microsoft.com/office/drawing/2014/main" id="{645A6702-7A62-4D91-9A61-DB65AB7DA426}"/>
              </a:ext>
            </a:extLst>
          </p:cNvPr>
          <p:cNvSpPr/>
          <p:nvPr/>
        </p:nvSpPr>
        <p:spPr>
          <a:xfrm>
            <a:off x="4820173" y="2571750"/>
            <a:ext cx="2358549" cy="520640"/>
          </a:xfrm>
          <a:prstGeom prst="wedgeRoundRectCallout">
            <a:avLst>
              <a:gd name="adj1" fmla="val 59706"/>
              <a:gd name="adj2" fmla="val 47432"/>
              <a:gd name="adj3" fmla="val 1666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b="1" dirty="0">
                <a:solidFill>
                  <a:schemeClr val="tx1"/>
                </a:solidFill>
              </a:rPr>
              <a:t>右边去掉</a:t>
            </a:r>
            <a:r>
              <a:rPr lang="en-US" altLang="zh-CN" sz="2400" b="1" dirty="0">
                <a:solidFill>
                  <a:schemeClr val="tx1"/>
                </a:solidFill>
              </a:rPr>
              <a:t>2</a:t>
            </a:r>
            <a:r>
              <a:rPr lang="zh-CN" altLang="en-US" sz="2400" b="1" dirty="0">
                <a:solidFill>
                  <a:schemeClr val="tx1"/>
                </a:solidFill>
              </a:rPr>
              <a:t>人。</a:t>
            </a:r>
          </a:p>
        </p:txBody>
      </p:sp>
      <p:pic>
        <p:nvPicPr>
          <p:cNvPr id="80" name="图片 79">
            <a:extLst>
              <a:ext uri="{FF2B5EF4-FFF2-40B4-BE49-F238E27FC236}">
                <a16:creationId xmlns:a16="http://schemas.microsoft.com/office/drawing/2014/main" id="{FC8CF82D-22A1-4E85-B89C-1494FD27AC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1354" y="2737582"/>
            <a:ext cx="1112825" cy="1167716"/>
          </a:xfrm>
          <a:prstGeom prst="rect">
            <a:avLst/>
          </a:prstGeom>
        </p:spPr>
      </p:pic>
      <p:grpSp>
        <p:nvGrpSpPr>
          <p:cNvPr id="81" name="组合 80">
            <a:extLst>
              <a:ext uri="{FF2B5EF4-FFF2-40B4-BE49-F238E27FC236}">
                <a16:creationId xmlns:a16="http://schemas.microsoft.com/office/drawing/2014/main" id="{DA460F58-AABE-4E62-A6D1-2AE7B2B5A590}"/>
              </a:ext>
            </a:extLst>
          </p:cNvPr>
          <p:cNvGrpSpPr/>
          <p:nvPr/>
        </p:nvGrpSpPr>
        <p:grpSpPr>
          <a:xfrm>
            <a:off x="539821" y="3421113"/>
            <a:ext cx="4581427" cy="678730"/>
            <a:chOff x="1018094" y="3855564"/>
            <a:chExt cx="4581427" cy="678730"/>
          </a:xfrm>
        </p:grpSpPr>
        <p:sp>
          <p:nvSpPr>
            <p:cNvPr id="82" name="矩形: 圆角 81">
              <a:extLst>
                <a:ext uri="{FF2B5EF4-FFF2-40B4-BE49-F238E27FC236}">
                  <a16:creationId xmlns:a16="http://schemas.microsoft.com/office/drawing/2014/main" id="{78F13DA0-4CC4-440C-9AE6-AC24DF98C670}"/>
                </a:ext>
              </a:extLst>
            </p:cNvPr>
            <p:cNvSpPr/>
            <p:nvPr/>
          </p:nvSpPr>
          <p:spPr>
            <a:xfrm>
              <a:off x="1018094" y="3855564"/>
              <a:ext cx="4581427" cy="678730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  <a:alpha val="63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97D9B56E-4805-4607-8F88-4430DFE99BFE}"/>
                </a:ext>
              </a:extLst>
            </p:cNvPr>
            <p:cNvSpPr txBox="1"/>
            <p:nvPr/>
          </p:nvSpPr>
          <p:spPr>
            <a:xfrm>
              <a:off x="1173427" y="3941968"/>
              <a:ext cx="44260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左右两边的人数都为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3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</a:rPr>
                <a:t>人。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55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6C0EF59F-F919-46C5-A908-2182A8920E0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6521" y="1045530"/>
            <a:ext cx="7831501" cy="3226124"/>
          </a:xfrm>
          <a:prstGeom prst="rect">
            <a:avLst/>
          </a:prstGeom>
        </p:spPr>
      </p:pic>
      <p:sp>
        <p:nvSpPr>
          <p:cNvPr id="3" name="Rectangle 16">
            <a:extLst>
              <a:ext uri="{FF2B5EF4-FFF2-40B4-BE49-F238E27FC236}">
                <a16:creationId xmlns:a16="http://schemas.microsoft.com/office/drawing/2014/main" id="{E8653252-87B2-4C0F-B344-74B611895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9865" y="460755"/>
            <a:ext cx="2685389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思考交流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08A7FEB-6999-E785-447F-7752DBACF879}"/>
              </a:ext>
            </a:extLst>
          </p:cNvPr>
          <p:cNvSpPr txBox="1"/>
          <p:nvPr/>
        </p:nvSpPr>
        <p:spPr>
          <a:xfrm>
            <a:off x="2239028" y="4159525"/>
            <a:ext cx="4885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6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分析篮子里是否有桃子。</a:t>
            </a:r>
          </a:p>
        </p:txBody>
      </p:sp>
    </p:spTree>
    <p:extLst>
      <p:ext uri="{BB962C8B-B14F-4D97-AF65-F5344CB8AC3E}">
        <p14:creationId xmlns:p14="http://schemas.microsoft.com/office/powerpoint/2010/main" val="1682559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32" name="文本框 56331">
            <a:extLst>
              <a:ext uri="{FF2B5EF4-FFF2-40B4-BE49-F238E27FC236}">
                <a16:creationId xmlns:a16="http://schemas.microsoft.com/office/drawing/2014/main" id="{C14AE7EF-1903-7D9D-C926-11B760B43662}"/>
              </a:ext>
            </a:extLst>
          </p:cNvPr>
          <p:cNvSpPr txBox="1"/>
          <p:nvPr/>
        </p:nvSpPr>
        <p:spPr>
          <a:xfrm>
            <a:off x="659531" y="1273830"/>
            <a:ext cx="6205293" cy="2595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本节课通过练习，进一步理解几和第几，掌握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2~5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各数的分与合以及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1~5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各数的大小比较。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提高了观察、倾听和表达能力。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64" name="图片 63">
            <a:extLst>
              <a:ext uri="{FF2B5EF4-FFF2-40B4-BE49-F238E27FC236}">
                <a16:creationId xmlns:a16="http://schemas.microsoft.com/office/drawing/2014/main" id="{91E754DC-89DD-4ABF-9F6B-A8A18BD2EB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5944" y="1002877"/>
            <a:ext cx="1918525" cy="3676677"/>
          </a:xfrm>
          <a:prstGeom prst="rect">
            <a:avLst/>
          </a:prstGeom>
        </p:spPr>
      </p:pic>
      <p:sp>
        <p:nvSpPr>
          <p:cNvPr id="65" name="Rectangle 16">
            <a:extLst>
              <a:ext uri="{FF2B5EF4-FFF2-40B4-BE49-F238E27FC236}">
                <a16:creationId xmlns:a16="http://schemas.microsoft.com/office/drawing/2014/main" id="{323041FF-CD19-43AE-81D8-CE1B3AAB7C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060" y="390418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课堂小结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>
            <a:extLst>
              <a:ext uri="{FF2B5EF4-FFF2-40B4-BE49-F238E27FC236}">
                <a16:creationId xmlns:a16="http://schemas.microsoft.com/office/drawing/2014/main" id="{BAEFF00D-FDCA-42C6-9FE5-E74A2FAF8F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060" y="390418"/>
            <a:ext cx="2036435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n>
                  <a:solidFill>
                    <a:srgbClr val="B05408"/>
                  </a:solidFill>
                </a:ln>
                <a:solidFill>
                  <a:srgbClr val="B05408"/>
                </a:solidFill>
                <a:latin typeface="+mn-lt"/>
                <a:ea typeface="+mn-ea"/>
                <a:cs typeface="+mn-ea"/>
                <a:sym typeface="+mn-lt"/>
              </a:rPr>
              <a:t>课后作业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3969DC7-F8CF-415E-A28C-B31D362979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00" b="11801"/>
          <a:stretch/>
        </p:blipFill>
        <p:spPr>
          <a:xfrm>
            <a:off x="2000250" y="681411"/>
            <a:ext cx="5143500" cy="3888432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7A8D1784-4BB5-4B99-81E4-D9FCEFE36231}"/>
              </a:ext>
            </a:extLst>
          </p:cNvPr>
          <p:cNvSpPr txBox="1"/>
          <p:nvPr/>
        </p:nvSpPr>
        <p:spPr>
          <a:xfrm>
            <a:off x="3440459" y="2042521"/>
            <a:ext cx="2304256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2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完成本课时相关练习。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F0F665F6-D81B-46E4-827F-7403D2A744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862" y="1540603"/>
            <a:ext cx="1515919" cy="2769163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7793f07c-e7c2-4ac6-9bb3-1a99893153de&quot;,&quot;Name&quot;:null,&quot;Kind&quot;:1,&quot;OldGuidesSetting&quot;:{&quot;HeaderHeight&quot;:0.0,&quot;FooterHeight&quot;:0.0,&quot;SideMargin&quot;:0.0,&quot;TopMargin&quot;:0.0,&quot;BottomMargin&quot;:0.0,&quot;IntervalMargin&quot;:0.0}}"/>
</p:tagLst>
</file>

<file path=ppt/theme/theme1.xml><?xml version="1.0" encoding="utf-8"?>
<a:theme xmlns:a="http://schemas.openxmlformats.org/drawingml/2006/main" name="2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23CB97"/>
      </a:accent1>
      <a:accent2>
        <a:srgbClr val="62D036"/>
      </a:accent2>
      <a:accent3>
        <a:srgbClr val="E4DA0E"/>
      </a:accent3>
      <a:accent4>
        <a:srgbClr val="F29D04"/>
      </a:accent4>
      <a:accent5>
        <a:srgbClr val="E76A03"/>
      </a:accent5>
      <a:accent6>
        <a:srgbClr val="D01212"/>
      </a:accent6>
      <a:hlink>
        <a:srgbClr val="23CB97"/>
      </a:hlink>
      <a:folHlink>
        <a:srgbClr val="BFBFBF"/>
      </a:folHlink>
    </a:clrScheme>
    <a:fontScheme name="40c7ff12-267a-48a9-9d42-6644681cab03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23CB97"/>
      </a:accent1>
      <a:accent2>
        <a:srgbClr val="62D036"/>
      </a:accent2>
      <a:accent3>
        <a:srgbClr val="E4DA0E"/>
      </a:accent3>
      <a:accent4>
        <a:srgbClr val="F29D04"/>
      </a:accent4>
      <a:accent5>
        <a:srgbClr val="E76A03"/>
      </a:accent5>
      <a:accent6>
        <a:srgbClr val="D01212"/>
      </a:accent6>
      <a:hlink>
        <a:srgbClr val="23CB97"/>
      </a:hlink>
      <a:folHlink>
        <a:srgbClr val="BFBFBF"/>
      </a:folHlink>
    </a:clrScheme>
    <a:fontScheme name="40c7ff12-267a-48a9-9d42-6644681cab03">
      <a:majorFont>
        <a:latin typeface="Times New Roman"/>
        <a:ea typeface="楷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23CB97"/>
    </a:accent1>
    <a:accent2>
      <a:srgbClr val="62D036"/>
    </a:accent2>
    <a:accent3>
      <a:srgbClr val="E4DA0E"/>
    </a:accent3>
    <a:accent4>
      <a:srgbClr val="F29D04"/>
    </a:accent4>
    <a:accent5>
      <a:srgbClr val="E76A03"/>
    </a:accent5>
    <a:accent6>
      <a:srgbClr val="D01212"/>
    </a:accent6>
    <a:hlink>
      <a:srgbClr val="23CB97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23CB97"/>
    </a:accent1>
    <a:accent2>
      <a:srgbClr val="62D036"/>
    </a:accent2>
    <a:accent3>
      <a:srgbClr val="E4DA0E"/>
    </a:accent3>
    <a:accent4>
      <a:srgbClr val="F29D04"/>
    </a:accent4>
    <a:accent5>
      <a:srgbClr val="E76A03"/>
    </a:accent5>
    <a:accent6>
      <a:srgbClr val="D01212"/>
    </a:accent6>
    <a:hlink>
      <a:srgbClr val="23CB97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23CB97"/>
    </a:accent1>
    <a:accent2>
      <a:srgbClr val="62D036"/>
    </a:accent2>
    <a:accent3>
      <a:srgbClr val="E4DA0E"/>
    </a:accent3>
    <a:accent4>
      <a:srgbClr val="F29D04"/>
    </a:accent4>
    <a:accent5>
      <a:srgbClr val="E76A03"/>
    </a:accent5>
    <a:accent6>
      <a:srgbClr val="D01212"/>
    </a:accent6>
    <a:hlink>
      <a:srgbClr val="23CB97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23CB97"/>
    </a:accent1>
    <a:accent2>
      <a:srgbClr val="62D036"/>
    </a:accent2>
    <a:accent3>
      <a:srgbClr val="E4DA0E"/>
    </a:accent3>
    <a:accent4>
      <a:srgbClr val="F29D04"/>
    </a:accent4>
    <a:accent5>
      <a:srgbClr val="E76A03"/>
    </a:accent5>
    <a:accent6>
      <a:srgbClr val="D01212"/>
    </a:accent6>
    <a:hlink>
      <a:srgbClr val="23CB97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23CB97"/>
    </a:accent1>
    <a:accent2>
      <a:srgbClr val="62D036"/>
    </a:accent2>
    <a:accent3>
      <a:srgbClr val="E4DA0E"/>
    </a:accent3>
    <a:accent4>
      <a:srgbClr val="F29D04"/>
    </a:accent4>
    <a:accent5>
      <a:srgbClr val="E76A03"/>
    </a:accent5>
    <a:accent6>
      <a:srgbClr val="D01212"/>
    </a:accent6>
    <a:hlink>
      <a:srgbClr val="23CB97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23CB97"/>
    </a:accent1>
    <a:accent2>
      <a:srgbClr val="62D036"/>
    </a:accent2>
    <a:accent3>
      <a:srgbClr val="E4DA0E"/>
    </a:accent3>
    <a:accent4>
      <a:srgbClr val="F29D04"/>
    </a:accent4>
    <a:accent5>
      <a:srgbClr val="E76A03"/>
    </a:accent5>
    <a:accent6>
      <a:srgbClr val="D01212"/>
    </a:accent6>
    <a:hlink>
      <a:srgbClr val="23CB97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23CB97"/>
    </a:accent1>
    <a:accent2>
      <a:srgbClr val="62D036"/>
    </a:accent2>
    <a:accent3>
      <a:srgbClr val="E4DA0E"/>
    </a:accent3>
    <a:accent4>
      <a:srgbClr val="F29D04"/>
    </a:accent4>
    <a:accent5>
      <a:srgbClr val="E76A03"/>
    </a:accent5>
    <a:accent6>
      <a:srgbClr val="D01212"/>
    </a:accent6>
    <a:hlink>
      <a:srgbClr val="23CB97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23CB97"/>
    </a:accent1>
    <a:accent2>
      <a:srgbClr val="62D036"/>
    </a:accent2>
    <a:accent3>
      <a:srgbClr val="E4DA0E"/>
    </a:accent3>
    <a:accent4>
      <a:srgbClr val="F29D04"/>
    </a:accent4>
    <a:accent5>
      <a:srgbClr val="E76A03"/>
    </a:accent5>
    <a:accent6>
      <a:srgbClr val="D01212"/>
    </a:accent6>
    <a:hlink>
      <a:srgbClr val="23CB97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23CB97"/>
    </a:accent1>
    <a:accent2>
      <a:srgbClr val="62D036"/>
    </a:accent2>
    <a:accent3>
      <a:srgbClr val="E4DA0E"/>
    </a:accent3>
    <a:accent4>
      <a:srgbClr val="F29D04"/>
    </a:accent4>
    <a:accent5>
      <a:srgbClr val="E76A03"/>
    </a:accent5>
    <a:accent6>
      <a:srgbClr val="D01212"/>
    </a:accent6>
    <a:hlink>
      <a:srgbClr val="23CB97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23CB97"/>
    </a:accent1>
    <a:accent2>
      <a:srgbClr val="62D036"/>
    </a:accent2>
    <a:accent3>
      <a:srgbClr val="E4DA0E"/>
    </a:accent3>
    <a:accent4>
      <a:srgbClr val="F29D04"/>
    </a:accent4>
    <a:accent5>
      <a:srgbClr val="E76A03"/>
    </a:accent5>
    <a:accent6>
      <a:srgbClr val="D01212"/>
    </a:accent6>
    <a:hlink>
      <a:srgbClr val="23CB97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23CB97"/>
    </a:accent1>
    <a:accent2>
      <a:srgbClr val="62D036"/>
    </a:accent2>
    <a:accent3>
      <a:srgbClr val="E4DA0E"/>
    </a:accent3>
    <a:accent4>
      <a:srgbClr val="F29D04"/>
    </a:accent4>
    <a:accent5>
      <a:srgbClr val="E76A03"/>
    </a:accent5>
    <a:accent6>
      <a:srgbClr val="D01212"/>
    </a:accent6>
    <a:hlink>
      <a:srgbClr val="23CB97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23CB97"/>
    </a:accent1>
    <a:accent2>
      <a:srgbClr val="62D036"/>
    </a:accent2>
    <a:accent3>
      <a:srgbClr val="E4DA0E"/>
    </a:accent3>
    <a:accent4>
      <a:srgbClr val="F29D04"/>
    </a:accent4>
    <a:accent5>
      <a:srgbClr val="E76A03"/>
    </a:accent5>
    <a:accent6>
      <a:srgbClr val="D01212"/>
    </a:accent6>
    <a:hlink>
      <a:srgbClr val="23CB97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23CB97"/>
    </a:accent1>
    <a:accent2>
      <a:srgbClr val="62D036"/>
    </a:accent2>
    <a:accent3>
      <a:srgbClr val="E4DA0E"/>
    </a:accent3>
    <a:accent4>
      <a:srgbClr val="F29D04"/>
    </a:accent4>
    <a:accent5>
      <a:srgbClr val="E76A03"/>
    </a:accent5>
    <a:accent6>
      <a:srgbClr val="D01212"/>
    </a:accent6>
    <a:hlink>
      <a:srgbClr val="23CB97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23CB97"/>
    </a:accent1>
    <a:accent2>
      <a:srgbClr val="62D036"/>
    </a:accent2>
    <a:accent3>
      <a:srgbClr val="E4DA0E"/>
    </a:accent3>
    <a:accent4>
      <a:srgbClr val="F29D04"/>
    </a:accent4>
    <a:accent5>
      <a:srgbClr val="E76A03"/>
    </a:accent5>
    <a:accent6>
      <a:srgbClr val="D01212"/>
    </a:accent6>
    <a:hlink>
      <a:srgbClr val="23CB97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832</TotalTime>
  <Words>466</Words>
  <Application>Microsoft Office PowerPoint</Application>
  <PresentationFormat>全屏显示(16:9)</PresentationFormat>
  <Paragraphs>116</Paragraphs>
  <Slides>17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4" baseType="lpstr">
      <vt:lpstr>黑体</vt:lpstr>
      <vt:lpstr>楷体</vt:lpstr>
      <vt:lpstr>Arial</vt:lpstr>
      <vt:lpstr>Calibri</vt:lpstr>
      <vt:lpstr>Times New Roman</vt:lpstr>
      <vt:lpstr>2_Office 主题​​</vt:lpstr>
      <vt:lpstr>4_Office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532</cp:revision>
  <dcterms:created xsi:type="dcterms:W3CDTF">2016-01-14T07:05:12Z</dcterms:created>
  <dcterms:modified xsi:type="dcterms:W3CDTF">2024-08-27T03:25:51Z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2052-10.1.0.7400</vt:lpwstr>
  </property>
</Properties>
</file>