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17"/>
  </p:notesMasterIdLst>
  <p:sldIdLst>
    <p:sldId id="256" r:id="rId3"/>
    <p:sldId id="541" r:id="rId4"/>
    <p:sldId id="535" r:id="rId5"/>
    <p:sldId id="542" r:id="rId6"/>
    <p:sldId id="543" r:id="rId7"/>
    <p:sldId id="544" r:id="rId8"/>
    <p:sldId id="545" r:id="rId9"/>
    <p:sldId id="546" r:id="rId10"/>
    <p:sldId id="522" r:id="rId11"/>
    <p:sldId id="523" r:id="rId12"/>
    <p:sldId id="530" r:id="rId13"/>
    <p:sldId id="382" r:id="rId14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3F84"/>
    <a:srgbClr val="C3D69B"/>
    <a:srgbClr val="A4D4E2"/>
    <a:srgbClr val="FDB873"/>
    <a:srgbClr val="FFFFFF"/>
    <a:srgbClr val="FFFFD9"/>
    <a:srgbClr val="B6CA8B"/>
    <a:srgbClr val="37A7D9"/>
    <a:srgbClr val="00AEA7"/>
    <a:srgbClr val="009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14" autoAdjust="0"/>
    <p:restoredTop sz="93837" autoAdjust="0"/>
  </p:normalViewPr>
  <p:slideViewPr>
    <p:cSldViewPr snapToGrid="0" showGuides="1">
      <p:cViewPr varScale="1">
        <p:scale>
          <a:sx n="149" d="100"/>
          <a:sy n="149" d="100"/>
        </p:scale>
        <p:origin x="4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noProof="1" dirty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6FCC7F-B18F-493C-BC8F-24360C2502A6}" type="slidenum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6886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945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194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en-US" sz="1200" dirty="0"/>
              <a:t>10</a:t>
            </a:fld>
            <a:endParaRPr lang="en-US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379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3379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en-US" sz="1200" dirty="0"/>
              <a:t>11</a:t>
            </a:fld>
            <a:endParaRPr lang="en-US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1295401"/>
            <a:ext cx="7772400" cy="1057274"/>
          </a:xfrm>
        </p:spPr>
        <p:txBody>
          <a:bodyPr>
            <a:normAutofit/>
          </a:bodyPr>
          <a:lstStyle>
            <a:lvl1pPr>
              <a:defRPr sz="3600" b="0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277401"/>
            <a:ext cx="6400800" cy="587375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9" name="图片 7">
            <a:extLst>
              <a:ext uri="{FF2B5EF4-FFF2-40B4-BE49-F238E27FC236}">
                <a16:creationId xmlns:a16="http://schemas.microsoft.com/office/drawing/2014/main" id="{8D47AD3E-9299-9DCB-9F69-507D59F4B1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947" y="1419225"/>
            <a:ext cx="2563431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4">
            <a:extLst>
              <a:ext uri="{FF2B5EF4-FFF2-40B4-BE49-F238E27FC236}">
                <a16:creationId xmlns:a16="http://schemas.microsoft.com/office/drawing/2014/main" id="{3F30177E-CB29-4912-A37C-B80438432AD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6" name="组合 5"/>
          <p:cNvGrpSpPr/>
          <p:nvPr userDrawn="1"/>
        </p:nvGrpSpPr>
        <p:grpSpPr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7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endParaRPr>
            </a:p>
          </p:txBody>
        </p:sp>
        <p:sp>
          <p:nvSpPr>
            <p:cNvPr id="8" name="任意多边形: 形状 5"/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endParaRPr>
            </a:p>
          </p:txBody>
        </p:sp>
      </p:grpSp>
      <p:pic>
        <p:nvPicPr>
          <p:cNvPr id="3077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750" y="-12700"/>
            <a:ext cx="1192213" cy="1190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809BC0-C06F-4EB7-A421-B563758BCA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B8AA5EDC-5C53-4AD8-A25A-C3938C0051F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1297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58499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>
          <a:xfrm>
            <a:off x="3304382" y="2147611"/>
            <a:ext cx="4611687" cy="1057275"/>
          </a:xfrm>
        </p:spPr>
        <p:txBody>
          <a:bodyPr vert="horz" wrap="square" lIns="91440" tIns="45720" rIns="91440" bIns="45720" anchor="ctr">
            <a:normAutofit/>
          </a:bodyPr>
          <a:lstStyle/>
          <a:p>
            <a:pPr>
              <a:buClrTx/>
              <a:buSzTx/>
              <a:buFontTx/>
            </a:pPr>
            <a:r>
              <a:rPr lang="zh-CN" altLang="en-US" sz="4400" b="1" kern="1200" dirty="0">
                <a:latin typeface="+mn-lt"/>
                <a:ea typeface="+mn-ea"/>
                <a:cs typeface="+mn-ea"/>
                <a:sym typeface="+mn-lt"/>
              </a:rPr>
              <a:t>加  法</a:t>
            </a:r>
            <a:r>
              <a:rPr lang="en-US" altLang="zh-CN" sz="4400" b="1" dirty="0">
                <a:latin typeface="+mn-lt"/>
                <a:ea typeface="+mn-ea"/>
                <a:cs typeface="+mn-ea"/>
                <a:sym typeface="+mn-lt"/>
              </a:rPr>
              <a:t>(1)</a:t>
            </a:r>
            <a:endParaRPr lang="zh-CN" altLang="en-US" sz="4400" b="1" kern="1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-165100" y="0"/>
            <a:ext cx="2338388" cy="58737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D36A7823-27A1-4D67-BBD1-C315AA554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07" y="407988"/>
            <a:ext cx="8171787" cy="97949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一、</a:t>
            </a:r>
            <a:r>
              <a:rPr lang="en-US" altLang="zh-CN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以内数的认识和加、减法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>
            <a:extLst>
              <a:ext uri="{FF2B5EF4-FFF2-40B4-BE49-F238E27FC236}">
                <a16:creationId xmlns:a16="http://schemas.microsoft.com/office/drawing/2014/main" id="{1CECD7FB-343D-4D7D-ABC7-878A79AD7B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2880" y="1064519"/>
            <a:ext cx="1918525" cy="3676677"/>
          </a:xfrm>
          <a:prstGeom prst="rect">
            <a:avLst/>
          </a:prstGeom>
        </p:spPr>
      </p:pic>
      <p:pic>
        <p:nvPicPr>
          <p:cNvPr id="67" name="图形 66">
            <a:extLst>
              <a:ext uri="{FF2B5EF4-FFF2-40B4-BE49-F238E27FC236}">
                <a16:creationId xmlns:a16="http://schemas.microsoft.com/office/drawing/2014/main" id="{1095F887-42BA-9B88-7246-EA210C84B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434955">
            <a:off x="2392094" y="1767027"/>
            <a:ext cx="449943" cy="449943"/>
          </a:xfrm>
          <a:prstGeom prst="rect">
            <a:avLst/>
          </a:prstGeom>
        </p:spPr>
      </p:pic>
      <p:pic>
        <p:nvPicPr>
          <p:cNvPr id="65" name="图形 64">
            <a:extLst>
              <a:ext uri="{FF2B5EF4-FFF2-40B4-BE49-F238E27FC236}">
                <a16:creationId xmlns:a16="http://schemas.microsoft.com/office/drawing/2014/main" id="{8634A94B-7748-A8D3-F2F1-1563806D4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434955">
            <a:off x="1110097" y="2568877"/>
            <a:ext cx="449943" cy="449943"/>
          </a:xfrm>
          <a:prstGeom prst="rect">
            <a:avLst/>
          </a:prstGeom>
        </p:spPr>
      </p:pic>
      <p:pic>
        <p:nvPicPr>
          <p:cNvPr id="66" name="图形 65">
            <a:extLst>
              <a:ext uri="{FF2B5EF4-FFF2-40B4-BE49-F238E27FC236}">
                <a16:creationId xmlns:a16="http://schemas.microsoft.com/office/drawing/2014/main" id="{8F71233B-5380-4484-EF96-FAD11DC29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626639">
            <a:off x="2245286" y="1703188"/>
            <a:ext cx="449943" cy="449943"/>
          </a:xfrm>
          <a:prstGeom prst="rect">
            <a:avLst/>
          </a:prstGeom>
        </p:spPr>
      </p:pic>
      <p:sp>
        <p:nvSpPr>
          <p:cNvPr id="2" name="Rectangle 16">
            <a:extLst>
              <a:ext uri="{FF2B5EF4-FFF2-40B4-BE49-F238E27FC236}">
                <a16:creationId xmlns:a16="http://schemas.microsoft.com/office/drawing/2014/main" id="{3A90A09E-FC5B-6DA7-CBCA-D4340C948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455" y="494999"/>
            <a:ext cx="2125658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情景导入</a:t>
            </a:r>
          </a:p>
        </p:txBody>
      </p:sp>
      <p:sp>
        <p:nvSpPr>
          <p:cNvPr id="68" name="对话气泡: 圆角矩形 67">
            <a:extLst>
              <a:ext uri="{FF2B5EF4-FFF2-40B4-BE49-F238E27FC236}">
                <a16:creationId xmlns:a16="http://schemas.microsoft.com/office/drawing/2014/main" id="{033DF904-17C3-66C1-5F80-0590E3B4EE94}"/>
              </a:ext>
            </a:extLst>
          </p:cNvPr>
          <p:cNvSpPr/>
          <p:nvPr/>
        </p:nvSpPr>
        <p:spPr>
          <a:xfrm>
            <a:off x="3213623" y="979398"/>
            <a:ext cx="4995298" cy="1021025"/>
          </a:xfrm>
          <a:prstGeom prst="wedgeRoundRectCallout">
            <a:avLst>
              <a:gd name="adj1" fmla="val -56856"/>
              <a:gd name="adj2" fmla="val 3858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老师左手拿了</a:t>
            </a:r>
            <a:r>
              <a:rPr lang="en-US" altLang="zh-CN" sz="2400" b="1" dirty="0">
                <a:solidFill>
                  <a:schemeClr val="tx1"/>
                </a:solidFill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</a:rPr>
              <a:t>只粉笔，右手拿了</a:t>
            </a:r>
            <a:r>
              <a:rPr lang="en-US" altLang="zh-CN" sz="2400" b="1" dirty="0">
                <a:solidFill>
                  <a:schemeClr val="tx1"/>
                </a:solidFill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</a:rPr>
              <a:t>只粉笔，一共有多少只粉笔呢？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3725C8E7-2F4E-4E44-4048-353F04FE2159}"/>
              </a:ext>
            </a:extLst>
          </p:cNvPr>
          <p:cNvSpPr txBox="1"/>
          <p:nvPr/>
        </p:nvSpPr>
        <p:spPr>
          <a:xfrm>
            <a:off x="3843233" y="3130772"/>
            <a:ext cx="3920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一共有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只粉笔。</a:t>
            </a:r>
          </a:p>
        </p:txBody>
      </p:sp>
    </p:spTree>
    <p:extLst>
      <p:ext uri="{BB962C8B-B14F-4D97-AF65-F5344CB8AC3E}">
        <p14:creationId xmlns:p14="http://schemas.microsoft.com/office/powerpoint/2010/main" val="79819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32099E-6 L 0.23247 0.1222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15" y="611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35802E-6 L 0.19375 0.135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87" y="67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23457E-7 L 0.25729 -0.0336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65" y="-1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1157876" y="401187"/>
            <a:ext cx="2638095" cy="58420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探究新知</a:t>
            </a:r>
          </a:p>
        </p:txBody>
      </p:sp>
      <p:sp>
        <p:nvSpPr>
          <p:cNvPr id="73" name="AutoShape 27">
            <a:extLst>
              <a:ext uri="{FF2B5EF4-FFF2-40B4-BE49-F238E27FC236}">
                <a16:creationId xmlns:a16="http://schemas.microsoft.com/office/drawing/2014/main" id="{16DD83F1-55D4-8F26-DD31-62F34D9F1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5693" y="3959783"/>
            <a:ext cx="4998439" cy="578882"/>
          </a:xfrm>
          <a:prstGeom prst="wedgeRoundRectCallout">
            <a:avLst>
              <a:gd name="adj1" fmla="val -56479"/>
              <a:gd name="adj2" fmla="val 24809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观察图片你得到了哪些信息？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" name="AutoShape 27">
            <a:extLst>
              <a:ext uri="{FF2B5EF4-FFF2-40B4-BE49-F238E27FC236}">
                <a16:creationId xmlns:a16="http://schemas.microsoft.com/office/drawing/2014/main" id="{CA781EA9-8A0F-43FC-29B3-0AE7D2E4E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5693" y="3959823"/>
            <a:ext cx="3526795" cy="578882"/>
          </a:xfrm>
          <a:prstGeom prst="wedgeRoundRectCallout">
            <a:avLst>
              <a:gd name="adj1" fmla="val -59572"/>
              <a:gd name="adj2" fmla="val -3147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一共有多少个气球？</a:t>
            </a:r>
          </a:p>
        </p:txBody>
      </p:sp>
      <p:sp>
        <p:nvSpPr>
          <p:cNvPr id="75" name="箭头: 右 74">
            <a:extLst>
              <a:ext uri="{FF2B5EF4-FFF2-40B4-BE49-F238E27FC236}">
                <a16:creationId xmlns:a16="http://schemas.microsoft.com/office/drawing/2014/main" id="{820E22B7-1DE3-BD56-827B-ABCC45DD4B47}"/>
              </a:ext>
            </a:extLst>
          </p:cNvPr>
          <p:cNvSpPr/>
          <p:nvPr/>
        </p:nvSpPr>
        <p:spPr>
          <a:xfrm>
            <a:off x="4418108" y="2908559"/>
            <a:ext cx="863642" cy="2805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71" name="Picture 16">
            <a:extLst>
              <a:ext uri="{FF2B5EF4-FFF2-40B4-BE49-F238E27FC236}">
                <a16:creationId xmlns:a16="http://schemas.microsoft.com/office/drawing/2014/main" id="{7438901A-6C1E-9474-4144-5263598716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869" y="3505720"/>
            <a:ext cx="1053488" cy="130540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7D3C880-911C-41D2-97B5-F89A660DD8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50" y="985391"/>
            <a:ext cx="3429345" cy="290337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D1E20805-F316-4DB0-B431-F60C924BC5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554" y="985350"/>
            <a:ext cx="2841196" cy="29034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ldLvl="0" animBg="1"/>
      <p:bldP spid="73" grpId="1" bldLvl="0" animBg="1"/>
      <p:bldP spid="74" grpId="0" animBg="1"/>
      <p:bldP spid="7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>
            <a:extLst>
              <a:ext uri="{FF2B5EF4-FFF2-40B4-BE49-F238E27FC236}">
                <a16:creationId xmlns:a16="http://schemas.microsoft.com/office/drawing/2014/main" id="{9429BB65-7704-4511-B403-CE63120C7394}"/>
              </a:ext>
            </a:extLst>
          </p:cNvPr>
          <p:cNvGrpSpPr/>
          <p:nvPr/>
        </p:nvGrpSpPr>
        <p:grpSpPr>
          <a:xfrm>
            <a:off x="5834049" y="2393811"/>
            <a:ext cx="1354409" cy="2099131"/>
            <a:chOff x="-189734" y="1109646"/>
            <a:chExt cx="1489850" cy="2309044"/>
          </a:xfrm>
          <a:solidFill>
            <a:srgbClr val="A4D4E2"/>
          </a:solidFill>
        </p:grpSpPr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C2BE1BEA-1410-4CAA-3AA3-57D289E530F9}"/>
                </a:ext>
              </a:extLst>
            </p:cNvPr>
            <p:cNvSpPr/>
            <p:nvPr/>
          </p:nvSpPr>
          <p:spPr>
            <a:xfrm>
              <a:off x="484776" y="1109646"/>
              <a:ext cx="815340" cy="9144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7" name="弧形 56">
              <a:extLst>
                <a:ext uri="{FF2B5EF4-FFF2-40B4-BE49-F238E27FC236}">
                  <a16:creationId xmlns:a16="http://schemas.microsoft.com/office/drawing/2014/main" id="{16A56925-F0EB-B1A9-39C3-052019726B5E}"/>
                </a:ext>
              </a:extLst>
            </p:cNvPr>
            <p:cNvSpPr/>
            <p:nvPr/>
          </p:nvSpPr>
          <p:spPr>
            <a:xfrm rot="1964023">
              <a:off x="268748" y="1114424"/>
              <a:ext cx="914400" cy="914400"/>
            </a:xfrm>
            <a:prstGeom prst="arc">
              <a:avLst>
                <a:gd name="adj1" fmla="val 17362826"/>
                <a:gd name="adj2" fmla="val 20061540"/>
              </a:avLst>
            </a:prstGeom>
            <a:grpFill/>
            <a:ln w="5715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流程图: 手动操作 57">
              <a:extLst>
                <a:ext uri="{FF2B5EF4-FFF2-40B4-BE49-F238E27FC236}">
                  <a16:creationId xmlns:a16="http://schemas.microsoft.com/office/drawing/2014/main" id="{8E2FBED3-5939-E7B3-B69A-ED56CC57131B}"/>
                </a:ext>
              </a:extLst>
            </p:cNvPr>
            <p:cNvSpPr/>
            <p:nvPr/>
          </p:nvSpPr>
          <p:spPr>
            <a:xfrm flipV="1">
              <a:off x="831487" y="2024693"/>
              <a:ext cx="121920" cy="91440"/>
            </a:xfrm>
            <a:prstGeom prst="flowChartManualOperation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59" name="连接符: 曲线 58">
              <a:extLst>
                <a:ext uri="{FF2B5EF4-FFF2-40B4-BE49-F238E27FC236}">
                  <a16:creationId xmlns:a16="http://schemas.microsoft.com/office/drawing/2014/main" id="{64B00EFF-CBED-2574-A8CE-B1C60106A59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302619" y="2227798"/>
              <a:ext cx="1303777" cy="1078008"/>
            </a:xfrm>
            <a:prstGeom prst="curvedConnector3">
              <a:avLst>
                <a:gd name="adj1" fmla="val 50000"/>
              </a:avLst>
            </a:prstGeom>
            <a:grpFill/>
            <a:ln w="9525" cap="rnd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2FB6026A-54ED-CAF9-14FD-26B88F22E2B0}"/>
                </a:ext>
              </a:extLst>
            </p:cNvPr>
            <p:cNvSpPr/>
            <p:nvPr/>
          </p:nvSpPr>
          <p:spPr>
            <a:xfrm flipV="1">
              <a:off x="1144271" y="1685925"/>
              <a:ext cx="45720" cy="4572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CB779DD3-5569-0ECC-1455-0FC4BF2CC809}"/>
              </a:ext>
            </a:extLst>
          </p:cNvPr>
          <p:cNvSpPr txBox="1"/>
          <p:nvPr/>
        </p:nvSpPr>
        <p:spPr>
          <a:xfrm>
            <a:off x="1209886" y="449858"/>
            <a:ext cx="2913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动手摆一摆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C216ED4-EFC4-FCFD-47A2-24AD96996F84}"/>
              </a:ext>
            </a:extLst>
          </p:cNvPr>
          <p:cNvSpPr/>
          <p:nvPr/>
        </p:nvSpPr>
        <p:spPr>
          <a:xfrm>
            <a:off x="694267" y="1369484"/>
            <a:ext cx="516466" cy="51646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587355E3-132C-38CC-61E6-21836828A0CA}"/>
              </a:ext>
            </a:extLst>
          </p:cNvPr>
          <p:cNvSpPr/>
          <p:nvPr/>
        </p:nvSpPr>
        <p:spPr>
          <a:xfrm>
            <a:off x="1253067" y="1369484"/>
            <a:ext cx="516466" cy="51646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6F85FDE1-FA70-C4B0-9E22-DAA8036EE671}"/>
              </a:ext>
            </a:extLst>
          </p:cNvPr>
          <p:cNvSpPr/>
          <p:nvPr/>
        </p:nvSpPr>
        <p:spPr>
          <a:xfrm>
            <a:off x="1811867" y="1369484"/>
            <a:ext cx="516466" cy="51646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BF6C4982-41A1-ECC4-D00A-9D096B087275}"/>
              </a:ext>
            </a:extLst>
          </p:cNvPr>
          <p:cNvSpPr/>
          <p:nvPr/>
        </p:nvSpPr>
        <p:spPr>
          <a:xfrm>
            <a:off x="2912534" y="1369484"/>
            <a:ext cx="516466" cy="51646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D5CB847D-88F8-B9BB-00D8-A4D88B517757}"/>
              </a:ext>
            </a:extLst>
          </p:cNvPr>
          <p:cNvSpPr/>
          <p:nvPr/>
        </p:nvSpPr>
        <p:spPr>
          <a:xfrm>
            <a:off x="5147733" y="1369484"/>
            <a:ext cx="516466" cy="51646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DEF148B2-DFA3-50EC-85CA-D1D875F08FC3}"/>
              </a:ext>
            </a:extLst>
          </p:cNvPr>
          <p:cNvSpPr/>
          <p:nvPr/>
        </p:nvSpPr>
        <p:spPr>
          <a:xfrm>
            <a:off x="5706533" y="1369484"/>
            <a:ext cx="516466" cy="51646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1F94B3A5-A7C2-A438-3660-08496C3CC584}"/>
              </a:ext>
            </a:extLst>
          </p:cNvPr>
          <p:cNvSpPr/>
          <p:nvPr/>
        </p:nvSpPr>
        <p:spPr>
          <a:xfrm>
            <a:off x="6265333" y="1369484"/>
            <a:ext cx="516466" cy="51646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91F7186-245E-0218-AFC4-6B38D880CE12}"/>
              </a:ext>
            </a:extLst>
          </p:cNvPr>
          <p:cNvSpPr/>
          <p:nvPr/>
        </p:nvSpPr>
        <p:spPr>
          <a:xfrm>
            <a:off x="6824133" y="1369484"/>
            <a:ext cx="516466" cy="51646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箭头: 右 10">
            <a:extLst>
              <a:ext uri="{FF2B5EF4-FFF2-40B4-BE49-F238E27FC236}">
                <a16:creationId xmlns:a16="http://schemas.microsoft.com/office/drawing/2014/main" id="{976577E8-7174-CE96-3C10-2F69DBC647BF}"/>
              </a:ext>
            </a:extLst>
          </p:cNvPr>
          <p:cNvSpPr/>
          <p:nvPr/>
        </p:nvSpPr>
        <p:spPr>
          <a:xfrm>
            <a:off x="3826933" y="1386417"/>
            <a:ext cx="973667" cy="4826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56FA646-D9EF-7F00-8CB1-FD9EF4ACF00E}"/>
              </a:ext>
            </a:extLst>
          </p:cNvPr>
          <p:cNvGrpSpPr/>
          <p:nvPr/>
        </p:nvGrpSpPr>
        <p:grpSpPr>
          <a:xfrm>
            <a:off x="760410" y="2390680"/>
            <a:ext cx="1475242" cy="2214735"/>
            <a:chOff x="-57220" y="1717341"/>
            <a:chExt cx="1622766" cy="2436209"/>
          </a:xfrm>
          <a:solidFill>
            <a:srgbClr val="FDB873"/>
          </a:solidFill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5C580B9A-93C8-E251-1C18-3308506B1F7E}"/>
                </a:ext>
              </a:extLst>
            </p:cNvPr>
            <p:cNvSpPr/>
            <p:nvPr/>
          </p:nvSpPr>
          <p:spPr>
            <a:xfrm>
              <a:off x="750206" y="1717341"/>
              <a:ext cx="815340" cy="9144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弧形 13">
              <a:extLst>
                <a:ext uri="{FF2B5EF4-FFF2-40B4-BE49-F238E27FC236}">
                  <a16:creationId xmlns:a16="http://schemas.microsoft.com/office/drawing/2014/main" id="{9666E8F2-1AF7-B58A-62F4-93B726046443}"/>
                </a:ext>
              </a:extLst>
            </p:cNvPr>
            <p:cNvSpPr/>
            <p:nvPr/>
          </p:nvSpPr>
          <p:spPr>
            <a:xfrm rot="1964023">
              <a:off x="534178" y="1722119"/>
              <a:ext cx="914400" cy="914400"/>
            </a:xfrm>
            <a:prstGeom prst="arc">
              <a:avLst>
                <a:gd name="adj1" fmla="val 17362826"/>
                <a:gd name="adj2" fmla="val 20061540"/>
              </a:avLst>
            </a:prstGeom>
            <a:grpFill/>
            <a:ln w="5715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流程图: 手动操作 14">
              <a:extLst>
                <a:ext uri="{FF2B5EF4-FFF2-40B4-BE49-F238E27FC236}">
                  <a16:creationId xmlns:a16="http://schemas.microsoft.com/office/drawing/2014/main" id="{7F00E493-513F-1012-A7A2-5F191C53B684}"/>
                </a:ext>
              </a:extLst>
            </p:cNvPr>
            <p:cNvSpPr/>
            <p:nvPr/>
          </p:nvSpPr>
          <p:spPr>
            <a:xfrm flipV="1">
              <a:off x="1096916" y="2632388"/>
              <a:ext cx="121920" cy="91440"/>
            </a:xfrm>
            <a:prstGeom prst="flowChartManualOperation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cxnSp>
          <p:nvCxnSpPr>
            <p:cNvPr id="16" name="连接符: 曲线 15">
              <a:extLst>
                <a:ext uri="{FF2B5EF4-FFF2-40B4-BE49-F238E27FC236}">
                  <a16:creationId xmlns:a16="http://schemas.microsoft.com/office/drawing/2014/main" id="{E0B78359-B441-9455-394E-201856BDA4CC}"/>
                </a:ext>
              </a:extLst>
            </p:cNvPr>
            <p:cNvCxnSpPr>
              <a:cxnSpLocks/>
              <a:stCxn id="15" idx="0"/>
            </p:cNvCxnSpPr>
            <p:nvPr/>
          </p:nvCxnSpPr>
          <p:spPr>
            <a:xfrm rot="5400000">
              <a:off x="-164533" y="2831141"/>
              <a:ext cx="1429722" cy="1215096"/>
            </a:xfrm>
            <a:prstGeom prst="curvedConnector3">
              <a:avLst>
                <a:gd name="adj1" fmla="val 50000"/>
              </a:avLst>
            </a:prstGeom>
            <a:grpFill/>
            <a:ln w="9525" cap="rnd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485EB6DF-1FE9-235D-B3BB-AABD6928FB9B}"/>
                </a:ext>
              </a:extLst>
            </p:cNvPr>
            <p:cNvSpPr/>
            <p:nvPr/>
          </p:nvSpPr>
          <p:spPr>
            <a:xfrm flipV="1">
              <a:off x="1409700" y="2293620"/>
              <a:ext cx="45720" cy="4572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3E2BE41-70D2-2280-4027-FCB6B7EE5EA3}"/>
              </a:ext>
            </a:extLst>
          </p:cNvPr>
          <p:cNvGrpSpPr/>
          <p:nvPr/>
        </p:nvGrpSpPr>
        <p:grpSpPr>
          <a:xfrm>
            <a:off x="682487" y="2414347"/>
            <a:ext cx="1046193" cy="1844968"/>
            <a:chOff x="414734" y="1717341"/>
            <a:chExt cx="1150812" cy="2029465"/>
          </a:xfrm>
          <a:solidFill>
            <a:srgbClr val="FDB873"/>
          </a:solidFill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D2D9B5EF-0EFC-5873-3728-27AEB8FD6D7F}"/>
                </a:ext>
              </a:extLst>
            </p:cNvPr>
            <p:cNvSpPr/>
            <p:nvPr/>
          </p:nvSpPr>
          <p:spPr>
            <a:xfrm>
              <a:off x="750206" y="1717341"/>
              <a:ext cx="815340" cy="9144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弧形 19">
              <a:extLst>
                <a:ext uri="{FF2B5EF4-FFF2-40B4-BE49-F238E27FC236}">
                  <a16:creationId xmlns:a16="http://schemas.microsoft.com/office/drawing/2014/main" id="{5ACB4FB2-465E-0ADB-5DD3-DC288DD02EB3}"/>
                </a:ext>
              </a:extLst>
            </p:cNvPr>
            <p:cNvSpPr/>
            <p:nvPr/>
          </p:nvSpPr>
          <p:spPr>
            <a:xfrm rot="1964023">
              <a:off x="534178" y="1722119"/>
              <a:ext cx="914400" cy="914400"/>
            </a:xfrm>
            <a:prstGeom prst="arc">
              <a:avLst>
                <a:gd name="adj1" fmla="val 17362826"/>
                <a:gd name="adj2" fmla="val 20061540"/>
              </a:avLst>
            </a:prstGeom>
            <a:grpFill/>
            <a:ln w="5715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流程图: 手动操作 20">
              <a:extLst>
                <a:ext uri="{FF2B5EF4-FFF2-40B4-BE49-F238E27FC236}">
                  <a16:creationId xmlns:a16="http://schemas.microsoft.com/office/drawing/2014/main" id="{72624DEE-A5C4-0400-0BFD-B5B58F9296C3}"/>
                </a:ext>
              </a:extLst>
            </p:cNvPr>
            <p:cNvSpPr/>
            <p:nvPr/>
          </p:nvSpPr>
          <p:spPr>
            <a:xfrm flipV="1">
              <a:off x="1096916" y="2632388"/>
              <a:ext cx="121920" cy="91440"/>
            </a:xfrm>
            <a:prstGeom prst="flowChartManualOperation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22" name="连接符: 曲线 21">
              <a:extLst>
                <a:ext uri="{FF2B5EF4-FFF2-40B4-BE49-F238E27FC236}">
                  <a16:creationId xmlns:a16="http://schemas.microsoft.com/office/drawing/2014/main" id="{AAE39F5A-1178-642A-733E-CC9C288EB7F0}"/>
                </a:ext>
              </a:extLst>
            </p:cNvPr>
            <p:cNvCxnSpPr>
              <a:cxnSpLocks/>
              <a:stCxn id="21" idx="0"/>
            </p:cNvCxnSpPr>
            <p:nvPr/>
          </p:nvCxnSpPr>
          <p:spPr>
            <a:xfrm rot="5400000">
              <a:off x="274816" y="2863746"/>
              <a:ext cx="1022978" cy="743142"/>
            </a:xfrm>
            <a:prstGeom prst="curvedConnector3">
              <a:avLst>
                <a:gd name="adj1" fmla="val 50000"/>
              </a:avLst>
            </a:prstGeom>
            <a:grpFill/>
            <a:ln w="9525" cap="rnd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BB2C2B79-829A-2DEA-5B9E-299708A29F1F}"/>
                </a:ext>
              </a:extLst>
            </p:cNvPr>
            <p:cNvSpPr/>
            <p:nvPr/>
          </p:nvSpPr>
          <p:spPr>
            <a:xfrm flipV="1">
              <a:off x="1409700" y="2293620"/>
              <a:ext cx="45720" cy="4572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A09F3D4B-306B-73E0-0587-BF6F941570E9}"/>
              </a:ext>
            </a:extLst>
          </p:cNvPr>
          <p:cNvGrpSpPr/>
          <p:nvPr/>
        </p:nvGrpSpPr>
        <p:grpSpPr>
          <a:xfrm>
            <a:off x="208559" y="2373879"/>
            <a:ext cx="937607" cy="2221074"/>
            <a:chOff x="534178" y="1717341"/>
            <a:chExt cx="1031368" cy="2443181"/>
          </a:xfrm>
          <a:solidFill>
            <a:srgbClr val="FDB873"/>
          </a:solidFill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6F684032-6B4F-7A46-E597-4596C71361F5}"/>
                </a:ext>
              </a:extLst>
            </p:cNvPr>
            <p:cNvSpPr/>
            <p:nvPr/>
          </p:nvSpPr>
          <p:spPr>
            <a:xfrm>
              <a:off x="750206" y="1717341"/>
              <a:ext cx="815340" cy="9144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" name="弧形 25">
              <a:extLst>
                <a:ext uri="{FF2B5EF4-FFF2-40B4-BE49-F238E27FC236}">
                  <a16:creationId xmlns:a16="http://schemas.microsoft.com/office/drawing/2014/main" id="{2FBA481C-CA1C-855E-2B81-1DB3B8770BD8}"/>
                </a:ext>
              </a:extLst>
            </p:cNvPr>
            <p:cNvSpPr/>
            <p:nvPr/>
          </p:nvSpPr>
          <p:spPr>
            <a:xfrm rot="1964023">
              <a:off x="534178" y="1722119"/>
              <a:ext cx="914400" cy="914400"/>
            </a:xfrm>
            <a:prstGeom prst="arc">
              <a:avLst>
                <a:gd name="adj1" fmla="val 17362826"/>
                <a:gd name="adj2" fmla="val 20061540"/>
              </a:avLst>
            </a:prstGeom>
            <a:grpFill/>
            <a:ln w="5715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流程图: 手动操作 26">
              <a:extLst>
                <a:ext uri="{FF2B5EF4-FFF2-40B4-BE49-F238E27FC236}">
                  <a16:creationId xmlns:a16="http://schemas.microsoft.com/office/drawing/2014/main" id="{8A448F09-F96C-FCE3-6EB8-A9E8B412112A}"/>
                </a:ext>
              </a:extLst>
            </p:cNvPr>
            <p:cNvSpPr/>
            <p:nvPr/>
          </p:nvSpPr>
          <p:spPr>
            <a:xfrm flipV="1">
              <a:off x="1096916" y="2632388"/>
              <a:ext cx="121920" cy="91440"/>
            </a:xfrm>
            <a:prstGeom prst="flowChartManualOperation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28" name="连接符: 曲线 27">
              <a:extLst>
                <a:ext uri="{FF2B5EF4-FFF2-40B4-BE49-F238E27FC236}">
                  <a16:creationId xmlns:a16="http://schemas.microsoft.com/office/drawing/2014/main" id="{645845DD-3E04-624E-736D-A2C8AA4B2E10}"/>
                </a:ext>
              </a:extLst>
            </p:cNvPr>
            <p:cNvCxnSpPr>
              <a:cxnSpLocks/>
              <a:stCxn id="27" idx="0"/>
            </p:cNvCxnSpPr>
            <p:nvPr/>
          </p:nvCxnSpPr>
          <p:spPr>
            <a:xfrm rot="5400000">
              <a:off x="272626" y="3275272"/>
              <a:ext cx="1436695" cy="333806"/>
            </a:xfrm>
            <a:prstGeom prst="curvedConnector3">
              <a:avLst>
                <a:gd name="adj1" fmla="val 50000"/>
              </a:avLst>
            </a:prstGeom>
            <a:grpFill/>
            <a:ln w="9525" cap="rnd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AB1CDE65-4505-A481-138F-E6B08B213A44}"/>
                </a:ext>
              </a:extLst>
            </p:cNvPr>
            <p:cNvSpPr/>
            <p:nvPr/>
          </p:nvSpPr>
          <p:spPr>
            <a:xfrm flipV="1">
              <a:off x="1409700" y="2293620"/>
              <a:ext cx="45720" cy="4572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5BF0C9F-379D-4A4F-912A-1557EF72DAD4}"/>
              </a:ext>
            </a:extLst>
          </p:cNvPr>
          <p:cNvGrpSpPr/>
          <p:nvPr/>
        </p:nvGrpSpPr>
        <p:grpSpPr>
          <a:xfrm>
            <a:off x="1939382" y="2410745"/>
            <a:ext cx="1354409" cy="2099131"/>
            <a:chOff x="-189734" y="1109646"/>
            <a:chExt cx="1489850" cy="2309044"/>
          </a:xfrm>
          <a:solidFill>
            <a:srgbClr val="A4D4E2"/>
          </a:solidFill>
        </p:grpSpPr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0C9D2932-E429-84FF-FA33-0A56A59EF1A5}"/>
                </a:ext>
              </a:extLst>
            </p:cNvPr>
            <p:cNvSpPr/>
            <p:nvPr/>
          </p:nvSpPr>
          <p:spPr>
            <a:xfrm>
              <a:off x="484776" y="1109646"/>
              <a:ext cx="815340" cy="9144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" name="弧形 31">
              <a:extLst>
                <a:ext uri="{FF2B5EF4-FFF2-40B4-BE49-F238E27FC236}">
                  <a16:creationId xmlns:a16="http://schemas.microsoft.com/office/drawing/2014/main" id="{C3E0B4B8-BB3E-9898-BEBF-960412D3DDDD}"/>
                </a:ext>
              </a:extLst>
            </p:cNvPr>
            <p:cNvSpPr/>
            <p:nvPr/>
          </p:nvSpPr>
          <p:spPr>
            <a:xfrm rot="1964023">
              <a:off x="268748" y="1114424"/>
              <a:ext cx="914400" cy="914400"/>
            </a:xfrm>
            <a:prstGeom prst="arc">
              <a:avLst>
                <a:gd name="adj1" fmla="val 17362826"/>
                <a:gd name="adj2" fmla="val 20061540"/>
              </a:avLst>
            </a:prstGeom>
            <a:grpFill/>
            <a:ln w="5715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流程图: 手动操作 32">
              <a:extLst>
                <a:ext uri="{FF2B5EF4-FFF2-40B4-BE49-F238E27FC236}">
                  <a16:creationId xmlns:a16="http://schemas.microsoft.com/office/drawing/2014/main" id="{90500D8D-3342-A622-2938-61F3D13DB45F}"/>
                </a:ext>
              </a:extLst>
            </p:cNvPr>
            <p:cNvSpPr/>
            <p:nvPr/>
          </p:nvSpPr>
          <p:spPr>
            <a:xfrm flipV="1">
              <a:off x="831487" y="2024693"/>
              <a:ext cx="121920" cy="91440"/>
            </a:xfrm>
            <a:prstGeom prst="flowChartManualOperation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34" name="连接符: 曲线 33">
              <a:extLst>
                <a:ext uri="{FF2B5EF4-FFF2-40B4-BE49-F238E27FC236}">
                  <a16:creationId xmlns:a16="http://schemas.microsoft.com/office/drawing/2014/main" id="{FBDC8566-9EAE-CE52-C8FE-5B0DB65AD32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302619" y="2227798"/>
              <a:ext cx="1303777" cy="1078008"/>
            </a:xfrm>
            <a:prstGeom prst="curvedConnector3">
              <a:avLst>
                <a:gd name="adj1" fmla="val 50000"/>
              </a:avLst>
            </a:prstGeom>
            <a:grpFill/>
            <a:ln w="9525" cap="rnd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96D06AC4-16D9-1117-0647-3E2E0AA8AB5A}"/>
                </a:ext>
              </a:extLst>
            </p:cNvPr>
            <p:cNvSpPr/>
            <p:nvPr/>
          </p:nvSpPr>
          <p:spPr>
            <a:xfrm flipV="1">
              <a:off x="1144271" y="1685925"/>
              <a:ext cx="45720" cy="4572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6" name="箭头: 右 35">
            <a:extLst>
              <a:ext uri="{FF2B5EF4-FFF2-40B4-BE49-F238E27FC236}">
                <a16:creationId xmlns:a16="http://schemas.microsoft.com/office/drawing/2014/main" id="{4857F9D5-26F8-E150-9AA4-57B810A3E749}"/>
              </a:ext>
            </a:extLst>
          </p:cNvPr>
          <p:cNvSpPr/>
          <p:nvPr/>
        </p:nvSpPr>
        <p:spPr>
          <a:xfrm>
            <a:off x="3835929" y="2743201"/>
            <a:ext cx="973667" cy="4826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431DAFE-32FE-C2A2-133F-5227AAAD985E}"/>
              </a:ext>
            </a:extLst>
          </p:cNvPr>
          <p:cNvGrpSpPr/>
          <p:nvPr/>
        </p:nvGrpSpPr>
        <p:grpSpPr>
          <a:xfrm>
            <a:off x="5247743" y="2407614"/>
            <a:ext cx="1475242" cy="2214735"/>
            <a:chOff x="-57220" y="1717341"/>
            <a:chExt cx="1622766" cy="2436209"/>
          </a:xfrm>
          <a:solidFill>
            <a:srgbClr val="FDB873"/>
          </a:solidFill>
        </p:grpSpPr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F29D3129-CF3B-8FD4-1353-421252706388}"/>
                </a:ext>
              </a:extLst>
            </p:cNvPr>
            <p:cNvSpPr/>
            <p:nvPr/>
          </p:nvSpPr>
          <p:spPr>
            <a:xfrm>
              <a:off x="750206" y="1717341"/>
              <a:ext cx="815340" cy="9144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弧形 38">
              <a:extLst>
                <a:ext uri="{FF2B5EF4-FFF2-40B4-BE49-F238E27FC236}">
                  <a16:creationId xmlns:a16="http://schemas.microsoft.com/office/drawing/2014/main" id="{8C41D9AD-98DD-AAAE-6F97-9700B0C36855}"/>
                </a:ext>
              </a:extLst>
            </p:cNvPr>
            <p:cNvSpPr/>
            <p:nvPr/>
          </p:nvSpPr>
          <p:spPr>
            <a:xfrm rot="1964023">
              <a:off x="534178" y="1722119"/>
              <a:ext cx="914400" cy="914400"/>
            </a:xfrm>
            <a:prstGeom prst="arc">
              <a:avLst>
                <a:gd name="adj1" fmla="val 17362826"/>
                <a:gd name="adj2" fmla="val 20061540"/>
              </a:avLst>
            </a:prstGeom>
            <a:grpFill/>
            <a:ln w="5715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流程图: 手动操作 39">
              <a:extLst>
                <a:ext uri="{FF2B5EF4-FFF2-40B4-BE49-F238E27FC236}">
                  <a16:creationId xmlns:a16="http://schemas.microsoft.com/office/drawing/2014/main" id="{BF268F24-51CC-A68A-B0C5-D6C0658942B3}"/>
                </a:ext>
              </a:extLst>
            </p:cNvPr>
            <p:cNvSpPr/>
            <p:nvPr/>
          </p:nvSpPr>
          <p:spPr>
            <a:xfrm flipV="1">
              <a:off x="1096916" y="2632388"/>
              <a:ext cx="121920" cy="91440"/>
            </a:xfrm>
            <a:prstGeom prst="flowChartManualOperation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cxnSp>
          <p:nvCxnSpPr>
            <p:cNvPr id="41" name="连接符: 曲线 40">
              <a:extLst>
                <a:ext uri="{FF2B5EF4-FFF2-40B4-BE49-F238E27FC236}">
                  <a16:creationId xmlns:a16="http://schemas.microsoft.com/office/drawing/2014/main" id="{529987AF-C9CE-2632-A39F-F96E51C7B625}"/>
                </a:ext>
              </a:extLst>
            </p:cNvPr>
            <p:cNvCxnSpPr>
              <a:cxnSpLocks/>
              <a:stCxn id="40" idx="0"/>
            </p:cNvCxnSpPr>
            <p:nvPr/>
          </p:nvCxnSpPr>
          <p:spPr>
            <a:xfrm rot="5400000">
              <a:off x="-164533" y="2831141"/>
              <a:ext cx="1429722" cy="1215096"/>
            </a:xfrm>
            <a:prstGeom prst="curvedConnector3">
              <a:avLst>
                <a:gd name="adj1" fmla="val 50000"/>
              </a:avLst>
            </a:prstGeom>
            <a:grpFill/>
            <a:ln w="9525" cap="rnd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E15E99BA-9054-8656-7084-0AD48D35E3B8}"/>
                </a:ext>
              </a:extLst>
            </p:cNvPr>
            <p:cNvSpPr/>
            <p:nvPr/>
          </p:nvSpPr>
          <p:spPr>
            <a:xfrm flipV="1">
              <a:off x="1409700" y="2293620"/>
              <a:ext cx="45720" cy="4572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EE95001D-2531-CA2A-8142-4D0493C35778}"/>
              </a:ext>
            </a:extLst>
          </p:cNvPr>
          <p:cNvGrpSpPr/>
          <p:nvPr/>
        </p:nvGrpSpPr>
        <p:grpSpPr>
          <a:xfrm>
            <a:off x="5246020" y="2397414"/>
            <a:ext cx="1046193" cy="1844968"/>
            <a:chOff x="414734" y="1717341"/>
            <a:chExt cx="1150812" cy="2029465"/>
          </a:xfrm>
          <a:solidFill>
            <a:srgbClr val="FDB873"/>
          </a:solidFill>
        </p:grpSpPr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AB45C029-5EDA-6B39-9DBD-DC11C3F2F784}"/>
                </a:ext>
              </a:extLst>
            </p:cNvPr>
            <p:cNvSpPr/>
            <p:nvPr/>
          </p:nvSpPr>
          <p:spPr>
            <a:xfrm>
              <a:off x="750206" y="1717341"/>
              <a:ext cx="815340" cy="9144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弧形 44">
              <a:extLst>
                <a:ext uri="{FF2B5EF4-FFF2-40B4-BE49-F238E27FC236}">
                  <a16:creationId xmlns:a16="http://schemas.microsoft.com/office/drawing/2014/main" id="{07496819-0F4C-D326-4937-A7357E707D35}"/>
                </a:ext>
              </a:extLst>
            </p:cNvPr>
            <p:cNvSpPr/>
            <p:nvPr/>
          </p:nvSpPr>
          <p:spPr>
            <a:xfrm rot="1964023">
              <a:off x="534178" y="1722119"/>
              <a:ext cx="914400" cy="914400"/>
            </a:xfrm>
            <a:prstGeom prst="arc">
              <a:avLst>
                <a:gd name="adj1" fmla="val 17362826"/>
                <a:gd name="adj2" fmla="val 20061540"/>
              </a:avLst>
            </a:prstGeom>
            <a:grpFill/>
            <a:ln w="5715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流程图: 手动操作 45">
              <a:extLst>
                <a:ext uri="{FF2B5EF4-FFF2-40B4-BE49-F238E27FC236}">
                  <a16:creationId xmlns:a16="http://schemas.microsoft.com/office/drawing/2014/main" id="{2D2BE499-C329-77BE-99E0-34895A2BEFAC}"/>
                </a:ext>
              </a:extLst>
            </p:cNvPr>
            <p:cNvSpPr/>
            <p:nvPr/>
          </p:nvSpPr>
          <p:spPr>
            <a:xfrm flipV="1">
              <a:off x="1096916" y="2632388"/>
              <a:ext cx="121920" cy="91440"/>
            </a:xfrm>
            <a:prstGeom prst="flowChartManualOperation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47" name="连接符: 曲线 46">
              <a:extLst>
                <a:ext uri="{FF2B5EF4-FFF2-40B4-BE49-F238E27FC236}">
                  <a16:creationId xmlns:a16="http://schemas.microsoft.com/office/drawing/2014/main" id="{5F8E27EC-68A4-747E-0068-A84968CA8BD5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rot="5400000">
              <a:off x="274816" y="2863746"/>
              <a:ext cx="1022978" cy="743142"/>
            </a:xfrm>
            <a:prstGeom prst="curvedConnector3">
              <a:avLst>
                <a:gd name="adj1" fmla="val 50000"/>
              </a:avLst>
            </a:prstGeom>
            <a:grpFill/>
            <a:ln w="9525" cap="rnd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586A5922-316A-1130-8697-B3E66CA7CA6C}"/>
                </a:ext>
              </a:extLst>
            </p:cNvPr>
            <p:cNvSpPr/>
            <p:nvPr/>
          </p:nvSpPr>
          <p:spPr>
            <a:xfrm flipV="1">
              <a:off x="1409700" y="2293620"/>
              <a:ext cx="45720" cy="4572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DF50745E-86C6-8D5A-70A4-B55D5809B4EA}"/>
              </a:ext>
            </a:extLst>
          </p:cNvPr>
          <p:cNvGrpSpPr/>
          <p:nvPr/>
        </p:nvGrpSpPr>
        <p:grpSpPr>
          <a:xfrm>
            <a:off x="4907559" y="2407746"/>
            <a:ext cx="937607" cy="2221074"/>
            <a:chOff x="534178" y="1717341"/>
            <a:chExt cx="1031368" cy="2443181"/>
          </a:xfrm>
          <a:solidFill>
            <a:srgbClr val="FDB873"/>
          </a:solidFill>
        </p:grpSpPr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53F65510-B031-3695-CCEA-4D65C2BC83AD}"/>
                </a:ext>
              </a:extLst>
            </p:cNvPr>
            <p:cNvSpPr/>
            <p:nvPr/>
          </p:nvSpPr>
          <p:spPr>
            <a:xfrm>
              <a:off x="750206" y="1717341"/>
              <a:ext cx="815340" cy="9144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1" name="弧形 50">
              <a:extLst>
                <a:ext uri="{FF2B5EF4-FFF2-40B4-BE49-F238E27FC236}">
                  <a16:creationId xmlns:a16="http://schemas.microsoft.com/office/drawing/2014/main" id="{335B2B82-C4FF-DD9E-08F9-7EFE9DA2464D}"/>
                </a:ext>
              </a:extLst>
            </p:cNvPr>
            <p:cNvSpPr/>
            <p:nvPr/>
          </p:nvSpPr>
          <p:spPr>
            <a:xfrm rot="1964023">
              <a:off x="534178" y="1722119"/>
              <a:ext cx="914400" cy="914400"/>
            </a:xfrm>
            <a:prstGeom prst="arc">
              <a:avLst>
                <a:gd name="adj1" fmla="val 17362826"/>
                <a:gd name="adj2" fmla="val 20061540"/>
              </a:avLst>
            </a:prstGeom>
            <a:grpFill/>
            <a:ln w="5715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流程图: 手动操作 51">
              <a:extLst>
                <a:ext uri="{FF2B5EF4-FFF2-40B4-BE49-F238E27FC236}">
                  <a16:creationId xmlns:a16="http://schemas.microsoft.com/office/drawing/2014/main" id="{75C38775-6814-FAD3-7BCF-04AEF066F906}"/>
                </a:ext>
              </a:extLst>
            </p:cNvPr>
            <p:cNvSpPr/>
            <p:nvPr/>
          </p:nvSpPr>
          <p:spPr>
            <a:xfrm flipV="1">
              <a:off x="1096916" y="2632388"/>
              <a:ext cx="121920" cy="91440"/>
            </a:xfrm>
            <a:prstGeom prst="flowChartManualOperation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53" name="连接符: 曲线 52">
              <a:extLst>
                <a:ext uri="{FF2B5EF4-FFF2-40B4-BE49-F238E27FC236}">
                  <a16:creationId xmlns:a16="http://schemas.microsoft.com/office/drawing/2014/main" id="{938DE9F9-E38F-CCED-A85B-33B1C1969E1D}"/>
                </a:ext>
              </a:extLst>
            </p:cNvPr>
            <p:cNvCxnSpPr>
              <a:cxnSpLocks/>
              <a:stCxn id="52" idx="0"/>
            </p:cNvCxnSpPr>
            <p:nvPr/>
          </p:nvCxnSpPr>
          <p:spPr>
            <a:xfrm rot="5400000">
              <a:off x="272626" y="3275272"/>
              <a:ext cx="1436695" cy="333806"/>
            </a:xfrm>
            <a:prstGeom prst="curvedConnector3">
              <a:avLst>
                <a:gd name="adj1" fmla="val 50000"/>
              </a:avLst>
            </a:prstGeom>
            <a:grpFill/>
            <a:ln w="9525" cap="rnd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73FD3DE7-1D92-F2F3-ADE5-2CBA8F062FFB}"/>
                </a:ext>
              </a:extLst>
            </p:cNvPr>
            <p:cNvSpPr/>
            <p:nvPr/>
          </p:nvSpPr>
          <p:spPr>
            <a:xfrm flipV="1">
              <a:off x="1409700" y="2293620"/>
              <a:ext cx="45720" cy="4572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160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277DBAB-ABBD-8787-E21F-EB20C5615A94}"/>
              </a:ext>
            </a:extLst>
          </p:cNvPr>
          <p:cNvGrpSpPr/>
          <p:nvPr/>
        </p:nvGrpSpPr>
        <p:grpSpPr>
          <a:xfrm>
            <a:off x="2681690" y="523242"/>
            <a:ext cx="1111843" cy="1669175"/>
            <a:chOff x="-57220" y="1717341"/>
            <a:chExt cx="1622766" cy="2436209"/>
          </a:xfrm>
          <a:solidFill>
            <a:srgbClr val="FDB873"/>
          </a:solidFill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82457811-E76D-D90A-E639-69EE21F05EF1}"/>
                </a:ext>
              </a:extLst>
            </p:cNvPr>
            <p:cNvSpPr/>
            <p:nvPr/>
          </p:nvSpPr>
          <p:spPr>
            <a:xfrm>
              <a:off x="750206" y="1717341"/>
              <a:ext cx="815340" cy="9144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弧形 3">
              <a:extLst>
                <a:ext uri="{FF2B5EF4-FFF2-40B4-BE49-F238E27FC236}">
                  <a16:creationId xmlns:a16="http://schemas.microsoft.com/office/drawing/2014/main" id="{11684933-97D0-BF5E-D0B3-A0A240206DC8}"/>
                </a:ext>
              </a:extLst>
            </p:cNvPr>
            <p:cNvSpPr/>
            <p:nvPr/>
          </p:nvSpPr>
          <p:spPr>
            <a:xfrm rot="1964023">
              <a:off x="534178" y="1722119"/>
              <a:ext cx="914400" cy="914400"/>
            </a:xfrm>
            <a:prstGeom prst="arc">
              <a:avLst>
                <a:gd name="adj1" fmla="val 17362826"/>
                <a:gd name="adj2" fmla="val 20061540"/>
              </a:avLst>
            </a:prstGeom>
            <a:grpFill/>
            <a:ln w="5715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流程图: 手动操作 4">
              <a:extLst>
                <a:ext uri="{FF2B5EF4-FFF2-40B4-BE49-F238E27FC236}">
                  <a16:creationId xmlns:a16="http://schemas.microsoft.com/office/drawing/2014/main" id="{052A32E2-CE6C-7CA6-744C-0A05D6EF02FA}"/>
                </a:ext>
              </a:extLst>
            </p:cNvPr>
            <p:cNvSpPr/>
            <p:nvPr/>
          </p:nvSpPr>
          <p:spPr>
            <a:xfrm flipV="1">
              <a:off x="1096916" y="2632388"/>
              <a:ext cx="121920" cy="91440"/>
            </a:xfrm>
            <a:prstGeom prst="flowChartManualOperation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cxnSp>
          <p:nvCxnSpPr>
            <p:cNvPr id="6" name="连接符: 曲线 5">
              <a:extLst>
                <a:ext uri="{FF2B5EF4-FFF2-40B4-BE49-F238E27FC236}">
                  <a16:creationId xmlns:a16="http://schemas.microsoft.com/office/drawing/2014/main" id="{7DD9B7C2-581E-7845-AD61-1DFAC5D5D7AD}"/>
                </a:ext>
              </a:extLst>
            </p:cNvPr>
            <p:cNvCxnSpPr>
              <a:cxnSpLocks/>
              <a:stCxn id="5" idx="0"/>
            </p:cNvCxnSpPr>
            <p:nvPr/>
          </p:nvCxnSpPr>
          <p:spPr>
            <a:xfrm rot="5400000">
              <a:off x="-164533" y="2831141"/>
              <a:ext cx="1429722" cy="1215096"/>
            </a:xfrm>
            <a:prstGeom prst="curvedConnector3">
              <a:avLst>
                <a:gd name="adj1" fmla="val 50000"/>
              </a:avLst>
            </a:prstGeom>
            <a:grpFill/>
            <a:ln w="9525" cap="rnd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AB581915-00EA-EE4E-19F8-22A69894F933}"/>
                </a:ext>
              </a:extLst>
            </p:cNvPr>
            <p:cNvSpPr/>
            <p:nvPr/>
          </p:nvSpPr>
          <p:spPr>
            <a:xfrm flipV="1">
              <a:off x="1409700" y="2293620"/>
              <a:ext cx="45720" cy="4572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92BFB12C-76A4-1B31-1B96-A8FEF55501A0}"/>
              </a:ext>
            </a:extLst>
          </p:cNvPr>
          <p:cNvGrpSpPr/>
          <p:nvPr/>
        </p:nvGrpSpPr>
        <p:grpSpPr>
          <a:xfrm>
            <a:off x="2548879" y="515089"/>
            <a:ext cx="788483" cy="1390494"/>
            <a:chOff x="414734" y="1717341"/>
            <a:chExt cx="1150812" cy="2029465"/>
          </a:xfrm>
          <a:solidFill>
            <a:srgbClr val="FDB873"/>
          </a:solidFill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8771CC11-5EA6-6E5C-F3E0-4AB1486985A7}"/>
                </a:ext>
              </a:extLst>
            </p:cNvPr>
            <p:cNvSpPr/>
            <p:nvPr/>
          </p:nvSpPr>
          <p:spPr>
            <a:xfrm>
              <a:off x="750206" y="1717341"/>
              <a:ext cx="815340" cy="9144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弧形 9">
              <a:extLst>
                <a:ext uri="{FF2B5EF4-FFF2-40B4-BE49-F238E27FC236}">
                  <a16:creationId xmlns:a16="http://schemas.microsoft.com/office/drawing/2014/main" id="{C1C2D3BD-7C34-D30F-74C9-8B65221B3F3A}"/>
                </a:ext>
              </a:extLst>
            </p:cNvPr>
            <p:cNvSpPr/>
            <p:nvPr/>
          </p:nvSpPr>
          <p:spPr>
            <a:xfrm rot="1964023">
              <a:off x="534178" y="1722119"/>
              <a:ext cx="914400" cy="914400"/>
            </a:xfrm>
            <a:prstGeom prst="arc">
              <a:avLst>
                <a:gd name="adj1" fmla="val 17362826"/>
                <a:gd name="adj2" fmla="val 20061540"/>
              </a:avLst>
            </a:prstGeom>
            <a:grpFill/>
            <a:ln w="5715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流程图: 手动操作 10">
              <a:extLst>
                <a:ext uri="{FF2B5EF4-FFF2-40B4-BE49-F238E27FC236}">
                  <a16:creationId xmlns:a16="http://schemas.microsoft.com/office/drawing/2014/main" id="{B4619FCF-0E7A-31A4-E81B-766021CC4DE4}"/>
                </a:ext>
              </a:extLst>
            </p:cNvPr>
            <p:cNvSpPr/>
            <p:nvPr/>
          </p:nvSpPr>
          <p:spPr>
            <a:xfrm flipV="1">
              <a:off x="1096916" y="2632388"/>
              <a:ext cx="121920" cy="91440"/>
            </a:xfrm>
            <a:prstGeom prst="flowChartManualOperation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2" name="连接符: 曲线 11">
              <a:extLst>
                <a:ext uri="{FF2B5EF4-FFF2-40B4-BE49-F238E27FC236}">
                  <a16:creationId xmlns:a16="http://schemas.microsoft.com/office/drawing/2014/main" id="{FC087582-97C2-F58E-6737-CD254A8AEF9C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rot="5400000">
              <a:off x="274816" y="2863746"/>
              <a:ext cx="1022978" cy="743142"/>
            </a:xfrm>
            <a:prstGeom prst="curvedConnector3">
              <a:avLst>
                <a:gd name="adj1" fmla="val 50000"/>
              </a:avLst>
            </a:prstGeom>
            <a:grpFill/>
            <a:ln w="9525" cap="rnd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26D6A6D5-4E7C-529C-5287-A207FF1ED81F}"/>
                </a:ext>
              </a:extLst>
            </p:cNvPr>
            <p:cNvSpPr/>
            <p:nvPr/>
          </p:nvSpPr>
          <p:spPr>
            <a:xfrm flipV="1">
              <a:off x="1409700" y="2293620"/>
              <a:ext cx="45720" cy="4572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650269F5-06FE-02D8-A9C5-586B3694B983}"/>
              </a:ext>
            </a:extLst>
          </p:cNvPr>
          <p:cNvGrpSpPr/>
          <p:nvPr/>
        </p:nvGrpSpPr>
        <p:grpSpPr>
          <a:xfrm>
            <a:off x="2259869" y="482600"/>
            <a:ext cx="706645" cy="1673953"/>
            <a:chOff x="534178" y="1717341"/>
            <a:chExt cx="1031368" cy="2443181"/>
          </a:xfrm>
          <a:solidFill>
            <a:srgbClr val="FDB873"/>
          </a:solidFill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718AA6EA-6BD0-0FF9-2968-6FA6108DF895}"/>
                </a:ext>
              </a:extLst>
            </p:cNvPr>
            <p:cNvSpPr/>
            <p:nvPr/>
          </p:nvSpPr>
          <p:spPr>
            <a:xfrm>
              <a:off x="750206" y="1717341"/>
              <a:ext cx="815340" cy="9144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" name="弧形 15">
              <a:extLst>
                <a:ext uri="{FF2B5EF4-FFF2-40B4-BE49-F238E27FC236}">
                  <a16:creationId xmlns:a16="http://schemas.microsoft.com/office/drawing/2014/main" id="{989D3BA3-4CBD-C578-08D7-05851409A2D6}"/>
                </a:ext>
              </a:extLst>
            </p:cNvPr>
            <p:cNvSpPr/>
            <p:nvPr/>
          </p:nvSpPr>
          <p:spPr>
            <a:xfrm rot="1964023">
              <a:off x="534178" y="1722119"/>
              <a:ext cx="914400" cy="914400"/>
            </a:xfrm>
            <a:prstGeom prst="arc">
              <a:avLst>
                <a:gd name="adj1" fmla="val 17362826"/>
                <a:gd name="adj2" fmla="val 20061540"/>
              </a:avLst>
            </a:prstGeom>
            <a:grpFill/>
            <a:ln w="5715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流程图: 手动操作 16">
              <a:extLst>
                <a:ext uri="{FF2B5EF4-FFF2-40B4-BE49-F238E27FC236}">
                  <a16:creationId xmlns:a16="http://schemas.microsoft.com/office/drawing/2014/main" id="{9C732FD7-005C-1F36-4354-776B980FB998}"/>
                </a:ext>
              </a:extLst>
            </p:cNvPr>
            <p:cNvSpPr/>
            <p:nvPr/>
          </p:nvSpPr>
          <p:spPr>
            <a:xfrm flipV="1">
              <a:off x="1096916" y="2632388"/>
              <a:ext cx="121920" cy="91440"/>
            </a:xfrm>
            <a:prstGeom prst="flowChartManualOperation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18" name="连接符: 曲线 17">
              <a:extLst>
                <a:ext uri="{FF2B5EF4-FFF2-40B4-BE49-F238E27FC236}">
                  <a16:creationId xmlns:a16="http://schemas.microsoft.com/office/drawing/2014/main" id="{E86827CA-76F2-335F-60BD-AE5DF3CC54CF}"/>
                </a:ext>
              </a:extLst>
            </p:cNvPr>
            <p:cNvCxnSpPr>
              <a:cxnSpLocks/>
              <a:stCxn id="17" idx="0"/>
            </p:cNvCxnSpPr>
            <p:nvPr/>
          </p:nvCxnSpPr>
          <p:spPr>
            <a:xfrm rot="5400000">
              <a:off x="272626" y="3275272"/>
              <a:ext cx="1436695" cy="333806"/>
            </a:xfrm>
            <a:prstGeom prst="curvedConnector3">
              <a:avLst>
                <a:gd name="adj1" fmla="val 50000"/>
              </a:avLst>
            </a:prstGeom>
            <a:grpFill/>
            <a:ln w="9525" cap="rnd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14BCD6E5-FB8A-14CE-347C-E9A6CAE7A772}"/>
                </a:ext>
              </a:extLst>
            </p:cNvPr>
            <p:cNvSpPr/>
            <p:nvPr/>
          </p:nvSpPr>
          <p:spPr>
            <a:xfrm flipV="1">
              <a:off x="1409700" y="2293620"/>
              <a:ext cx="45720" cy="4572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FA5438E9-1E52-ECE3-FF7D-C262D65DAA16}"/>
              </a:ext>
            </a:extLst>
          </p:cNvPr>
          <p:cNvGrpSpPr/>
          <p:nvPr/>
        </p:nvGrpSpPr>
        <p:grpSpPr>
          <a:xfrm>
            <a:off x="5439565" y="574094"/>
            <a:ext cx="1020775" cy="1582048"/>
            <a:chOff x="-189734" y="1109646"/>
            <a:chExt cx="1489850" cy="2309044"/>
          </a:xfrm>
          <a:solidFill>
            <a:srgbClr val="A4D4E2"/>
          </a:solidFill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231BCDCD-4BF8-6209-AD65-485F5D309C66}"/>
                </a:ext>
              </a:extLst>
            </p:cNvPr>
            <p:cNvSpPr/>
            <p:nvPr/>
          </p:nvSpPr>
          <p:spPr>
            <a:xfrm>
              <a:off x="484776" y="1109646"/>
              <a:ext cx="815340" cy="9144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" name="弧形 21">
              <a:extLst>
                <a:ext uri="{FF2B5EF4-FFF2-40B4-BE49-F238E27FC236}">
                  <a16:creationId xmlns:a16="http://schemas.microsoft.com/office/drawing/2014/main" id="{86FAC356-F308-34D6-683E-0C02897110C7}"/>
                </a:ext>
              </a:extLst>
            </p:cNvPr>
            <p:cNvSpPr/>
            <p:nvPr/>
          </p:nvSpPr>
          <p:spPr>
            <a:xfrm rot="1964023">
              <a:off x="268748" y="1114424"/>
              <a:ext cx="914400" cy="914400"/>
            </a:xfrm>
            <a:prstGeom prst="arc">
              <a:avLst>
                <a:gd name="adj1" fmla="val 17362826"/>
                <a:gd name="adj2" fmla="val 20061540"/>
              </a:avLst>
            </a:prstGeom>
            <a:grpFill/>
            <a:ln w="5715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流程图: 手动操作 22">
              <a:extLst>
                <a:ext uri="{FF2B5EF4-FFF2-40B4-BE49-F238E27FC236}">
                  <a16:creationId xmlns:a16="http://schemas.microsoft.com/office/drawing/2014/main" id="{81A1C746-AE1E-83A4-D635-C5B6D5377A26}"/>
                </a:ext>
              </a:extLst>
            </p:cNvPr>
            <p:cNvSpPr/>
            <p:nvPr/>
          </p:nvSpPr>
          <p:spPr>
            <a:xfrm flipV="1">
              <a:off x="831487" y="2024693"/>
              <a:ext cx="121920" cy="91440"/>
            </a:xfrm>
            <a:prstGeom prst="flowChartManualOperation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24" name="连接符: 曲线 23">
              <a:extLst>
                <a:ext uri="{FF2B5EF4-FFF2-40B4-BE49-F238E27FC236}">
                  <a16:creationId xmlns:a16="http://schemas.microsoft.com/office/drawing/2014/main" id="{1D064E2C-5AE6-6597-FAED-CE9EBBF71EC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-302619" y="2227798"/>
              <a:ext cx="1303777" cy="1078008"/>
            </a:xfrm>
            <a:prstGeom prst="curvedConnector3">
              <a:avLst>
                <a:gd name="adj1" fmla="val 50000"/>
              </a:avLst>
            </a:prstGeom>
            <a:grpFill/>
            <a:ln w="9525" cap="rnd">
              <a:solidFill>
                <a:schemeClr val="tx1">
                  <a:alpha val="6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736C9AAF-0A94-4412-8B90-C48A1A320456}"/>
                </a:ext>
              </a:extLst>
            </p:cNvPr>
            <p:cNvSpPr/>
            <p:nvPr/>
          </p:nvSpPr>
          <p:spPr>
            <a:xfrm flipV="1">
              <a:off x="1144271" y="1685925"/>
              <a:ext cx="45720" cy="4572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5CFEB5D7-82EB-EA08-C139-4E408931994F}"/>
              </a:ext>
            </a:extLst>
          </p:cNvPr>
          <p:cNvSpPr/>
          <p:nvPr/>
        </p:nvSpPr>
        <p:spPr>
          <a:xfrm>
            <a:off x="2175948" y="220134"/>
            <a:ext cx="1981200" cy="2006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55EE240D-18AC-46C6-B050-90E767450042}"/>
              </a:ext>
            </a:extLst>
          </p:cNvPr>
          <p:cNvSpPr/>
          <p:nvPr/>
        </p:nvSpPr>
        <p:spPr>
          <a:xfrm>
            <a:off x="5152511" y="262467"/>
            <a:ext cx="1981200" cy="1930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FE6E0A4-E2AC-2246-835F-6707284ED9B3}"/>
              </a:ext>
            </a:extLst>
          </p:cNvPr>
          <p:cNvSpPr txBox="1"/>
          <p:nvPr/>
        </p:nvSpPr>
        <p:spPr>
          <a:xfrm>
            <a:off x="3081882" y="2777066"/>
            <a:ext cx="626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800E8FA-CCA4-92DA-4EDB-B3FB10F31162}"/>
              </a:ext>
            </a:extLst>
          </p:cNvPr>
          <p:cNvSpPr txBox="1"/>
          <p:nvPr/>
        </p:nvSpPr>
        <p:spPr>
          <a:xfrm>
            <a:off x="2980619" y="2202922"/>
            <a:ext cx="1015663" cy="863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</a:rPr>
              <a:t>…</a:t>
            </a:r>
            <a:endParaRPr lang="zh-CN" altLang="en-US" sz="5400" dirty="0">
              <a:solidFill>
                <a:srgbClr val="FF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C280D01-C26E-9582-3A96-12C65DDC025D}"/>
              </a:ext>
            </a:extLst>
          </p:cNvPr>
          <p:cNvSpPr txBox="1"/>
          <p:nvPr/>
        </p:nvSpPr>
        <p:spPr>
          <a:xfrm>
            <a:off x="5681149" y="2777066"/>
            <a:ext cx="626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D9C012A-EE18-B7E9-6D7E-4F53B3707DAA}"/>
              </a:ext>
            </a:extLst>
          </p:cNvPr>
          <p:cNvSpPr txBox="1"/>
          <p:nvPr/>
        </p:nvSpPr>
        <p:spPr>
          <a:xfrm>
            <a:off x="5579886" y="2135189"/>
            <a:ext cx="1015663" cy="863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</a:rPr>
              <a:t>…</a:t>
            </a:r>
            <a:endParaRPr lang="zh-CN" altLang="en-US" sz="5400" dirty="0">
              <a:solidFill>
                <a:srgbClr val="FF0000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D60F596-5AED-05BF-EFAB-02A2A590E64E}"/>
              </a:ext>
            </a:extLst>
          </p:cNvPr>
          <p:cNvSpPr txBox="1"/>
          <p:nvPr/>
        </p:nvSpPr>
        <p:spPr>
          <a:xfrm>
            <a:off x="4157150" y="1050880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ea"/>
                <a:ea typeface="+mj-ea"/>
              </a:rPr>
              <a:t>合并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EF03FA2-961A-7515-59D7-D389D07C5466}"/>
              </a:ext>
            </a:extLst>
          </p:cNvPr>
          <p:cNvSpPr txBox="1"/>
          <p:nvPr/>
        </p:nvSpPr>
        <p:spPr>
          <a:xfrm>
            <a:off x="4394552" y="2109789"/>
            <a:ext cx="1015663" cy="863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</a:rPr>
              <a:t>…</a:t>
            </a:r>
            <a:endParaRPr lang="zh-CN" altLang="en-US" sz="5400" dirty="0">
              <a:solidFill>
                <a:srgbClr val="FF0000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D2398B2-0C70-A265-F64D-B67F66F6073F}"/>
              </a:ext>
            </a:extLst>
          </p:cNvPr>
          <p:cNvSpPr txBox="1"/>
          <p:nvPr/>
        </p:nvSpPr>
        <p:spPr>
          <a:xfrm>
            <a:off x="4461949" y="2777066"/>
            <a:ext cx="626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+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356FDB2-5678-C2A2-34AE-F8A06EA33212}"/>
              </a:ext>
            </a:extLst>
          </p:cNvPr>
          <p:cNvSpPr txBox="1"/>
          <p:nvPr/>
        </p:nvSpPr>
        <p:spPr>
          <a:xfrm>
            <a:off x="6273816" y="2777066"/>
            <a:ext cx="626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=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AA20878-2E62-F4CD-81C3-8A178600C290}"/>
              </a:ext>
            </a:extLst>
          </p:cNvPr>
          <p:cNvSpPr txBox="1"/>
          <p:nvPr/>
        </p:nvSpPr>
        <p:spPr>
          <a:xfrm>
            <a:off x="6815682" y="2777066"/>
            <a:ext cx="626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j-lt"/>
              </a:rPr>
              <a:t>4</a:t>
            </a:r>
            <a:endParaRPr lang="zh-CN" altLang="en-US" sz="4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9D3E130F-B942-917D-F627-EEFA6E7B362E}"/>
              </a:ext>
            </a:extLst>
          </p:cNvPr>
          <p:cNvSpPr txBox="1"/>
          <p:nvPr/>
        </p:nvSpPr>
        <p:spPr>
          <a:xfrm>
            <a:off x="4403018" y="3320522"/>
            <a:ext cx="1015663" cy="863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</a:rPr>
              <a:t>…</a:t>
            </a:r>
            <a:endParaRPr lang="zh-CN" altLang="en-US" sz="5400" dirty="0">
              <a:solidFill>
                <a:srgbClr val="FF0000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DCB0352-6A0C-8D13-5F1F-7053CDF93B70}"/>
              </a:ext>
            </a:extLst>
          </p:cNvPr>
          <p:cNvSpPr txBox="1"/>
          <p:nvPr/>
        </p:nvSpPr>
        <p:spPr>
          <a:xfrm>
            <a:off x="4233350" y="4041698"/>
            <a:ext cx="1185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ea"/>
                <a:ea typeface="+mj-ea"/>
              </a:rPr>
              <a:t>加号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A53B36C3-B332-679F-C03B-86DCA17840C3}"/>
              </a:ext>
            </a:extLst>
          </p:cNvPr>
          <p:cNvSpPr txBox="1"/>
          <p:nvPr/>
        </p:nvSpPr>
        <p:spPr>
          <a:xfrm>
            <a:off x="6223353" y="3303589"/>
            <a:ext cx="1015663" cy="863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</a:rPr>
              <a:t>…</a:t>
            </a:r>
            <a:endParaRPr lang="zh-CN" altLang="en-US" sz="5400" dirty="0">
              <a:solidFill>
                <a:srgbClr val="FF0000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6EFCB829-9294-B0E0-9216-2FAE7A4F1E83}"/>
              </a:ext>
            </a:extLst>
          </p:cNvPr>
          <p:cNvSpPr txBox="1"/>
          <p:nvPr/>
        </p:nvSpPr>
        <p:spPr>
          <a:xfrm>
            <a:off x="5960550" y="4041698"/>
            <a:ext cx="1185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ea"/>
                <a:ea typeface="+mj-ea"/>
              </a:rPr>
              <a:t>等号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685DEF1-1CB5-41AB-828A-C095AC17884F}"/>
              </a:ext>
            </a:extLst>
          </p:cNvPr>
          <p:cNvSpPr txBox="1"/>
          <p:nvPr/>
        </p:nvSpPr>
        <p:spPr>
          <a:xfrm>
            <a:off x="573736" y="3679786"/>
            <a:ext cx="4572000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读作：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3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加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等于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957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6" grpId="0"/>
      <p:bldP spid="39" grpId="0"/>
      <p:bldP spid="40" grpId="0"/>
      <p:bldP spid="41" grpId="0"/>
      <p:bldP spid="42" grpId="0"/>
      <p:bldP spid="43" grpId="0"/>
      <p:bldP spid="44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5E0E5B9-8604-537E-635A-7CF575FF4557}"/>
              </a:ext>
            </a:extLst>
          </p:cNvPr>
          <p:cNvSpPr txBox="1"/>
          <p:nvPr/>
        </p:nvSpPr>
        <p:spPr>
          <a:xfrm>
            <a:off x="1209887" y="449858"/>
            <a:ext cx="1914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合作交流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1FDB5F5-67DA-651C-EEFD-961727EE7764}"/>
              </a:ext>
            </a:extLst>
          </p:cNvPr>
          <p:cNvSpPr txBox="1"/>
          <p:nvPr/>
        </p:nvSpPr>
        <p:spPr>
          <a:xfrm>
            <a:off x="530186" y="1027903"/>
            <a:ext cx="538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同桌之间举例说明：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3+1=4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6" name="图形 5">
            <a:extLst>
              <a:ext uri="{FF2B5EF4-FFF2-40B4-BE49-F238E27FC236}">
                <a16:creationId xmlns:a16="http://schemas.microsoft.com/office/drawing/2014/main" id="{3D0131D8-453B-307A-A20B-9283901E94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583" y="1981199"/>
            <a:ext cx="620183" cy="620183"/>
          </a:xfrm>
          <a:prstGeom prst="rect">
            <a:avLst/>
          </a:prstGeom>
        </p:spPr>
      </p:pic>
      <p:pic>
        <p:nvPicPr>
          <p:cNvPr id="7" name="图形 6">
            <a:extLst>
              <a:ext uri="{FF2B5EF4-FFF2-40B4-BE49-F238E27FC236}">
                <a16:creationId xmlns:a16="http://schemas.microsoft.com/office/drawing/2014/main" id="{48A6B041-6D6B-B379-1345-3EFED9533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2116" y="1981199"/>
            <a:ext cx="620183" cy="620183"/>
          </a:xfrm>
          <a:prstGeom prst="rect">
            <a:avLst/>
          </a:prstGeom>
        </p:spPr>
      </p:pic>
      <p:pic>
        <p:nvPicPr>
          <p:cNvPr id="8" name="图形 7">
            <a:extLst>
              <a:ext uri="{FF2B5EF4-FFF2-40B4-BE49-F238E27FC236}">
                <a16:creationId xmlns:a16="http://schemas.microsoft.com/office/drawing/2014/main" id="{FB116C9A-6280-04FE-FBD9-79F5F8CC8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98649" y="1981199"/>
            <a:ext cx="620183" cy="620183"/>
          </a:xfrm>
          <a:prstGeom prst="rect">
            <a:avLst/>
          </a:prstGeom>
        </p:spPr>
      </p:pic>
      <p:pic>
        <p:nvPicPr>
          <p:cNvPr id="9" name="图形 8">
            <a:extLst>
              <a:ext uri="{FF2B5EF4-FFF2-40B4-BE49-F238E27FC236}">
                <a16:creationId xmlns:a16="http://schemas.microsoft.com/office/drawing/2014/main" id="{ADED0EFE-F098-0FBB-39A6-6AA245DD2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7163703">
            <a:off x="2982381" y="1769533"/>
            <a:ext cx="620183" cy="620183"/>
          </a:xfrm>
          <a:prstGeom prst="rect">
            <a:avLst/>
          </a:prstGeom>
        </p:spPr>
      </p:pic>
      <p:sp>
        <p:nvSpPr>
          <p:cNvPr id="10" name="箭头: 右 9">
            <a:extLst>
              <a:ext uri="{FF2B5EF4-FFF2-40B4-BE49-F238E27FC236}">
                <a16:creationId xmlns:a16="http://schemas.microsoft.com/office/drawing/2014/main" id="{0D9AF0D0-1282-77B8-4E6B-BC5963A3E6D5}"/>
              </a:ext>
            </a:extLst>
          </p:cNvPr>
          <p:cNvSpPr/>
          <p:nvPr/>
        </p:nvSpPr>
        <p:spPr>
          <a:xfrm>
            <a:off x="3843867" y="2066924"/>
            <a:ext cx="1109133" cy="448733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形 10">
            <a:extLst>
              <a:ext uri="{FF2B5EF4-FFF2-40B4-BE49-F238E27FC236}">
                <a16:creationId xmlns:a16="http://schemas.microsoft.com/office/drawing/2014/main" id="{A8C28834-83D2-207A-709F-93A42BBEC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0583" y="1981199"/>
            <a:ext cx="620183" cy="620183"/>
          </a:xfrm>
          <a:prstGeom prst="rect">
            <a:avLst/>
          </a:prstGeom>
        </p:spPr>
      </p:pic>
      <p:pic>
        <p:nvPicPr>
          <p:cNvPr id="12" name="图形 11">
            <a:extLst>
              <a:ext uri="{FF2B5EF4-FFF2-40B4-BE49-F238E27FC236}">
                <a16:creationId xmlns:a16="http://schemas.microsoft.com/office/drawing/2014/main" id="{6A5A33CB-36ED-5940-C0C5-78D03B6DD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8649" y="1981199"/>
            <a:ext cx="620183" cy="620183"/>
          </a:xfrm>
          <a:prstGeom prst="rect">
            <a:avLst/>
          </a:prstGeom>
        </p:spPr>
      </p:pic>
      <p:pic>
        <p:nvPicPr>
          <p:cNvPr id="13" name="图形 12">
            <a:extLst>
              <a:ext uri="{FF2B5EF4-FFF2-40B4-BE49-F238E27FC236}">
                <a16:creationId xmlns:a16="http://schemas.microsoft.com/office/drawing/2014/main" id="{E2154A32-94EF-DCE7-AF74-AAD487D83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26715" y="1981199"/>
            <a:ext cx="620183" cy="620183"/>
          </a:xfrm>
          <a:prstGeom prst="rect">
            <a:avLst/>
          </a:prstGeom>
        </p:spPr>
      </p:pic>
      <p:pic>
        <p:nvPicPr>
          <p:cNvPr id="14" name="图形 13">
            <a:extLst>
              <a:ext uri="{FF2B5EF4-FFF2-40B4-BE49-F238E27FC236}">
                <a16:creationId xmlns:a16="http://schemas.microsoft.com/office/drawing/2014/main" id="{064209F7-B4B7-2A14-5BE8-E2A6714DD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44782" y="1981199"/>
            <a:ext cx="620183" cy="620183"/>
          </a:xfrm>
          <a:prstGeom prst="rect">
            <a:avLst/>
          </a:prstGeom>
        </p:spPr>
      </p:pic>
      <p:pic>
        <p:nvPicPr>
          <p:cNvPr id="17" name="图形 16">
            <a:extLst>
              <a:ext uri="{FF2B5EF4-FFF2-40B4-BE49-F238E27FC236}">
                <a16:creationId xmlns:a16="http://schemas.microsoft.com/office/drawing/2014/main" id="{B43EF1E1-8CD5-C3D1-B040-8E73D8245E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1510" y="2910418"/>
            <a:ext cx="529165" cy="529165"/>
          </a:xfrm>
          <a:prstGeom prst="rect">
            <a:avLst/>
          </a:prstGeom>
        </p:spPr>
      </p:pic>
      <p:pic>
        <p:nvPicPr>
          <p:cNvPr id="18" name="图形 17">
            <a:extLst>
              <a:ext uri="{FF2B5EF4-FFF2-40B4-BE49-F238E27FC236}">
                <a16:creationId xmlns:a16="http://schemas.microsoft.com/office/drawing/2014/main" id="{1D4A396B-C23C-6D86-3D70-A8DE142711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6156" y="2910418"/>
            <a:ext cx="529165" cy="529165"/>
          </a:xfrm>
          <a:prstGeom prst="rect">
            <a:avLst/>
          </a:prstGeom>
        </p:spPr>
      </p:pic>
      <p:pic>
        <p:nvPicPr>
          <p:cNvPr id="19" name="图形 18">
            <a:extLst>
              <a:ext uri="{FF2B5EF4-FFF2-40B4-BE49-F238E27FC236}">
                <a16:creationId xmlns:a16="http://schemas.microsoft.com/office/drawing/2014/main" id="{29D47409-9BF2-0759-72EB-C6FE743C53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00802" y="2910418"/>
            <a:ext cx="529165" cy="529165"/>
          </a:xfrm>
          <a:prstGeom prst="rect">
            <a:avLst/>
          </a:prstGeom>
        </p:spPr>
      </p:pic>
      <p:pic>
        <p:nvPicPr>
          <p:cNvPr id="20" name="图形 19">
            <a:extLst>
              <a:ext uri="{FF2B5EF4-FFF2-40B4-BE49-F238E27FC236}">
                <a16:creationId xmlns:a16="http://schemas.microsoft.com/office/drawing/2014/main" id="{A3E74D54-3025-A2F7-BF05-57362A2C94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71801" y="2910418"/>
            <a:ext cx="529165" cy="529165"/>
          </a:xfrm>
          <a:prstGeom prst="rect">
            <a:avLst/>
          </a:prstGeom>
        </p:spPr>
      </p:pic>
      <p:sp>
        <p:nvSpPr>
          <p:cNvPr id="21" name="箭头: 右 20">
            <a:extLst>
              <a:ext uri="{FF2B5EF4-FFF2-40B4-BE49-F238E27FC236}">
                <a16:creationId xmlns:a16="http://schemas.microsoft.com/office/drawing/2014/main" id="{2694AA49-E1EF-1954-8998-D7520DE73E33}"/>
              </a:ext>
            </a:extLst>
          </p:cNvPr>
          <p:cNvSpPr/>
          <p:nvPr/>
        </p:nvSpPr>
        <p:spPr>
          <a:xfrm>
            <a:off x="3826934" y="2950634"/>
            <a:ext cx="1109133" cy="448733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2" name="图形 21">
            <a:extLst>
              <a:ext uri="{FF2B5EF4-FFF2-40B4-BE49-F238E27FC236}">
                <a16:creationId xmlns:a16="http://schemas.microsoft.com/office/drawing/2014/main" id="{4C97F0F6-7284-4E47-B547-105A75E4A8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39267" y="2910418"/>
            <a:ext cx="529165" cy="529165"/>
          </a:xfrm>
          <a:prstGeom prst="rect">
            <a:avLst/>
          </a:prstGeom>
        </p:spPr>
      </p:pic>
      <p:pic>
        <p:nvPicPr>
          <p:cNvPr id="23" name="图形 22">
            <a:extLst>
              <a:ext uri="{FF2B5EF4-FFF2-40B4-BE49-F238E27FC236}">
                <a16:creationId xmlns:a16="http://schemas.microsoft.com/office/drawing/2014/main" id="{63E64AFE-29F4-EC15-C7D0-71FE5E8747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56275" y="2910418"/>
            <a:ext cx="529165" cy="529165"/>
          </a:xfrm>
          <a:prstGeom prst="rect">
            <a:avLst/>
          </a:prstGeom>
        </p:spPr>
      </p:pic>
      <p:pic>
        <p:nvPicPr>
          <p:cNvPr id="24" name="图形 23">
            <a:extLst>
              <a:ext uri="{FF2B5EF4-FFF2-40B4-BE49-F238E27FC236}">
                <a16:creationId xmlns:a16="http://schemas.microsoft.com/office/drawing/2014/main" id="{0CEEF8D1-29F0-F1E8-DD56-8A8D18AFF7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73283" y="2910418"/>
            <a:ext cx="529165" cy="529165"/>
          </a:xfrm>
          <a:prstGeom prst="rect">
            <a:avLst/>
          </a:prstGeom>
        </p:spPr>
      </p:pic>
      <p:pic>
        <p:nvPicPr>
          <p:cNvPr id="25" name="图形 24">
            <a:extLst>
              <a:ext uri="{FF2B5EF4-FFF2-40B4-BE49-F238E27FC236}">
                <a16:creationId xmlns:a16="http://schemas.microsoft.com/office/drawing/2014/main" id="{3DA606D7-87D0-9D17-805A-9EA2CC42D3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90290" y="2910418"/>
            <a:ext cx="529165" cy="529165"/>
          </a:xfrm>
          <a:prstGeom prst="rect">
            <a:avLst/>
          </a:prstGeom>
        </p:spPr>
      </p:pic>
      <p:pic>
        <p:nvPicPr>
          <p:cNvPr id="28" name="图形 27">
            <a:extLst>
              <a:ext uri="{FF2B5EF4-FFF2-40B4-BE49-F238E27FC236}">
                <a16:creationId xmlns:a16="http://schemas.microsoft.com/office/drawing/2014/main" id="{D6BD0763-430D-048B-9E5C-D72FE78019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0186" y="3967202"/>
            <a:ext cx="656333" cy="431798"/>
          </a:xfrm>
          <a:prstGeom prst="rect">
            <a:avLst/>
          </a:prstGeom>
        </p:spPr>
      </p:pic>
      <p:pic>
        <p:nvPicPr>
          <p:cNvPr id="29" name="图形 28">
            <a:extLst>
              <a:ext uri="{FF2B5EF4-FFF2-40B4-BE49-F238E27FC236}">
                <a16:creationId xmlns:a16="http://schemas.microsoft.com/office/drawing/2014/main" id="{64D8A8B7-595C-D7BD-2119-8DB39F429C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35966" y="3967202"/>
            <a:ext cx="656333" cy="431798"/>
          </a:xfrm>
          <a:prstGeom prst="rect">
            <a:avLst/>
          </a:prstGeom>
        </p:spPr>
      </p:pic>
      <p:pic>
        <p:nvPicPr>
          <p:cNvPr id="30" name="图形 29">
            <a:extLst>
              <a:ext uri="{FF2B5EF4-FFF2-40B4-BE49-F238E27FC236}">
                <a16:creationId xmlns:a16="http://schemas.microsoft.com/office/drawing/2014/main" id="{8E549346-51C1-1816-7679-F516D96EF6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41746" y="3967202"/>
            <a:ext cx="656333" cy="431798"/>
          </a:xfrm>
          <a:prstGeom prst="rect">
            <a:avLst/>
          </a:prstGeom>
        </p:spPr>
      </p:pic>
      <p:pic>
        <p:nvPicPr>
          <p:cNvPr id="31" name="图形 30">
            <a:extLst>
              <a:ext uri="{FF2B5EF4-FFF2-40B4-BE49-F238E27FC236}">
                <a16:creationId xmlns:a16="http://schemas.microsoft.com/office/drawing/2014/main" id="{B28A42FD-EC3E-FCC4-49CF-3D14B2F2C8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2964305" y="3967202"/>
            <a:ext cx="656333" cy="431798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id="{A1E92128-9F03-874A-E774-805DC9C0CC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00188" y="3967202"/>
            <a:ext cx="656333" cy="431798"/>
          </a:xfrm>
          <a:prstGeom prst="rect">
            <a:avLst/>
          </a:prstGeom>
        </p:spPr>
      </p:pic>
      <p:pic>
        <p:nvPicPr>
          <p:cNvPr id="33" name="图形 32">
            <a:extLst>
              <a:ext uri="{FF2B5EF4-FFF2-40B4-BE49-F238E27FC236}">
                <a16:creationId xmlns:a16="http://schemas.microsoft.com/office/drawing/2014/main" id="{FC29034B-A34F-33C8-E186-635A7A6F4C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65011" y="3967202"/>
            <a:ext cx="656333" cy="431798"/>
          </a:xfrm>
          <a:prstGeom prst="rect">
            <a:avLst/>
          </a:prstGeom>
        </p:spPr>
      </p:pic>
      <p:pic>
        <p:nvPicPr>
          <p:cNvPr id="34" name="图形 33">
            <a:extLst>
              <a:ext uri="{FF2B5EF4-FFF2-40B4-BE49-F238E27FC236}">
                <a16:creationId xmlns:a16="http://schemas.microsoft.com/office/drawing/2014/main" id="{27B045B8-A80B-51F4-5F10-89B05062A8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29834" y="3967202"/>
            <a:ext cx="656333" cy="431798"/>
          </a:xfrm>
          <a:prstGeom prst="rect">
            <a:avLst/>
          </a:prstGeom>
        </p:spPr>
      </p:pic>
      <p:pic>
        <p:nvPicPr>
          <p:cNvPr id="35" name="图形 34">
            <a:extLst>
              <a:ext uri="{FF2B5EF4-FFF2-40B4-BE49-F238E27FC236}">
                <a16:creationId xmlns:a16="http://schemas.microsoft.com/office/drawing/2014/main" id="{1E9B29C3-513B-9E30-A8BE-DA7F9EFE3A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94656" y="3967202"/>
            <a:ext cx="656333" cy="431798"/>
          </a:xfrm>
          <a:prstGeom prst="rect">
            <a:avLst/>
          </a:prstGeom>
        </p:spPr>
      </p:pic>
      <p:sp>
        <p:nvSpPr>
          <p:cNvPr id="36" name="箭头: 右 35">
            <a:extLst>
              <a:ext uri="{FF2B5EF4-FFF2-40B4-BE49-F238E27FC236}">
                <a16:creationId xmlns:a16="http://schemas.microsoft.com/office/drawing/2014/main" id="{DBCEF022-25A6-D38B-80F0-29E0442C1342}"/>
              </a:ext>
            </a:extLst>
          </p:cNvPr>
          <p:cNvSpPr/>
          <p:nvPr/>
        </p:nvSpPr>
        <p:spPr>
          <a:xfrm>
            <a:off x="3843866" y="3958735"/>
            <a:ext cx="1109133" cy="448733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C9B9E4E-7A22-9E70-E7E4-59071EE267B6}"/>
              </a:ext>
            </a:extLst>
          </p:cNvPr>
          <p:cNvSpPr txBox="1"/>
          <p:nvPr/>
        </p:nvSpPr>
        <p:spPr>
          <a:xfrm>
            <a:off x="3860817" y="1541946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ea"/>
                <a:ea typeface="+mj-ea"/>
              </a:rPr>
              <a:t>合并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80014E2-7AFC-E88C-7B2D-F46302951C39}"/>
              </a:ext>
            </a:extLst>
          </p:cNvPr>
          <p:cNvSpPr txBox="1"/>
          <p:nvPr/>
        </p:nvSpPr>
        <p:spPr>
          <a:xfrm>
            <a:off x="7773538" y="1752600"/>
            <a:ext cx="1107996" cy="168486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000" b="1" dirty="0">
                <a:solidFill>
                  <a:srgbClr val="FF0000"/>
                </a:solidFill>
                <a:latin typeface="+mj-ea"/>
                <a:ea typeface="+mj-ea"/>
              </a:rPr>
              <a:t>加法</a:t>
            </a:r>
          </a:p>
        </p:txBody>
      </p:sp>
    </p:spTree>
    <p:extLst>
      <p:ext uri="{BB962C8B-B14F-4D97-AF65-F5344CB8AC3E}">
        <p14:creationId xmlns:p14="http://schemas.microsoft.com/office/powerpoint/2010/main" val="126332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1" grpId="0" animBg="1"/>
      <p:bldP spid="36" grpId="0" animBg="1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>
            <a:extLst>
              <a:ext uri="{FF2B5EF4-FFF2-40B4-BE49-F238E27FC236}">
                <a16:creationId xmlns:a16="http://schemas.microsoft.com/office/drawing/2014/main" id="{02349B92-09FA-48C1-BF75-AD66DF6010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110" y="1625232"/>
            <a:ext cx="997945" cy="104717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791B3D8-7477-3B43-05D6-99CFAE641C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37" t="12569"/>
          <a:stretch/>
        </p:blipFill>
        <p:spPr>
          <a:xfrm>
            <a:off x="746606" y="1725188"/>
            <a:ext cx="4851400" cy="239273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A2BD0C24-0638-9A3C-A672-0443A3AD8722}"/>
              </a:ext>
            </a:extLst>
          </p:cNvPr>
          <p:cNvGrpSpPr/>
          <p:nvPr/>
        </p:nvGrpSpPr>
        <p:grpSpPr>
          <a:xfrm>
            <a:off x="527471" y="1045950"/>
            <a:ext cx="7713227" cy="532199"/>
            <a:chOff x="967738" y="1172950"/>
            <a:chExt cx="7713227" cy="532199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A12816E-209B-D1CF-8063-F66246149B4E}"/>
                </a:ext>
              </a:extLst>
            </p:cNvPr>
            <p:cNvSpPr txBox="1"/>
            <p:nvPr/>
          </p:nvSpPr>
          <p:spPr>
            <a:xfrm>
              <a:off x="967738" y="1208217"/>
              <a:ext cx="771322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latin typeface="+mn-lt"/>
                  <a:ea typeface="+mn-ea"/>
                  <a:cs typeface="+mn-ea"/>
                  <a:sym typeface="+mn-lt"/>
                </a:rPr>
                <a:t>果果怎么做，就可以使自己的        和花花的同样多</a:t>
              </a:r>
              <a:r>
                <a:rPr lang="en-US" altLang="zh-CN" sz="2400" b="1" dirty="0">
                  <a:latin typeface="+mn-lt"/>
                  <a:ea typeface="+mn-ea"/>
                  <a:cs typeface="+mn-ea"/>
                  <a:sym typeface="+mn-lt"/>
                </a:rPr>
                <a:t>?</a:t>
              </a:r>
              <a:endParaRPr lang="zh-CN" altLang="en-US" sz="24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599C8F59-E104-CC7C-40E4-53B74E91E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41393" y="1172950"/>
              <a:ext cx="629406" cy="532199"/>
            </a:xfrm>
            <a:prstGeom prst="rect">
              <a:avLst/>
            </a:prstGeom>
          </p:spPr>
        </p:pic>
      </p:grpSp>
      <p:sp>
        <p:nvSpPr>
          <p:cNvPr id="35" name="对话气泡: 圆角矩形 34">
            <a:extLst>
              <a:ext uri="{FF2B5EF4-FFF2-40B4-BE49-F238E27FC236}">
                <a16:creationId xmlns:a16="http://schemas.microsoft.com/office/drawing/2014/main" id="{60F120A1-5CF2-E6EF-B38A-979AA26B5F7A}"/>
              </a:ext>
            </a:extLst>
          </p:cNvPr>
          <p:cNvSpPr/>
          <p:nvPr/>
        </p:nvSpPr>
        <p:spPr>
          <a:xfrm>
            <a:off x="5316975" y="1600200"/>
            <a:ext cx="2482721" cy="850131"/>
          </a:xfrm>
          <a:prstGeom prst="wedgeRoundRectCallout">
            <a:avLst>
              <a:gd name="adj1" fmla="val 59518"/>
              <a:gd name="adj2" fmla="val 34779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你们可以从图中知道哪些信息？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652F1749-C78F-357F-CA4A-5F046E1D94DB}"/>
              </a:ext>
            </a:extLst>
          </p:cNvPr>
          <p:cNvGrpSpPr/>
          <p:nvPr/>
        </p:nvGrpSpPr>
        <p:grpSpPr>
          <a:xfrm>
            <a:off x="5866424" y="3068482"/>
            <a:ext cx="3147922" cy="1439334"/>
            <a:chOff x="5395576" y="2693169"/>
            <a:chExt cx="3147922" cy="1439334"/>
          </a:xfrm>
        </p:grpSpPr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3947EA06-D4D6-A072-6DB6-1EBD36002F3C}"/>
                </a:ext>
              </a:extLst>
            </p:cNvPr>
            <p:cNvSpPr/>
            <p:nvPr/>
          </p:nvSpPr>
          <p:spPr>
            <a:xfrm>
              <a:off x="5395576" y="2693169"/>
              <a:ext cx="2531534" cy="1439334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0C206D0F-D2D5-DDCA-8DA2-1B6258FC41D7}"/>
                </a:ext>
              </a:extLst>
            </p:cNvPr>
            <p:cNvSpPr txBox="1"/>
            <p:nvPr/>
          </p:nvSpPr>
          <p:spPr>
            <a:xfrm>
              <a:off x="5514361" y="2720465"/>
              <a:ext cx="3029137" cy="1303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果果有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个桃，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花花有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个桃。</a:t>
              </a:r>
            </a:p>
          </p:txBody>
        </p:sp>
      </p:grp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D2D90862-27CB-43FE-B66B-EDD044F8712B}"/>
              </a:ext>
            </a:extLst>
          </p:cNvPr>
          <p:cNvSpPr/>
          <p:nvPr/>
        </p:nvSpPr>
        <p:spPr>
          <a:xfrm>
            <a:off x="1236195" y="409202"/>
            <a:ext cx="1489901" cy="524976"/>
          </a:xfrm>
          <a:prstGeom prst="roundRect">
            <a:avLst>
              <a:gd name="adj" fmla="val 50000"/>
            </a:avLst>
          </a:prstGeom>
          <a:solidFill>
            <a:srgbClr val="F5D4BA"/>
          </a:solidFill>
          <a:ln>
            <a:solidFill>
              <a:srgbClr val="F5D4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5686A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试一试</a:t>
            </a:r>
          </a:p>
        </p:txBody>
      </p:sp>
    </p:spTree>
    <p:extLst>
      <p:ext uri="{BB962C8B-B14F-4D97-AF65-F5344CB8AC3E}">
        <p14:creationId xmlns:p14="http://schemas.microsoft.com/office/powerpoint/2010/main" val="24469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65FAF5C-7C23-7D25-FF89-A8EAF3A9A0DF}"/>
              </a:ext>
            </a:extLst>
          </p:cNvPr>
          <p:cNvSpPr txBox="1"/>
          <p:nvPr/>
        </p:nvSpPr>
        <p:spPr>
          <a:xfrm>
            <a:off x="1209887" y="449858"/>
            <a:ext cx="1914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解决问题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3DBF025-98F5-0E3D-CE83-876F16ED32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37" t="12569"/>
          <a:stretch/>
        </p:blipFill>
        <p:spPr>
          <a:xfrm>
            <a:off x="658110" y="1658941"/>
            <a:ext cx="3202356" cy="15794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AD12D003-EED8-5CEF-B781-37B43A1C5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94266" y="3386510"/>
            <a:ext cx="1053488" cy="135154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3320A56F-9EA9-6DD3-CC6D-F4C4F6B8EAAD}"/>
              </a:ext>
            </a:extLst>
          </p:cNvPr>
          <p:cNvSpPr/>
          <p:nvPr/>
        </p:nvSpPr>
        <p:spPr>
          <a:xfrm>
            <a:off x="2016408" y="3530084"/>
            <a:ext cx="2580529" cy="532199"/>
          </a:xfrm>
          <a:prstGeom prst="wedgeRoundRectCallout">
            <a:avLst>
              <a:gd name="adj1" fmla="val -56257"/>
              <a:gd name="adj2" fmla="val 4250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果果再摘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个桃。</a:t>
            </a:r>
          </a:p>
        </p:txBody>
      </p:sp>
      <p:sp>
        <p:nvSpPr>
          <p:cNvPr id="33" name="对话气泡: 圆角矩形 32">
            <a:extLst>
              <a:ext uri="{FF2B5EF4-FFF2-40B4-BE49-F238E27FC236}">
                <a16:creationId xmlns:a16="http://schemas.microsoft.com/office/drawing/2014/main" id="{90A5B37B-5937-04BE-1698-0A32A97334D6}"/>
              </a:ext>
            </a:extLst>
          </p:cNvPr>
          <p:cNvSpPr/>
          <p:nvPr/>
        </p:nvSpPr>
        <p:spPr>
          <a:xfrm>
            <a:off x="4784093" y="2033581"/>
            <a:ext cx="2783592" cy="818278"/>
          </a:xfrm>
          <a:prstGeom prst="wedgeRoundRectCallout">
            <a:avLst>
              <a:gd name="adj1" fmla="val 58187"/>
              <a:gd name="adj2" fmla="val -34146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可以用加法算式来表示吗？</a:t>
            </a:r>
          </a:p>
        </p:txBody>
      </p:sp>
      <p:sp>
        <p:nvSpPr>
          <p:cNvPr id="34" name="对话气泡: 圆角矩形 33">
            <a:extLst>
              <a:ext uri="{FF2B5EF4-FFF2-40B4-BE49-F238E27FC236}">
                <a16:creationId xmlns:a16="http://schemas.microsoft.com/office/drawing/2014/main" id="{E994C482-BB0D-C0D0-C041-C9DEFE5B7083}"/>
              </a:ext>
            </a:extLst>
          </p:cNvPr>
          <p:cNvSpPr/>
          <p:nvPr/>
        </p:nvSpPr>
        <p:spPr>
          <a:xfrm>
            <a:off x="2016408" y="3530083"/>
            <a:ext cx="1773382" cy="532199"/>
          </a:xfrm>
          <a:prstGeom prst="wedgeRoundRectCallout">
            <a:avLst>
              <a:gd name="adj1" fmla="val -56257"/>
              <a:gd name="adj2" fmla="val 4250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3+1=4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A24863E7-4D1C-474F-BF7E-C44D62397009}"/>
              </a:ext>
            </a:extLst>
          </p:cNvPr>
          <p:cNvGrpSpPr/>
          <p:nvPr/>
        </p:nvGrpSpPr>
        <p:grpSpPr>
          <a:xfrm>
            <a:off x="527471" y="1045950"/>
            <a:ext cx="7713227" cy="532199"/>
            <a:chOff x="967738" y="1172950"/>
            <a:chExt cx="7713227" cy="532199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E19FD5BF-BB51-4CA9-8FFD-7F8874B97BD2}"/>
                </a:ext>
              </a:extLst>
            </p:cNvPr>
            <p:cNvSpPr txBox="1"/>
            <p:nvPr/>
          </p:nvSpPr>
          <p:spPr>
            <a:xfrm>
              <a:off x="967738" y="1208217"/>
              <a:ext cx="771322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latin typeface="+mn-lt"/>
                  <a:ea typeface="+mn-ea"/>
                  <a:cs typeface="+mn-ea"/>
                  <a:sym typeface="+mn-lt"/>
                </a:rPr>
                <a:t>果果怎么做，就可以使自己的        和花花的同样多</a:t>
              </a:r>
              <a:r>
                <a:rPr lang="en-US" altLang="zh-CN" sz="2400" b="1" dirty="0">
                  <a:latin typeface="+mn-lt"/>
                  <a:ea typeface="+mn-ea"/>
                  <a:cs typeface="+mn-ea"/>
                  <a:sym typeface="+mn-lt"/>
                </a:rPr>
                <a:t>?</a:t>
              </a:r>
              <a:endParaRPr lang="zh-CN" altLang="en-US" sz="24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7B3B1518-0A5E-4509-B746-06CC0FCBF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41393" y="1172950"/>
              <a:ext cx="629406" cy="532199"/>
            </a:xfrm>
            <a:prstGeom prst="rect">
              <a:avLst/>
            </a:prstGeom>
          </p:spPr>
        </p:pic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649E8F59-3948-4D64-AC46-862EEB29B7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110" y="1625232"/>
            <a:ext cx="997945" cy="104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01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33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B0630963-5578-44F9-B512-F187DD46F4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5" t="59644" r="56106" b="29140"/>
          <a:stretch/>
        </p:blipFill>
        <p:spPr>
          <a:xfrm>
            <a:off x="2560564" y="1930715"/>
            <a:ext cx="4259710" cy="2190705"/>
          </a:xfrm>
          <a:custGeom>
            <a:avLst/>
            <a:gdLst>
              <a:gd name="connsiteX0" fmla="*/ 0 w 4259710"/>
              <a:gd name="connsiteY0" fmla="*/ 0 h 2190705"/>
              <a:gd name="connsiteX1" fmla="*/ 4259710 w 4259710"/>
              <a:gd name="connsiteY1" fmla="*/ 0 h 2190705"/>
              <a:gd name="connsiteX2" fmla="*/ 4259710 w 4259710"/>
              <a:gd name="connsiteY2" fmla="*/ 2190705 h 2190705"/>
              <a:gd name="connsiteX3" fmla="*/ 3169676 w 4259710"/>
              <a:gd name="connsiteY3" fmla="*/ 2190705 h 2190705"/>
              <a:gd name="connsiteX4" fmla="*/ 3169676 w 4259710"/>
              <a:gd name="connsiteY4" fmla="*/ 2115505 h 2190705"/>
              <a:gd name="connsiteX5" fmla="*/ 3024896 w 4259710"/>
              <a:gd name="connsiteY5" fmla="*/ 1627825 h 2190705"/>
              <a:gd name="connsiteX6" fmla="*/ 2186696 w 4259710"/>
              <a:gd name="connsiteY6" fmla="*/ 1521145 h 2190705"/>
              <a:gd name="connsiteX7" fmla="*/ 1683776 w 4259710"/>
              <a:gd name="connsiteY7" fmla="*/ 1978345 h 2190705"/>
              <a:gd name="connsiteX8" fmla="*/ 1337835 w 4259710"/>
              <a:gd name="connsiteY8" fmla="*/ 2190705 h 2190705"/>
              <a:gd name="connsiteX9" fmla="*/ 0 w 4259710"/>
              <a:gd name="connsiteY9" fmla="*/ 2190705 h 219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59710" h="2190705">
                <a:moveTo>
                  <a:pt x="0" y="0"/>
                </a:moveTo>
                <a:lnTo>
                  <a:pt x="4259710" y="0"/>
                </a:lnTo>
                <a:lnTo>
                  <a:pt x="4259710" y="2190705"/>
                </a:lnTo>
                <a:lnTo>
                  <a:pt x="3169676" y="2190705"/>
                </a:lnTo>
                <a:lnTo>
                  <a:pt x="3169676" y="2115505"/>
                </a:lnTo>
                <a:lnTo>
                  <a:pt x="3024896" y="1627825"/>
                </a:lnTo>
                <a:lnTo>
                  <a:pt x="2186696" y="1521145"/>
                </a:lnTo>
                <a:lnTo>
                  <a:pt x="1683776" y="1978345"/>
                </a:lnTo>
                <a:lnTo>
                  <a:pt x="1337835" y="2190705"/>
                </a:lnTo>
                <a:lnTo>
                  <a:pt x="0" y="2190705"/>
                </a:lnTo>
                <a:close/>
              </a:path>
            </a:pathLst>
          </a:custGeom>
        </p:spPr>
      </p:pic>
      <p:sp>
        <p:nvSpPr>
          <p:cNvPr id="17411" name="矩形 15"/>
          <p:cNvSpPr/>
          <p:nvPr/>
        </p:nvSpPr>
        <p:spPr>
          <a:xfrm>
            <a:off x="4965700" y="3767138"/>
            <a:ext cx="3959225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</a:pPr>
            <a:r>
              <a:rPr lang="en-US" altLang="zh-CN" sz="4000" dirty="0">
                <a:solidFill>
                  <a:srgbClr val="FF0000"/>
                </a:solidFill>
                <a:cs typeface="+mn-ea"/>
                <a:sym typeface="+mn-lt"/>
              </a:rPr>
              <a:t>2+2=4</a:t>
            </a:r>
          </a:p>
        </p:txBody>
      </p:sp>
      <p:sp>
        <p:nvSpPr>
          <p:cNvPr id="17412" name="Rectangle 4"/>
          <p:cNvSpPr txBox="1"/>
          <p:nvPr/>
        </p:nvSpPr>
        <p:spPr>
          <a:xfrm>
            <a:off x="938213" y="1026158"/>
            <a:ext cx="7124700" cy="71913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sz="3200" dirty="0">
                <a:cs typeface="+mn-ea"/>
                <a:sym typeface="+mn-lt"/>
              </a:rPr>
              <a:t>1.</a:t>
            </a:r>
            <a:r>
              <a:rPr lang="zh-CN" altLang="en-US" sz="3200" dirty="0">
                <a:cs typeface="+mn-ea"/>
                <a:sym typeface="+mn-lt"/>
              </a:rPr>
              <a:t>看图说一说算式表示的意思。</a:t>
            </a:r>
          </a:p>
        </p:txBody>
      </p:sp>
      <p:sp>
        <p:nvSpPr>
          <p:cNvPr id="2" name="矩形 1"/>
          <p:cNvSpPr/>
          <p:nvPr/>
        </p:nvSpPr>
        <p:spPr>
          <a:xfrm>
            <a:off x="3132841" y="568325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25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页做一做 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第</a:t>
            </a:r>
            <a:r>
              <a:rPr lang="en-US" altLang="zh-CN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】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612571" y="3161151"/>
            <a:ext cx="1525938" cy="106286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181532" y="2478316"/>
            <a:ext cx="1435498" cy="84075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550695" y="2464168"/>
            <a:ext cx="3100390" cy="173657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AC41B86-D9E3-FDBA-CA9C-C73462321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876" y="401187"/>
            <a:ext cx="263809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巩固练习</a:t>
            </a:r>
            <a:endParaRPr kumimoji="0" lang="zh-CN" altLang="en-US" sz="3200" b="1" i="0" u="none" strike="noStrike" kern="1200" cap="none" spc="0" normalizeH="0" baseline="0" noProof="0" dirty="0">
              <a:ln>
                <a:solidFill>
                  <a:srgbClr val="B05408"/>
                </a:solidFill>
              </a:ln>
              <a:solidFill>
                <a:srgbClr val="B05408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3" grpId="0" animBg="1"/>
      <p:bldP spid="3" grpId="1" animBg="1"/>
      <p:bldP spid="4" grpId="0" bldLvl="0" animBg="1"/>
      <p:bldP spid="4" grpId="1" animBg="1"/>
      <p:bldP spid="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矩形 15"/>
          <p:cNvSpPr/>
          <p:nvPr/>
        </p:nvSpPr>
        <p:spPr>
          <a:xfrm>
            <a:off x="4518374" y="2648706"/>
            <a:ext cx="365760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</a:pPr>
            <a:r>
              <a:rPr lang="en-US" altLang="zh-CN" sz="4000" dirty="0">
                <a:solidFill>
                  <a:srgbClr val="FF0000"/>
                </a:solidFill>
                <a:cs typeface="+mn-ea"/>
                <a:sym typeface="+mn-lt"/>
              </a:rPr>
              <a:t>4+1=5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3252992" y="2648706"/>
            <a:ext cx="655955" cy="10731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5AE85C1-3B4F-DEB4-0E23-CBA6FA9F7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78" y="1313738"/>
            <a:ext cx="3027533" cy="245860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 rot="1446371">
            <a:off x="3113791" y="1505259"/>
            <a:ext cx="404107" cy="99880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753809" y="1333681"/>
            <a:ext cx="1572577" cy="2458085"/>
          </a:xfrm>
          <a:prstGeom prst="round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2" grpId="0" animBg="1"/>
      <p:bldP spid="2" grpId="1" animBg="1"/>
      <p:bldP spid="3" grpId="0" bldLvl="0" animBg="1"/>
      <p:bldP spid="3" grpId="1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矩形 15"/>
          <p:cNvSpPr/>
          <p:nvPr/>
        </p:nvSpPr>
        <p:spPr>
          <a:xfrm>
            <a:off x="3079786" y="2523762"/>
            <a:ext cx="2700338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</a:pPr>
            <a:r>
              <a:rPr lang="en-US" altLang="zh-CN" sz="4000" dirty="0">
                <a:cs typeface="+mn-ea"/>
                <a:sym typeface="+mn-lt"/>
              </a:rPr>
              <a:t>3</a:t>
            </a:r>
            <a:r>
              <a:rPr lang="en-US" altLang="zh-CN" sz="4000" dirty="0">
                <a:solidFill>
                  <a:srgbClr val="FF0000"/>
                </a:solidFill>
                <a:cs typeface="+mn-ea"/>
                <a:sym typeface="+mn-lt"/>
              </a:rPr>
              <a:t>+</a:t>
            </a:r>
            <a:r>
              <a:rPr lang="en-US" altLang="zh-CN" sz="4000" dirty="0">
                <a:cs typeface="+mn-ea"/>
                <a:sym typeface="+mn-lt"/>
              </a:rPr>
              <a:t>1=4</a:t>
            </a:r>
          </a:p>
        </p:txBody>
      </p:sp>
      <p:sp>
        <p:nvSpPr>
          <p:cNvPr id="32774" name="圆角矩形 12"/>
          <p:cNvSpPr/>
          <p:nvPr/>
        </p:nvSpPr>
        <p:spPr>
          <a:xfrm>
            <a:off x="1008438" y="1369444"/>
            <a:ext cx="3317875" cy="1020762"/>
          </a:xfrm>
          <a:prstGeom prst="roundRect">
            <a:avLst>
              <a:gd name="adj" fmla="val 26005"/>
            </a:avLst>
          </a:prstGeom>
          <a:noFill/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</a:pPr>
            <a:endParaRPr lang="zh-CN" altLang="en-US" sz="1800" b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32775" name="Group 9"/>
          <p:cNvGrpSpPr/>
          <p:nvPr/>
        </p:nvGrpSpPr>
        <p:grpSpPr>
          <a:xfrm>
            <a:off x="1378281" y="1688531"/>
            <a:ext cx="1587500" cy="379413"/>
            <a:chOff x="0" y="0"/>
            <a:chExt cx="953" cy="226"/>
          </a:xfrm>
          <a:solidFill>
            <a:srgbClr val="FF0000"/>
          </a:solidFill>
        </p:grpSpPr>
        <p:sp>
          <p:nvSpPr>
            <p:cNvPr id="32789" name="Oval 15"/>
            <p:cNvSpPr/>
            <p:nvPr/>
          </p:nvSpPr>
          <p:spPr>
            <a:xfrm>
              <a:off x="0" y="0"/>
              <a:ext cx="227" cy="226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</a:pPr>
              <a:endParaRPr lang="zh-CN" altLang="en-US" sz="1800" b="0" dirty="0">
                <a:cs typeface="+mn-ea"/>
                <a:sym typeface="+mn-lt"/>
              </a:endParaRPr>
            </a:p>
          </p:txBody>
        </p:sp>
        <p:sp>
          <p:nvSpPr>
            <p:cNvPr id="32790" name="Oval 15"/>
            <p:cNvSpPr/>
            <p:nvPr/>
          </p:nvSpPr>
          <p:spPr>
            <a:xfrm>
              <a:off x="363" y="0"/>
              <a:ext cx="227" cy="226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</a:pPr>
              <a:endParaRPr lang="zh-CN" altLang="en-US" sz="1800" b="0" dirty="0">
                <a:cs typeface="+mn-ea"/>
                <a:sym typeface="+mn-lt"/>
              </a:endParaRPr>
            </a:p>
          </p:txBody>
        </p:sp>
        <p:sp>
          <p:nvSpPr>
            <p:cNvPr id="32791" name="Oval 15"/>
            <p:cNvSpPr/>
            <p:nvPr/>
          </p:nvSpPr>
          <p:spPr>
            <a:xfrm>
              <a:off x="726" y="0"/>
              <a:ext cx="227" cy="226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</a:pPr>
              <a:endParaRPr lang="zh-CN" altLang="en-US" sz="1800" b="0" dirty="0">
                <a:cs typeface="+mn-ea"/>
                <a:sym typeface="+mn-lt"/>
              </a:endParaRPr>
            </a:p>
          </p:txBody>
        </p:sp>
      </p:grpSp>
      <p:sp>
        <p:nvSpPr>
          <p:cNvPr id="32776" name="Oval 15"/>
          <p:cNvSpPr/>
          <p:nvPr/>
        </p:nvSpPr>
        <p:spPr>
          <a:xfrm>
            <a:off x="3549981" y="1691706"/>
            <a:ext cx="379413" cy="376238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</a:pPr>
            <a:endParaRPr lang="zh-CN" altLang="en-US" sz="1800" b="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pic>
        <p:nvPicPr>
          <p:cNvPr id="32777" name="Picture 2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90375" y="3135744"/>
            <a:ext cx="133350" cy="368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8" name="Rectangle 4"/>
          <p:cNvSpPr txBox="1"/>
          <p:nvPr/>
        </p:nvSpPr>
        <p:spPr>
          <a:xfrm>
            <a:off x="2384108" y="3992200"/>
            <a:ext cx="4410075" cy="7524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sz="3200" dirty="0">
                <a:cs typeface="+mn-ea"/>
                <a:sym typeface="+mn-lt"/>
              </a:rPr>
              <a:t>读作：</a:t>
            </a:r>
            <a:r>
              <a:rPr lang="en-US" altLang="zh-CN" sz="3200" dirty="0">
                <a:cs typeface="+mn-ea"/>
                <a:sym typeface="+mn-lt"/>
              </a:rPr>
              <a:t>3 </a:t>
            </a:r>
            <a:r>
              <a:rPr lang="zh-CN" altLang="en-US" sz="3200" dirty="0">
                <a:cs typeface="+mn-ea"/>
                <a:sym typeface="+mn-lt"/>
              </a:rPr>
              <a:t>加 </a:t>
            </a:r>
            <a:r>
              <a:rPr lang="en-US" altLang="zh-CN" sz="3200" dirty="0">
                <a:cs typeface="+mn-ea"/>
                <a:sym typeface="+mn-lt"/>
              </a:rPr>
              <a:t>1 </a:t>
            </a:r>
            <a:r>
              <a:rPr lang="zh-CN" altLang="en-US" sz="3200" dirty="0">
                <a:cs typeface="+mn-ea"/>
                <a:sym typeface="+mn-lt"/>
              </a:rPr>
              <a:t>等于 </a:t>
            </a:r>
            <a:r>
              <a:rPr lang="en-US" altLang="zh-CN" sz="3200" dirty="0">
                <a:cs typeface="+mn-ea"/>
                <a:sym typeface="+mn-lt"/>
              </a:rPr>
              <a:t>4 </a:t>
            </a:r>
            <a:r>
              <a:rPr lang="zh-CN" altLang="en-US" sz="3200" dirty="0">
                <a:cs typeface="+mn-ea"/>
                <a:sym typeface="+mn-lt"/>
              </a:rPr>
              <a:t>。</a:t>
            </a:r>
          </a:p>
        </p:txBody>
      </p:sp>
      <p:sp>
        <p:nvSpPr>
          <p:cNvPr id="12" name="矩形 15"/>
          <p:cNvSpPr>
            <a:spLocks noChangeArrowheads="1"/>
          </p:cNvSpPr>
          <p:nvPr/>
        </p:nvSpPr>
        <p:spPr bwMode="auto">
          <a:xfrm>
            <a:off x="3322320" y="3408000"/>
            <a:ext cx="1762125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加号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3986213" y="481013"/>
            <a:ext cx="1716088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加 法</a:t>
            </a:r>
          </a:p>
        </p:txBody>
      </p:sp>
      <p:sp>
        <p:nvSpPr>
          <p:cNvPr id="19470" name="Rectangle 16"/>
          <p:cNvSpPr>
            <a:spLocks noChangeArrowheads="1"/>
          </p:cNvSpPr>
          <p:nvPr/>
        </p:nvSpPr>
        <p:spPr bwMode="auto">
          <a:xfrm>
            <a:off x="1123946" y="390525"/>
            <a:ext cx="220059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  <p:sp>
        <p:nvSpPr>
          <p:cNvPr id="2" name="圆角矩形 12">
            <a:extLst>
              <a:ext uri="{FF2B5EF4-FFF2-40B4-BE49-F238E27FC236}">
                <a16:creationId xmlns:a16="http://schemas.microsoft.com/office/drawing/2014/main" id="{EA843BE6-A906-1116-4F86-24F6725D43C2}"/>
              </a:ext>
            </a:extLst>
          </p:cNvPr>
          <p:cNvSpPr/>
          <p:nvPr/>
        </p:nvSpPr>
        <p:spPr>
          <a:xfrm>
            <a:off x="4696156" y="1369444"/>
            <a:ext cx="2701380" cy="1020762"/>
          </a:xfrm>
          <a:prstGeom prst="roundRect">
            <a:avLst>
              <a:gd name="adj" fmla="val 26005"/>
            </a:avLst>
          </a:prstGeom>
          <a:noFill/>
          <a:ln w="25400" cap="flat" cmpd="sng">
            <a:solidFill>
              <a:srgbClr val="0099FF"/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</a:pPr>
            <a:endParaRPr lang="zh-CN" altLang="en-US" sz="1800" b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3" name="Group 9">
            <a:extLst>
              <a:ext uri="{FF2B5EF4-FFF2-40B4-BE49-F238E27FC236}">
                <a16:creationId xmlns:a16="http://schemas.microsoft.com/office/drawing/2014/main" id="{361DC902-8A04-9D45-7C28-749B1BC340B0}"/>
              </a:ext>
            </a:extLst>
          </p:cNvPr>
          <p:cNvGrpSpPr/>
          <p:nvPr/>
        </p:nvGrpSpPr>
        <p:grpSpPr>
          <a:xfrm>
            <a:off x="5065998" y="1688531"/>
            <a:ext cx="1587500" cy="379413"/>
            <a:chOff x="0" y="0"/>
            <a:chExt cx="953" cy="226"/>
          </a:xfrm>
          <a:solidFill>
            <a:srgbClr val="FF0000"/>
          </a:solidFill>
        </p:grpSpPr>
        <p:sp>
          <p:nvSpPr>
            <p:cNvPr id="4" name="Oval 15">
              <a:extLst>
                <a:ext uri="{FF2B5EF4-FFF2-40B4-BE49-F238E27FC236}">
                  <a16:creationId xmlns:a16="http://schemas.microsoft.com/office/drawing/2014/main" id="{7BB6DF66-F5ED-9758-5542-FB33A4444083}"/>
                </a:ext>
              </a:extLst>
            </p:cNvPr>
            <p:cNvSpPr/>
            <p:nvPr/>
          </p:nvSpPr>
          <p:spPr>
            <a:xfrm>
              <a:off x="0" y="0"/>
              <a:ext cx="227" cy="226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</a:pPr>
              <a:endParaRPr lang="zh-CN" altLang="en-US" sz="1800" b="0" dirty="0">
                <a:cs typeface="+mn-ea"/>
                <a:sym typeface="+mn-lt"/>
              </a:endParaRPr>
            </a:p>
          </p:txBody>
        </p:sp>
        <p:sp>
          <p:nvSpPr>
            <p:cNvPr id="5" name="Oval 15">
              <a:extLst>
                <a:ext uri="{FF2B5EF4-FFF2-40B4-BE49-F238E27FC236}">
                  <a16:creationId xmlns:a16="http://schemas.microsoft.com/office/drawing/2014/main" id="{4871EAD5-A972-C10B-E042-0C3E848BED48}"/>
                </a:ext>
              </a:extLst>
            </p:cNvPr>
            <p:cNvSpPr/>
            <p:nvPr/>
          </p:nvSpPr>
          <p:spPr>
            <a:xfrm>
              <a:off x="363" y="0"/>
              <a:ext cx="227" cy="226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</a:pPr>
              <a:endParaRPr lang="zh-CN" altLang="en-US" sz="1800" b="0" dirty="0">
                <a:cs typeface="+mn-ea"/>
                <a:sym typeface="+mn-lt"/>
              </a:endParaRPr>
            </a:p>
          </p:txBody>
        </p:sp>
        <p:sp>
          <p:nvSpPr>
            <p:cNvPr id="6" name="Oval 15">
              <a:extLst>
                <a:ext uri="{FF2B5EF4-FFF2-40B4-BE49-F238E27FC236}">
                  <a16:creationId xmlns:a16="http://schemas.microsoft.com/office/drawing/2014/main" id="{A7F30C65-7D5B-A995-E694-4E839C3C6789}"/>
                </a:ext>
              </a:extLst>
            </p:cNvPr>
            <p:cNvSpPr/>
            <p:nvPr/>
          </p:nvSpPr>
          <p:spPr>
            <a:xfrm>
              <a:off x="726" y="0"/>
              <a:ext cx="227" cy="226"/>
            </a:xfrm>
            <a:prstGeom prst="ellipse">
              <a:avLst/>
            </a:prstGeom>
            <a:grpFill/>
            <a:ln w="9525">
              <a:noFill/>
            </a:ln>
          </p:spPr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</a:pPr>
              <a:endParaRPr lang="zh-CN" altLang="en-US" sz="1800" b="0" dirty="0">
                <a:cs typeface="+mn-ea"/>
                <a:sym typeface="+mn-lt"/>
              </a:endParaRPr>
            </a:p>
          </p:txBody>
        </p:sp>
      </p:grpSp>
      <p:sp>
        <p:nvSpPr>
          <p:cNvPr id="7" name="Oval 15">
            <a:extLst>
              <a:ext uri="{FF2B5EF4-FFF2-40B4-BE49-F238E27FC236}">
                <a16:creationId xmlns:a16="http://schemas.microsoft.com/office/drawing/2014/main" id="{18F7569C-4975-AEC1-79C2-0C5F59031B54}"/>
              </a:ext>
            </a:extLst>
          </p:cNvPr>
          <p:cNvSpPr/>
          <p:nvPr/>
        </p:nvSpPr>
        <p:spPr>
          <a:xfrm>
            <a:off x="6828395" y="1682997"/>
            <a:ext cx="379413" cy="376238"/>
          </a:xfrm>
          <a:prstGeom prst="ellipse">
            <a:avLst/>
          </a:prstGeom>
          <a:solidFill>
            <a:srgbClr val="FF0000"/>
          </a:solidFill>
          <a:ln w="9525">
            <a:noFill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</a:pPr>
            <a:endParaRPr lang="zh-CN" altLang="en-US" sz="1800" b="0" dirty="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7DC5353F-CB04-4F06-A131-E96AB42A7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F9C34FB-F123-4C63-B0E8-ACFD94BAFE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EBBC2F5-0A0B-4440-92DC-7AD26997BBE8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2FA683F-1F02-4402-A4AE-0A8758D80C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596697f1-ac31-4e6c-9b59-3a11676b2f33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65dc767-6fd0-4ab4-9c49-be6858d91030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>
            <a:lumMod val="40000"/>
            <a:lumOff val="6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65dc767-6fd0-4ab4-9c49-be6858d91030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228</Words>
  <Application>Microsoft Office PowerPoint</Application>
  <PresentationFormat>全屏显示(16:9)</PresentationFormat>
  <Paragraphs>52</Paragraphs>
  <Slides>14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黑体</vt:lpstr>
      <vt:lpstr>楷体</vt:lpstr>
      <vt:lpstr>宋体</vt:lpstr>
      <vt:lpstr>Arial</vt:lpstr>
      <vt:lpstr>Calibri</vt:lpstr>
      <vt:lpstr>Times New Roman</vt:lpstr>
      <vt:lpstr>2_Office 主题​​</vt:lpstr>
      <vt:lpstr>4_Office 主题​​</vt:lpstr>
      <vt:lpstr>加  法(1)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624</cp:revision>
  <dcterms:created xsi:type="dcterms:W3CDTF">2016-01-14T07:05:00Z</dcterms:created>
  <dcterms:modified xsi:type="dcterms:W3CDTF">2024-08-27T03:29:24Z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