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16"/>
  </p:notesMasterIdLst>
  <p:sldIdLst>
    <p:sldId id="256" r:id="rId3"/>
    <p:sldId id="532" r:id="rId4"/>
    <p:sldId id="540" r:id="rId5"/>
    <p:sldId id="546" r:id="rId6"/>
    <p:sldId id="549" r:id="rId7"/>
    <p:sldId id="547" r:id="rId8"/>
    <p:sldId id="548" r:id="rId9"/>
    <p:sldId id="539" r:id="rId10"/>
    <p:sldId id="528" r:id="rId11"/>
    <p:sldId id="530" r:id="rId12"/>
    <p:sldId id="382" r:id="rId13"/>
  </p:sldIdLst>
  <p:sldSz cx="9144000" cy="5143500" type="screen16x9"/>
  <p:notesSz cx="6858000" cy="9144000"/>
  <p:custDataLst>
    <p:tags r:id="rId17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D4E2"/>
    <a:srgbClr val="FDB873"/>
    <a:srgbClr val="FFFFFF"/>
    <a:srgbClr val="FFFFD9"/>
    <a:srgbClr val="B6CA8B"/>
    <a:srgbClr val="EE3F84"/>
    <a:srgbClr val="37A7D9"/>
    <a:srgbClr val="00AEA7"/>
    <a:srgbClr val="009A46"/>
    <a:srgbClr val="A0DD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3837" autoAdjust="0"/>
  </p:normalViewPr>
  <p:slideViewPr>
    <p:cSldViewPr snapToGrid="0" showGuides="1">
      <p:cViewPr varScale="1">
        <p:scale>
          <a:sx n="149" d="100"/>
          <a:sy n="149" d="100"/>
        </p:scale>
        <p:origin x="48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noProof="1" dirty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C6FCC7F-B18F-493C-BC8F-24360C2502A6}" type="slidenum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126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1126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altLang="en-US" sz="1200" dirty="0"/>
              <a:t>2</a:t>
            </a:fld>
            <a:endParaRPr lang="en-US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379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3379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altLang="en-US" sz="1200" dirty="0"/>
              <a:t>10</a:t>
            </a:fld>
            <a:endParaRPr lang="en-US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图片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11"/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6275" y="1295401"/>
            <a:ext cx="7772400" cy="1057274"/>
          </a:xfrm>
        </p:spPr>
        <p:txBody>
          <a:bodyPr>
            <a:normAutofit/>
          </a:bodyPr>
          <a:lstStyle>
            <a:lvl1pPr>
              <a:defRPr sz="3600" b="0">
                <a:latin typeface="+mj-lt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62075" y="2277401"/>
            <a:ext cx="6400800" cy="587375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pic>
        <p:nvPicPr>
          <p:cNvPr id="9" name="图片 7">
            <a:extLst>
              <a:ext uri="{FF2B5EF4-FFF2-40B4-BE49-F238E27FC236}">
                <a16:creationId xmlns:a16="http://schemas.microsoft.com/office/drawing/2014/main" id="{8D47AD3E-9299-9DCB-9F69-507D59F4B1A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9947" y="1419225"/>
            <a:ext cx="2563431" cy="352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4">
            <a:extLst>
              <a:ext uri="{FF2B5EF4-FFF2-40B4-BE49-F238E27FC236}">
                <a16:creationId xmlns:a16="http://schemas.microsoft.com/office/drawing/2014/main" id="{1800860F-4356-49A4-891C-97134E01C91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076" name="组合 5"/>
          <p:cNvGrpSpPr/>
          <p:nvPr userDrawn="1"/>
        </p:nvGrpSpPr>
        <p:grpSpPr>
          <a:xfrm>
            <a:off x="211138" y="200025"/>
            <a:ext cx="8721725" cy="4757738"/>
            <a:chOff x="314790" y="249767"/>
            <a:chExt cx="8514419" cy="4643965"/>
          </a:xfrm>
        </p:grpSpPr>
        <p:sp>
          <p:nvSpPr>
            <p:cNvPr id="7" name="任意多边形: 形状 6"/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anose="02010609060101010101" pitchFamily="49" charset="-122"/>
                <a:ea typeface="+mn-ea"/>
                <a:cs typeface="+mn-cs"/>
              </a:endParaRPr>
            </a:p>
          </p:txBody>
        </p:sp>
        <p:sp>
          <p:nvSpPr>
            <p:cNvPr id="8" name="任意多边形: 形状 5"/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anose="02010609060101010101" pitchFamily="49" charset="-122"/>
                <a:ea typeface="+mn-ea"/>
                <a:cs typeface="+mn-cs"/>
              </a:endParaRPr>
            </a:p>
          </p:txBody>
        </p:sp>
      </p:grpSp>
      <p:pic>
        <p:nvPicPr>
          <p:cNvPr id="3077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750" y="-12700"/>
            <a:ext cx="1192213" cy="1190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1"/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F91AC4F6-11C6-43A4-8C06-4C3B468CA39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4955" y="376971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6EF494AC-AAFF-46ED-A033-0D591CEE04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E8F5FF57-E1AB-4600-BF4A-F57DF6F513A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11138" y="200025"/>
            <a:ext cx="8721725" cy="4757738"/>
            <a:chOff x="314790" y="249767"/>
            <a:chExt cx="8514419" cy="4643965"/>
          </a:xfrm>
        </p:grpSpPr>
        <p:sp>
          <p:nvSpPr>
            <p:cNvPr id="4" name="任意多边形: 形状 6">
              <a:extLst>
                <a:ext uri="{FF2B5EF4-FFF2-40B4-BE49-F238E27FC236}">
                  <a16:creationId xmlns:a16="http://schemas.microsoft.com/office/drawing/2014/main" id="{CE888B1B-CEF6-4040-AF2B-105ABE330E03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951669E6-828D-4C69-8D72-64B1D663FBAE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6">
            <a:extLst>
              <a:ext uri="{FF2B5EF4-FFF2-40B4-BE49-F238E27FC236}">
                <a16:creationId xmlns:a16="http://schemas.microsoft.com/office/drawing/2014/main" id="{799736D6-EA6D-4A24-8DF4-935BD8405C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-12700"/>
            <a:ext cx="11922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91FC3115-1987-42BE-A4A5-F0B373B4D1D2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9BC4DBA7-72B2-4617-BFE4-43B3655E098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4955" y="376971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1297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文本框 11"/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>
            <a:extLst>
              <a:ext uri="{FF2B5EF4-FFF2-40B4-BE49-F238E27FC236}">
                <a16:creationId xmlns:a16="http://schemas.microsoft.com/office/drawing/2014/main" id="{8901BF0A-58E1-419F-8BEE-4D2FCE31ED65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58499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ctrTitle"/>
          </p:nvPr>
        </p:nvSpPr>
        <p:spPr>
          <a:xfrm>
            <a:off x="3304382" y="2114550"/>
            <a:ext cx="4611687" cy="1057275"/>
          </a:xfrm>
        </p:spPr>
        <p:txBody>
          <a:bodyPr vert="horz" wrap="square" lIns="91440" tIns="45720" rIns="91440" bIns="45720" anchor="ctr">
            <a:normAutofit/>
          </a:bodyPr>
          <a:lstStyle/>
          <a:p>
            <a:pPr>
              <a:buClrTx/>
              <a:buSzTx/>
              <a:buFontTx/>
            </a:pPr>
            <a:r>
              <a:rPr lang="zh-CN" altLang="en-US" sz="4000" b="1" kern="1200" dirty="0">
                <a:latin typeface="+mn-lt"/>
                <a:ea typeface="+mn-ea"/>
                <a:cs typeface="+mn-ea"/>
                <a:sym typeface="+mn-lt"/>
              </a:rPr>
              <a:t>加  法</a:t>
            </a:r>
            <a:r>
              <a:rPr lang="en-US" altLang="zh-CN" sz="4000" b="1" dirty="0">
                <a:latin typeface="+mn-lt"/>
                <a:ea typeface="+mn-ea"/>
                <a:cs typeface="+mn-ea"/>
                <a:sym typeface="+mn-lt"/>
              </a:rPr>
              <a:t>(2)</a:t>
            </a:r>
            <a:endParaRPr lang="zh-CN" altLang="en-US" sz="4000" b="1" kern="1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>
          <a:xfrm>
            <a:off x="-165100" y="0"/>
            <a:ext cx="2338388" cy="587375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R·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一年级上册</a:t>
            </a: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7F4D7A35-6A4E-46B1-B7C0-94B84A93F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107" y="407988"/>
            <a:ext cx="8171787" cy="97949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一、</a:t>
            </a:r>
            <a:r>
              <a:rPr lang="en-US" altLang="zh-CN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以内数的认识和加、减法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ChangeArrowheads="1"/>
          </p:cNvSpPr>
          <p:nvPr/>
        </p:nvSpPr>
        <p:spPr bwMode="auto">
          <a:xfrm>
            <a:off x="1200455" y="494999"/>
            <a:ext cx="2125658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复习导入</a:t>
            </a:r>
          </a:p>
        </p:txBody>
      </p:sp>
      <p:pic>
        <p:nvPicPr>
          <p:cNvPr id="13" name="图形 12">
            <a:extLst>
              <a:ext uri="{FF2B5EF4-FFF2-40B4-BE49-F238E27FC236}">
                <a16:creationId xmlns:a16="http://schemas.microsoft.com/office/drawing/2014/main" id="{780F69E6-3530-F5DB-2375-9F24D2B2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8629" y="1316265"/>
            <a:ext cx="531584" cy="531584"/>
          </a:xfrm>
          <a:prstGeom prst="rect">
            <a:avLst/>
          </a:prstGeom>
        </p:spPr>
      </p:pic>
      <p:pic>
        <p:nvPicPr>
          <p:cNvPr id="14" name="图形 13">
            <a:extLst>
              <a:ext uri="{FF2B5EF4-FFF2-40B4-BE49-F238E27FC236}">
                <a16:creationId xmlns:a16="http://schemas.microsoft.com/office/drawing/2014/main" id="{5AE33CCB-49AD-A268-D879-873CC2412B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6801" y="1338037"/>
            <a:ext cx="531584" cy="531584"/>
          </a:xfrm>
          <a:prstGeom prst="rect">
            <a:avLst/>
          </a:prstGeom>
        </p:spPr>
      </p:pic>
      <p:pic>
        <p:nvPicPr>
          <p:cNvPr id="15" name="图形 14">
            <a:extLst>
              <a:ext uri="{FF2B5EF4-FFF2-40B4-BE49-F238E27FC236}">
                <a16:creationId xmlns:a16="http://schemas.microsoft.com/office/drawing/2014/main" id="{D2B24F98-35A3-B75D-3570-F426ED1E05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36914" y="1388836"/>
            <a:ext cx="531584" cy="531584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E1F4DB86-85F2-421D-3BA2-4C173ADDB730}"/>
              </a:ext>
            </a:extLst>
          </p:cNvPr>
          <p:cNvSpPr txBox="1"/>
          <p:nvPr/>
        </p:nvSpPr>
        <p:spPr>
          <a:xfrm>
            <a:off x="341084" y="2017485"/>
            <a:ext cx="2155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个小棒分成两堆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32E1DEED-5487-7EAA-FF21-F5D0F0BFF717}"/>
              </a:ext>
            </a:extLst>
          </p:cNvPr>
          <p:cNvSpPr/>
          <p:nvPr/>
        </p:nvSpPr>
        <p:spPr>
          <a:xfrm>
            <a:off x="428171" y="3139027"/>
            <a:ext cx="428172" cy="43874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522A327E-20CF-3E6A-85CE-3A0C3E77DC23}"/>
              </a:ext>
            </a:extLst>
          </p:cNvPr>
          <p:cNvSpPr/>
          <p:nvPr/>
        </p:nvSpPr>
        <p:spPr>
          <a:xfrm>
            <a:off x="899885" y="3153541"/>
            <a:ext cx="428172" cy="43874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AC344CA5-CEC3-DCF5-3195-6171901AED12}"/>
              </a:ext>
            </a:extLst>
          </p:cNvPr>
          <p:cNvSpPr/>
          <p:nvPr/>
        </p:nvSpPr>
        <p:spPr>
          <a:xfrm>
            <a:off x="1378857" y="3168055"/>
            <a:ext cx="428172" cy="43874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7E5F68B7-CCAF-274D-FEC7-96AAD85DABE4}"/>
              </a:ext>
            </a:extLst>
          </p:cNvPr>
          <p:cNvSpPr/>
          <p:nvPr/>
        </p:nvSpPr>
        <p:spPr>
          <a:xfrm>
            <a:off x="609600" y="3596227"/>
            <a:ext cx="428172" cy="43874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080BD783-9024-616E-4408-C233C1F04508}"/>
              </a:ext>
            </a:extLst>
          </p:cNvPr>
          <p:cNvSpPr/>
          <p:nvPr/>
        </p:nvSpPr>
        <p:spPr>
          <a:xfrm>
            <a:off x="1146628" y="3588969"/>
            <a:ext cx="428172" cy="43874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564F267-8590-E70C-0980-CBF83A286AB9}"/>
              </a:ext>
            </a:extLst>
          </p:cNvPr>
          <p:cNvSpPr txBox="1"/>
          <p:nvPr/>
        </p:nvSpPr>
        <p:spPr>
          <a:xfrm>
            <a:off x="326570" y="4165599"/>
            <a:ext cx="2155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个圆片分成两堆</a:t>
            </a:r>
          </a:p>
        </p:txBody>
      </p:sp>
      <p:sp>
        <p:nvSpPr>
          <p:cNvPr id="26" name="箭头: 右 25">
            <a:extLst>
              <a:ext uri="{FF2B5EF4-FFF2-40B4-BE49-F238E27FC236}">
                <a16:creationId xmlns:a16="http://schemas.microsoft.com/office/drawing/2014/main" id="{B8889177-E604-AF27-ABFB-74791EC03977}"/>
              </a:ext>
            </a:extLst>
          </p:cNvPr>
          <p:cNvSpPr/>
          <p:nvPr/>
        </p:nvSpPr>
        <p:spPr>
          <a:xfrm>
            <a:off x="2619829" y="1524000"/>
            <a:ext cx="769257" cy="428171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箭头: 右 26">
            <a:extLst>
              <a:ext uri="{FF2B5EF4-FFF2-40B4-BE49-F238E27FC236}">
                <a16:creationId xmlns:a16="http://schemas.microsoft.com/office/drawing/2014/main" id="{6176F7D8-51E1-0072-8445-B2254D114883}"/>
              </a:ext>
            </a:extLst>
          </p:cNvPr>
          <p:cNvSpPr/>
          <p:nvPr/>
        </p:nvSpPr>
        <p:spPr>
          <a:xfrm>
            <a:off x="2561772" y="3519715"/>
            <a:ext cx="769257" cy="428171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363" name="组合 10362">
            <a:extLst>
              <a:ext uri="{FF2B5EF4-FFF2-40B4-BE49-F238E27FC236}">
                <a16:creationId xmlns:a16="http://schemas.microsoft.com/office/drawing/2014/main" id="{9C1DF36D-243B-61C0-6EEB-CCCBF824801E}"/>
              </a:ext>
            </a:extLst>
          </p:cNvPr>
          <p:cNvGrpSpPr/>
          <p:nvPr/>
        </p:nvGrpSpPr>
        <p:grpSpPr>
          <a:xfrm>
            <a:off x="3483429" y="1313543"/>
            <a:ext cx="1785257" cy="747486"/>
            <a:chOff x="3483429" y="1313543"/>
            <a:chExt cx="1785257" cy="747486"/>
          </a:xfrm>
        </p:grpSpPr>
        <p:pic>
          <p:nvPicPr>
            <p:cNvPr id="28" name="图形 27">
              <a:extLst>
                <a:ext uri="{FF2B5EF4-FFF2-40B4-BE49-F238E27FC236}">
                  <a16:creationId xmlns:a16="http://schemas.microsoft.com/office/drawing/2014/main" id="{846D4DF4-D022-8D37-D4AC-354373E603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72115" y="1403351"/>
              <a:ext cx="531584" cy="531584"/>
            </a:xfrm>
            <a:prstGeom prst="rect">
              <a:avLst/>
            </a:prstGeom>
          </p:spPr>
        </p:pic>
        <p:pic>
          <p:nvPicPr>
            <p:cNvPr id="29" name="图形 28">
              <a:extLst>
                <a:ext uri="{FF2B5EF4-FFF2-40B4-BE49-F238E27FC236}">
                  <a16:creationId xmlns:a16="http://schemas.microsoft.com/office/drawing/2014/main" id="{C6B68308-F2FC-F848-341F-7DF954EC1F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54287" y="1410610"/>
              <a:ext cx="531584" cy="531584"/>
            </a:xfrm>
            <a:prstGeom prst="rect">
              <a:avLst/>
            </a:prstGeom>
          </p:spPr>
        </p:pic>
        <p:pic>
          <p:nvPicPr>
            <p:cNvPr id="30" name="图形 29">
              <a:extLst>
                <a:ext uri="{FF2B5EF4-FFF2-40B4-BE49-F238E27FC236}">
                  <a16:creationId xmlns:a16="http://schemas.microsoft.com/office/drawing/2014/main" id="{5734C7EC-9C4A-78D0-89BA-C4365515DC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651829" y="1475922"/>
              <a:ext cx="531584" cy="531584"/>
            </a:xfrm>
            <a:prstGeom prst="rect">
              <a:avLst/>
            </a:prstGeom>
          </p:spPr>
        </p:pic>
        <p:sp>
          <p:nvSpPr>
            <p:cNvPr id="34" name="矩形: 圆角 33">
              <a:extLst>
                <a:ext uri="{FF2B5EF4-FFF2-40B4-BE49-F238E27FC236}">
                  <a16:creationId xmlns:a16="http://schemas.microsoft.com/office/drawing/2014/main" id="{3D64CE4D-5848-CAE8-A6B5-6DD326939217}"/>
                </a:ext>
              </a:extLst>
            </p:cNvPr>
            <p:cNvSpPr/>
            <p:nvPr/>
          </p:nvSpPr>
          <p:spPr>
            <a:xfrm>
              <a:off x="3483429" y="1313543"/>
              <a:ext cx="1785257" cy="747486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362" name="组合 10361">
            <a:extLst>
              <a:ext uri="{FF2B5EF4-FFF2-40B4-BE49-F238E27FC236}">
                <a16:creationId xmlns:a16="http://schemas.microsoft.com/office/drawing/2014/main" id="{09366B6B-C60D-87AF-4227-8C90782E28CF}"/>
              </a:ext>
            </a:extLst>
          </p:cNvPr>
          <p:cNvGrpSpPr/>
          <p:nvPr/>
        </p:nvGrpSpPr>
        <p:grpSpPr>
          <a:xfrm>
            <a:off x="5733144" y="1277258"/>
            <a:ext cx="1785257" cy="820056"/>
            <a:chOff x="5740401" y="1349829"/>
            <a:chExt cx="1785257" cy="841828"/>
          </a:xfrm>
        </p:grpSpPr>
        <p:pic>
          <p:nvPicPr>
            <p:cNvPr id="31" name="图形 30">
              <a:extLst>
                <a:ext uri="{FF2B5EF4-FFF2-40B4-BE49-F238E27FC236}">
                  <a16:creationId xmlns:a16="http://schemas.microsoft.com/office/drawing/2014/main" id="{FD0BF3E2-F4C1-9C3E-1804-8853948814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62171" y="1468666"/>
              <a:ext cx="531584" cy="531584"/>
            </a:xfrm>
            <a:prstGeom prst="rect">
              <a:avLst/>
            </a:prstGeom>
          </p:spPr>
        </p:pic>
        <p:pic>
          <p:nvPicPr>
            <p:cNvPr id="32" name="图形 31">
              <a:extLst>
                <a:ext uri="{FF2B5EF4-FFF2-40B4-BE49-F238E27FC236}">
                  <a16:creationId xmlns:a16="http://schemas.microsoft.com/office/drawing/2014/main" id="{42F58562-034B-6F0E-594C-59CA5A5B7B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08914" y="1533979"/>
              <a:ext cx="531584" cy="531584"/>
            </a:xfrm>
            <a:prstGeom prst="rect">
              <a:avLst/>
            </a:prstGeom>
          </p:spPr>
        </p:pic>
        <p:pic>
          <p:nvPicPr>
            <p:cNvPr id="33" name="图形 32">
              <a:extLst>
                <a:ext uri="{FF2B5EF4-FFF2-40B4-BE49-F238E27FC236}">
                  <a16:creationId xmlns:a16="http://schemas.microsoft.com/office/drawing/2014/main" id="{73503186-9BD2-7B6F-D56C-C14181050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843486" y="1533979"/>
              <a:ext cx="531584" cy="531584"/>
            </a:xfrm>
            <a:prstGeom prst="rect">
              <a:avLst/>
            </a:prstGeom>
          </p:spPr>
        </p:pic>
        <p:sp>
          <p:nvSpPr>
            <p:cNvPr id="35" name="矩形: 圆角 34">
              <a:extLst>
                <a:ext uri="{FF2B5EF4-FFF2-40B4-BE49-F238E27FC236}">
                  <a16:creationId xmlns:a16="http://schemas.microsoft.com/office/drawing/2014/main" id="{797AE3F6-575B-EE61-6DA8-F9743AC68895}"/>
                </a:ext>
              </a:extLst>
            </p:cNvPr>
            <p:cNvSpPr/>
            <p:nvPr/>
          </p:nvSpPr>
          <p:spPr>
            <a:xfrm>
              <a:off x="5740401" y="1349829"/>
              <a:ext cx="1785257" cy="841828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358" name="组合 10357">
            <a:extLst>
              <a:ext uri="{FF2B5EF4-FFF2-40B4-BE49-F238E27FC236}">
                <a16:creationId xmlns:a16="http://schemas.microsoft.com/office/drawing/2014/main" id="{2907F1C2-32D6-0B87-FA05-3088023A2254}"/>
              </a:ext>
            </a:extLst>
          </p:cNvPr>
          <p:cNvGrpSpPr/>
          <p:nvPr/>
        </p:nvGrpSpPr>
        <p:grpSpPr>
          <a:xfrm>
            <a:off x="3490685" y="3097772"/>
            <a:ext cx="1146628" cy="870857"/>
            <a:chOff x="3432629" y="3178629"/>
            <a:chExt cx="1146628" cy="870857"/>
          </a:xfrm>
        </p:grpSpPr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0B8426A4-1ECF-02A4-1042-7550ABA40763}"/>
                </a:ext>
              </a:extLst>
            </p:cNvPr>
            <p:cNvSpPr/>
            <p:nvPr/>
          </p:nvSpPr>
          <p:spPr>
            <a:xfrm>
              <a:off x="3497944" y="3498389"/>
              <a:ext cx="275772" cy="282581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98ACC1D5-248D-131B-6112-EC2170C18AAC}"/>
                </a:ext>
              </a:extLst>
            </p:cNvPr>
            <p:cNvSpPr/>
            <p:nvPr/>
          </p:nvSpPr>
          <p:spPr>
            <a:xfrm>
              <a:off x="3904342" y="3324218"/>
              <a:ext cx="275772" cy="282581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7275A5C8-3E05-C344-6062-8F7C7F05DC5D}"/>
                </a:ext>
              </a:extLst>
            </p:cNvPr>
            <p:cNvSpPr/>
            <p:nvPr/>
          </p:nvSpPr>
          <p:spPr>
            <a:xfrm>
              <a:off x="4245429" y="3316960"/>
              <a:ext cx="275772" cy="282581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CC624A1C-39C3-62AC-EF1C-F3FB7E944770}"/>
                </a:ext>
              </a:extLst>
            </p:cNvPr>
            <p:cNvSpPr/>
            <p:nvPr/>
          </p:nvSpPr>
          <p:spPr>
            <a:xfrm>
              <a:off x="3926115" y="3658046"/>
              <a:ext cx="275772" cy="282581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FC445A38-22F2-9106-79C5-FABA3E83BAA7}"/>
                </a:ext>
              </a:extLst>
            </p:cNvPr>
            <p:cNvSpPr/>
            <p:nvPr/>
          </p:nvSpPr>
          <p:spPr>
            <a:xfrm>
              <a:off x="4245429" y="3658047"/>
              <a:ext cx="275772" cy="282581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: 圆角 55">
              <a:extLst>
                <a:ext uri="{FF2B5EF4-FFF2-40B4-BE49-F238E27FC236}">
                  <a16:creationId xmlns:a16="http://schemas.microsoft.com/office/drawing/2014/main" id="{45F272C1-F83C-932A-8592-626D2FF8339F}"/>
                </a:ext>
              </a:extLst>
            </p:cNvPr>
            <p:cNvSpPr/>
            <p:nvPr/>
          </p:nvSpPr>
          <p:spPr>
            <a:xfrm>
              <a:off x="3432629" y="3178629"/>
              <a:ext cx="1146628" cy="87085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359" name="组合 10358">
            <a:extLst>
              <a:ext uri="{FF2B5EF4-FFF2-40B4-BE49-F238E27FC236}">
                <a16:creationId xmlns:a16="http://schemas.microsoft.com/office/drawing/2014/main" id="{EA2E5B44-0DF3-909D-F01E-D811BFA85021}"/>
              </a:ext>
            </a:extLst>
          </p:cNvPr>
          <p:cNvGrpSpPr/>
          <p:nvPr/>
        </p:nvGrpSpPr>
        <p:grpSpPr>
          <a:xfrm>
            <a:off x="4855028" y="3123172"/>
            <a:ext cx="1233714" cy="820057"/>
            <a:chOff x="4796972" y="3207657"/>
            <a:chExt cx="1233714" cy="820057"/>
          </a:xfrm>
        </p:grpSpPr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8B492738-EED8-934A-2E44-95305803EC9C}"/>
                </a:ext>
              </a:extLst>
            </p:cNvPr>
            <p:cNvSpPr/>
            <p:nvPr/>
          </p:nvSpPr>
          <p:spPr>
            <a:xfrm>
              <a:off x="4855030" y="3353246"/>
              <a:ext cx="275772" cy="282581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BD51C7D2-B140-0A45-1AD3-EB5CA9700264}"/>
                </a:ext>
              </a:extLst>
            </p:cNvPr>
            <p:cNvSpPr/>
            <p:nvPr/>
          </p:nvSpPr>
          <p:spPr>
            <a:xfrm>
              <a:off x="5377540" y="3665302"/>
              <a:ext cx="275772" cy="282581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0C3F9CC1-A98D-7040-7CC0-1118ADE06987}"/>
                </a:ext>
              </a:extLst>
            </p:cNvPr>
            <p:cNvSpPr/>
            <p:nvPr/>
          </p:nvSpPr>
          <p:spPr>
            <a:xfrm>
              <a:off x="5544457" y="3367760"/>
              <a:ext cx="275772" cy="282581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7F04F957-6DD4-2604-3F8A-DA8D8A938E89}"/>
                </a:ext>
              </a:extLst>
            </p:cNvPr>
            <p:cNvSpPr/>
            <p:nvPr/>
          </p:nvSpPr>
          <p:spPr>
            <a:xfrm>
              <a:off x="4855030" y="3687074"/>
              <a:ext cx="275772" cy="282581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7198D260-5B17-30CA-444B-3EA1AA4DCD99}"/>
                </a:ext>
              </a:extLst>
            </p:cNvPr>
            <p:cNvSpPr/>
            <p:nvPr/>
          </p:nvSpPr>
          <p:spPr>
            <a:xfrm>
              <a:off x="5704116" y="3658047"/>
              <a:ext cx="275772" cy="282581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: 圆角 56">
              <a:extLst>
                <a:ext uri="{FF2B5EF4-FFF2-40B4-BE49-F238E27FC236}">
                  <a16:creationId xmlns:a16="http://schemas.microsoft.com/office/drawing/2014/main" id="{009AA6F0-224F-36C4-CBE6-20BDEDB4A409}"/>
                </a:ext>
              </a:extLst>
            </p:cNvPr>
            <p:cNvSpPr/>
            <p:nvPr/>
          </p:nvSpPr>
          <p:spPr>
            <a:xfrm>
              <a:off x="4796972" y="3207657"/>
              <a:ext cx="1233714" cy="82005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360" name="组合 10359">
            <a:extLst>
              <a:ext uri="{FF2B5EF4-FFF2-40B4-BE49-F238E27FC236}">
                <a16:creationId xmlns:a16="http://schemas.microsoft.com/office/drawing/2014/main" id="{37E6D2B1-3A5B-349C-199F-3E5B72DB0EF7}"/>
              </a:ext>
            </a:extLst>
          </p:cNvPr>
          <p:cNvGrpSpPr/>
          <p:nvPr/>
        </p:nvGrpSpPr>
        <p:grpSpPr>
          <a:xfrm>
            <a:off x="6219370" y="3123172"/>
            <a:ext cx="1233714" cy="820057"/>
            <a:chOff x="6161314" y="3222172"/>
            <a:chExt cx="1233714" cy="820057"/>
          </a:xfrm>
        </p:grpSpPr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C36E95C7-11AE-4A49-00C7-83ED72B55866}"/>
                </a:ext>
              </a:extLst>
            </p:cNvPr>
            <p:cNvSpPr/>
            <p:nvPr/>
          </p:nvSpPr>
          <p:spPr>
            <a:xfrm rot="4382099">
              <a:off x="6364515" y="3375017"/>
              <a:ext cx="275772" cy="282581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1042DA5E-C0C8-1B82-8CA0-5F9B6388D140}"/>
                </a:ext>
              </a:extLst>
            </p:cNvPr>
            <p:cNvSpPr/>
            <p:nvPr/>
          </p:nvSpPr>
          <p:spPr>
            <a:xfrm rot="4382099">
              <a:off x="6531429" y="3694332"/>
              <a:ext cx="275772" cy="282581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38B22CD5-283B-F80E-307B-39D4B3377FB6}"/>
                </a:ext>
              </a:extLst>
            </p:cNvPr>
            <p:cNvSpPr/>
            <p:nvPr/>
          </p:nvSpPr>
          <p:spPr>
            <a:xfrm rot="4382099">
              <a:off x="7010399" y="3396788"/>
              <a:ext cx="275772" cy="282581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4C84A762-451D-1486-5581-1F28FD51750F}"/>
                </a:ext>
              </a:extLst>
            </p:cNvPr>
            <p:cNvSpPr/>
            <p:nvPr/>
          </p:nvSpPr>
          <p:spPr>
            <a:xfrm rot="4382099">
              <a:off x="6233888" y="3694331"/>
              <a:ext cx="275772" cy="282581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FF6FD9C8-7C52-DC7B-F43A-207E96CABD90}"/>
                </a:ext>
              </a:extLst>
            </p:cNvPr>
            <p:cNvSpPr/>
            <p:nvPr/>
          </p:nvSpPr>
          <p:spPr>
            <a:xfrm rot="4382099">
              <a:off x="7024915" y="3723360"/>
              <a:ext cx="275772" cy="282581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: 圆角 57">
              <a:extLst>
                <a:ext uri="{FF2B5EF4-FFF2-40B4-BE49-F238E27FC236}">
                  <a16:creationId xmlns:a16="http://schemas.microsoft.com/office/drawing/2014/main" id="{E1988F42-D473-C924-9A93-0FC524B511C9}"/>
                </a:ext>
              </a:extLst>
            </p:cNvPr>
            <p:cNvSpPr/>
            <p:nvPr/>
          </p:nvSpPr>
          <p:spPr>
            <a:xfrm>
              <a:off x="6161314" y="3222172"/>
              <a:ext cx="1233714" cy="82005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361" name="组合 10360">
            <a:extLst>
              <a:ext uri="{FF2B5EF4-FFF2-40B4-BE49-F238E27FC236}">
                <a16:creationId xmlns:a16="http://schemas.microsoft.com/office/drawing/2014/main" id="{0DF259BB-F5F5-64F6-E8A7-9FA8B530A1A4}"/>
              </a:ext>
            </a:extLst>
          </p:cNvPr>
          <p:cNvGrpSpPr/>
          <p:nvPr/>
        </p:nvGrpSpPr>
        <p:grpSpPr>
          <a:xfrm>
            <a:off x="7569199" y="3123172"/>
            <a:ext cx="1233714" cy="820057"/>
            <a:chOff x="7511143" y="3236686"/>
            <a:chExt cx="1233714" cy="820057"/>
          </a:xfrm>
        </p:grpSpPr>
        <p:sp>
          <p:nvSpPr>
            <p:cNvPr id="51" name="椭圆 50">
              <a:extLst>
                <a:ext uri="{FF2B5EF4-FFF2-40B4-BE49-F238E27FC236}">
                  <a16:creationId xmlns:a16="http://schemas.microsoft.com/office/drawing/2014/main" id="{345B6B12-D90A-13E2-F369-6C33FA311C6C}"/>
                </a:ext>
              </a:extLst>
            </p:cNvPr>
            <p:cNvSpPr/>
            <p:nvPr/>
          </p:nvSpPr>
          <p:spPr>
            <a:xfrm rot="4382099">
              <a:off x="7634516" y="3353245"/>
              <a:ext cx="275772" cy="282581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AFBAC538-D70B-85CB-8874-6D37EA0AC8E0}"/>
                </a:ext>
              </a:extLst>
            </p:cNvPr>
            <p:cNvSpPr/>
            <p:nvPr/>
          </p:nvSpPr>
          <p:spPr>
            <a:xfrm rot="4382099">
              <a:off x="7968342" y="3694330"/>
              <a:ext cx="275772" cy="282581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8768AD1C-607D-B392-A007-74FB5DD2EDD7}"/>
                </a:ext>
              </a:extLst>
            </p:cNvPr>
            <p:cNvSpPr/>
            <p:nvPr/>
          </p:nvSpPr>
          <p:spPr>
            <a:xfrm rot="163583">
              <a:off x="8381999" y="3527417"/>
              <a:ext cx="275772" cy="282581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1BDD5086-6082-4696-4962-61022ED6AF71}"/>
                </a:ext>
              </a:extLst>
            </p:cNvPr>
            <p:cNvSpPr/>
            <p:nvPr/>
          </p:nvSpPr>
          <p:spPr>
            <a:xfrm rot="4382099">
              <a:off x="7634516" y="3687073"/>
              <a:ext cx="275772" cy="282581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964E2445-06F8-FB88-98EF-4086802FE5E5}"/>
                </a:ext>
              </a:extLst>
            </p:cNvPr>
            <p:cNvSpPr/>
            <p:nvPr/>
          </p:nvSpPr>
          <p:spPr>
            <a:xfrm rot="4382099">
              <a:off x="7953828" y="3353245"/>
              <a:ext cx="275772" cy="282581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: 圆角 58">
              <a:extLst>
                <a:ext uri="{FF2B5EF4-FFF2-40B4-BE49-F238E27FC236}">
                  <a16:creationId xmlns:a16="http://schemas.microsoft.com/office/drawing/2014/main" id="{47F2FFB2-23BE-A509-29D1-295C5BA3F78D}"/>
                </a:ext>
              </a:extLst>
            </p:cNvPr>
            <p:cNvSpPr/>
            <p:nvPr/>
          </p:nvSpPr>
          <p:spPr>
            <a:xfrm>
              <a:off x="7511143" y="3236686"/>
              <a:ext cx="1233714" cy="82005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326" name="组合 10325">
            <a:extLst>
              <a:ext uri="{FF2B5EF4-FFF2-40B4-BE49-F238E27FC236}">
                <a16:creationId xmlns:a16="http://schemas.microsoft.com/office/drawing/2014/main" id="{7F775A89-5239-67C3-B5D1-0455453F9507}"/>
              </a:ext>
            </a:extLst>
          </p:cNvPr>
          <p:cNvGrpSpPr/>
          <p:nvPr/>
        </p:nvGrpSpPr>
        <p:grpSpPr>
          <a:xfrm>
            <a:off x="3831772" y="2046514"/>
            <a:ext cx="907142" cy="1034909"/>
            <a:chOff x="3839030" y="2111828"/>
            <a:chExt cx="907142" cy="1034909"/>
          </a:xfrm>
        </p:grpSpPr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7F8B39AB-9C02-4C1F-1854-51A16B048189}"/>
                </a:ext>
              </a:extLst>
            </p:cNvPr>
            <p:cNvSpPr txBox="1"/>
            <p:nvPr/>
          </p:nvSpPr>
          <p:spPr>
            <a:xfrm>
              <a:off x="4129316" y="2111828"/>
              <a:ext cx="3483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3</a:t>
              </a:r>
              <a:endParaRPr lang="zh-CN" altLang="en-US" sz="2400" dirty="0"/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3A16801E-957C-2D1E-94BB-8F8CD1EB6FF6}"/>
                </a:ext>
              </a:extLst>
            </p:cNvPr>
            <p:cNvSpPr txBox="1"/>
            <p:nvPr/>
          </p:nvSpPr>
          <p:spPr>
            <a:xfrm>
              <a:off x="3839030" y="2685072"/>
              <a:ext cx="3483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1</a:t>
              </a:r>
              <a:endParaRPr lang="zh-CN" altLang="en-US" sz="2400" dirty="0"/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35713B08-E16D-093F-4376-AA8CCFC62A80}"/>
                </a:ext>
              </a:extLst>
            </p:cNvPr>
            <p:cNvSpPr txBox="1"/>
            <p:nvPr/>
          </p:nvSpPr>
          <p:spPr>
            <a:xfrm>
              <a:off x="4397830" y="2680230"/>
              <a:ext cx="3483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2</a:t>
              </a:r>
              <a:endParaRPr lang="zh-CN" altLang="en-US" sz="2400" dirty="0"/>
            </a:p>
          </p:txBody>
        </p:sp>
        <p:cxnSp>
          <p:nvCxnSpPr>
            <p:cNvPr id="10320" name="直接连接符 10319">
              <a:extLst>
                <a:ext uri="{FF2B5EF4-FFF2-40B4-BE49-F238E27FC236}">
                  <a16:creationId xmlns:a16="http://schemas.microsoft.com/office/drawing/2014/main" id="{F08B2145-B50F-3E8A-9FF3-41291764B8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78515" y="2489200"/>
              <a:ext cx="217714" cy="3048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23" name="直接连接符 10322">
              <a:extLst>
                <a:ext uri="{FF2B5EF4-FFF2-40B4-BE49-F238E27FC236}">
                  <a16:creationId xmlns:a16="http://schemas.microsoft.com/office/drawing/2014/main" id="{EEC5FC79-6403-BFC9-C590-29811B145A1F}"/>
                </a:ext>
              </a:extLst>
            </p:cNvPr>
            <p:cNvCxnSpPr>
              <a:cxnSpLocks/>
            </p:cNvCxnSpPr>
            <p:nvPr/>
          </p:nvCxnSpPr>
          <p:spPr>
            <a:xfrm>
              <a:off x="4318001" y="2489199"/>
              <a:ext cx="181428" cy="28302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27" name="组合 10326">
            <a:extLst>
              <a:ext uri="{FF2B5EF4-FFF2-40B4-BE49-F238E27FC236}">
                <a16:creationId xmlns:a16="http://schemas.microsoft.com/office/drawing/2014/main" id="{CA9B709A-7C75-5397-99E5-16BB8A608341}"/>
              </a:ext>
            </a:extLst>
          </p:cNvPr>
          <p:cNvGrpSpPr/>
          <p:nvPr/>
        </p:nvGrpSpPr>
        <p:grpSpPr>
          <a:xfrm>
            <a:off x="6368475" y="2090057"/>
            <a:ext cx="870855" cy="1054939"/>
            <a:chOff x="3879275" y="2111828"/>
            <a:chExt cx="870855" cy="1054939"/>
          </a:xfrm>
        </p:grpSpPr>
        <p:sp>
          <p:nvSpPr>
            <p:cNvPr id="10328" name="文本框 10327">
              <a:extLst>
                <a:ext uri="{FF2B5EF4-FFF2-40B4-BE49-F238E27FC236}">
                  <a16:creationId xmlns:a16="http://schemas.microsoft.com/office/drawing/2014/main" id="{2D07FADB-BDA9-4251-A337-9A66CCC6673E}"/>
                </a:ext>
              </a:extLst>
            </p:cNvPr>
            <p:cNvSpPr txBox="1"/>
            <p:nvPr/>
          </p:nvSpPr>
          <p:spPr>
            <a:xfrm>
              <a:off x="4129316" y="2111828"/>
              <a:ext cx="3483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3</a:t>
              </a:r>
              <a:endParaRPr lang="zh-CN" altLang="en-US" sz="2400" dirty="0"/>
            </a:p>
          </p:txBody>
        </p:sp>
        <p:sp>
          <p:nvSpPr>
            <p:cNvPr id="10329" name="文本框 10328">
              <a:extLst>
                <a:ext uri="{FF2B5EF4-FFF2-40B4-BE49-F238E27FC236}">
                  <a16:creationId xmlns:a16="http://schemas.microsoft.com/office/drawing/2014/main" id="{C291CCE2-A465-C5AD-AC31-EB2C31F22BF1}"/>
                </a:ext>
              </a:extLst>
            </p:cNvPr>
            <p:cNvSpPr txBox="1"/>
            <p:nvPr/>
          </p:nvSpPr>
          <p:spPr>
            <a:xfrm>
              <a:off x="3879275" y="2704568"/>
              <a:ext cx="3483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2</a:t>
              </a:r>
              <a:endParaRPr lang="zh-CN" altLang="en-US" sz="2400" dirty="0"/>
            </a:p>
          </p:txBody>
        </p:sp>
        <p:sp>
          <p:nvSpPr>
            <p:cNvPr id="10330" name="文本框 10329">
              <a:extLst>
                <a:ext uri="{FF2B5EF4-FFF2-40B4-BE49-F238E27FC236}">
                  <a16:creationId xmlns:a16="http://schemas.microsoft.com/office/drawing/2014/main" id="{062DD762-9F44-A13B-6B23-44D0794D88BD}"/>
                </a:ext>
              </a:extLst>
            </p:cNvPr>
            <p:cNvSpPr txBox="1"/>
            <p:nvPr/>
          </p:nvSpPr>
          <p:spPr>
            <a:xfrm>
              <a:off x="4401788" y="2705102"/>
              <a:ext cx="3483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1</a:t>
              </a:r>
              <a:endParaRPr lang="zh-CN" altLang="en-US" sz="2400" dirty="0"/>
            </a:p>
          </p:txBody>
        </p:sp>
        <p:cxnSp>
          <p:nvCxnSpPr>
            <p:cNvPr id="10331" name="直接连接符 10330">
              <a:extLst>
                <a:ext uri="{FF2B5EF4-FFF2-40B4-BE49-F238E27FC236}">
                  <a16:creationId xmlns:a16="http://schemas.microsoft.com/office/drawing/2014/main" id="{869B98E4-86A0-70B5-F252-A1577FCAE5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90366" y="2493942"/>
              <a:ext cx="217714" cy="3048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2" name="直接连接符 10331">
              <a:extLst>
                <a:ext uri="{FF2B5EF4-FFF2-40B4-BE49-F238E27FC236}">
                  <a16:creationId xmlns:a16="http://schemas.microsoft.com/office/drawing/2014/main" id="{EE403D53-A641-061F-ADFC-CD5F77A42E58}"/>
                </a:ext>
              </a:extLst>
            </p:cNvPr>
            <p:cNvCxnSpPr>
              <a:cxnSpLocks/>
            </p:cNvCxnSpPr>
            <p:nvPr/>
          </p:nvCxnSpPr>
          <p:spPr>
            <a:xfrm>
              <a:off x="4311074" y="2500868"/>
              <a:ext cx="181428" cy="28302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34" name="组合 10333">
            <a:extLst>
              <a:ext uri="{FF2B5EF4-FFF2-40B4-BE49-F238E27FC236}">
                <a16:creationId xmlns:a16="http://schemas.microsoft.com/office/drawing/2014/main" id="{E6D14BA8-4F80-90A9-52F3-D76D072A9E80}"/>
              </a:ext>
            </a:extLst>
          </p:cNvPr>
          <p:cNvGrpSpPr/>
          <p:nvPr/>
        </p:nvGrpSpPr>
        <p:grpSpPr>
          <a:xfrm>
            <a:off x="3715660" y="3915414"/>
            <a:ext cx="783770" cy="1085413"/>
            <a:chOff x="3918860" y="2111828"/>
            <a:chExt cx="783770" cy="1085413"/>
          </a:xfrm>
        </p:grpSpPr>
        <p:sp>
          <p:nvSpPr>
            <p:cNvPr id="10335" name="文本框 10334">
              <a:extLst>
                <a:ext uri="{FF2B5EF4-FFF2-40B4-BE49-F238E27FC236}">
                  <a16:creationId xmlns:a16="http://schemas.microsoft.com/office/drawing/2014/main" id="{EE9849A5-AA77-939D-A019-9068C9FFC2C0}"/>
                </a:ext>
              </a:extLst>
            </p:cNvPr>
            <p:cNvSpPr txBox="1"/>
            <p:nvPr/>
          </p:nvSpPr>
          <p:spPr>
            <a:xfrm>
              <a:off x="4129316" y="2111828"/>
              <a:ext cx="3483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5</a:t>
              </a:r>
              <a:endParaRPr lang="zh-CN" altLang="en-US" sz="2400" dirty="0"/>
            </a:p>
          </p:txBody>
        </p:sp>
        <p:sp>
          <p:nvSpPr>
            <p:cNvPr id="10336" name="文本框 10335">
              <a:extLst>
                <a:ext uri="{FF2B5EF4-FFF2-40B4-BE49-F238E27FC236}">
                  <a16:creationId xmlns:a16="http://schemas.microsoft.com/office/drawing/2014/main" id="{560CAC7A-A3C1-4465-60E4-81D8E03E0976}"/>
                </a:ext>
              </a:extLst>
            </p:cNvPr>
            <p:cNvSpPr txBox="1"/>
            <p:nvPr/>
          </p:nvSpPr>
          <p:spPr>
            <a:xfrm>
              <a:off x="3918860" y="2735576"/>
              <a:ext cx="3483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1</a:t>
              </a:r>
              <a:endParaRPr lang="zh-CN" altLang="en-US" sz="2400" dirty="0"/>
            </a:p>
          </p:txBody>
        </p:sp>
        <p:sp>
          <p:nvSpPr>
            <p:cNvPr id="10337" name="文本框 10336">
              <a:extLst>
                <a:ext uri="{FF2B5EF4-FFF2-40B4-BE49-F238E27FC236}">
                  <a16:creationId xmlns:a16="http://schemas.microsoft.com/office/drawing/2014/main" id="{D2CE6AAA-76EC-AF2E-9460-6A7C2FDCE6C4}"/>
                </a:ext>
              </a:extLst>
            </p:cNvPr>
            <p:cNvSpPr txBox="1"/>
            <p:nvPr/>
          </p:nvSpPr>
          <p:spPr>
            <a:xfrm>
              <a:off x="4354288" y="2728684"/>
              <a:ext cx="3483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4</a:t>
              </a:r>
              <a:endParaRPr lang="zh-CN" altLang="en-US" sz="2400" dirty="0"/>
            </a:p>
          </p:txBody>
        </p:sp>
        <p:cxnSp>
          <p:nvCxnSpPr>
            <p:cNvPr id="10338" name="直接连接符 10337">
              <a:extLst>
                <a:ext uri="{FF2B5EF4-FFF2-40B4-BE49-F238E27FC236}">
                  <a16:creationId xmlns:a16="http://schemas.microsoft.com/office/drawing/2014/main" id="{537852CD-D706-B723-D64C-7F5A2F5754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78515" y="2489200"/>
              <a:ext cx="217714" cy="3048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9" name="直接连接符 10338">
              <a:extLst>
                <a:ext uri="{FF2B5EF4-FFF2-40B4-BE49-F238E27FC236}">
                  <a16:creationId xmlns:a16="http://schemas.microsoft.com/office/drawing/2014/main" id="{AFEE87F1-E7CB-A4CE-4559-4321C50E865E}"/>
                </a:ext>
              </a:extLst>
            </p:cNvPr>
            <p:cNvCxnSpPr>
              <a:cxnSpLocks/>
            </p:cNvCxnSpPr>
            <p:nvPr/>
          </p:nvCxnSpPr>
          <p:spPr>
            <a:xfrm>
              <a:off x="4318001" y="2489199"/>
              <a:ext cx="181428" cy="28302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40" name="组合 10339">
            <a:extLst>
              <a:ext uri="{FF2B5EF4-FFF2-40B4-BE49-F238E27FC236}">
                <a16:creationId xmlns:a16="http://schemas.microsoft.com/office/drawing/2014/main" id="{120F2CA1-183C-920D-889E-7AEB95363906}"/>
              </a:ext>
            </a:extLst>
          </p:cNvPr>
          <p:cNvGrpSpPr/>
          <p:nvPr/>
        </p:nvGrpSpPr>
        <p:grpSpPr>
          <a:xfrm>
            <a:off x="5062889" y="3915231"/>
            <a:ext cx="798285" cy="1085778"/>
            <a:chOff x="3904345" y="2111828"/>
            <a:chExt cx="798285" cy="1085778"/>
          </a:xfrm>
        </p:grpSpPr>
        <p:sp>
          <p:nvSpPr>
            <p:cNvPr id="10341" name="文本框 10340">
              <a:extLst>
                <a:ext uri="{FF2B5EF4-FFF2-40B4-BE49-F238E27FC236}">
                  <a16:creationId xmlns:a16="http://schemas.microsoft.com/office/drawing/2014/main" id="{65877739-4306-E540-F1CF-A64F43460D53}"/>
                </a:ext>
              </a:extLst>
            </p:cNvPr>
            <p:cNvSpPr txBox="1"/>
            <p:nvPr/>
          </p:nvSpPr>
          <p:spPr>
            <a:xfrm>
              <a:off x="4129316" y="2111828"/>
              <a:ext cx="3483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5</a:t>
              </a:r>
              <a:endParaRPr lang="zh-CN" altLang="en-US" sz="2400" dirty="0"/>
            </a:p>
          </p:txBody>
        </p:sp>
        <p:sp>
          <p:nvSpPr>
            <p:cNvPr id="10342" name="文本框 10341">
              <a:extLst>
                <a:ext uri="{FF2B5EF4-FFF2-40B4-BE49-F238E27FC236}">
                  <a16:creationId xmlns:a16="http://schemas.microsoft.com/office/drawing/2014/main" id="{6F347AD4-CD22-8798-7432-37DA417DEA73}"/>
                </a:ext>
              </a:extLst>
            </p:cNvPr>
            <p:cNvSpPr txBox="1"/>
            <p:nvPr/>
          </p:nvSpPr>
          <p:spPr>
            <a:xfrm>
              <a:off x="3904345" y="2735941"/>
              <a:ext cx="3483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2</a:t>
              </a:r>
              <a:endParaRPr lang="zh-CN" altLang="en-US" sz="2400" dirty="0"/>
            </a:p>
          </p:txBody>
        </p:sp>
        <p:sp>
          <p:nvSpPr>
            <p:cNvPr id="10343" name="文本框 10342">
              <a:extLst>
                <a:ext uri="{FF2B5EF4-FFF2-40B4-BE49-F238E27FC236}">
                  <a16:creationId xmlns:a16="http://schemas.microsoft.com/office/drawing/2014/main" id="{9A0EF6EB-13D7-54D4-D31E-3DDB9C3A0040}"/>
                </a:ext>
              </a:extLst>
            </p:cNvPr>
            <p:cNvSpPr txBox="1"/>
            <p:nvPr/>
          </p:nvSpPr>
          <p:spPr>
            <a:xfrm>
              <a:off x="4354288" y="2728684"/>
              <a:ext cx="3483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3</a:t>
              </a:r>
              <a:endParaRPr lang="zh-CN" altLang="en-US" sz="2400" dirty="0"/>
            </a:p>
          </p:txBody>
        </p:sp>
        <p:cxnSp>
          <p:nvCxnSpPr>
            <p:cNvPr id="10344" name="直接连接符 10343">
              <a:extLst>
                <a:ext uri="{FF2B5EF4-FFF2-40B4-BE49-F238E27FC236}">
                  <a16:creationId xmlns:a16="http://schemas.microsoft.com/office/drawing/2014/main" id="{87DF4260-380F-5477-E72D-A4447D5846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78515" y="2489200"/>
              <a:ext cx="217714" cy="3048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45" name="直接连接符 10344">
              <a:extLst>
                <a:ext uri="{FF2B5EF4-FFF2-40B4-BE49-F238E27FC236}">
                  <a16:creationId xmlns:a16="http://schemas.microsoft.com/office/drawing/2014/main" id="{1610C2B7-2A8F-2A1E-50F4-27CAE67CEEBF}"/>
                </a:ext>
              </a:extLst>
            </p:cNvPr>
            <p:cNvCxnSpPr>
              <a:cxnSpLocks/>
            </p:cNvCxnSpPr>
            <p:nvPr/>
          </p:nvCxnSpPr>
          <p:spPr>
            <a:xfrm>
              <a:off x="4318001" y="2489199"/>
              <a:ext cx="181428" cy="28302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46" name="组合 10345">
            <a:extLst>
              <a:ext uri="{FF2B5EF4-FFF2-40B4-BE49-F238E27FC236}">
                <a16:creationId xmlns:a16="http://schemas.microsoft.com/office/drawing/2014/main" id="{2FA522C5-417E-A90A-0D1F-878F057FC075}"/>
              </a:ext>
            </a:extLst>
          </p:cNvPr>
          <p:cNvGrpSpPr/>
          <p:nvPr/>
        </p:nvGrpSpPr>
        <p:grpSpPr>
          <a:xfrm>
            <a:off x="6473374" y="3915230"/>
            <a:ext cx="769256" cy="1085780"/>
            <a:chOff x="3933374" y="2111828"/>
            <a:chExt cx="769256" cy="1085780"/>
          </a:xfrm>
        </p:grpSpPr>
        <p:sp>
          <p:nvSpPr>
            <p:cNvPr id="10347" name="文本框 10346">
              <a:extLst>
                <a:ext uri="{FF2B5EF4-FFF2-40B4-BE49-F238E27FC236}">
                  <a16:creationId xmlns:a16="http://schemas.microsoft.com/office/drawing/2014/main" id="{CF412981-93D9-CE7D-238F-E8A9D2649B27}"/>
                </a:ext>
              </a:extLst>
            </p:cNvPr>
            <p:cNvSpPr txBox="1"/>
            <p:nvPr/>
          </p:nvSpPr>
          <p:spPr>
            <a:xfrm>
              <a:off x="4129316" y="2111828"/>
              <a:ext cx="3483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5</a:t>
              </a:r>
              <a:endParaRPr lang="zh-CN" altLang="en-US" sz="2400" dirty="0"/>
            </a:p>
          </p:txBody>
        </p:sp>
        <p:sp>
          <p:nvSpPr>
            <p:cNvPr id="10348" name="文本框 10347">
              <a:extLst>
                <a:ext uri="{FF2B5EF4-FFF2-40B4-BE49-F238E27FC236}">
                  <a16:creationId xmlns:a16="http://schemas.microsoft.com/office/drawing/2014/main" id="{C180CE77-C813-6291-132B-CFAB38C97B60}"/>
                </a:ext>
              </a:extLst>
            </p:cNvPr>
            <p:cNvSpPr txBox="1"/>
            <p:nvPr/>
          </p:nvSpPr>
          <p:spPr>
            <a:xfrm>
              <a:off x="3933374" y="2735943"/>
              <a:ext cx="3483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3</a:t>
              </a:r>
              <a:endParaRPr lang="zh-CN" altLang="en-US" sz="2400" dirty="0"/>
            </a:p>
          </p:txBody>
        </p:sp>
        <p:sp>
          <p:nvSpPr>
            <p:cNvPr id="10349" name="文本框 10348">
              <a:extLst>
                <a:ext uri="{FF2B5EF4-FFF2-40B4-BE49-F238E27FC236}">
                  <a16:creationId xmlns:a16="http://schemas.microsoft.com/office/drawing/2014/main" id="{65AA9429-CB21-E31B-4BAD-39580107869B}"/>
                </a:ext>
              </a:extLst>
            </p:cNvPr>
            <p:cNvSpPr txBox="1"/>
            <p:nvPr/>
          </p:nvSpPr>
          <p:spPr>
            <a:xfrm>
              <a:off x="4354288" y="2728684"/>
              <a:ext cx="3483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2</a:t>
              </a:r>
              <a:endParaRPr lang="zh-CN" altLang="en-US" sz="2400" dirty="0"/>
            </a:p>
          </p:txBody>
        </p:sp>
        <p:cxnSp>
          <p:nvCxnSpPr>
            <p:cNvPr id="10350" name="直接连接符 10349">
              <a:extLst>
                <a:ext uri="{FF2B5EF4-FFF2-40B4-BE49-F238E27FC236}">
                  <a16:creationId xmlns:a16="http://schemas.microsoft.com/office/drawing/2014/main" id="{AE7486B5-5F44-9995-C50A-DDA78C8D24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78515" y="2489200"/>
              <a:ext cx="217714" cy="3048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51" name="直接连接符 10350">
              <a:extLst>
                <a:ext uri="{FF2B5EF4-FFF2-40B4-BE49-F238E27FC236}">
                  <a16:creationId xmlns:a16="http://schemas.microsoft.com/office/drawing/2014/main" id="{935A71AF-201D-E582-AA53-3EE4276DCB53}"/>
                </a:ext>
              </a:extLst>
            </p:cNvPr>
            <p:cNvCxnSpPr>
              <a:cxnSpLocks/>
            </p:cNvCxnSpPr>
            <p:nvPr/>
          </p:nvCxnSpPr>
          <p:spPr>
            <a:xfrm>
              <a:off x="4318001" y="2489199"/>
              <a:ext cx="181428" cy="28302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52" name="组合 10351">
            <a:extLst>
              <a:ext uri="{FF2B5EF4-FFF2-40B4-BE49-F238E27FC236}">
                <a16:creationId xmlns:a16="http://schemas.microsoft.com/office/drawing/2014/main" id="{98229DBF-389E-A84B-6460-846D32783C92}"/>
              </a:ext>
            </a:extLst>
          </p:cNvPr>
          <p:cNvGrpSpPr/>
          <p:nvPr/>
        </p:nvGrpSpPr>
        <p:grpSpPr>
          <a:xfrm>
            <a:off x="7804790" y="3915230"/>
            <a:ext cx="769256" cy="1085780"/>
            <a:chOff x="3933374" y="2111828"/>
            <a:chExt cx="769256" cy="1085780"/>
          </a:xfrm>
        </p:grpSpPr>
        <p:sp>
          <p:nvSpPr>
            <p:cNvPr id="10353" name="文本框 10352">
              <a:extLst>
                <a:ext uri="{FF2B5EF4-FFF2-40B4-BE49-F238E27FC236}">
                  <a16:creationId xmlns:a16="http://schemas.microsoft.com/office/drawing/2014/main" id="{B60C3961-AFAB-7BE0-1636-7E1A153B3E0C}"/>
                </a:ext>
              </a:extLst>
            </p:cNvPr>
            <p:cNvSpPr txBox="1"/>
            <p:nvPr/>
          </p:nvSpPr>
          <p:spPr>
            <a:xfrm>
              <a:off x="4129316" y="2111828"/>
              <a:ext cx="3483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5</a:t>
              </a:r>
              <a:endParaRPr lang="zh-CN" altLang="en-US" sz="2400" dirty="0"/>
            </a:p>
          </p:txBody>
        </p:sp>
        <p:sp>
          <p:nvSpPr>
            <p:cNvPr id="10354" name="文本框 10353">
              <a:extLst>
                <a:ext uri="{FF2B5EF4-FFF2-40B4-BE49-F238E27FC236}">
                  <a16:creationId xmlns:a16="http://schemas.microsoft.com/office/drawing/2014/main" id="{7786700B-4750-5025-CFE5-FF15F960A713}"/>
                </a:ext>
              </a:extLst>
            </p:cNvPr>
            <p:cNvSpPr txBox="1"/>
            <p:nvPr/>
          </p:nvSpPr>
          <p:spPr>
            <a:xfrm>
              <a:off x="3933374" y="2735943"/>
              <a:ext cx="3483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4</a:t>
              </a:r>
              <a:endParaRPr lang="zh-CN" altLang="en-US" sz="2400" dirty="0"/>
            </a:p>
          </p:txBody>
        </p:sp>
        <p:sp>
          <p:nvSpPr>
            <p:cNvPr id="10355" name="文本框 10354">
              <a:extLst>
                <a:ext uri="{FF2B5EF4-FFF2-40B4-BE49-F238E27FC236}">
                  <a16:creationId xmlns:a16="http://schemas.microsoft.com/office/drawing/2014/main" id="{141B8379-3807-908F-1BED-D4BB18BBB406}"/>
                </a:ext>
              </a:extLst>
            </p:cNvPr>
            <p:cNvSpPr txBox="1"/>
            <p:nvPr/>
          </p:nvSpPr>
          <p:spPr>
            <a:xfrm>
              <a:off x="4354288" y="2728684"/>
              <a:ext cx="3483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1</a:t>
              </a:r>
              <a:endParaRPr lang="zh-CN" altLang="en-US" sz="2400" dirty="0"/>
            </a:p>
          </p:txBody>
        </p:sp>
        <p:cxnSp>
          <p:nvCxnSpPr>
            <p:cNvPr id="10356" name="直接连接符 10355">
              <a:extLst>
                <a:ext uri="{FF2B5EF4-FFF2-40B4-BE49-F238E27FC236}">
                  <a16:creationId xmlns:a16="http://schemas.microsoft.com/office/drawing/2014/main" id="{028E10E8-13A4-0E1A-446E-3DA94583A1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78515" y="2489200"/>
              <a:ext cx="217714" cy="3048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57" name="直接连接符 10356">
              <a:extLst>
                <a:ext uri="{FF2B5EF4-FFF2-40B4-BE49-F238E27FC236}">
                  <a16:creationId xmlns:a16="http://schemas.microsoft.com/office/drawing/2014/main" id="{AD8A6508-FB65-7A5D-A06F-4392D294F041}"/>
                </a:ext>
              </a:extLst>
            </p:cNvPr>
            <p:cNvCxnSpPr>
              <a:cxnSpLocks/>
            </p:cNvCxnSpPr>
            <p:nvPr/>
          </p:nvCxnSpPr>
          <p:spPr>
            <a:xfrm>
              <a:off x="4318001" y="2489199"/>
              <a:ext cx="181428" cy="28302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0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0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0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0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0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4546464F-B947-4D03-BB1F-44C3EBD9D1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457" y="1408814"/>
            <a:ext cx="1224981" cy="1358858"/>
          </a:xfrm>
          <a:prstGeom prst="rect">
            <a:avLst/>
          </a:prstGeom>
        </p:spPr>
      </p:pic>
      <p:sp>
        <p:nvSpPr>
          <p:cNvPr id="2" name="Rectangle 16"/>
          <p:cNvSpPr>
            <a:spLocks noChangeArrowheads="1"/>
          </p:cNvSpPr>
          <p:nvPr/>
        </p:nvSpPr>
        <p:spPr bwMode="auto">
          <a:xfrm>
            <a:off x="1157876" y="401187"/>
            <a:ext cx="2638095" cy="58420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探究新知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0BC30A8-5923-628B-8671-3C03D3D269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72" y="1727199"/>
            <a:ext cx="4931057" cy="23296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FB9DC02-4611-2317-6A68-CA2AEADECD3C}"/>
              </a:ext>
            </a:extLst>
          </p:cNvPr>
          <p:cNvSpPr txBox="1"/>
          <p:nvPr/>
        </p:nvSpPr>
        <p:spPr>
          <a:xfrm>
            <a:off x="544285" y="1016001"/>
            <a:ext cx="6255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观察图片，你从图中知道哪些信息？</a:t>
            </a:r>
          </a:p>
        </p:txBody>
      </p:sp>
      <p:sp>
        <p:nvSpPr>
          <p:cNvPr id="756" name="对话气泡: 圆角矩形 755">
            <a:extLst>
              <a:ext uri="{FF2B5EF4-FFF2-40B4-BE49-F238E27FC236}">
                <a16:creationId xmlns:a16="http://schemas.microsoft.com/office/drawing/2014/main" id="{2D34CD8B-5871-8D1B-9FFB-4C00A0FFD9FC}"/>
              </a:ext>
            </a:extLst>
          </p:cNvPr>
          <p:cNvSpPr/>
          <p:nvPr/>
        </p:nvSpPr>
        <p:spPr>
          <a:xfrm>
            <a:off x="4965458" y="1566495"/>
            <a:ext cx="2602961" cy="856343"/>
          </a:xfrm>
          <a:prstGeom prst="wedgeRoundRectCallout">
            <a:avLst>
              <a:gd name="adj1" fmla="val 62506"/>
              <a:gd name="adj2" fmla="val 13140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树上有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只松鼠，又跑来了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只。</a:t>
            </a:r>
          </a:p>
        </p:txBody>
      </p:sp>
      <p:sp>
        <p:nvSpPr>
          <p:cNvPr id="820" name="对话气泡: 圆角矩形 819">
            <a:extLst>
              <a:ext uri="{FF2B5EF4-FFF2-40B4-BE49-F238E27FC236}">
                <a16:creationId xmlns:a16="http://schemas.microsoft.com/office/drawing/2014/main" id="{D774F7B5-3774-1DBA-CD29-37C43CEDDE8F}"/>
              </a:ext>
            </a:extLst>
          </p:cNvPr>
          <p:cNvSpPr/>
          <p:nvPr/>
        </p:nvSpPr>
        <p:spPr>
          <a:xfrm>
            <a:off x="5780315" y="3056770"/>
            <a:ext cx="2612570" cy="856343"/>
          </a:xfrm>
          <a:prstGeom prst="wedgeRoundRectCallout">
            <a:avLst>
              <a:gd name="adj1" fmla="val -60798"/>
              <a:gd name="adj2" fmla="val 43293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如何求一共有多少只呢？</a:t>
            </a:r>
          </a:p>
        </p:txBody>
      </p:sp>
      <p:grpSp>
        <p:nvGrpSpPr>
          <p:cNvPr id="823" name="组合 822">
            <a:extLst>
              <a:ext uri="{FF2B5EF4-FFF2-40B4-BE49-F238E27FC236}">
                <a16:creationId xmlns:a16="http://schemas.microsoft.com/office/drawing/2014/main" id="{85D41FF0-1DB0-7732-3995-62804B4EDBFE}"/>
              </a:ext>
            </a:extLst>
          </p:cNvPr>
          <p:cNvGrpSpPr/>
          <p:nvPr/>
        </p:nvGrpSpPr>
        <p:grpSpPr>
          <a:xfrm>
            <a:off x="6249376" y="4029873"/>
            <a:ext cx="1850571" cy="674914"/>
            <a:chOff x="6161315" y="4093029"/>
            <a:chExt cx="1850571" cy="674914"/>
          </a:xfrm>
        </p:grpSpPr>
        <p:sp>
          <p:nvSpPr>
            <p:cNvPr id="822" name="矩形: 圆角 821">
              <a:extLst>
                <a:ext uri="{FF2B5EF4-FFF2-40B4-BE49-F238E27FC236}">
                  <a16:creationId xmlns:a16="http://schemas.microsoft.com/office/drawing/2014/main" id="{6911C574-9394-5716-C7FE-278020A9CF67}"/>
                </a:ext>
              </a:extLst>
            </p:cNvPr>
            <p:cNvSpPr/>
            <p:nvPr/>
          </p:nvSpPr>
          <p:spPr>
            <a:xfrm>
              <a:off x="6161315" y="4093029"/>
              <a:ext cx="1850571" cy="674914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1" name="文本框 820">
              <a:extLst>
                <a:ext uri="{FF2B5EF4-FFF2-40B4-BE49-F238E27FC236}">
                  <a16:creationId xmlns:a16="http://schemas.microsoft.com/office/drawing/2014/main" id="{84E447A8-DBB5-FB95-25B3-5BA620042759}"/>
                </a:ext>
              </a:extLst>
            </p:cNvPr>
            <p:cNvSpPr txBox="1"/>
            <p:nvPr/>
          </p:nvSpPr>
          <p:spPr>
            <a:xfrm>
              <a:off x="6313714" y="4107543"/>
              <a:ext cx="15893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F0000"/>
                  </a:solidFill>
                  <a:latin typeface="+mj-lt"/>
                </a:rPr>
                <a:t>3+2=5</a:t>
              </a:r>
              <a:endParaRPr lang="zh-CN" altLang="en-US" sz="36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sp>
        <p:nvSpPr>
          <p:cNvPr id="824" name="对话气泡: 圆角矩形 823">
            <a:extLst>
              <a:ext uri="{FF2B5EF4-FFF2-40B4-BE49-F238E27FC236}">
                <a16:creationId xmlns:a16="http://schemas.microsoft.com/office/drawing/2014/main" id="{06FDAB68-3982-8026-6C3E-1EBC7A10EF7D}"/>
              </a:ext>
            </a:extLst>
          </p:cNvPr>
          <p:cNvSpPr/>
          <p:nvPr/>
        </p:nvSpPr>
        <p:spPr>
          <a:xfrm>
            <a:off x="5621960" y="3251003"/>
            <a:ext cx="2972822" cy="501379"/>
          </a:xfrm>
          <a:prstGeom prst="wedgeRoundRectCallout">
            <a:avLst>
              <a:gd name="adj1" fmla="val -59793"/>
              <a:gd name="adj2" fmla="val 38907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3+2=5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是如何来的？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FC36B04C-F57C-4F57-9031-5BB373F283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775" y="3567214"/>
            <a:ext cx="1104864" cy="1159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819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6" grpId="0" animBg="1"/>
      <p:bldP spid="820" grpId="0" animBg="1"/>
      <p:bldP spid="820" grpId="1" animBg="1"/>
      <p:bldP spid="8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BB32F01-A6F0-0FCA-7540-3F9E700AAA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20" y="986971"/>
            <a:ext cx="5376332" cy="25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椭圆 3">
            <a:extLst>
              <a:ext uri="{FF2B5EF4-FFF2-40B4-BE49-F238E27FC236}">
                <a16:creationId xmlns:a16="http://schemas.microsoft.com/office/drawing/2014/main" id="{16934081-7EFF-007A-5C45-CFF9DBBD0F74}"/>
              </a:ext>
            </a:extLst>
          </p:cNvPr>
          <p:cNvSpPr/>
          <p:nvPr/>
        </p:nvSpPr>
        <p:spPr>
          <a:xfrm>
            <a:off x="931816" y="1802673"/>
            <a:ext cx="574766" cy="57476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</a:rPr>
              <a:t>1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DB46ED28-5D6C-4422-6447-D415F9EFF846}"/>
              </a:ext>
            </a:extLst>
          </p:cNvPr>
          <p:cNvSpPr/>
          <p:nvPr/>
        </p:nvSpPr>
        <p:spPr>
          <a:xfrm>
            <a:off x="1149530" y="1175656"/>
            <a:ext cx="574766" cy="57476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</a:rPr>
              <a:t>2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1530F9B0-22D1-D53D-DF27-3FD1543C9C8A}"/>
              </a:ext>
            </a:extLst>
          </p:cNvPr>
          <p:cNvSpPr/>
          <p:nvPr/>
        </p:nvSpPr>
        <p:spPr>
          <a:xfrm>
            <a:off x="2081347" y="1166948"/>
            <a:ext cx="574766" cy="57476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</a:rPr>
              <a:t>3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A6614A6F-60B2-CFFE-6A59-0FA5BE6716D2}"/>
              </a:ext>
            </a:extLst>
          </p:cNvPr>
          <p:cNvSpPr/>
          <p:nvPr/>
        </p:nvSpPr>
        <p:spPr>
          <a:xfrm>
            <a:off x="3509553" y="2403565"/>
            <a:ext cx="574766" cy="57476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</a:rPr>
              <a:t>4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5DB79FD6-F3A9-4DE1-643B-59856836F702}"/>
              </a:ext>
            </a:extLst>
          </p:cNvPr>
          <p:cNvSpPr/>
          <p:nvPr/>
        </p:nvSpPr>
        <p:spPr>
          <a:xfrm>
            <a:off x="3875313" y="1863634"/>
            <a:ext cx="574766" cy="57476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</a:rPr>
              <a:t>5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EA7954B-5106-70C7-DFA1-5887FBE5B1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7116352" y="2438400"/>
            <a:ext cx="1756064" cy="2286000"/>
          </a:xfrm>
          <a:prstGeom prst="rect">
            <a:avLst/>
          </a:prstGeom>
        </p:spPr>
      </p:pic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94D79D12-9D03-44CA-7AF0-EE5DD9A4931B}"/>
              </a:ext>
            </a:extLst>
          </p:cNvPr>
          <p:cNvSpPr/>
          <p:nvPr/>
        </p:nvSpPr>
        <p:spPr>
          <a:xfrm>
            <a:off x="5393925" y="1367244"/>
            <a:ext cx="2633562" cy="722812"/>
          </a:xfrm>
          <a:prstGeom prst="wedgeRoundRectCallout">
            <a:avLst>
              <a:gd name="adj1" fmla="val 41889"/>
              <a:gd name="adj2" fmla="val 102259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FF0000"/>
                </a:solidFill>
              </a:rPr>
              <a:t>1,2,3,4,5</a:t>
            </a:r>
            <a:r>
              <a:rPr lang="zh-CN" altLang="en-US" sz="3600" b="1" dirty="0">
                <a:solidFill>
                  <a:srgbClr val="FF0000"/>
                </a:solidFill>
              </a:rPr>
              <a:t>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9F1B4A5-9FDF-B61F-F8D9-DDA791862FA1}"/>
              </a:ext>
            </a:extLst>
          </p:cNvPr>
          <p:cNvSpPr txBox="1"/>
          <p:nvPr/>
        </p:nvSpPr>
        <p:spPr>
          <a:xfrm>
            <a:off x="1245326" y="261257"/>
            <a:ext cx="1933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latin typeface="+mj-ea"/>
                <a:ea typeface="+mj-ea"/>
              </a:rPr>
              <a:t>点数法</a:t>
            </a:r>
          </a:p>
        </p:txBody>
      </p:sp>
    </p:spTree>
    <p:extLst>
      <p:ext uri="{BB962C8B-B14F-4D97-AF65-F5344CB8AC3E}">
        <p14:creationId xmlns:p14="http://schemas.microsoft.com/office/powerpoint/2010/main" val="2065942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BB32F01-A6F0-0FCA-7540-3F9E700AAA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20" y="986971"/>
            <a:ext cx="5376332" cy="25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椭圆 3">
            <a:extLst>
              <a:ext uri="{FF2B5EF4-FFF2-40B4-BE49-F238E27FC236}">
                <a16:creationId xmlns:a16="http://schemas.microsoft.com/office/drawing/2014/main" id="{16934081-7EFF-007A-5C45-CFF9DBBD0F74}"/>
              </a:ext>
            </a:extLst>
          </p:cNvPr>
          <p:cNvSpPr/>
          <p:nvPr/>
        </p:nvSpPr>
        <p:spPr>
          <a:xfrm>
            <a:off x="931816" y="1802673"/>
            <a:ext cx="574766" cy="57476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</a:rPr>
              <a:t>1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DB46ED28-5D6C-4422-6447-D415F9EFF846}"/>
              </a:ext>
            </a:extLst>
          </p:cNvPr>
          <p:cNvSpPr/>
          <p:nvPr/>
        </p:nvSpPr>
        <p:spPr>
          <a:xfrm>
            <a:off x="1149530" y="1175656"/>
            <a:ext cx="574766" cy="57476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</a:rPr>
              <a:t>2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1530F9B0-22D1-D53D-DF27-3FD1543C9C8A}"/>
              </a:ext>
            </a:extLst>
          </p:cNvPr>
          <p:cNvSpPr/>
          <p:nvPr/>
        </p:nvSpPr>
        <p:spPr>
          <a:xfrm>
            <a:off x="2081347" y="1166948"/>
            <a:ext cx="574766" cy="57476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</a:rPr>
              <a:t>3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A6614A6F-60B2-CFFE-6A59-0FA5BE6716D2}"/>
              </a:ext>
            </a:extLst>
          </p:cNvPr>
          <p:cNvSpPr/>
          <p:nvPr/>
        </p:nvSpPr>
        <p:spPr>
          <a:xfrm>
            <a:off x="3509553" y="2403565"/>
            <a:ext cx="574766" cy="57476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</a:rPr>
              <a:t>4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5DB79FD6-F3A9-4DE1-643B-59856836F702}"/>
              </a:ext>
            </a:extLst>
          </p:cNvPr>
          <p:cNvSpPr/>
          <p:nvPr/>
        </p:nvSpPr>
        <p:spPr>
          <a:xfrm>
            <a:off x="3875313" y="1863634"/>
            <a:ext cx="574766" cy="57476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</a:rPr>
              <a:t>5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EA7954B-5106-70C7-DFA1-5887FBE5B1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990658" y="2690948"/>
            <a:ext cx="1590780" cy="1971184"/>
          </a:xfrm>
          <a:prstGeom prst="rect">
            <a:avLst/>
          </a:prstGeom>
        </p:spPr>
      </p:pic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94D79D12-9D03-44CA-7AF0-EE5DD9A4931B}"/>
              </a:ext>
            </a:extLst>
          </p:cNvPr>
          <p:cNvSpPr/>
          <p:nvPr/>
        </p:nvSpPr>
        <p:spPr>
          <a:xfrm>
            <a:off x="5621159" y="1276585"/>
            <a:ext cx="2331218" cy="1100854"/>
          </a:xfrm>
          <a:prstGeom prst="wedgeRoundRectCallout">
            <a:avLst>
              <a:gd name="adj1" fmla="val 32815"/>
              <a:gd name="adj2" fmla="val 84283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从</a:t>
            </a:r>
            <a:r>
              <a:rPr lang="en-US" altLang="zh-CN" sz="2800" b="1" dirty="0">
                <a:solidFill>
                  <a:srgbClr val="FF0000"/>
                </a:solidFill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</a:rPr>
              <a:t>后面接着数，</a:t>
            </a:r>
            <a:r>
              <a:rPr lang="en-US" altLang="zh-CN" sz="2800" b="1" dirty="0">
                <a:solidFill>
                  <a:srgbClr val="FF0000"/>
                </a:solidFill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</a:rPr>
              <a:t>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6B2F458-B645-FE06-7601-7E92DC1FC708}"/>
              </a:ext>
            </a:extLst>
          </p:cNvPr>
          <p:cNvSpPr txBox="1"/>
          <p:nvPr/>
        </p:nvSpPr>
        <p:spPr>
          <a:xfrm>
            <a:off x="1245326" y="261257"/>
            <a:ext cx="1933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latin typeface="+mj-ea"/>
                <a:ea typeface="+mj-ea"/>
              </a:rPr>
              <a:t>接着数</a:t>
            </a:r>
          </a:p>
        </p:txBody>
      </p:sp>
    </p:spTree>
    <p:extLst>
      <p:ext uri="{BB962C8B-B14F-4D97-AF65-F5344CB8AC3E}">
        <p14:creationId xmlns:p14="http://schemas.microsoft.com/office/powerpoint/2010/main" val="1154667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68FB0AF6-D6A9-43D7-9A6B-6E44DAC3A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20" y="986971"/>
            <a:ext cx="5376332" cy="25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4CD59BA-CD3B-FB8E-1DC4-041BAF4335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13804" y="2888755"/>
            <a:ext cx="1303214" cy="1974273"/>
          </a:xfrm>
          <a:prstGeom prst="rect">
            <a:avLst/>
          </a:prstGeom>
        </p:spPr>
      </p:pic>
      <p:grpSp>
        <p:nvGrpSpPr>
          <p:cNvPr id="4" name="组合 24">
            <a:extLst>
              <a:ext uri="{FF2B5EF4-FFF2-40B4-BE49-F238E27FC236}">
                <a16:creationId xmlns:a16="http://schemas.microsoft.com/office/drawing/2014/main" id="{9148CCA4-CEBF-E3CD-347D-5536175564D7}"/>
              </a:ext>
            </a:extLst>
          </p:cNvPr>
          <p:cNvGrpSpPr/>
          <p:nvPr/>
        </p:nvGrpSpPr>
        <p:grpSpPr>
          <a:xfrm>
            <a:off x="6351270" y="1214531"/>
            <a:ext cx="1311870" cy="1324915"/>
            <a:chOff x="7321772" y="2822613"/>
            <a:chExt cx="1311731" cy="1324914"/>
          </a:xfrm>
        </p:grpSpPr>
        <p:grpSp>
          <p:nvGrpSpPr>
            <p:cNvPr id="5" name="组合 2">
              <a:extLst>
                <a:ext uri="{FF2B5EF4-FFF2-40B4-BE49-F238E27FC236}">
                  <a16:creationId xmlns:a16="http://schemas.microsoft.com/office/drawing/2014/main" id="{279F115A-08AE-6C0E-EA59-9321EC83FBB6}"/>
                </a:ext>
              </a:extLst>
            </p:cNvPr>
            <p:cNvGrpSpPr/>
            <p:nvPr/>
          </p:nvGrpSpPr>
          <p:grpSpPr>
            <a:xfrm>
              <a:off x="7688309" y="2822613"/>
              <a:ext cx="945194" cy="1324914"/>
              <a:chOff x="3963914" y="2983584"/>
              <a:chExt cx="1427962" cy="2001154"/>
            </a:xfrm>
          </p:grpSpPr>
          <p:cxnSp>
            <p:nvCxnSpPr>
              <p:cNvPr id="7" name="直接连接符 4">
                <a:extLst>
                  <a:ext uri="{FF2B5EF4-FFF2-40B4-BE49-F238E27FC236}">
                    <a16:creationId xmlns:a16="http://schemas.microsoft.com/office/drawing/2014/main" id="{E2B9BEDF-8AF2-B58B-F355-8B02F36A404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963914" y="3671333"/>
                <a:ext cx="480584" cy="635533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8" name="直接连接符 5">
                <a:extLst>
                  <a:ext uri="{FF2B5EF4-FFF2-40B4-BE49-F238E27FC236}">
                    <a16:creationId xmlns:a16="http://schemas.microsoft.com/office/drawing/2014/main" id="{4796CC5C-1DC1-929F-D6F4-79C022FF77C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34319" y="3629746"/>
                <a:ext cx="580909" cy="675246"/>
              </a:xfrm>
              <a:prstGeom prst="line">
                <a:avLst/>
              </a:prstGeom>
              <a:ln w="190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cxnSp>
          <p:sp>
            <p:nvSpPr>
              <p:cNvPr id="9" name="TextBox 38">
                <a:extLst>
                  <a:ext uri="{FF2B5EF4-FFF2-40B4-BE49-F238E27FC236}">
                    <a16:creationId xmlns:a16="http://schemas.microsoft.com/office/drawing/2014/main" id="{E731C9ED-5844-58E5-9BC6-74B03445FD41}"/>
                  </a:ext>
                </a:extLst>
              </p:cNvPr>
              <p:cNvSpPr txBox="1"/>
              <p:nvPr/>
            </p:nvSpPr>
            <p:spPr>
              <a:xfrm>
                <a:off x="4690202" y="2983584"/>
                <a:ext cx="701674" cy="79049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8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spcBef>
                    <a:spcPct val="0"/>
                  </a:spcBef>
                </a:pPr>
                <a:r>
                  <a:rPr lang="en-US" altLang="zh-CN" dirty="0">
                    <a:cs typeface="+mn-ea"/>
                    <a:sym typeface="+mn-lt"/>
                  </a:rPr>
                  <a:t>2</a:t>
                </a:r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4930540A-A0D9-1654-D483-26F2AE35B697}"/>
                  </a:ext>
                </a:extLst>
              </p:cNvPr>
              <p:cNvSpPr/>
              <p:nvPr/>
            </p:nvSpPr>
            <p:spPr bwMode="auto">
              <a:xfrm>
                <a:off x="4164493" y="4363716"/>
                <a:ext cx="623502" cy="621022"/>
              </a:xfrm>
              <a:prstGeom prst="rect">
                <a:avLst/>
              </a:prstGeom>
              <a:solidFill>
                <a:srgbClr val="FFFFD5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6" name="TextBox 8">
              <a:extLst>
                <a:ext uri="{FF2B5EF4-FFF2-40B4-BE49-F238E27FC236}">
                  <a16:creationId xmlns:a16="http://schemas.microsoft.com/office/drawing/2014/main" id="{A888B074-9106-A49B-4801-8A2C852EA405}"/>
                </a:ext>
              </a:extLst>
            </p:cNvPr>
            <p:cNvSpPr txBox="1"/>
            <p:nvPr/>
          </p:nvSpPr>
          <p:spPr>
            <a:xfrm>
              <a:off x="7321772" y="2841108"/>
              <a:ext cx="625475" cy="522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defRPr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 eaLnBrk="1" hangingPunct="1">
                <a:spcBef>
                  <a:spcPct val="0"/>
                </a:spcBef>
              </a:pPr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86A4F3F6-F8DC-B1A5-B72D-C01B0889BA4F}"/>
              </a:ext>
            </a:extLst>
          </p:cNvPr>
          <p:cNvSpPr txBox="1"/>
          <p:nvPr/>
        </p:nvSpPr>
        <p:spPr>
          <a:xfrm>
            <a:off x="6866941" y="2065430"/>
            <a:ext cx="4702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2" name="对话气泡: 圆角矩形 11">
            <a:extLst>
              <a:ext uri="{FF2B5EF4-FFF2-40B4-BE49-F238E27FC236}">
                <a16:creationId xmlns:a16="http://schemas.microsoft.com/office/drawing/2014/main" id="{CF19FC5A-8CD1-0390-0972-E900F7E50D9C}"/>
              </a:ext>
            </a:extLst>
          </p:cNvPr>
          <p:cNvSpPr/>
          <p:nvPr/>
        </p:nvSpPr>
        <p:spPr>
          <a:xfrm>
            <a:off x="4785621" y="3462354"/>
            <a:ext cx="2243628" cy="593371"/>
          </a:xfrm>
          <a:prstGeom prst="wedgeRoundRectCallout">
            <a:avLst>
              <a:gd name="adj1" fmla="val 64328"/>
              <a:gd name="adj2" fmla="val 10124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FF0000"/>
                </a:solidFill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</a:rPr>
              <a:t>组成</a:t>
            </a:r>
            <a:r>
              <a:rPr lang="en-US" altLang="zh-CN" sz="2800" b="1" dirty="0">
                <a:solidFill>
                  <a:srgbClr val="FF0000"/>
                </a:solidFill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</a:rPr>
              <a:t>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4790BB1-B6B1-8541-793C-C102C0328BCF}"/>
              </a:ext>
            </a:extLst>
          </p:cNvPr>
          <p:cNvSpPr txBox="1"/>
          <p:nvPr/>
        </p:nvSpPr>
        <p:spPr>
          <a:xfrm>
            <a:off x="1245326" y="261257"/>
            <a:ext cx="2255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+mj-ea"/>
                <a:ea typeface="+mj-ea"/>
              </a:rPr>
              <a:t>数的组成</a:t>
            </a:r>
          </a:p>
        </p:txBody>
      </p:sp>
    </p:spTree>
    <p:extLst>
      <p:ext uri="{BB962C8B-B14F-4D97-AF65-F5344CB8AC3E}">
        <p14:creationId xmlns:p14="http://schemas.microsoft.com/office/powerpoint/2010/main" val="3943907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>
            <a:extLst>
              <a:ext uri="{FF2B5EF4-FFF2-40B4-BE49-F238E27FC236}">
                <a16:creationId xmlns:a16="http://schemas.microsoft.com/office/drawing/2014/main" id="{8C7FBF29-7032-98B4-E15B-464435B86F48}"/>
              </a:ext>
            </a:extLst>
          </p:cNvPr>
          <p:cNvGrpSpPr/>
          <p:nvPr/>
        </p:nvGrpSpPr>
        <p:grpSpPr>
          <a:xfrm>
            <a:off x="861355" y="1752798"/>
            <a:ext cx="5308535" cy="2734492"/>
            <a:chOff x="1332411" y="1254034"/>
            <a:chExt cx="4781006" cy="2734492"/>
          </a:xfrm>
        </p:grpSpPr>
        <p:sp>
          <p:nvSpPr>
            <p:cNvPr id="63" name="矩形: 圆角 62">
              <a:extLst>
                <a:ext uri="{FF2B5EF4-FFF2-40B4-BE49-F238E27FC236}">
                  <a16:creationId xmlns:a16="http://schemas.microsoft.com/office/drawing/2014/main" id="{82B4D24C-3424-DB06-85BE-E1091D8261AB}"/>
                </a:ext>
              </a:extLst>
            </p:cNvPr>
            <p:cNvSpPr/>
            <p:nvPr/>
          </p:nvSpPr>
          <p:spPr>
            <a:xfrm>
              <a:off x="1332411" y="1254034"/>
              <a:ext cx="4781006" cy="273449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D1523EA3-54C2-0C24-150C-0EC099626BC0}"/>
                </a:ext>
              </a:extLst>
            </p:cNvPr>
            <p:cNvSpPr txBox="1"/>
            <p:nvPr/>
          </p:nvSpPr>
          <p:spPr>
            <a:xfrm>
              <a:off x="1471748" y="1280161"/>
              <a:ext cx="4624251" cy="25958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1.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点数法；</a:t>
              </a:r>
              <a:endPara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2.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接着数，就是在一个加数的基础上接着往后面数；</a:t>
              </a:r>
              <a:endPara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3.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利用数的组成进行计算。</a:t>
              </a:r>
            </a:p>
          </p:txBody>
        </p:sp>
      </p:grpSp>
      <p:sp>
        <p:nvSpPr>
          <p:cNvPr id="65" name="文本框 64">
            <a:extLst>
              <a:ext uri="{FF2B5EF4-FFF2-40B4-BE49-F238E27FC236}">
                <a16:creationId xmlns:a16="http://schemas.microsoft.com/office/drawing/2014/main" id="{4793B1B2-AE50-90E8-0A2D-E476FFB9CF47}"/>
              </a:ext>
            </a:extLst>
          </p:cNvPr>
          <p:cNvSpPr txBox="1"/>
          <p:nvPr/>
        </p:nvSpPr>
        <p:spPr>
          <a:xfrm>
            <a:off x="1209964" y="286327"/>
            <a:ext cx="12284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+mj-ea"/>
                <a:ea typeface="+mj-ea"/>
              </a:rPr>
              <a:t>总结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7A3E13CD-0B47-8C3E-8BDE-D925CE3BCDEC}"/>
              </a:ext>
            </a:extLst>
          </p:cNvPr>
          <p:cNvSpPr txBox="1"/>
          <p:nvPr/>
        </p:nvSpPr>
        <p:spPr>
          <a:xfrm>
            <a:off x="1422399" y="1052946"/>
            <a:ext cx="39254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1~5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加法的计算方法</a:t>
            </a:r>
          </a:p>
        </p:txBody>
      </p:sp>
      <p:pic>
        <p:nvPicPr>
          <p:cNvPr id="69" name="图片 68">
            <a:extLst>
              <a:ext uri="{FF2B5EF4-FFF2-40B4-BE49-F238E27FC236}">
                <a16:creationId xmlns:a16="http://schemas.microsoft.com/office/drawing/2014/main" id="{A4950ADD-4FF3-429D-B444-70CE43B2D6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846" y="994213"/>
            <a:ext cx="2110378" cy="404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315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C422C37-5A56-D0CF-E112-17E93EAF6150}"/>
              </a:ext>
            </a:extLst>
          </p:cNvPr>
          <p:cNvSpPr txBox="1"/>
          <p:nvPr/>
        </p:nvSpPr>
        <p:spPr>
          <a:xfrm>
            <a:off x="776086" y="1022350"/>
            <a:ext cx="7124700" cy="71913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lvl="0" indent="-342900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sz="3200" dirty="0">
                <a:cs typeface="+mn-ea"/>
                <a:sym typeface="+mn-lt"/>
              </a:rPr>
              <a:t>1.</a:t>
            </a:r>
            <a:r>
              <a:rPr lang="zh-CN" altLang="en-US" sz="3200" dirty="0">
                <a:cs typeface="+mn-ea"/>
                <a:sym typeface="+mn-lt"/>
              </a:rPr>
              <a:t>摆一摆，填一填。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9A64532-9A0B-6EAB-DEEC-717CE7335F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77" y="1724023"/>
            <a:ext cx="962025" cy="84772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822E72C-1B3F-FC65-8967-F010483136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337" y="1756408"/>
            <a:ext cx="962025" cy="84772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E0F5E3D-8715-CE68-EF36-7D089990CF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095" y="1724023"/>
            <a:ext cx="962025" cy="84772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99B1373-F9BA-BE10-8785-72FE428A09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2" y="1749738"/>
            <a:ext cx="962025" cy="84772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69374B8-BE2B-ACDC-6783-476B2392B7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794" y="1724023"/>
            <a:ext cx="962025" cy="84772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57AC1B8-5D75-E95A-9CF8-4BCA6DC9F9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270" y="1714789"/>
            <a:ext cx="962025" cy="84772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5B0790E-DCEC-6064-FA6D-7CABF9BCB8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238" y="1724025"/>
            <a:ext cx="962025" cy="84772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793574E3-0FDE-C1DA-B445-03C82CDA24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953" y="1724023"/>
            <a:ext cx="962025" cy="847725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CF47ED45-2621-3C62-E45C-7EE707596DA5}"/>
              </a:ext>
            </a:extLst>
          </p:cNvPr>
          <p:cNvGrpSpPr/>
          <p:nvPr/>
        </p:nvGrpSpPr>
        <p:grpSpPr>
          <a:xfrm>
            <a:off x="1182486" y="2845955"/>
            <a:ext cx="2264907" cy="772871"/>
            <a:chOff x="1247140" y="2781300"/>
            <a:chExt cx="2264907" cy="772871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548A7AEB-E1B0-F749-35A9-2955F8A8E6FD}"/>
                </a:ext>
              </a:extLst>
            </p:cNvPr>
            <p:cNvSpPr txBox="1"/>
            <p:nvPr/>
          </p:nvSpPr>
          <p:spPr>
            <a:xfrm>
              <a:off x="1247140" y="2781300"/>
              <a:ext cx="182372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latin typeface="+mn-lt"/>
                  <a:ea typeface="+mn-ea"/>
                  <a:cs typeface="+mn-ea"/>
                  <a:sym typeface="+mn-lt"/>
                </a:rPr>
                <a:t>1+3=</a:t>
              </a:r>
              <a:endParaRPr lang="zh-CN" altLang="en-US" sz="44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2214A2B9-1A9E-2919-A2D7-6F7824FF7C5F}"/>
                </a:ext>
              </a:extLst>
            </p:cNvPr>
            <p:cNvSpPr/>
            <p:nvPr/>
          </p:nvSpPr>
          <p:spPr>
            <a:xfrm>
              <a:off x="2770289" y="2812413"/>
              <a:ext cx="741758" cy="74175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3F9A9E6-9835-A056-01F5-E38363C55EFF}"/>
              </a:ext>
            </a:extLst>
          </p:cNvPr>
          <p:cNvGrpSpPr/>
          <p:nvPr/>
        </p:nvGrpSpPr>
        <p:grpSpPr>
          <a:xfrm>
            <a:off x="4867420" y="2882054"/>
            <a:ext cx="3694707" cy="797996"/>
            <a:chOff x="1247140" y="2781300"/>
            <a:chExt cx="1823720" cy="797996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A06281E-4883-12B3-3695-30857A36318D}"/>
                </a:ext>
              </a:extLst>
            </p:cNvPr>
            <p:cNvSpPr txBox="1"/>
            <p:nvPr/>
          </p:nvSpPr>
          <p:spPr>
            <a:xfrm>
              <a:off x="1247140" y="2781300"/>
              <a:ext cx="182372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latin typeface="+mn-lt"/>
                  <a:ea typeface="+mn-ea"/>
                  <a:cs typeface="+mn-ea"/>
                  <a:sym typeface="+mn-lt"/>
                </a:rPr>
                <a:t>3+       =</a:t>
              </a:r>
              <a:endParaRPr lang="zh-CN" altLang="en-US" sz="44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DF2711E0-8547-25CD-686A-0D9A39494CC2}"/>
                </a:ext>
              </a:extLst>
            </p:cNvPr>
            <p:cNvSpPr/>
            <p:nvPr/>
          </p:nvSpPr>
          <p:spPr>
            <a:xfrm>
              <a:off x="1628471" y="2800619"/>
              <a:ext cx="366135" cy="74175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19B90AF3-45A7-43FE-11C9-A4538705DA78}"/>
                </a:ext>
              </a:extLst>
            </p:cNvPr>
            <p:cNvSpPr/>
            <p:nvPr/>
          </p:nvSpPr>
          <p:spPr>
            <a:xfrm>
              <a:off x="2299000" y="2837538"/>
              <a:ext cx="366135" cy="74175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5B99744C-0AB7-6996-365B-D7DF5BC72369}"/>
              </a:ext>
            </a:extLst>
          </p:cNvPr>
          <p:cNvSpPr txBox="1"/>
          <p:nvPr/>
        </p:nvSpPr>
        <p:spPr>
          <a:xfrm>
            <a:off x="2790016" y="2849384"/>
            <a:ext cx="6249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44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59DE706-E950-590E-A9CA-87DA9FF95405}"/>
              </a:ext>
            </a:extLst>
          </p:cNvPr>
          <p:cNvSpPr txBox="1"/>
          <p:nvPr/>
        </p:nvSpPr>
        <p:spPr>
          <a:xfrm>
            <a:off x="5754736" y="2893661"/>
            <a:ext cx="6249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44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779854E-9E3B-4205-6FB4-A891EC540F67}"/>
              </a:ext>
            </a:extLst>
          </p:cNvPr>
          <p:cNvSpPr txBox="1"/>
          <p:nvPr/>
        </p:nvSpPr>
        <p:spPr>
          <a:xfrm>
            <a:off x="7115203" y="2938292"/>
            <a:ext cx="6249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44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7512F23-20B8-FA30-2018-C87D1BAB3DF0}"/>
              </a:ext>
            </a:extLst>
          </p:cNvPr>
          <p:cNvSpPr/>
          <p:nvPr/>
        </p:nvSpPr>
        <p:spPr>
          <a:xfrm>
            <a:off x="4557711" y="1170077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kumimoji="0" lang="zh-CN" altLang="en-US" sz="18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25</a:t>
            </a:r>
            <a:r>
              <a:rPr kumimoji="0" lang="zh-CN" altLang="en-US" sz="18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页做一做 第</a:t>
            </a: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kumimoji="0" lang="zh-CN" altLang="en-US" sz="18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】</a:t>
            </a:r>
            <a:endParaRPr kumimoji="0" lang="zh-CN" altLang="en-US" sz="2800" b="1" i="0" u="none" strike="noStrike" kern="1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E5594E13-8543-060B-4DD4-E6C13E20B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7876" y="401187"/>
            <a:ext cx="2638095" cy="58420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巩固练习</a:t>
            </a:r>
          </a:p>
        </p:txBody>
      </p:sp>
    </p:spTree>
    <p:extLst>
      <p:ext uri="{BB962C8B-B14F-4D97-AF65-F5344CB8AC3E}">
        <p14:creationId xmlns:p14="http://schemas.microsoft.com/office/powerpoint/2010/main" val="634482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15"/>
          <p:cNvSpPr/>
          <p:nvPr/>
        </p:nvSpPr>
        <p:spPr>
          <a:xfrm>
            <a:off x="804863" y="1311275"/>
            <a:ext cx="4060825" cy="2743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zh-CN" sz="4000" dirty="0">
                <a:cs typeface="+mn-ea"/>
                <a:sym typeface="+mn-lt"/>
              </a:rPr>
              <a:t>1</a:t>
            </a:r>
            <a:r>
              <a:rPr lang="zh-CN" altLang="en-US" sz="4000" dirty="0">
                <a:cs typeface="+mn-ea"/>
                <a:sym typeface="+mn-lt"/>
              </a:rPr>
              <a:t>＋</a:t>
            </a:r>
            <a:r>
              <a:rPr lang="en-US" altLang="zh-CN" sz="4000" dirty="0">
                <a:cs typeface="+mn-ea"/>
                <a:sym typeface="+mn-lt"/>
              </a:rPr>
              <a:t>1</a:t>
            </a:r>
            <a:r>
              <a:rPr lang="zh-CN" altLang="en-US" sz="4000" dirty="0">
                <a:cs typeface="+mn-ea"/>
                <a:sym typeface="+mn-lt"/>
              </a:rPr>
              <a:t>＝</a:t>
            </a:r>
            <a:endParaRPr lang="en-US" altLang="zh-CN" sz="4000" dirty="0">
              <a:cs typeface="+mn-ea"/>
              <a:sym typeface="+mn-lt"/>
            </a:endParaRPr>
          </a:p>
          <a:p>
            <a:pPr marL="0" lvl="0" indent="0" algn="ctr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zh-CN" sz="4000" dirty="0">
                <a:cs typeface="+mn-ea"/>
                <a:sym typeface="+mn-lt"/>
              </a:rPr>
              <a:t>2</a:t>
            </a:r>
            <a:r>
              <a:rPr lang="zh-CN" altLang="en-US" sz="4000" dirty="0">
                <a:cs typeface="+mn-ea"/>
                <a:sym typeface="+mn-lt"/>
              </a:rPr>
              <a:t>＋</a:t>
            </a:r>
            <a:r>
              <a:rPr lang="en-US" altLang="zh-CN" sz="4000" dirty="0">
                <a:cs typeface="+mn-ea"/>
                <a:sym typeface="+mn-lt"/>
              </a:rPr>
              <a:t>1</a:t>
            </a:r>
            <a:r>
              <a:rPr lang="zh-CN" altLang="en-US" sz="4000" dirty="0">
                <a:cs typeface="+mn-ea"/>
                <a:sym typeface="+mn-lt"/>
              </a:rPr>
              <a:t>＝</a:t>
            </a:r>
            <a:endParaRPr lang="en-US" altLang="zh-CN" sz="4000" dirty="0">
              <a:cs typeface="+mn-ea"/>
              <a:sym typeface="+mn-lt"/>
            </a:endParaRPr>
          </a:p>
          <a:p>
            <a:pPr marL="0" lvl="0" indent="0" algn="ctr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zh-CN" sz="4000" dirty="0">
                <a:cs typeface="+mn-ea"/>
                <a:sym typeface="+mn-lt"/>
              </a:rPr>
              <a:t>2</a:t>
            </a:r>
            <a:r>
              <a:rPr lang="zh-CN" altLang="en-US" sz="4000" dirty="0">
                <a:cs typeface="+mn-ea"/>
                <a:sym typeface="+mn-lt"/>
              </a:rPr>
              <a:t>＋</a:t>
            </a:r>
            <a:r>
              <a:rPr lang="en-US" altLang="zh-CN" sz="4000" dirty="0">
                <a:cs typeface="+mn-ea"/>
                <a:sym typeface="+mn-lt"/>
              </a:rPr>
              <a:t>3</a:t>
            </a:r>
            <a:r>
              <a:rPr lang="zh-CN" altLang="en-US" sz="4000" dirty="0">
                <a:cs typeface="+mn-ea"/>
                <a:sym typeface="+mn-lt"/>
              </a:rPr>
              <a:t>＝</a:t>
            </a:r>
            <a:endParaRPr lang="en-US" altLang="zh-CN" sz="4000" dirty="0">
              <a:cs typeface="+mn-ea"/>
              <a:sym typeface="+mn-lt"/>
            </a:endParaRP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 bwMode="auto">
          <a:xfrm>
            <a:off x="1246188" y="596900"/>
            <a:ext cx="5910263" cy="6858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2.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先用       摆一摆，再填得数。</a:t>
            </a:r>
          </a:p>
        </p:txBody>
      </p:sp>
      <p:pic>
        <p:nvPicPr>
          <p:cNvPr id="28676" name="Picture 8" descr="1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438" y="625475"/>
            <a:ext cx="544512" cy="549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 bwMode="auto">
          <a:xfrm>
            <a:off x="3725863" y="1601788"/>
            <a:ext cx="603250" cy="601663"/>
          </a:xfrm>
          <a:prstGeom prst="rect">
            <a:avLst/>
          </a:prstGeom>
          <a:solidFill>
            <a:srgbClr val="FFFFD5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3709988" y="2506663"/>
            <a:ext cx="603250" cy="601663"/>
          </a:xfrm>
          <a:prstGeom prst="rect">
            <a:avLst/>
          </a:prstGeom>
          <a:solidFill>
            <a:srgbClr val="FFFFD5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3721100" y="3384550"/>
            <a:ext cx="603250" cy="601663"/>
          </a:xfrm>
          <a:prstGeom prst="rect">
            <a:avLst/>
          </a:prstGeom>
          <a:solidFill>
            <a:srgbClr val="FFFFD5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8" name="Picture 8" descr="1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1150" y="1511300"/>
            <a:ext cx="544512" cy="5508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Picture 8" descr="1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8745" y="1539009"/>
            <a:ext cx="542925" cy="5508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Picture 8" descr="1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600" y="2405063"/>
            <a:ext cx="542925" cy="5508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Picture 8" descr="1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9063" y="2424113"/>
            <a:ext cx="542925" cy="549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Picture 8" descr="1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563" y="2424113"/>
            <a:ext cx="542925" cy="549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Picture 8" descr="1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713" y="3332163"/>
            <a:ext cx="542925" cy="549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Picture 8" descr="1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2563" y="3332163"/>
            <a:ext cx="544512" cy="549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" name="Picture 8" descr="1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675" y="3351213"/>
            <a:ext cx="544513" cy="5508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" name="Picture 8" descr="1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5075" y="3351213"/>
            <a:ext cx="542925" cy="5508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" name="Picture 8" descr="1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1625" y="3332163"/>
            <a:ext cx="542925" cy="549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Rectangle 25"/>
          <p:cNvSpPr/>
          <p:nvPr/>
        </p:nvSpPr>
        <p:spPr>
          <a:xfrm>
            <a:off x="3602038" y="1536700"/>
            <a:ext cx="85725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</a:pPr>
            <a:r>
              <a:rPr lang="en-US" altLang="zh-CN" sz="4000" dirty="0">
                <a:solidFill>
                  <a:srgbClr val="FF0000"/>
                </a:solidFill>
                <a:cs typeface="+mn-ea"/>
                <a:sym typeface="+mn-lt"/>
              </a:rPr>
              <a:t>2</a:t>
            </a:r>
            <a:endParaRPr lang="zh-CN" altLang="en-US" sz="40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9" name="Rectangle 25"/>
          <p:cNvSpPr/>
          <p:nvPr/>
        </p:nvSpPr>
        <p:spPr>
          <a:xfrm>
            <a:off x="3582988" y="2452688"/>
            <a:ext cx="85725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</a:pPr>
            <a:r>
              <a:rPr lang="en-US" altLang="zh-CN" sz="4000" dirty="0">
                <a:solidFill>
                  <a:srgbClr val="FF0000"/>
                </a:solidFill>
                <a:cs typeface="+mn-ea"/>
                <a:sym typeface="+mn-lt"/>
              </a:rPr>
              <a:t>3</a:t>
            </a:r>
            <a:endParaRPr lang="zh-CN" altLang="en-US" sz="40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0" name="Rectangle 25"/>
          <p:cNvSpPr/>
          <p:nvPr/>
        </p:nvSpPr>
        <p:spPr>
          <a:xfrm>
            <a:off x="3582988" y="3332163"/>
            <a:ext cx="85725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</a:pPr>
            <a:r>
              <a:rPr lang="en-US" altLang="zh-CN" sz="4000" dirty="0">
                <a:solidFill>
                  <a:srgbClr val="FF0000"/>
                </a:solidFill>
                <a:cs typeface="+mn-ea"/>
                <a:sym typeface="+mn-lt"/>
              </a:rPr>
              <a:t>5</a:t>
            </a:r>
            <a:endParaRPr lang="zh-CN" altLang="en-US" sz="40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811824" y="1068159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25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页做一做 第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】</a:t>
            </a:r>
            <a:endParaRPr kumimoji="0" lang="zh-CN" altLang="en-US" sz="2800" b="0" i="0" u="none" strike="noStrike" kern="1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8A134F4-E1C5-10E8-5BA4-01889E58774A}"/>
              </a:ext>
            </a:extLst>
          </p:cNvPr>
          <p:cNvGrpSpPr/>
          <p:nvPr/>
        </p:nvGrpSpPr>
        <p:grpSpPr>
          <a:xfrm>
            <a:off x="861355" y="1752798"/>
            <a:ext cx="5308535" cy="2734492"/>
            <a:chOff x="1332411" y="1254034"/>
            <a:chExt cx="4781006" cy="2734492"/>
          </a:xfrm>
        </p:grpSpPr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id="{9C25F4F0-C9FB-EB76-B480-B7A574C2F6EA}"/>
                </a:ext>
              </a:extLst>
            </p:cNvPr>
            <p:cNvSpPr/>
            <p:nvPr/>
          </p:nvSpPr>
          <p:spPr>
            <a:xfrm>
              <a:off x="1332411" y="1254034"/>
              <a:ext cx="4781006" cy="273449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A91481D9-2BE9-23BF-F9C5-CECB8AD82295}"/>
                </a:ext>
              </a:extLst>
            </p:cNvPr>
            <p:cNvSpPr txBox="1"/>
            <p:nvPr/>
          </p:nvSpPr>
          <p:spPr>
            <a:xfrm>
              <a:off x="1471748" y="1280161"/>
              <a:ext cx="4624251" cy="25958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1.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点数法；</a:t>
              </a:r>
              <a:endPara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2.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接着数，就是在一个加数的基础上接着往后面数；</a:t>
              </a:r>
              <a:endPara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3.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利用数的组成进行计算。</a:t>
              </a:r>
            </a:p>
          </p:txBody>
        </p:sp>
      </p:grpSp>
      <p:sp>
        <p:nvSpPr>
          <p:cNvPr id="32786" name="文本框 32785">
            <a:extLst>
              <a:ext uri="{FF2B5EF4-FFF2-40B4-BE49-F238E27FC236}">
                <a16:creationId xmlns:a16="http://schemas.microsoft.com/office/drawing/2014/main" id="{82FD9C2C-A1A9-276E-6698-C388CC34B3DF}"/>
              </a:ext>
            </a:extLst>
          </p:cNvPr>
          <p:cNvSpPr txBox="1"/>
          <p:nvPr/>
        </p:nvSpPr>
        <p:spPr>
          <a:xfrm>
            <a:off x="1422399" y="1052946"/>
            <a:ext cx="39254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1~5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加法的计算方法</a:t>
            </a:r>
          </a:p>
        </p:txBody>
      </p:sp>
      <p:pic>
        <p:nvPicPr>
          <p:cNvPr id="67" name="图片 66">
            <a:extLst>
              <a:ext uri="{FF2B5EF4-FFF2-40B4-BE49-F238E27FC236}">
                <a16:creationId xmlns:a16="http://schemas.microsoft.com/office/drawing/2014/main" id="{3FD937CA-153E-4DD7-B69D-2809C803D9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846" y="994213"/>
            <a:ext cx="2110378" cy="4044345"/>
          </a:xfrm>
          <a:prstGeom prst="rect">
            <a:avLst/>
          </a:prstGeom>
        </p:spPr>
      </p:pic>
      <p:sp>
        <p:nvSpPr>
          <p:cNvPr id="68" name="Rectangle 16">
            <a:extLst>
              <a:ext uri="{FF2B5EF4-FFF2-40B4-BE49-F238E27FC236}">
                <a16:creationId xmlns:a16="http://schemas.microsoft.com/office/drawing/2014/main" id="{A3C71C32-CF64-48DB-80A4-65B259447C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3946" y="390525"/>
            <a:ext cx="2200592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课堂小结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F3DC917A-A59B-46DE-B623-C8DA2F7C0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060" y="390418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课后作业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95E1B3C-ACE2-461A-958A-C8348287D3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2000250" y="681411"/>
            <a:ext cx="5143500" cy="388843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0D69799C-5E5B-49A8-AFF8-F4B8FAC7CC73}"/>
              </a:ext>
            </a:extLst>
          </p:cNvPr>
          <p:cNvSpPr txBox="1"/>
          <p:nvPr/>
        </p:nvSpPr>
        <p:spPr>
          <a:xfrm>
            <a:off x="3440459" y="2042521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BD5A69E-F2D3-47CD-BC95-6F90A9C3AB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862" y="1540603"/>
            <a:ext cx="1515919" cy="2769163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fcd78000-636e-4c60-b701-ef12f80ddc79&quot;,&quot;Name&quot;:null,&quot;Kind&quot;:1,&quot;OldGuidesSetting&quot;:{&quot;HeaderHeight&quot;:0.0,&quot;FooterHeight&quot;:0.0,&quot;SideMargin&quot;:0.0,&quot;TopMargin&quot;:0.0,&quot;BottomMargin&quot;:0.0,&quot;IntervalMargin&quot;:0.0}}"/>
</p:tagLst>
</file>

<file path=ppt/theme/theme1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7a66c6d-d5a3-4bcc-a1e9-6af327015037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37a66c6d-d5a3-4bcc-a1e9-6af327015037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</TotalTime>
  <Words>279</Words>
  <Application>Microsoft Office PowerPoint</Application>
  <PresentationFormat>全屏显示(16:9)</PresentationFormat>
  <Paragraphs>79</Paragraphs>
  <Slides>13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黑体</vt:lpstr>
      <vt:lpstr>楷体</vt:lpstr>
      <vt:lpstr>Arial</vt:lpstr>
      <vt:lpstr>Calibri</vt:lpstr>
      <vt:lpstr>Times New Roman</vt:lpstr>
      <vt:lpstr>2_Office 主题​​</vt:lpstr>
      <vt:lpstr>4_Office 主题​​</vt:lpstr>
      <vt:lpstr>加  法(2)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625</cp:revision>
  <dcterms:created xsi:type="dcterms:W3CDTF">2016-01-14T07:05:00Z</dcterms:created>
  <dcterms:modified xsi:type="dcterms:W3CDTF">2024-08-27T03:29:09Z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