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</p:sldMasterIdLst>
  <p:notesMasterIdLst>
    <p:notesMasterId r:id="rId19"/>
  </p:notesMasterIdLst>
  <p:sldIdLst>
    <p:sldId id="482" r:id="rId3"/>
    <p:sldId id="531" r:id="rId4"/>
    <p:sldId id="532" r:id="rId5"/>
    <p:sldId id="539" r:id="rId6"/>
    <p:sldId id="540" r:id="rId7"/>
    <p:sldId id="542" r:id="rId8"/>
    <p:sldId id="541" r:id="rId9"/>
    <p:sldId id="533" r:id="rId10"/>
    <p:sldId id="534" r:id="rId11"/>
    <p:sldId id="535" r:id="rId12"/>
    <p:sldId id="536" r:id="rId13"/>
    <p:sldId id="537" r:id="rId14"/>
    <p:sldId id="538" r:id="rId15"/>
    <p:sldId id="38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756" y="114"/>
      </p:cViewPr>
      <p:guideLst>
        <p:guide orient="horz" pos="2296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F6770-84CF-4056-B7F6-8A534681F6DE}" type="datetimeFigureOut">
              <a:rPr lang="zh-CN" altLang="en-US" smtClean="0"/>
              <a:t>2024/8/27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AB425-AF57-4CCD-A9E0-267C544B78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9788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21CA8C02-9B49-97E2-E860-2526EA195A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1">
            <a:extLst>
              <a:ext uri="{FF2B5EF4-FFF2-40B4-BE49-F238E27FC236}">
                <a16:creationId xmlns:a16="http://schemas.microsoft.com/office/drawing/2014/main" id="{5F9F1E10-B255-1C23-097F-7612203212F1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ADF9035E-720D-012B-CF79-87A99F37F8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1" y="1892301"/>
            <a:ext cx="3416300" cy="4705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01700" y="1727201"/>
            <a:ext cx="10363200" cy="1409699"/>
          </a:xfrm>
        </p:spPr>
        <p:txBody>
          <a:bodyPr>
            <a:normAutofit/>
          </a:bodyPr>
          <a:lstStyle>
            <a:lvl1pPr>
              <a:defRPr sz="4267" b="1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16100" y="3036535"/>
            <a:ext cx="8534400" cy="783167"/>
          </a:xfrm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tx1"/>
                </a:solidFill>
                <a:latin typeface="+mj-lt"/>
                <a:ea typeface="黑体" panose="02010609060101010101" pitchFamily="49" charset="-122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C37EB8D4-798C-40FC-A92A-2A50235B3C9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26217" y="96182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266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E5067B1B-42B5-C976-9BFC-384F079FB9B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40AE51F8-874C-25FC-EA3D-E1E151834C7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7221083E-FED7-C5CA-13DD-898CAC352968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9D47F092-5E71-BDFC-D481-2D8E30DA1750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717E15C1-07BD-2764-EE9C-A05826C3E0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B7471900-E52F-3B58-01E6-DBA542B9CA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922A61C8-C190-4A5B-80B7-AAB80CE4DB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7661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81518" y="266700"/>
            <a:ext cx="11628967" cy="6343651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2400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4" y="-16933"/>
            <a:ext cx="1589617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994ADD36-3518-4C50-B770-96E12CC00A9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85654" y="508559"/>
            <a:ext cx="958205" cy="939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942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C37208BF-98C5-A7D9-AD43-C51696C5020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7145D21A-5FFE-61B8-A170-2F4DC71AC0E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5344E108-EEAD-D549-615C-BF365FC0AD7F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286407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267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267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733" b="1" kern="1200">
          <a:solidFill>
            <a:schemeClr val="tx1"/>
          </a:solidFill>
          <a:latin typeface="+mn-lt"/>
          <a:ea typeface="黑体" panose="02010609060101010101" pitchFamily="49" charset="-122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1">
            <a:extLst>
              <a:ext uri="{FF2B5EF4-FFF2-40B4-BE49-F238E27FC236}">
                <a16:creationId xmlns:a16="http://schemas.microsoft.com/office/drawing/2014/main" id="{8901BF0A-58E1-419F-8BEE-4D2FCE31ED65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2084918" y="3552193"/>
            <a:ext cx="4032249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48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</p:spTree>
    <p:extLst>
      <p:ext uri="{BB962C8B-B14F-4D97-AF65-F5344CB8AC3E}">
        <p14:creationId xmlns:p14="http://schemas.microsoft.com/office/powerpoint/2010/main" val="1234886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733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1219170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828754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2438339" algn="ctr" rtl="0" fontAlgn="base">
        <a:spcBef>
          <a:spcPct val="0"/>
        </a:spcBef>
        <a:spcAft>
          <a:spcPct val="0"/>
        </a:spcAft>
        <a:defRPr sz="3733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457189" indent="-457189" algn="l" rtl="0" eaLnBrk="0" fontAlgn="base" hangingPunct="0">
        <a:spcBef>
          <a:spcPct val="20000"/>
        </a:spcBef>
        <a:spcAft>
          <a:spcPct val="0"/>
        </a:spcAft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>
            <a:extLst>
              <a:ext uri="{FF2B5EF4-FFF2-40B4-BE49-F238E27FC236}">
                <a16:creationId xmlns:a16="http://schemas.microsoft.com/office/drawing/2014/main" id="{C307C804-2CF1-65AB-4D65-948FB5389E0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616324" y="3046369"/>
            <a:ext cx="7181851" cy="1409700"/>
          </a:xfrm>
        </p:spPr>
        <p:txBody>
          <a:bodyPr/>
          <a:lstStyle/>
          <a:p>
            <a:r>
              <a:rPr lang="zh-CN" altLang="en-US" sz="5333" dirty="0">
                <a:latin typeface="+mn-lt"/>
                <a:ea typeface="+mn-ea"/>
                <a:cs typeface="+mn-ea"/>
                <a:sym typeface="+mn-lt"/>
              </a:rPr>
              <a:t>整理和复习</a:t>
            </a:r>
            <a:r>
              <a:rPr lang="en-US" altLang="zh-CN" sz="5333" dirty="0">
                <a:latin typeface="+mn-lt"/>
                <a:ea typeface="+mn-ea"/>
                <a:cs typeface="+mn-ea"/>
                <a:sym typeface="+mn-lt"/>
              </a:rPr>
              <a:t>(1)</a:t>
            </a:r>
            <a:endParaRPr lang="zh-CN" altLang="en-US" sz="5333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219" name="副标题 6">
            <a:extLst>
              <a:ext uri="{FF2B5EF4-FFF2-40B4-BE49-F238E27FC236}">
                <a16:creationId xmlns:a16="http://schemas.microsoft.com/office/drawing/2014/main" id="{0578084A-861B-0221-BACB-403C0F9AFE0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" y="1"/>
            <a:ext cx="2910417" cy="783167"/>
          </a:xfrm>
        </p:spPr>
        <p:txBody>
          <a:bodyPr/>
          <a:lstStyle/>
          <a:p>
            <a:r>
              <a:rPr lang="en-US" altLang="zh-CN" sz="2667">
                <a:latin typeface="+mn-lt"/>
                <a:ea typeface="+mn-ea"/>
                <a:cs typeface="+mn-ea"/>
                <a:sym typeface="+mn-lt"/>
              </a:rPr>
              <a:t>R·</a:t>
            </a:r>
            <a:r>
              <a:rPr lang="zh-CN" altLang="en-US" sz="2667">
                <a:latin typeface="+mn-lt"/>
                <a:ea typeface="+mn-ea"/>
                <a:cs typeface="+mn-ea"/>
                <a:sym typeface="+mn-lt"/>
              </a:rPr>
              <a:t>一年级上册</a:t>
            </a: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1028F03-AB87-4C63-8426-B153DCB1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5557" y="1962468"/>
            <a:ext cx="10440973" cy="118109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hangingPunct="1">
              <a:lnSpc>
                <a:spcPct val="150000"/>
              </a:lnSpc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二、</a:t>
            </a:r>
            <a:r>
              <a:rPr lang="en-US" altLang="zh-CN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6~10</a:t>
            </a: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/>
                <a:ea typeface="楷体"/>
                <a:cs typeface="+mn-ea"/>
                <a:sym typeface="+mn-lt"/>
              </a:rPr>
              <a:t>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8">
            <a:extLst>
              <a:ext uri="{FF2B5EF4-FFF2-40B4-BE49-F238E27FC236}">
                <a16:creationId xmlns:a16="http://schemas.microsoft.com/office/drawing/2014/main" id="{396EBE94-919A-20BE-123C-FDC73932FADB}"/>
              </a:ext>
            </a:extLst>
          </p:cNvPr>
          <p:cNvSpPr txBox="1"/>
          <p:nvPr/>
        </p:nvSpPr>
        <p:spPr>
          <a:xfrm>
            <a:off x="639415" y="1373361"/>
            <a:ext cx="8981663" cy="6267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cs typeface="+mn-ea"/>
                <a:sym typeface="+mn-lt"/>
              </a:rPr>
              <a:t>本单元你都学到了哪些知识？说一说你的收获。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266754F7-937C-BBD8-A4C0-7E96C80A3F59}"/>
              </a:ext>
            </a:extLst>
          </p:cNvPr>
          <p:cNvSpPr/>
          <p:nvPr/>
        </p:nvSpPr>
        <p:spPr>
          <a:xfrm>
            <a:off x="2236303" y="2348120"/>
            <a:ext cx="5009322" cy="86470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10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的认识及组成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AF9DFFC3-9743-DB4E-994B-C7F74DF48AA8}"/>
              </a:ext>
            </a:extLst>
          </p:cNvPr>
          <p:cNvSpPr/>
          <p:nvPr/>
        </p:nvSpPr>
        <p:spPr>
          <a:xfrm>
            <a:off x="1641611" y="3644900"/>
            <a:ext cx="3488635" cy="86470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10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以内的加、减法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1A5784DC-51B3-91B9-17A2-C72697BEA0F5}"/>
              </a:ext>
            </a:extLst>
          </p:cNvPr>
          <p:cNvSpPr/>
          <p:nvPr/>
        </p:nvSpPr>
        <p:spPr>
          <a:xfrm>
            <a:off x="2915476" y="4975914"/>
            <a:ext cx="2314990" cy="8647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连加、连减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E5E80C99-DE05-946D-D107-DDF4DD3B616B}"/>
              </a:ext>
            </a:extLst>
          </p:cNvPr>
          <p:cNvSpPr/>
          <p:nvPr/>
        </p:nvSpPr>
        <p:spPr>
          <a:xfrm>
            <a:off x="5746478" y="4975914"/>
            <a:ext cx="2236302" cy="8647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加、减混合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A721FD0F-3BA9-40DD-53DF-F99B03BE3AA2}"/>
              </a:ext>
            </a:extLst>
          </p:cNvPr>
          <p:cNvSpPr/>
          <p:nvPr/>
        </p:nvSpPr>
        <p:spPr>
          <a:xfrm>
            <a:off x="6013178" y="3612777"/>
            <a:ext cx="2097155" cy="86470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解决问题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0EAACD78-6654-31C6-F95E-7143B45FFAB0}"/>
              </a:ext>
            </a:extLst>
          </p:cNvPr>
          <p:cNvSpPr/>
          <p:nvPr/>
        </p:nvSpPr>
        <p:spPr>
          <a:xfrm>
            <a:off x="7827063" y="2542071"/>
            <a:ext cx="2743200" cy="86470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数的大小比较</a:t>
            </a:r>
          </a:p>
        </p:txBody>
      </p:sp>
      <p:sp>
        <p:nvSpPr>
          <p:cNvPr id="10" name="Rectangle 16">
            <a:extLst>
              <a:ext uri="{FF2B5EF4-FFF2-40B4-BE49-F238E27FC236}">
                <a16:creationId xmlns:a16="http://schemas.microsoft.com/office/drawing/2014/main" id="{E3CFEDC5-16FB-4699-A035-201721EDB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整理回顾</a:t>
            </a:r>
          </a:p>
        </p:txBody>
      </p:sp>
    </p:spTree>
    <p:extLst>
      <p:ext uri="{BB962C8B-B14F-4D97-AF65-F5344CB8AC3E}">
        <p14:creationId xmlns:p14="http://schemas.microsoft.com/office/powerpoint/2010/main" val="179099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8">
            <a:extLst>
              <a:ext uri="{FF2B5EF4-FFF2-40B4-BE49-F238E27FC236}">
                <a16:creationId xmlns:a16="http://schemas.microsoft.com/office/drawing/2014/main" id="{E44FB3A5-84DA-2E88-C55A-B44CE2E8EB3D}"/>
              </a:ext>
            </a:extLst>
          </p:cNvPr>
          <p:cNvSpPr txBox="1"/>
          <p:nvPr/>
        </p:nvSpPr>
        <p:spPr>
          <a:xfrm>
            <a:off x="1498732" y="580146"/>
            <a:ext cx="2577510" cy="69352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 dirty="0">
                <a:cs typeface="+mn-ea"/>
                <a:sym typeface="+mn-lt"/>
              </a:rPr>
              <a:t>6~10</a:t>
            </a:r>
            <a:r>
              <a:rPr lang="zh-CN" altLang="en-US" sz="3600" b="1" dirty="0">
                <a:cs typeface="+mn-ea"/>
                <a:sym typeface="+mn-lt"/>
              </a:rPr>
              <a:t>的认识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4EF2FB4-A4E9-606F-8207-BA6D86D6A41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8024" y="1388849"/>
            <a:ext cx="10315952" cy="112372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A5B28BAB-EEE7-3D2B-5F31-814033D179EC}"/>
              </a:ext>
            </a:extLst>
          </p:cNvPr>
          <p:cNvSpPr/>
          <p:nvPr/>
        </p:nvSpPr>
        <p:spPr>
          <a:xfrm>
            <a:off x="1652704" y="2449379"/>
            <a:ext cx="4847076" cy="1123720"/>
          </a:xfrm>
          <a:prstGeom prst="wedgeRoundRectCallout">
            <a:avLst>
              <a:gd name="adj1" fmla="val -55448"/>
              <a:gd name="adj2" fmla="val 5171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7在6的后面，8在7的后面，9在8的后面，10在9的后面。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2BA3EDA-4377-A2BA-00E4-21B7D3A8196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0675" y="3292360"/>
            <a:ext cx="1155795" cy="16083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8E994B2-E0F9-8F46-D05A-B8B96B071EF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45687" y="3028021"/>
            <a:ext cx="1462562" cy="1872727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350DDA2D-E934-EB29-F434-353688C586EC}"/>
              </a:ext>
            </a:extLst>
          </p:cNvPr>
          <p:cNvSpPr/>
          <p:nvPr/>
        </p:nvSpPr>
        <p:spPr>
          <a:xfrm>
            <a:off x="3390901" y="3731027"/>
            <a:ext cx="6420654" cy="1123720"/>
          </a:xfrm>
          <a:prstGeom prst="wedgeRoundRectCallout">
            <a:avLst>
              <a:gd name="adj1" fmla="val 59575"/>
              <a:gd name="adj2" fmla="val -3063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0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10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2800" b="1" dirty="0">
              <a:solidFill>
                <a:schemeClr val="tx1"/>
              </a:solidFill>
              <a:cs typeface="+mn-ea"/>
              <a:sym typeface="+mn-lt"/>
            </a:endParaRPr>
          </a:p>
          <a:p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10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7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6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5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3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2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1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、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0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。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726779B0-B5DD-DF6F-1621-67FDCD9D485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4513" y="4756390"/>
            <a:ext cx="1171205" cy="1589136"/>
          </a:xfrm>
          <a:prstGeom prst="rect">
            <a:avLst/>
          </a:prstGeom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AFA5C836-249F-9F5C-DB7A-367E5422C508}"/>
              </a:ext>
            </a:extLst>
          </p:cNvPr>
          <p:cNvSpPr/>
          <p:nvPr/>
        </p:nvSpPr>
        <p:spPr>
          <a:xfrm>
            <a:off x="2456763" y="5368126"/>
            <a:ext cx="7584079" cy="670464"/>
          </a:xfrm>
          <a:prstGeom prst="wedgeRoundRectCallout">
            <a:avLst>
              <a:gd name="adj1" fmla="val -54192"/>
              <a:gd name="adj2" fmla="val -1931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数的大小比较：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0&lt;1&lt;2&lt;3&lt;4&lt;5&lt;6&lt;7&lt;8&lt;9&lt;10</a:t>
            </a: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。</a:t>
            </a:r>
          </a:p>
        </p:txBody>
      </p:sp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09F19818-E381-4E05-C9C2-F921F9D3C675}"/>
              </a:ext>
            </a:extLst>
          </p:cNvPr>
          <p:cNvSpPr/>
          <p:nvPr/>
        </p:nvSpPr>
        <p:spPr>
          <a:xfrm>
            <a:off x="2532963" y="5137702"/>
            <a:ext cx="7788924" cy="1106531"/>
          </a:xfrm>
          <a:prstGeom prst="wedgeRoundRectCallout">
            <a:avLst>
              <a:gd name="adj1" fmla="val -56530"/>
              <a:gd name="adj2" fmla="val -1034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当表示物体的多少时，可以比较数的大小；当表示物体的顺序时，就不能比较数的大小了。</a:t>
            </a:r>
          </a:p>
        </p:txBody>
      </p:sp>
    </p:spTree>
    <p:extLst>
      <p:ext uri="{BB962C8B-B14F-4D97-AF65-F5344CB8AC3E}">
        <p14:creationId xmlns:p14="http://schemas.microsoft.com/office/powerpoint/2010/main" val="293165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4" grpId="0" animBg="1"/>
      <p:bldP spid="14" grpId="1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F913B2E3-9F2B-E812-85A7-DEA1672E99C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10399922" y="4442893"/>
            <a:ext cx="1461339" cy="1982800"/>
          </a:xfrm>
          <a:prstGeom prst="rect">
            <a:avLst/>
          </a:prstGeom>
        </p:spPr>
      </p:pic>
      <p:grpSp>
        <p:nvGrpSpPr>
          <p:cNvPr id="3" name="Group 20">
            <a:extLst>
              <a:ext uri="{FF2B5EF4-FFF2-40B4-BE49-F238E27FC236}">
                <a16:creationId xmlns:a16="http://schemas.microsoft.com/office/drawing/2014/main" id="{FE4E4C68-C8FF-6F43-E7CA-ABFB936F49EB}"/>
              </a:ext>
            </a:extLst>
          </p:cNvPr>
          <p:cNvGrpSpPr>
            <a:grpSpLocks/>
          </p:cNvGrpSpPr>
          <p:nvPr/>
        </p:nvGrpSpPr>
        <p:grpSpPr bwMode="auto">
          <a:xfrm>
            <a:off x="1334815" y="1121821"/>
            <a:ext cx="1524000" cy="4770968"/>
            <a:chOff x="42" y="0"/>
            <a:chExt cx="720" cy="2254"/>
          </a:xfrm>
        </p:grpSpPr>
        <p:grpSp>
          <p:nvGrpSpPr>
            <p:cNvPr id="4" name="Group 21">
              <a:extLst>
                <a:ext uri="{FF2B5EF4-FFF2-40B4-BE49-F238E27FC236}">
                  <a16:creationId xmlns:a16="http://schemas.microsoft.com/office/drawing/2014/main" id="{D3F2DA60-091B-AB55-88C2-79627D3FE6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12" name="Line 4">
                <a:extLst>
                  <a:ext uri="{FF2B5EF4-FFF2-40B4-BE49-F238E27FC236}">
                    <a16:creationId xmlns:a16="http://schemas.microsoft.com/office/drawing/2014/main" id="{464CF90C-095E-16DE-4A73-0A6010482D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>
                  <a:cs typeface="+mn-ea"/>
                  <a:sym typeface="+mn-lt"/>
                </a:endParaRPr>
              </a:p>
            </p:txBody>
          </p:sp>
          <p:sp>
            <p:nvSpPr>
              <p:cNvPr id="13" name="Line 5">
                <a:extLst>
                  <a:ext uri="{FF2B5EF4-FFF2-40B4-BE49-F238E27FC236}">
                    <a16:creationId xmlns:a16="http://schemas.microsoft.com/office/drawing/2014/main" id="{3F3E5BEF-3609-DAD5-5030-ADAA085378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>
                  <a:cs typeface="+mn-ea"/>
                  <a:sym typeface="+mn-lt"/>
                </a:endParaRPr>
              </a:p>
            </p:txBody>
          </p:sp>
        </p:grpSp>
        <p:sp>
          <p:nvSpPr>
            <p:cNvPr id="5" name="Rectangle 6">
              <a:extLst>
                <a:ext uri="{FF2B5EF4-FFF2-40B4-BE49-F238E27FC236}">
                  <a16:creationId xmlns:a16="http://schemas.microsoft.com/office/drawing/2014/main" id="{1DDCEEE7-627A-B1A0-D9B1-F9D2E0E0B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cs typeface="+mn-ea"/>
                  <a:sym typeface="+mn-lt"/>
                </a:rPr>
                <a:t>10</a:t>
              </a:r>
            </a:p>
          </p:txBody>
        </p:sp>
        <p:sp>
          <p:nvSpPr>
            <p:cNvPr id="6" name="Rectangle 101">
              <a:extLst>
                <a:ext uri="{FF2B5EF4-FFF2-40B4-BE49-F238E27FC236}">
                  <a16:creationId xmlns:a16="http://schemas.microsoft.com/office/drawing/2014/main" id="{AD4FC54B-5278-B917-A1E1-107D76A50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7" name="Rectangle 101">
              <a:extLst>
                <a:ext uri="{FF2B5EF4-FFF2-40B4-BE49-F238E27FC236}">
                  <a16:creationId xmlns:a16="http://schemas.microsoft.com/office/drawing/2014/main" id="{551376EC-9074-6E2A-1018-B6F0C940BF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8" name="Rectangle 101">
              <a:extLst>
                <a:ext uri="{FF2B5EF4-FFF2-40B4-BE49-F238E27FC236}">
                  <a16:creationId xmlns:a16="http://schemas.microsoft.com/office/drawing/2014/main" id="{B642EBAC-5DE8-2C81-3D80-1519372C3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9" name="Rectangle 101">
              <a:extLst>
                <a:ext uri="{FF2B5EF4-FFF2-40B4-BE49-F238E27FC236}">
                  <a16:creationId xmlns:a16="http://schemas.microsoft.com/office/drawing/2014/main" id="{24399109-30A6-1514-0A5A-0FD44EC3B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14" name="Rectangle 101">
              <a:extLst>
                <a:ext uri="{FF2B5EF4-FFF2-40B4-BE49-F238E27FC236}">
                  <a16:creationId xmlns:a16="http://schemas.microsoft.com/office/drawing/2014/main" id="{E7A58A6B-D753-5179-F743-8DA82EB448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1364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15" name="Rectangle 101">
              <a:extLst>
                <a:ext uri="{FF2B5EF4-FFF2-40B4-BE49-F238E27FC236}">
                  <a16:creationId xmlns:a16="http://schemas.microsoft.com/office/drawing/2014/main" id="{4637FB85-25C4-3EB9-B85E-E2B773EAC5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1364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16" name="Rectangle 101">
              <a:extLst>
                <a:ext uri="{FF2B5EF4-FFF2-40B4-BE49-F238E27FC236}">
                  <a16:creationId xmlns:a16="http://schemas.microsoft.com/office/drawing/2014/main" id="{E38146AE-E5A6-D3F4-6956-5914624DA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" y="1697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17" name="Rectangle 101">
              <a:extLst>
                <a:ext uri="{FF2B5EF4-FFF2-40B4-BE49-F238E27FC236}">
                  <a16:creationId xmlns:a16="http://schemas.microsoft.com/office/drawing/2014/main" id="{63E32E84-F163-FB0B-F0CC-4D999A35B1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1697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18" name="Rectangle 101">
              <a:extLst>
                <a:ext uri="{FF2B5EF4-FFF2-40B4-BE49-F238E27FC236}">
                  <a16:creationId xmlns:a16="http://schemas.microsoft.com/office/drawing/2014/main" id="{15916020-8EB4-D99B-81F7-1288423EF6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" y="200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19" name="Rectangle 101">
              <a:extLst>
                <a:ext uri="{FF2B5EF4-FFF2-40B4-BE49-F238E27FC236}">
                  <a16:creationId xmlns:a16="http://schemas.microsoft.com/office/drawing/2014/main" id="{B6EEF2E5-915D-E58A-81FC-0BB198605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" y="200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ECBE3350-C65A-A85C-29CA-ADDCD35429B6}"/>
              </a:ext>
            </a:extLst>
          </p:cNvPr>
          <p:cNvGrpSpPr>
            <a:grpSpLocks/>
          </p:cNvGrpSpPr>
          <p:nvPr/>
        </p:nvGrpSpPr>
        <p:grpSpPr bwMode="auto">
          <a:xfrm>
            <a:off x="3273783" y="1187922"/>
            <a:ext cx="1524000" cy="4110568"/>
            <a:chOff x="42" y="0"/>
            <a:chExt cx="720" cy="1942"/>
          </a:xfrm>
        </p:grpSpPr>
        <p:grpSp>
          <p:nvGrpSpPr>
            <p:cNvPr id="21" name="Group 21">
              <a:extLst>
                <a:ext uri="{FF2B5EF4-FFF2-40B4-BE49-F238E27FC236}">
                  <a16:creationId xmlns:a16="http://schemas.microsoft.com/office/drawing/2014/main" id="{C341AC47-B705-B0DB-9A78-D9597FC42D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33" name="Line 4">
                <a:extLst>
                  <a:ext uri="{FF2B5EF4-FFF2-40B4-BE49-F238E27FC236}">
                    <a16:creationId xmlns:a16="http://schemas.microsoft.com/office/drawing/2014/main" id="{995CAA29-2D17-8A88-8D73-1655C131BC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>
                  <a:cs typeface="+mn-ea"/>
                  <a:sym typeface="+mn-lt"/>
                </a:endParaRPr>
              </a:p>
            </p:txBody>
          </p:sp>
          <p:sp>
            <p:nvSpPr>
              <p:cNvPr id="34" name="Line 5">
                <a:extLst>
                  <a:ext uri="{FF2B5EF4-FFF2-40B4-BE49-F238E27FC236}">
                    <a16:creationId xmlns:a16="http://schemas.microsoft.com/office/drawing/2014/main" id="{D684DB59-B2AF-2A8C-B3D2-96201DC83E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>
                  <a:cs typeface="+mn-ea"/>
                  <a:sym typeface="+mn-lt"/>
                </a:endParaRPr>
              </a:p>
            </p:txBody>
          </p:sp>
        </p:grpSp>
        <p:sp>
          <p:nvSpPr>
            <p:cNvPr id="22" name="Rectangle 6">
              <a:extLst>
                <a:ext uri="{FF2B5EF4-FFF2-40B4-BE49-F238E27FC236}">
                  <a16:creationId xmlns:a16="http://schemas.microsoft.com/office/drawing/2014/main" id="{FCAEC3A1-76A9-083D-742A-73B1DF3FB5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cs typeface="+mn-ea"/>
                  <a:sym typeface="+mn-lt"/>
                </a:rPr>
                <a:t>9</a:t>
              </a:r>
            </a:p>
          </p:txBody>
        </p:sp>
        <p:sp>
          <p:nvSpPr>
            <p:cNvPr id="23" name="Rectangle 101">
              <a:extLst>
                <a:ext uri="{FF2B5EF4-FFF2-40B4-BE49-F238E27FC236}">
                  <a16:creationId xmlns:a16="http://schemas.microsoft.com/office/drawing/2014/main" id="{8F6FB04A-7EC2-14F9-0AE9-90A012B366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24" name="Rectangle 101">
              <a:extLst>
                <a:ext uri="{FF2B5EF4-FFF2-40B4-BE49-F238E27FC236}">
                  <a16:creationId xmlns:a16="http://schemas.microsoft.com/office/drawing/2014/main" id="{C9056A00-348B-6B28-9393-8D5557CB3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25" name="Rectangle 101">
              <a:extLst>
                <a:ext uri="{FF2B5EF4-FFF2-40B4-BE49-F238E27FC236}">
                  <a16:creationId xmlns:a16="http://schemas.microsoft.com/office/drawing/2014/main" id="{B5A505B8-4C0A-C676-4EF6-E368FC1A0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26" name="Rectangle 101">
              <a:extLst>
                <a:ext uri="{FF2B5EF4-FFF2-40B4-BE49-F238E27FC236}">
                  <a16:creationId xmlns:a16="http://schemas.microsoft.com/office/drawing/2014/main" id="{01635B27-8687-9BA4-F910-9CED9302EA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27" name="Rectangle 101">
              <a:extLst>
                <a:ext uri="{FF2B5EF4-FFF2-40B4-BE49-F238E27FC236}">
                  <a16:creationId xmlns:a16="http://schemas.microsoft.com/office/drawing/2014/main" id="{E37BE450-8036-629A-F969-63CA7B530B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1364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28" name="Rectangle 101">
              <a:extLst>
                <a:ext uri="{FF2B5EF4-FFF2-40B4-BE49-F238E27FC236}">
                  <a16:creationId xmlns:a16="http://schemas.microsoft.com/office/drawing/2014/main" id="{37173C09-B97C-7D86-FBE0-9157EC6D2B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1364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29" name="Rectangle 101">
              <a:extLst>
                <a:ext uri="{FF2B5EF4-FFF2-40B4-BE49-F238E27FC236}">
                  <a16:creationId xmlns:a16="http://schemas.microsoft.com/office/drawing/2014/main" id="{E0D8A849-E8DC-33ED-D753-E214C42F4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" y="1697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30" name="Rectangle 101">
              <a:extLst>
                <a:ext uri="{FF2B5EF4-FFF2-40B4-BE49-F238E27FC236}">
                  <a16:creationId xmlns:a16="http://schemas.microsoft.com/office/drawing/2014/main" id="{47820C23-0528-0C87-43AD-267A154F8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1697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</p:grpSp>
      <p:grpSp>
        <p:nvGrpSpPr>
          <p:cNvPr id="35" name="Group 20">
            <a:extLst>
              <a:ext uri="{FF2B5EF4-FFF2-40B4-BE49-F238E27FC236}">
                <a16:creationId xmlns:a16="http://schemas.microsoft.com/office/drawing/2014/main" id="{BF851B0D-8807-4FB1-6A92-2705998804C8}"/>
              </a:ext>
            </a:extLst>
          </p:cNvPr>
          <p:cNvGrpSpPr>
            <a:grpSpLocks/>
          </p:cNvGrpSpPr>
          <p:nvPr/>
        </p:nvGrpSpPr>
        <p:grpSpPr bwMode="auto">
          <a:xfrm>
            <a:off x="5201735" y="1187922"/>
            <a:ext cx="1524000" cy="4110568"/>
            <a:chOff x="42" y="0"/>
            <a:chExt cx="720" cy="1942"/>
          </a:xfrm>
        </p:grpSpPr>
        <p:grpSp>
          <p:nvGrpSpPr>
            <p:cNvPr id="36" name="Group 21">
              <a:extLst>
                <a:ext uri="{FF2B5EF4-FFF2-40B4-BE49-F238E27FC236}">
                  <a16:creationId xmlns:a16="http://schemas.microsoft.com/office/drawing/2014/main" id="{1DF0F4AB-DC80-74A3-C947-1B1D4E43AC3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48" name="Line 4">
                <a:extLst>
                  <a:ext uri="{FF2B5EF4-FFF2-40B4-BE49-F238E27FC236}">
                    <a16:creationId xmlns:a16="http://schemas.microsoft.com/office/drawing/2014/main" id="{3699C809-F5F6-BBD6-DC01-FA73D701DC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>
                  <a:cs typeface="+mn-ea"/>
                  <a:sym typeface="+mn-lt"/>
                </a:endParaRPr>
              </a:p>
            </p:txBody>
          </p:sp>
          <p:sp>
            <p:nvSpPr>
              <p:cNvPr id="49" name="Line 5">
                <a:extLst>
                  <a:ext uri="{FF2B5EF4-FFF2-40B4-BE49-F238E27FC236}">
                    <a16:creationId xmlns:a16="http://schemas.microsoft.com/office/drawing/2014/main" id="{D09B0D21-3E71-E515-39FE-7533D01C1A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>
                  <a:cs typeface="+mn-ea"/>
                  <a:sym typeface="+mn-lt"/>
                </a:endParaRPr>
              </a:p>
            </p:txBody>
          </p:sp>
        </p:grpSp>
        <p:sp>
          <p:nvSpPr>
            <p:cNvPr id="37" name="Rectangle 6">
              <a:extLst>
                <a:ext uri="{FF2B5EF4-FFF2-40B4-BE49-F238E27FC236}">
                  <a16:creationId xmlns:a16="http://schemas.microsoft.com/office/drawing/2014/main" id="{28A2F6B3-2AA0-AAB1-256C-F7959C7487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cs typeface="+mn-ea"/>
                  <a:sym typeface="+mn-lt"/>
                </a:rPr>
                <a:t>8</a:t>
              </a:r>
            </a:p>
          </p:txBody>
        </p:sp>
        <p:sp>
          <p:nvSpPr>
            <p:cNvPr id="38" name="Rectangle 101">
              <a:extLst>
                <a:ext uri="{FF2B5EF4-FFF2-40B4-BE49-F238E27FC236}">
                  <a16:creationId xmlns:a16="http://schemas.microsoft.com/office/drawing/2014/main" id="{BD224A50-46D6-6482-3A6E-F8EF91E15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39" name="Rectangle 101">
              <a:extLst>
                <a:ext uri="{FF2B5EF4-FFF2-40B4-BE49-F238E27FC236}">
                  <a16:creationId xmlns:a16="http://schemas.microsoft.com/office/drawing/2014/main" id="{679A8AAC-9758-677E-9655-7420B3958F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40" name="Rectangle 101">
              <a:extLst>
                <a:ext uri="{FF2B5EF4-FFF2-40B4-BE49-F238E27FC236}">
                  <a16:creationId xmlns:a16="http://schemas.microsoft.com/office/drawing/2014/main" id="{F02CF89D-98B6-C536-A3D4-E9202FED4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41" name="Rectangle 101">
              <a:extLst>
                <a:ext uri="{FF2B5EF4-FFF2-40B4-BE49-F238E27FC236}">
                  <a16:creationId xmlns:a16="http://schemas.microsoft.com/office/drawing/2014/main" id="{C015A843-2D78-02B0-B607-5ACABC879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42" name="Rectangle 101">
              <a:extLst>
                <a:ext uri="{FF2B5EF4-FFF2-40B4-BE49-F238E27FC236}">
                  <a16:creationId xmlns:a16="http://schemas.microsoft.com/office/drawing/2014/main" id="{6C29EB78-401B-AC4E-38D0-7FE98D3B69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1364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43" name="Rectangle 101">
              <a:extLst>
                <a:ext uri="{FF2B5EF4-FFF2-40B4-BE49-F238E27FC236}">
                  <a16:creationId xmlns:a16="http://schemas.microsoft.com/office/drawing/2014/main" id="{1FB0E337-38EA-1BC1-082E-1A4449955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1364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44" name="Rectangle 101">
              <a:extLst>
                <a:ext uri="{FF2B5EF4-FFF2-40B4-BE49-F238E27FC236}">
                  <a16:creationId xmlns:a16="http://schemas.microsoft.com/office/drawing/2014/main" id="{1637637D-B72F-141D-2D2C-991CDB352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" y="1697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45" name="Rectangle 101">
              <a:extLst>
                <a:ext uri="{FF2B5EF4-FFF2-40B4-BE49-F238E27FC236}">
                  <a16:creationId xmlns:a16="http://schemas.microsoft.com/office/drawing/2014/main" id="{A569114F-3628-8A68-2FA6-910FE539E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7" y="1697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</p:grpSp>
      <p:grpSp>
        <p:nvGrpSpPr>
          <p:cNvPr id="50" name="Group 20">
            <a:extLst>
              <a:ext uri="{FF2B5EF4-FFF2-40B4-BE49-F238E27FC236}">
                <a16:creationId xmlns:a16="http://schemas.microsoft.com/office/drawing/2014/main" id="{E56EB43F-D6D2-DC17-3765-9F52A5E03496}"/>
              </a:ext>
            </a:extLst>
          </p:cNvPr>
          <p:cNvGrpSpPr>
            <a:grpSpLocks/>
          </p:cNvGrpSpPr>
          <p:nvPr/>
        </p:nvGrpSpPr>
        <p:grpSpPr bwMode="auto">
          <a:xfrm>
            <a:off x="6997484" y="1176906"/>
            <a:ext cx="1513417" cy="3405718"/>
            <a:chOff x="42" y="0"/>
            <a:chExt cx="715" cy="1609"/>
          </a:xfrm>
        </p:grpSpPr>
        <p:grpSp>
          <p:nvGrpSpPr>
            <p:cNvPr id="51" name="Group 21">
              <a:extLst>
                <a:ext uri="{FF2B5EF4-FFF2-40B4-BE49-F238E27FC236}">
                  <a16:creationId xmlns:a16="http://schemas.microsoft.com/office/drawing/2014/main" id="{80940175-3234-06C5-A848-6C57D8F1E5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63" name="Line 4">
                <a:extLst>
                  <a:ext uri="{FF2B5EF4-FFF2-40B4-BE49-F238E27FC236}">
                    <a16:creationId xmlns:a16="http://schemas.microsoft.com/office/drawing/2014/main" id="{21E9F144-9E89-B767-2388-AF94D91BE3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>
                  <a:cs typeface="+mn-ea"/>
                  <a:sym typeface="+mn-lt"/>
                </a:endParaRPr>
              </a:p>
            </p:txBody>
          </p:sp>
          <p:sp>
            <p:nvSpPr>
              <p:cNvPr id="64" name="Line 5">
                <a:extLst>
                  <a:ext uri="{FF2B5EF4-FFF2-40B4-BE49-F238E27FC236}">
                    <a16:creationId xmlns:a16="http://schemas.microsoft.com/office/drawing/2014/main" id="{444B33F0-CCD6-B440-4746-04DD8C5FF0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>
                  <a:cs typeface="+mn-ea"/>
                  <a:sym typeface="+mn-lt"/>
                </a:endParaRPr>
              </a:p>
            </p:txBody>
          </p:sp>
        </p:grpSp>
        <p:sp>
          <p:nvSpPr>
            <p:cNvPr id="52" name="Rectangle 6">
              <a:extLst>
                <a:ext uri="{FF2B5EF4-FFF2-40B4-BE49-F238E27FC236}">
                  <a16:creationId xmlns:a16="http://schemas.microsoft.com/office/drawing/2014/main" id="{DAC8F79A-2EC5-2866-85DA-366B90E01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cs typeface="+mn-ea"/>
                  <a:sym typeface="+mn-lt"/>
                </a:rPr>
                <a:t>7</a:t>
              </a:r>
            </a:p>
          </p:txBody>
        </p:sp>
        <p:sp>
          <p:nvSpPr>
            <p:cNvPr id="53" name="Rectangle 101">
              <a:extLst>
                <a:ext uri="{FF2B5EF4-FFF2-40B4-BE49-F238E27FC236}">
                  <a16:creationId xmlns:a16="http://schemas.microsoft.com/office/drawing/2014/main" id="{81D1B1C3-0E6B-76A9-8FFE-0EA24C5037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54" name="Rectangle 101">
              <a:extLst>
                <a:ext uri="{FF2B5EF4-FFF2-40B4-BE49-F238E27FC236}">
                  <a16:creationId xmlns:a16="http://schemas.microsoft.com/office/drawing/2014/main" id="{379A3E7C-0432-4942-A73F-43830DF495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55" name="Rectangle 101">
              <a:extLst>
                <a:ext uri="{FF2B5EF4-FFF2-40B4-BE49-F238E27FC236}">
                  <a16:creationId xmlns:a16="http://schemas.microsoft.com/office/drawing/2014/main" id="{32D6736B-E227-7672-FD91-E8CB20723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56" name="Rectangle 101">
              <a:extLst>
                <a:ext uri="{FF2B5EF4-FFF2-40B4-BE49-F238E27FC236}">
                  <a16:creationId xmlns:a16="http://schemas.microsoft.com/office/drawing/2014/main" id="{833D938C-0D68-4502-D005-109208548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57" name="Rectangle 101">
              <a:extLst>
                <a:ext uri="{FF2B5EF4-FFF2-40B4-BE49-F238E27FC236}">
                  <a16:creationId xmlns:a16="http://schemas.microsoft.com/office/drawing/2014/main" id="{02BF2E94-D311-31AC-DED7-0D818DEFA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1364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58" name="Rectangle 101">
              <a:extLst>
                <a:ext uri="{FF2B5EF4-FFF2-40B4-BE49-F238E27FC236}">
                  <a16:creationId xmlns:a16="http://schemas.microsoft.com/office/drawing/2014/main" id="{3DB43FC8-8560-EB34-342C-95404092C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1364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</p:grpSp>
      <p:grpSp>
        <p:nvGrpSpPr>
          <p:cNvPr id="65" name="Group 20">
            <a:extLst>
              <a:ext uri="{FF2B5EF4-FFF2-40B4-BE49-F238E27FC236}">
                <a16:creationId xmlns:a16="http://schemas.microsoft.com/office/drawing/2014/main" id="{872F79EF-145C-AD7E-15FA-21E2AD28361B}"/>
              </a:ext>
            </a:extLst>
          </p:cNvPr>
          <p:cNvGrpSpPr>
            <a:grpSpLocks/>
          </p:cNvGrpSpPr>
          <p:nvPr/>
        </p:nvGrpSpPr>
        <p:grpSpPr bwMode="auto">
          <a:xfrm>
            <a:off x="8683065" y="1176906"/>
            <a:ext cx="1513417" cy="3405718"/>
            <a:chOff x="42" y="0"/>
            <a:chExt cx="715" cy="1609"/>
          </a:xfrm>
        </p:grpSpPr>
        <p:grpSp>
          <p:nvGrpSpPr>
            <p:cNvPr id="66" name="Group 21">
              <a:extLst>
                <a:ext uri="{FF2B5EF4-FFF2-40B4-BE49-F238E27FC236}">
                  <a16:creationId xmlns:a16="http://schemas.microsoft.com/office/drawing/2014/main" id="{C06DBA30-C58A-9404-E17E-AA6B438102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85" y="373"/>
              <a:ext cx="436" cy="232"/>
              <a:chOff x="0" y="0"/>
              <a:chExt cx="635" cy="317"/>
            </a:xfrm>
          </p:grpSpPr>
          <p:sp>
            <p:nvSpPr>
              <p:cNvPr id="78" name="Line 4">
                <a:extLst>
                  <a:ext uri="{FF2B5EF4-FFF2-40B4-BE49-F238E27FC236}">
                    <a16:creationId xmlns:a16="http://schemas.microsoft.com/office/drawing/2014/main" id="{2FFE41C1-B5DF-A5A0-A226-A65F31FEC2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>
                  <a:cs typeface="+mn-ea"/>
                  <a:sym typeface="+mn-lt"/>
                </a:endParaRPr>
              </a:p>
            </p:txBody>
          </p:sp>
          <p:sp>
            <p:nvSpPr>
              <p:cNvPr id="79" name="Line 5">
                <a:extLst>
                  <a:ext uri="{FF2B5EF4-FFF2-40B4-BE49-F238E27FC236}">
                    <a16:creationId xmlns:a16="http://schemas.microsoft.com/office/drawing/2014/main" id="{831B9ED3-7334-2F89-0E15-1C9EE539A7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17" y="0"/>
                <a:ext cx="318" cy="31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</p:spPr>
            <p:txBody>
              <a:bodyPr wrap="none" anchor="ctr">
                <a:spAutoFit/>
              </a:bodyPr>
              <a:lstStyle/>
              <a:p>
                <a:pPr eaLnBrk="1" hangingPunct="1">
                  <a:defRPr/>
                </a:pPr>
                <a:endParaRPr lang="zh-CN" altLang="en-US" sz="2667" b="1">
                  <a:cs typeface="+mn-ea"/>
                  <a:sym typeface="+mn-lt"/>
                </a:endParaRPr>
              </a:p>
            </p:txBody>
          </p:sp>
        </p:grpSp>
        <p:sp>
          <p:nvSpPr>
            <p:cNvPr id="67" name="Rectangle 6">
              <a:extLst>
                <a:ext uri="{FF2B5EF4-FFF2-40B4-BE49-F238E27FC236}">
                  <a16:creationId xmlns:a16="http://schemas.microsoft.com/office/drawing/2014/main" id="{C5E67784-F394-2433-AE8A-1EB0890A1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" y="0"/>
              <a:ext cx="482" cy="40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sz="4267" b="1" dirty="0">
                  <a:cs typeface="+mn-ea"/>
                  <a:sym typeface="+mn-lt"/>
                </a:rPr>
                <a:t>6</a:t>
              </a:r>
            </a:p>
          </p:txBody>
        </p:sp>
        <p:sp>
          <p:nvSpPr>
            <p:cNvPr id="68" name="Rectangle 101">
              <a:extLst>
                <a:ext uri="{FF2B5EF4-FFF2-40B4-BE49-F238E27FC236}">
                  <a16:creationId xmlns:a16="http://schemas.microsoft.com/office/drawing/2014/main" id="{E7B30352-2685-EA62-355C-197877B45C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" y="683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69" name="Rectangle 101">
              <a:extLst>
                <a:ext uri="{FF2B5EF4-FFF2-40B4-BE49-F238E27FC236}">
                  <a16:creationId xmlns:a16="http://schemas.microsoft.com/office/drawing/2014/main" id="{37A8469F-2641-B05D-AAA3-F572C8B68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70" name="Rectangle 101">
              <a:extLst>
                <a:ext uri="{FF2B5EF4-FFF2-40B4-BE49-F238E27FC236}">
                  <a16:creationId xmlns:a16="http://schemas.microsoft.com/office/drawing/2014/main" id="{44B8B499-E1B9-7813-234B-4DE267DFD5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" y="1041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71" name="Rectangle 101">
              <a:extLst>
                <a:ext uri="{FF2B5EF4-FFF2-40B4-BE49-F238E27FC236}">
                  <a16:creationId xmlns:a16="http://schemas.microsoft.com/office/drawing/2014/main" id="{8C3DBAB0-C3CD-A278-6154-C337B640D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689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72" name="Rectangle 101">
              <a:extLst>
                <a:ext uri="{FF2B5EF4-FFF2-40B4-BE49-F238E27FC236}">
                  <a16:creationId xmlns:a16="http://schemas.microsoft.com/office/drawing/2014/main" id="{0BC48CE7-3085-3E38-9BC9-E10F766FF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" y="1364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  <p:sp>
          <p:nvSpPr>
            <p:cNvPr id="73" name="Rectangle 101">
              <a:extLst>
                <a:ext uri="{FF2B5EF4-FFF2-40B4-BE49-F238E27FC236}">
                  <a16:creationId xmlns:a16="http://schemas.microsoft.com/office/drawing/2014/main" id="{F5F99E0C-1F85-BA6A-89CB-773CA4A35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1364"/>
              <a:ext cx="245" cy="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667" b="1">
                <a:cs typeface="+mn-ea"/>
                <a:sym typeface="+mn-lt"/>
              </a:endParaRPr>
            </a:p>
          </p:txBody>
        </p:sp>
      </p:grpSp>
      <p:sp>
        <p:nvSpPr>
          <p:cNvPr id="80" name="文本框 79">
            <a:extLst>
              <a:ext uri="{FF2B5EF4-FFF2-40B4-BE49-F238E27FC236}">
                <a16:creationId xmlns:a16="http://schemas.microsoft.com/office/drawing/2014/main" id="{4769CEE2-8E3F-7AE2-271F-496650B654A1}"/>
              </a:ext>
            </a:extLst>
          </p:cNvPr>
          <p:cNvSpPr txBox="1"/>
          <p:nvPr/>
        </p:nvSpPr>
        <p:spPr>
          <a:xfrm>
            <a:off x="1358289" y="2502091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302751FD-1128-BDAD-2991-E24571C1712D}"/>
              </a:ext>
            </a:extLst>
          </p:cNvPr>
          <p:cNvSpPr txBox="1"/>
          <p:nvPr/>
        </p:nvSpPr>
        <p:spPr>
          <a:xfrm>
            <a:off x="2316757" y="2491074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9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7B649200-3654-7D53-454B-02A5A84BB385}"/>
              </a:ext>
            </a:extLst>
          </p:cNvPr>
          <p:cNvSpPr txBox="1"/>
          <p:nvPr/>
        </p:nvSpPr>
        <p:spPr>
          <a:xfrm>
            <a:off x="1325239" y="3284288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8F42C484-2182-C381-55AF-FD4C31862858}"/>
              </a:ext>
            </a:extLst>
          </p:cNvPr>
          <p:cNvSpPr txBox="1"/>
          <p:nvPr/>
        </p:nvSpPr>
        <p:spPr>
          <a:xfrm>
            <a:off x="2316757" y="3273271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DD74235A-992A-8EEA-09EC-91BE8BD03ED4}"/>
              </a:ext>
            </a:extLst>
          </p:cNvPr>
          <p:cNvSpPr txBox="1"/>
          <p:nvPr/>
        </p:nvSpPr>
        <p:spPr>
          <a:xfrm>
            <a:off x="1369307" y="3956317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2ECC7AF7-A7C3-618B-4C00-018A9DF4F69A}"/>
              </a:ext>
            </a:extLst>
          </p:cNvPr>
          <p:cNvSpPr txBox="1"/>
          <p:nvPr/>
        </p:nvSpPr>
        <p:spPr>
          <a:xfrm>
            <a:off x="2349807" y="3967333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6F0D5019-E101-064D-86A5-B8F71A468ACE}"/>
              </a:ext>
            </a:extLst>
          </p:cNvPr>
          <p:cNvSpPr txBox="1"/>
          <p:nvPr/>
        </p:nvSpPr>
        <p:spPr>
          <a:xfrm>
            <a:off x="1402358" y="4694447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9EF3825D-43CF-0A20-5C05-91EE38562E08}"/>
              </a:ext>
            </a:extLst>
          </p:cNvPr>
          <p:cNvSpPr txBox="1"/>
          <p:nvPr/>
        </p:nvSpPr>
        <p:spPr>
          <a:xfrm>
            <a:off x="2316758" y="4672413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F8E8D138-8476-7751-0F31-759E9672EEB0}"/>
              </a:ext>
            </a:extLst>
          </p:cNvPr>
          <p:cNvSpPr txBox="1"/>
          <p:nvPr/>
        </p:nvSpPr>
        <p:spPr>
          <a:xfrm>
            <a:off x="1380324" y="5278341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52D9ED4A-2193-E90E-1515-7105BD8347F2}"/>
              </a:ext>
            </a:extLst>
          </p:cNvPr>
          <p:cNvSpPr txBox="1"/>
          <p:nvPr/>
        </p:nvSpPr>
        <p:spPr>
          <a:xfrm>
            <a:off x="3341326" y="2568192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704F3441-62F5-C9EC-3DBF-C6A80D5B9D41}"/>
              </a:ext>
            </a:extLst>
          </p:cNvPr>
          <p:cNvSpPr txBox="1"/>
          <p:nvPr/>
        </p:nvSpPr>
        <p:spPr>
          <a:xfrm>
            <a:off x="4277759" y="2579208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8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id="{48146A5B-9E9B-89C2-BACB-EB8AEEADD7B9}"/>
              </a:ext>
            </a:extLst>
          </p:cNvPr>
          <p:cNvSpPr txBox="1"/>
          <p:nvPr/>
        </p:nvSpPr>
        <p:spPr>
          <a:xfrm>
            <a:off x="3297259" y="3337689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5C635744-A2E3-C8E1-9D49-3F94807B39C0}"/>
              </a:ext>
            </a:extLst>
          </p:cNvPr>
          <p:cNvSpPr txBox="1"/>
          <p:nvPr/>
        </p:nvSpPr>
        <p:spPr>
          <a:xfrm>
            <a:off x="4310811" y="3293622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82C1B246-3CBF-EEE2-0BC6-D049C9442B73}"/>
              </a:ext>
            </a:extLst>
          </p:cNvPr>
          <p:cNvSpPr txBox="1"/>
          <p:nvPr/>
        </p:nvSpPr>
        <p:spPr>
          <a:xfrm>
            <a:off x="3297259" y="3976667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AE616B9B-96BF-24C3-86EA-82FE41B79403}"/>
              </a:ext>
            </a:extLst>
          </p:cNvPr>
          <p:cNvSpPr txBox="1"/>
          <p:nvPr/>
        </p:nvSpPr>
        <p:spPr>
          <a:xfrm>
            <a:off x="4277760" y="3976667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0FF4B374-C828-FA86-16DC-82B27EB0E016}"/>
              </a:ext>
            </a:extLst>
          </p:cNvPr>
          <p:cNvSpPr txBox="1"/>
          <p:nvPr/>
        </p:nvSpPr>
        <p:spPr>
          <a:xfrm>
            <a:off x="3319293" y="4692763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39B4559A-E1EB-ED56-181E-AC0661BEBD52}"/>
              </a:ext>
            </a:extLst>
          </p:cNvPr>
          <p:cNvSpPr txBox="1"/>
          <p:nvPr/>
        </p:nvSpPr>
        <p:spPr>
          <a:xfrm>
            <a:off x="4288777" y="4703780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216BE2B3-150E-C7AD-0C7D-C6AA0E5644C6}"/>
              </a:ext>
            </a:extLst>
          </p:cNvPr>
          <p:cNvSpPr txBox="1"/>
          <p:nvPr/>
        </p:nvSpPr>
        <p:spPr>
          <a:xfrm>
            <a:off x="5269277" y="2590225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50A2ADF9-CABB-F179-C6D3-F678BB90C766}"/>
              </a:ext>
            </a:extLst>
          </p:cNvPr>
          <p:cNvSpPr txBox="1"/>
          <p:nvPr/>
        </p:nvSpPr>
        <p:spPr>
          <a:xfrm>
            <a:off x="6205710" y="2612258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73505D65-BB05-BFFF-F050-B0A62E816138}"/>
              </a:ext>
            </a:extLst>
          </p:cNvPr>
          <p:cNvSpPr txBox="1"/>
          <p:nvPr/>
        </p:nvSpPr>
        <p:spPr>
          <a:xfrm>
            <a:off x="5258259" y="3317337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3328C56D-788B-99A5-3C2A-56A4DA746EC1}"/>
              </a:ext>
            </a:extLst>
          </p:cNvPr>
          <p:cNvSpPr txBox="1"/>
          <p:nvPr/>
        </p:nvSpPr>
        <p:spPr>
          <a:xfrm>
            <a:off x="6205710" y="3284287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90B5F03E-89B5-D9DD-7784-C5A8EE112239}"/>
              </a:ext>
            </a:extLst>
          </p:cNvPr>
          <p:cNvSpPr txBox="1"/>
          <p:nvPr/>
        </p:nvSpPr>
        <p:spPr>
          <a:xfrm>
            <a:off x="5247243" y="4022417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EFAD1346-F482-98E6-BADD-0BC55484D855}"/>
              </a:ext>
            </a:extLst>
          </p:cNvPr>
          <p:cNvSpPr txBox="1"/>
          <p:nvPr/>
        </p:nvSpPr>
        <p:spPr>
          <a:xfrm>
            <a:off x="6216727" y="3989367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CB41BE11-B4A0-D7EC-92D2-EA90BF630DCA}"/>
              </a:ext>
            </a:extLst>
          </p:cNvPr>
          <p:cNvSpPr txBox="1"/>
          <p:nvPr/>
        </p:nvSpPr>
        <p:spPr>
          <a:xfrm>
            <a:off x="5236227" y="4683428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B8EE836F-34A2-043F-9F9A-B2A9D42AFA71}"/>
              </a:ext>
            </a:extLst>
          </p:cNvPr>
          <p:cNvSpPr txBox="1"/>
          <p:nvPr/>
        </p:nvSpPr>
        <p:spPr>
          <a:xfrm>
            <a:off x="6249779" y="4738513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B8078A57-1467-7F2A-84D8-5C91AFCEE776}"/>
              </a:ext>
            </a:extLst>
          </p:cNvPr>
          <p:cNvSpPr txBox="1"/>
          <p:nvPr/>
        </p:nvSpPr>
        <p:spPr>
          <a:xfrm>
            <a:off x="7065028" y="2557173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EFDF6CC0-C0B1-ECEF-81D3-7CEEE794F4B8}"/>
              </a:ext>
            </a:extLst>
          </p:cNvPr>
          <p:cNvSpPr txBox="1"/>
          <p:nvPr/>
        </p:nvSpPr>
        <p:spPr>
          <a:xfrm>
            <a:off x="8045529" y="2546156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id="{F519DAFD-5CF1-FEEF-870F-AC25F31E5727}"/>
              </a:ext>
            </a:extLst>
          </p:cNvPr>
          <p:cNvSpPr txBox="1"/>
          <p:nvPr/>
        </p:nvSpPr>
        <p:spPr>
          <a:xfrm>
            <a:off x="7054011" y="3317337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8" name="文本框 107">
            <a:extLst>
              <a:ext uri="{FF2B5EF4-FFF2-40B4-BE49-F238E27FC236}">
                <a16:creationId xmlns:a16="http://schemas.microsoft.com/office/drawing/2014/main" id="{73D372BC-CD43-74F3-D0D0-84138062A66F}"/>
              </a:ext>
            </a:extLst>
          </p:cNvPr>
          <p:cNvSpPr txBox="1"/>
          <p:nvPr/>
        </p:nvSpPr>
        <p:spPr>
          <a:xfrm>
            <a:off x="8045529" y="3339371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09" name="文本框 108">
            <a:extLst>
              <a:ext uri="{FF2B5EF4-FFF2-40B4-BE49-F238E27FC236}">
                <a16:creationId xmlns:a16="http://schemas.microsoft.com/office/drawing/2014/main" id="{C3F17A6B-7384-552C-02E4-7E0F91A3C89C}"/>
              </a:ext>
            </a:extLst>
          </p:cNvPr>
          <p:cNvSpPr txBox="1"/>
          <p:nvPr/>
        </p:nvSpPr>
        <p:spPr>
          <a:xfrm>
            <a:off x="7076045" y="4022416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10" name="文本框 109">
            <a:extLst>
              <a:ext uri="{FF2B5EF4-FFF2-40B4-BE49-F238E27FC236}">
                <a16:creationId xmlns:a16="http://schemas.microsoft.com/office/drawing/2014/main" id="{724C99B6-7B0D-1B5D-C5E8-D8962513C040}"/>
              </a:ext>
            </a:extLst>
          </p:cNvPr>
          <p:cNvSpPr txBox="1"/>
          <p:nvPr/>
        </p:nvSpPr>
        <p:spPr>
          <a:xfrm>
            <a:off x="8023496" y="4022416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CF703EC9-B5FD-55E9-7248-2DE80413B594}"/>
              </a:ext>
            </a:extLst>
          </p:cNvPr>
          <p:cNvSpPr txBox="1"/>
          <p:nvPr/>
        </p:nvSpPr>
        <p:spPr>
          <a:xfrm>
            <a:off x="8684508" y="2601241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12" name="文本框 111">
            <a:extLst>
              <a:ext uri="{FF2B5EF4-FFF2-40B4-BE49-F238E27FC236}">
                <a16:creationId xmlns:a16="http://schemas.microsoft.com/office/drawing/2014/main" id="{5F174D46-1B89-F385-B14A-04A1269348C3}"/>
              </a:ext>
            </a:extLst>
          </p:cNvPr>
          <p:cNvSpPr txBox="1"/>
          <p:nvPr/>
        </p:nvSpPr>
        <p:spPr>
          <a:xfrm>
            <a:off x="9676026" y="2557173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13" name="文本框 112">
            <a:extLst>
              <a:ext uri="{FF2B5EF4-FFF2-40B4-BE49-F238E27FC236}">
                <a16:creationId xmlns:a16="http://schemas.microsoft.com/office/drawing/2014/main" id="{DB5D60F4-4ED1-7079-BF60-EC034DFE39E1}"/>
              </a:ext>
            </a:extLst>
          </p:cNvPr>
          <p:cNvSpPr txBox="1"/>
          <p:nvPr/>
        </p:nvSpPr>
        <p:spPr>
          <a:xfrm>
            <a:off x="8728574" y="3315656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14" name="文本框 113">
            <a:extLst>
              <a:ext uri="{FF2B5EF4-FFF2-40B4-BE49-F238E27FC236}">
                <a16:creationId xmlns:a16="http://schemas.microsoft.com/office/drawing/2014/main" id="{E3B6EFDA-95ED-3D0E-89A7-865A330E0748}"/>
              </a:ext>
            </a:extLst>
          </p:cNvPr>
          <p:cNvSpPr txBox="1"/>
          <p:nvPr/>
        </p:nvSpPr>
        <p:spPr>
          <a:xfrm>
            <a:off x="9709075" y="3271589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4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55AA4855-3A72-1814-D995-ECDE8986ADA2}"/>
              </a:ext>
            </a:extLst>
          </p:cNvPr>
          <p:cNvSpPr txBox="1"/>
          <p:nvPr/>
        </p:nvSpPr>
        <p:spPr>
          <a:xfrm>
            <a:off x="8728574" y="3987685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16" name="文本框 115">
            <a:extLst>
              <a:ext uri="{FF2B5EF4-FFF2-40B4-BE49-F238E27FC236}">
                <a16:creationId xmlns:a16="http://schemas.microsoft.com/office/drawing/2014/main" id="{4766074B-D1EB-9E7D-0ABA-B1DB0CA5C421}"/>
              </a:ext>
            </a:extLst>
          </p:cNvPr>
          <p:cNvSpPr txBox="1"/>
          <p:nvPr/>
        </p:nvSpPr>
        <p:spPr>
          <a:xfrm>
            <a:off x="9742126" y="4031752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17" name="对话气泡: 圆角矩形 116">
            <a:extLst>
              <a:ext uri="{FF2B5EF4-FFF2-40B4-BE49-F238E27FC236}">
                <a16:creationId xmlns:a16="http://schemas.microsoft.com/office/drawing/2014/main" id="{92F4AA89-136A-F07F-D09A-E7B173C30EBB}"/>
              </a:ext>
            </a:extLst>
          </p:cNvPr>
          <p:cNvSpPr/>
          <p:nvPr/>
        </p:nvSpPr>
        <p:spPr>
          <a:xfrm>
            <a:off x="4277759" y="5465667"/>
            <a:ext cx="5940909" cy="918009"/>
          </a:xfrm>
          <a:prstGeom prst="wedgeRoundRectCallout">
            <a:avLst>
              <a:gd name="adj1" fmla="val 55929"/>
              <a:gd name="adj2" fmla="val -3741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在写数的分与合时要注意按顺序写</a:t>
            </a:r>
            <a:r>
              <a:rPr lang="zh-CN" altLang="en-US" sz="2400" b="1" dirty="0">
                <a:solidFill>
                  <a:schemeClr val="tx1"/>
                </a:solidFill>
                <a:cs typeface="+mn-ea"/>
                <a:sym typeface="+mn-lt"/>
              </a:rPr>
              <a:t>，</a:t>
            </a:r>
            <a:r>
              <a:rPr lang="zh-CN" altLang="en-US" sz="24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或者成对写</a:t>
            </a:r>
            <a:r>
              <a:rPr lang="zh-CN" altLang="en-US" sz="2400" b="1" dirty="0">
                <a:solidFill>
                  <a:schemeClr val="tx1"/>
                </a:solidFill>
                <a:cs typeface="+mn-ea"/>
                <a:sym typeface="+mn-lt"/>
              </a:rPr>
              <a:t>，</a:t>
            </a:r>
            <a:r>
              <a:rPr lang="zh-CN" altLang="en-US" sz="24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这样才能做到不重复、不遗漏。</a:t>
            </a:r>
            <a:endParaRPr lang="zh-CN" altLang="en-US" sz="2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8" name="TextBox 158">
            <a:extLst>
              <a:ext uri="{FF2B5EF4-FFF2-40B4-BE49-F238E27FC236}">
                <a16:creationId xmlns:a16="http://schemas.microsoft.com/office/drawing/2014/main" id="{02FE2378-FF7C-42BF-9DE3-895131FEAAE1}"/>
              </a:ext>
            </a:extLst>
          </p:cNvPr>
          <p:cNvSpPr txBox="1"/>
          <p:nvPr/>
        </p:nvSpPr>
        <p:spPr>
          <a:xfrm>
            <a:off x="1498731" y="580146"/>
            <a:ext cx="4312143" cy="69352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zh-CN" sz="3600" b="1" dirty="0">
                <a:cs typeface="+mn-ea"/>
                <a:sym typeface="+mn-lt"/>
              </a:rPr>
              <a:t>6~10</a:t>
            </a:r>
            <a:r>
              <a:rPr lang="zh-CN" altLang="en-US" sz="3600" b="1" dirty="0">
                <a:cs typeface="+mn-ea"/>
                <a:sym typeface="+mn-lt"/>
              </a:rPr>
              <a:t>的分与合</a:t>
            </a:r>
          </a:p>
        </p:txBody>
      </p:sp>
      <p:sp>
        <p:nvSpPr>
          <p:cNvPr id="119" name="文本框 118">
            <a:extLst>
              <a:ext uri="{FF2B5EF4-FFF2-40B4-BE49-F238E27FC236}">
                <a16:creationId xmlns:a16="http://schemas.microsoft.com/office/drawing/2014/main" id="{78A51287-AB01-4A21-9A2F-34603CCA25FE}"/>
              </a:ext>
            </a:extLst>
          </p:cNvPr>
          <p:cNvSpPr txBox="1"/>
          <p:nvPr/>
        </p:nvSpPr>
        <p:spPr>
          <a:xfrm>
            <a:off x="2382857" y="5278341"/>
            <a:ext cx="782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36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779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6455DDF5-B330-F40B-03FA-A9B0BDF1D66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1679" y="1542399"/>
            <a:ext cx="1155795" cy="1608388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07C9220C-EEAF-929D-4B96-83F161B9D65B}"/>
              </a:ext>
            </a:extLst>
          </p:cNvPr>
          <p:cNvSpPr/>
          <p:nvPr/>
        </p:nvSpPr>
        <p:spPr>
          <a:xfrm>
            <a:off x="2214964" y="997025"/>
            <a:ext cx="5651653" cy="1057619"/>
          </a:xfrm>
          <a:prstGeom prst="wedgeRoundRectCallout">
            <a:avLst>
              <a:gd name="adj1" fmla="val -57249"/>
              <a:gd name="adj2" fmla="val 41071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根据一幅图可以列出两个加法算式和两个减法算式。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AEC7DAE-0D5F-24F0-0C32-B37CEB3A7C4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9977036" y="2437600"/>
            <a:ext cx="1461339" cy="1982800"/>
          </a:xfrm>
          <a:prstGeom prst="rect">
            <a:avLst/>
          </a:prstGeom>
        </p:spPr>
      </p:pic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A67EF0D9-D7D5-83DB-82A7-FCA2DA435495}"/>
              </a:ext>
            </a:extLst>
          </p:cNvPr>
          <p:cNvSpPr/>
          <p:nvPr/>
        </p:nvSpPr>
        <p:spPr>
          <a:xfrm>
            <a:off x="2214964" y="2346593"/>
            <a:ext cx="7446829" cy="1777732"/>
          </a:xfrm>
          <a:prstGeom prst="wedgeRoundRectCallout">
            <a:avLst>
              <a:gd name="adj1" fmla="val 55363"/>
              <a:gd name="adj2" fmla="val 2339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把两部分合起来，求总数量，要用加法计算；从总量中去掉一部分，求剩下的部分，要用减法计算。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9FE76DC-0F60-16DC-D522-51588E7364A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836308" y="4344827"/>
            <a:ext cx="1516309" cy="1941547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FE03E03D-9463-6C60-4836-C1799159F130}"/>
              </a:ext>
            </a:extLst>
          </p:cNvPr>
          <p:cNvSpPr/>
          <p:nvPr/>
        </p:nvSpPr>
        <p:spPr>
          <a:xfrm>
            <a:off x="2352617" y="4416274"/>
            <a:ext cx="4671151" cy="1057619"/>
          </a:xfrm>
          <a:prstGeom prst="wedgeRoundRectCallout">
            <a:avLst>
              <a:gd name="adj1" fmla="val -57249"/>
              <a:gd name="adj2" fmla="val 41071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i="0" u="none" strike="noStrike" baseline="0" dirty="0">
                <a:solidFill>
                  <a:schemeClr val="tx1"/>
                </a:solidFill>
                <a:cs typeface="+mn-ea"/>
                <a:sym typeface="+mn-lt"/>
              </a:rPr>
              <a:t>用连加、连减和加、减混合运算来解决实际问题。</a:t>
            </a:r>
            <a:endParaRPr lang="zh-CN" altLang="en-US" sz="3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7696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FE8B39-6834-44DC-A375-22EA4EF90B2B}"/>
              </a:ext>
            </a:extLst>
          </p:cNvPr>
          <p:cNvSpPr txBox="1"/>
          <p:nvPr/>
        </p:nvSpPr>
        <p:spPr>
          <a:xfrm>
            <a:off x="1638299" y="596384"/>
            <a:ext cx="7762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/>
              <a:t>下面是同学们整理的一些“知识图”。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1747C28-020F-46C5-835C-873EA30F24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4758" y="1276409"/>
            <a:ext cx="9522484" cy="486721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88A66C6-743A-4106-8BFB-D46B643B554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25961" y="4366148"/>
            <a:ext cx="1462562" cy="1872727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0D3CAB7C-9BD8-427F-92E9-95316CBDF4A7}"/>
              </a:ext>
            </a:extLst>
          </p:cNvPr>
          <p:cNvSpPr/>
          <p:nvPr/>
        </p:nvSpPr>
        <p:spPr>
          <a:xfrm>
            <a:off x="6096000" y="4995998"/>
            <a:ext cx="3905249" cy="1033327"/>
          </a:xfrm>
          <a:prstGeom prst="wedgeRoundRectCallout">
            <a:avLst>
              <a:gd name="adj1" fmla="val 59575"/>
              <a:gd name="adj2" fmla="val -30637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cs typeface="+mn-ea"/>
                <a:sym typeface="+mn-lt"/>
              </a:rPr>
              <a:t>展示你的“知识图”，大家一起交流吧</a:t>
            </a:r>
            <a:r>
              <a:rPr lang="en-US" altLang="zh-CN" sz="2800" b="1" dirty="0">
                <a:solidFill>
                  <a:schemeClr val="tx1"/>
                </a:solidFill>
                <a:cs typeface="+mn-ea"/>
                <a:sym typeface="+mn-lt"/>
              </a:rPr>
              <a:t>!</a:t>
            </a:r>
            <a:endParaRPr lang="zh-CN" altLang="en-US" sz="28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6797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E2E8D8D-DF9B-4BA6-8FB2-DCF2F39B401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7984" y="619133"/>
            <a:ext cx="10076033" cy="561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52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F35F69AE-6C82-4590-90B6-E2EFA0AA5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0375" y="784826"/>
            <a:ext cx="3602037" cy="6463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effectLst/>
                <a:uLnTx/>
                <a:uFillTx/>
                <a:cs typeface="+mn-ea"/>
                <a:sym typeface="+mn-lt"/>
              </a:rPr>
              <a:t>巩固练习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EBC2D7-421E-F817-7F8D-5EEA9EAFEDFB}"/>
              </a:ext>
            </a:extLst>
          </p:cNvPr>
          <p:cNvSpPr txBox="1"/>
          <p:nvPr/>
        </p:nvSpPr>
        <p:spPr>
          <a:xfrm>
            <a:off x="859907" y="1546838"/>
            <a:ext cx="4514377" cy="5847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3200" b="1" dirty="0">
                <a:cs typeface="+mn-ea"/>
                <a:sym typeface="+mn-lt"/>
              </a:rPr>
              <a:t>1. </a:t>
            </a:r>
            <a:r>
              <a:rPr lang="zh-CN" altLang="en-US" sz="3200" b="1" dirty="0">
                <a:cs typeface="+mn-ea"/>
                <a:sym typeface="+mn-lt"/>
              </a:rPr>
              <a:t>按</a:t>
            </a:r>
            <a:r>
              <a:rPr lang="en-US" altLang="zh-CN" sz="3200" b="1" dirty="0">
                <a:cs typeface="+mn-ea"/>
                <a:sym typeface="+mn-lt"/>
              </a:rPr>
              <a:t>1~9</a:t>
            </a:r>
            <a:r>
              <a:rPr lang="zh-CN" altLang="en-US" sz="3200" b="1" dirty="0">
                <a:cs typeface="+mn-ea"/>
                <a:sym typeface="+mn-lt"/>
              </a:rPr>
              <a:t>的顺序连一连。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80A93B9-10FE-8F83-67CC-7DC7C7EC7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5832038"/>
              </p:ext>
            </p:extLst>
          </p:nvPr>
        </p:nvGraphicFramePr>
        <p:xfrm>
          <a:off x="3200400" y="2852530"/>
          <a:ext cx="2146869" cy="2221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623">
                  <a:extLst>
                    <a:ext uri="{9D8B030D-6E8A-4147-A177-3AD203B41FA5}">
                      <a16:colId xmlns:a16="http://schemas.microsoft.com/office/drawing/2014/main" val="703436936"/>
                    </a:ext>
                  </a:extLst>
                </a:gridCol>
                <a:gridCol w="715623">
                  <a:extLst>
                    <a:ext uri="{9D8B030D-6E8A-4147-A177-3AD203B41FA5}">
                      <a16:colId xmlns:a16="http://schemas.microsoft.com/office/drawing/2014/main" val="90732867"/>
                    </a:ext>
                  </a:extLst>
                </a:gridCol>
                <a:gridCol w="715623">
                  <a:extLst>
                    <a:ext uri="{9D8B030D-6E8A-4147-A177-3AD203B41FA5}">
                      <a16:colId xmlns:a16="http://schemas.microsoft.com/office/drawing/2014/main" val="635930710"/>
                    </a:ext>
                  </a:extLst>
                </a:gridCol>
              </a:tblGrid>
              <a:tr h="74051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lang="zh-CN" altLang="en-US" sz="3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lang="zh-CN" altLang="en-US" sz="3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9</a:t>
                      </a:r>
                      <a:endParaRPr lang="zh-CN" altLang="en-US" sz="3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5120136"/>
                  </a:ext>
                </a:extLst>
              </a:tr>
              <a:tr h="74051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8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230448"/>
                  </a:ext>
                </a:extLst>
              </a:tr>
              <a:tr h="74051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  <a:endParaRPr lang="zh-CN" altLang="en-US" sz="320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492455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9C44EF1-1E4F-FC09-D3C5-4B395B2804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563342"/>
              </p:ext>
            </p:extLst>
          </p:nvPr>
        </p:nvGraphicFramePr>
        <p:xfrm>
          <a:off x="5927697" y="2914065"/>
          <a:ext cx="2196022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22">
                  <a:extLst>
                    <a:ext uri="{9D8B030D-6E8A-4147-A177-3AD203B41FA5}">
                      <a16:colId xmlns:a16="http://schemas.microsoft.com/office/drawing/2014/main" val="703436936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90732867"/>
                    </a:ext>
                  </a:extLst>
                </a:gridCol>
                <a:gridCol w="720000">
                  <a:extLst>
                    <a:ext uri="{9D8B030D-6E8A-4147-A177-3AD203B41FA5}">
                      <a16:colId xmlns:a16="http://schemas.microsoft.com/office/drawing/2014/main" val="635930710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5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5120136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6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123044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9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8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7</a:t>
                      </a:r>
                      <a:endParaRPr lang="zh-CN" altLang="en-US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492455"/>
                  </a:ext>
                </a:extLst>
              </a:tr>
            </a:tbl>
          </a:graphicData>
        </a:graphic>
      </p:graphicFrame>
      <p:sp>
        <p:nvSpPr>
          <p:cNvPr id="6" name="TextBox 11">
            <a:extLst>
              <a:ext uri="{FF2B5EF4-FFF2-40B4-BE49-F238E27FC236}">
                <a16:creationId xmlns:a16="http://schemas.microsoft.com/office/drawing/2014/main" id="{F588C0C5-A0C7-FF27-C449-250EE1A83653}"/>
              </a:ext>
            </a:extLst>
          </p:cNvPr>
          <p:cNvSpPr txBox="1"/>
          <p:nvPr/>
        </p:nvSpPr>
        <p:spPr>
          <a:xfrm>
            <a:off x="5367262" y="1723856"/>
            <a:ext cx="2954655" cy="36933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【</a:t>
            </a: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课本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65</a:t>
            </a: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页 练一练 第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16DD769-4345-7093-50B4-055D697835A9}"/>
              </a:ext>
            </a:extLst>
          </p:cNvPr>
          <p:cNvCxnSpPr/>
          <p:nvPr/>
        </p:nvCxnSpPr>
        <p:spPr>
          <a:xfrm>
            <a:off x="3583508" y="3309551"/>
            <a:ext cx="67333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48FCDD1-A7CB-13F1-719C-A21AF4FDFA3F}"/>
              </a:ext>
            </a:extLst>
          </p:cNvPr>
          <p:cNvCxnSpPr>
            <a:cxnSpLocks/>
          </p:cNvCxnSpPr>
          <p:nvPr/>
        </p:nvCxnSpPr>
        <p:spPr>
          <a:xfrm flipV="1">
            <a:off x="4256839" y="3314602"/>
            <a:ext cx="0" cy="59346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445447B9-34AC-410F-270F-6EFB89C46B1B}"/>
              </a:ext>
            </a:extLst>
          </p:cNvPr>
          <p:cNvCxnSpPr>
            <a:cxnSpLocks/>
          </p:cNvCxnSpPr>
          <p:nvPr/>
        </p:nvCxnSpPr>
        <p:spPr>
          <a:xfrm flipH="1">
            <a:off x="3583508" y="3908067"/>
            <a:ext cx="67333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A635D0C7-927A-C968-A40F-1501EF729B0B}"/>
              </a:ext>
            </a:extLst>
          </p:cNvPr>
          <p:cNvCxnSpPr>
            <a:cxnSpLocks/>
          </p:cNvCxnSpPr>
          <p:nvPr/>
        </p:nvCxnSpPr>
        <p:spPr>
          <a:xfrm flipV="1">
            <a:off x="3583508" y="3908067"/>
            <a:ext cx="0" cy="76477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3B26F2E5-0152-860C-49ED-8A04BAEDB864}"/>
              </a:ext>
            </a:extLst>
          </p:cNvPr>
          <p:cNvCxnSpPr>
            <a:cxnSpLocks/>
          </p:cNvCxnSpPr>
          <p:nvPr/>
        </p:nvCxnSpPr>
        <p:spPr>
          <a:xfrm flipH="1">
            <a:off x="3583508" y="4682259"/>
            <a:ext cx="68376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81DB78CB-E7A9-B265-5E21-1D52375B86EB}"/>
              </a:ext>
            </a:extLst>
          </p:cNvPr>
          <p:cNvCxnSpPr>
            <a:cxnSpLocks/>
          </p:cNvCxnSpPr>
          <p:nvPr/>
        </p:nvCxnSpPr>
        <p:spPr>
          <a:xfrm flipH="1">
            <a:off x="4267268" y="4682259"/>
            <a:ext cx="69615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78956BBD-E5E5-968D-2B17-E84176E3A466}"/>
              </a:ext>
            </a:extLst>
          </p:cNvPr>
          <p:cNvCxnSpPr>
            <a:cxnSpLocks/>
          </p:cNvCxnSpPr>
          <p:nvPr/>
        </p:nvCxnSpPr>
        <p:spPr>
          <a:xfrm flipV="1">
            <a:off x="4963421" y="4090947"/>
            <a:ext cx="0" cy="5913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6D35E8FC-1AD1-047B-7F4E-B8C3E5FC98F0}"/>
              </a:ext>
            </a:extLst>
          </p:cNvPr>
          <p:cNvCxnSpPr>
            <a:cxnSpLocks/>
          </p:cNvCxnSpPr>
          <p:nvPr/>
        </p:nvCxnSpPr>
        <p:spPr>
          <a:xfrm flipV="1">
            <a:off x="4963421" y="3309551"/>
            <a:ext cx="0" cy="8156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74FBF94C-6915-31C1-D93C-5E9FC35B5ABC}"/>
              </a:ext>
            </a:extLst>
          </p:cNvPr>
          <p:cNvCxnSpPr/>
          <p:nvPr/>
        </p:nvCxnSpPr>
        <p:spPr>
          <a:xfrm>
            <a:off x="6352377" y="3924693"/>
            <a:ext cx="67333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742CECE-E2D6-99E0-1571-EDD1960D4E6C}"/>
              </a:ext>
            </a:extLst>
          </p:cNvPr>
          <p:cNvCxnSpPr>
            <a:cxnSpLocks/>
          </p:cNvCxnSpPr>
          <p:nvPr/>
        </p:nvCxnSpPr>
        <p:spPr>
          <a:xfrm flipV="1">
            <a:off x="6345526" y="3184860"/>
            <a:ext cx="0" cy="7398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6C2A6511-F127-E18A-F26D-2E7C08E6F853}"/>
              </a:ext>
            </a:extLst>
          </p:cNvPr>
          <p:cNvCxnSpPr>
            <a:cxnSpLocks/>
          </p:cNvCxnSpPr>
          <p:nvPr/>
        </p:nvCxnSpPr>
        <p:spPr>
          <a:xfrm flipH="1">
            <a:off x="6352377" y="3184860"/>
            <a:ext cx="71110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94D2A7BC-8055-6EC0-C0BF-9B50E4E5BD00}"/>
              </a:ext>
            </a:extLst>
          </p:cNvPr>
          <p:cNvCxnSpPr>
            <a:cxnSpLocks/>
          </p:cNvCxnSpPr>
          <p:nvPr/>
        </p:nvCxnSpPr>
        <p:spPr>
          <a:xfrm flipH="1">
            <a:off x="7072926" y="3184860"/>
            <a:ext cx="71110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DD6B26CA-35DF-CB06-27CA-47ACC53074AA}"/>
              </a:ext>
            </a:extLst>
          </p:cNvPr>
          <p:cNvCxnSpPr>
            <a:cxnSpLocks/>
          </p:cNvCxnSpPr>
          <p:nvPr/>
        </p:nvCxnSpPr>
        <p:spPr>
          <a:xfrm>
            <a:off x="7784030" y="3184860"/>
            <a:ext cx="0" cy="8478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612BCC14-C358-17A2-74D2-A2CAE60EF4EE}"/>
              </a:ext>
            </a:extLst>
          </p:cNvPr>
          <p:cNvCxnSpPr>
            <a:cxnSpLocks/>
          </p:cNvCxnSpPr>
          <p:nvPr/>
        </p:nvCxnSpPr>
        <p:spPr>
          <a:xfrm>
            <a:off x="7784030" y="4032758"/>
            <a:ext cx="0" cy="64008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2B5B7BA8-E26B-2A18-C39B-4BA6D8128EC1}"/>
              </a:ext>
            </a:extLst>
          </p:cNvPr>
          <p:cNvCxnSpPr>
            <a:cxnSpLocks/>
          </p:cNvCxnSpPr>
          <p:nvPr/>
        </p:nvCxnSpPr>
        <p:spPr>
          <a:xfrm>
            <a:off x="7063481" y="4677548"/>
            <a:ext cx="72054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9A598ACE-A0A9-9B5E-CF8D-7C13A4D05F04}"/>
              </a:ext>
            </a:extLst>
          </p:cNvPr>
          <p:cNvCxnSpPr>
            <a:cxnSpLocks/>
          </p:cNvCxnSpPr>
          <p:nvPr/>
        </p:nvCxnSpPr>
        <p:spPr>
          <a:xfrm>
            <a:off x="6342932" y="4675378"/>
            <a:ext cx="720549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35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62DC5F3-6612-B75A-492B-21BF9C11F21E}"/>
              </a:ext>
            </a:extLst>
          </p:cNvPr>
          <p:cNvSpPr txBox="1"/>
          <p:nvPr/>
        </p:nvSpPr>
        <p:spPr>
          <a:xfrm>
            <a:off x="939421" y="1278482"/>
            <a:ext cx="748923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cs typeface="+mn-ea"/>
                <a:sym typeface="+mn-lt"/>
              </a:rPr>
              <a:t>2. </a:t>
            </a:r>
            <a:endParaRPr lang="zh-CN" altLang="en-US" sz="4400" b="1" dirty="0">
              <a:cs typeface="+mn-ea"/>
              <a:sym typeface="+mn-lt"/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683022B6-6D15-A671-F307-6E5A4D46F297}"/>
              </a:ext>
            </a:extLst>
          </p:cNvPr>
          <p:cNvSpPr txBox="1"/>
          <p:nvPr/>
        </p:nvSpPr>
        <p:spPr>
          <a:xfrm>
            <a:off x="1065696" y="2366135"/>
            <a:ext cx="9464450" cy="200202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4400" b="1" dirty="0">
                <a:cs typeface="+mn-ea"/>
                <a:sym typeface="+mn-lt"/>
              </a:rPr>
              <a:t>6+3-4=             8+2-5=               3+3+3=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4400" b="1" dirty="0">
                <a:cs typeface="+mn-ea"/>
                <a:sym typeface="+mn-lt"/>
              </a:rPr>
              <a:t>8-6-2=             10-6+5=              9-2-2 =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4FB4FF-278B-8FA6-D660-722D6359804D}"/>
              </a:ext>
            </a:extLst>
          </p:cNvPr>
          <p:cNvSpPr txBox="1"/>
          <p:nvPr/>
        </p:nvSpPr>
        <p:spPr>
          <a:xfrm>
            <a:off x="2934218" y="2572217"/>
            <a:ext cx="466794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4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2A0C12E1-FE80-8406-37E5-246E52D83C19}"/>
              </a:ext>
            </a:extLst>
          </p:cNvPr>
          <p:cNvSpPr txBox="1"/>
          <p:nvPr/>
        </p:nvSpPr>
        <p:spPr>
          <a:xfrm>
            <a:off x="6376485" y="2502644"/>
            <a:ext cx="466794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4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7B5C14A4-C15D-B8FC-3B60-70B15CE37E08}"/>
              </a:ext>
            </a:extLst>
          </p:cNvPr>
          <p:cNvSpPr txBox="1"/>
          <p:nvPr/>
        </p:nvSpPr>
        <p:spPr>
          <a:xfrm>
            <a:off x="10272886" y="2659559"/>
            <a:ext cx="466794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  <a:cs typeface="+mn-ea"/>
                <a:sym typeface="+mn-lt"/>
              </a:rPr>
              <a:t>9</a:t>
            </a:r>
            <a:endParaRPr lang="zh-CN" altLang="en-US" sz="4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BE62AE7D-C2F2-99D6-2A03-A651813E4AE8}"/>
              </a:ext>
            </a:extLst>
          </p:cNvPr>
          <p:cNvSpPr txBox="1"/>
          <p:nvPr/>
        </p:nvSpPr>
        <p:spPr>
          <a:xfrm>
            <a:off x="2805009" y="3630857"/>
            <a:ext cx="466794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  <a:cs typeface="+mn-ea"/>
                <a:sym typeface="+mn-lt"/>
              </a:rPr>
              <a:t>0</a:t>
            </a:r>
            <a:endParaRPr lang="zh-CN" altLang="en-US" sz="4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29AB30D4-B126-C6D6-CBC9-07847A0CCDB6}"/>
              </a:ext>
            </a:extLst>
          </p:cNvPr>
          <p:cNvSpPr txBox="1"/>
          <p:nvPr/>
        </p:nvSpPr>
        <p:spPr>
          <a:xfrm>
            <a:off x="6477892" y="3591100"/>
            <a:ext cx="466794" cy="769441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  <a:cs typeface="+mn-ea"/>
                <a:sym typeface="+mn-lt"/>
              </a:rPr>
              <a:t>9</a:t>
            </a:r>
            <a:endParaRPr lang="zh-CN" altLang="en-US" sz="4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87FFB7F2-E150-3624-9A6B-0A6A4E76FB08}"/>
              </a:ext>
            </a:extLst>
          </p:cNvPr>
          <p:cNvSpPr txBox="1"/>
          <p:nvPr/>
        </p:nvSpPr>
        <p:spPr>
          <a:xfrm>
            <a:off x="10063352" y="3591099"/>
            <a:ext cx="676328" cy="7694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4400" b="1" dirty="0">
                <a:solidFill>
                  <a:srgbClr val="FF0000"/>
                </a:solidFill>
                <a:cs typeface="+mn-ea"/>
                <a:sym typeface="+mn-lt"/>
              </a:rPr>
              <a:t>5</a:t>
            </a:r>
            <a:endParaRPr lang="zh-CN" altLang="en-US" sz="4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004994B-9A78-94DB-7623-4853DC2F1BF4}"/>
              </a:ext>
            </a:extLst>
          </p:cNvPr>
          <p:cNvSpPr txBox="1"/>
          <p:nvPr/>
        </p:nvSpPr>
        <p:spPr>
          <a:xfrm>
            <a:off x="1918385" y="1445560"/>
            <a:ext cx="4493538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800" dirty="0">
                <a:solidFill>
                  <a:srgbClr val="FF0000"/>
                </a:solidFill>
                <a:cs typeface="+mn-ea"/>
                <a:sym typeface="+mn-lt"/>
              </a:rPr>
              <a:t>【</a:t>
            </a:r>
            <a:r>
              <a:rPr lang="zh-CN" altLang="en-US" sz="2800" dirty="0">
                <a:solidFill>
                  <a:srgbClr val="FF0000"/>
                </a:solidFill>
                <a:cs typeface="+mn-ea"/>
                <a:sym typeface="+mn-lt"/>
              </a:rPr>
              <a:t>课本</a:t>
            </a:r>
            <a:r>
              <a:rPr lang="en-US" altLang="zh-CN" sz="2800" dirty="0">
                <a:solidFill>
                  <a:srgbClr val="FF0000"/>
                </a:solidFill>
                <a:cs typeface="+mn-ea"/>
                <a:sym typeface="+mn-lt"/>
              </a:rPr>
              <a:t>65</a:t>
            </a:r>
            <a:r>
              <a:rPr lang="zh-CN" altLang="en-US" sz="2800" dirty="0">
                <a:solidFill>
                  <a:srgbClr val="FF0000"/>
                </a:solidFill>
                <a:cs typeface="+mn-ea"/>
                <a:sym typeface="+mn-lt"/>
              </a:rPr>
              <a:t>页 练一练 第</a:t>
            </a:r>
            <a:r>
              <a:rPr lang="en-US" altLang="zh-CN" sz="2800" dirty="0">
                <a:solidFill>
                  <a:srgbClr val="FF0000"/>
                </a:solidFill>
                <a:cs typeface="+mn-ea"/>
                <a:sym typeface="+mn-lt"/>
              </a:rPr>
              <a:t>2</a:t>
            </a:r>
            <a:r>
              <a:rPr lang="zh-CN" altLang="en-US" sz="2800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en-US" altLang="zh-CN" sz="2800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800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974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0A915C6B-1793-E6D4-D7F1-F19554070C27}"/>
              </a:ext>
            </a:extLst>
          </p:cNvPr>
          <p:cNvSpPr txBox="1"/>
          <p:nvPr/>
        </p:nvSpPr>
        <p:spPr>
          <a:xfrm>
            <a:off x="2061838" y="1797033"/>
            <a:ext cx="4215137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【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课本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66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页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练一练 第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D8BBAE9-8E9E-885F-E23C-6FEE949A7B39}"/>
              </a:ext>
            </a:extLst>
          </p:cNvPr>
          <p:cNvGrpSpPr/>
          <p:nvPr/>
        </p:nvGrpSpPr>
        <p:grpSpPr>
          <a:xfrm>
            <a:off x="918479" y="2659559"/>
            <a:ext cx="3167165" cy="769441"/>
            <a:chOff x="921544" y="1600200"/>
            <a:chExt cx="3167165" cy="769441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707F248-3692-6EAD-E9A7-58DEAAFEC650}"/>
                </a:ext>
              </a:extLst>
            </p:cNvPr>
            <p:cNvSpPr txBox="1"/>
            <p:nvPr/>
          </p:nvSpPr>
          <p:spPr>
            <a:xfrm>
              <a:off x="921544" y="1600200"/>
              <a:ext cx="316716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cs typeface="+mn-ea"/>
                  <a:sym typeface="+mn-lt"/>
                </a:rPr>
                <a:t>3+6       9</a:t>
              </a:r>
              <a:endParaRPr lang="zh-CN" altLang="en-US" sz="4400" b="1" dirty="0">
                <a:cs typeface="+mn-ea"/>
                <a:sym typeface="+mn-lt"/>
              </a:endParaRPr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5E54042A-FE49-7675-6117-E79DDAED22F8}"/>
                </a:ext>
              </a:extLst>
            </p:cNvPr>
            <p:cNvSpPr/>
            <p:nvPr/>
          </p:nvSpPr>
          <p:spPr>
            <a:xfrm>
              <a:off x="2087218" y="1758253"/>
              <a:ext cx="507207" cy="507207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cs typeface="+mn-ea"/>
                <a:sym typeface="+mn-lt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E9B118F3-6566-6E93-ACE1-9376F05A1E1B}"/>
              </a:ext>
            </a:extLst>
          </p:cNvPr>
          <p:cNvGrpSpPr/>
          <p:nvPr/>
        </p:nvGrpSpPr>
        <p:grpSpPr>
          <a:xfrm>
            <a:off x="1477099" y="1017714"/>
            <a:ext cx="9310826" cy="707886"/>
            <a:chOff x="1126918" y="731769"/>
            <a:chExt cx="9310826" cy="707886"/>
          </a:xfrm>
        </p:grpSpPr>
        <p:sp>
          <p:nvSpPr>
            <p:cNvPr id="7" name="TextBox 3">
              <a:extLst>
                <a:ext uri="{FF2B5EF4-FFF2-40B4-BE49-F238E27FC236}">
                  <a16:creationId xmlns:a16="http://schemas.microsoft.com/office/drawing/2014/main" id="{EF10F228-906B-0956-6B85-51C91BF027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6918" y="731769"/>
              <a:ext cx="931082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3. </a:t>
              </a: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在       里填上“</a:t>
              </a:r>
              <a:r>
                <a:rPr lang="en-US" altLang="zh-CN" sz="4000" b="1" dirty="0">
                  <a:latin typeface="+mn-lt"/>
                  <a:ea typeface="+mn-ea"/>
                  <a:cs typeface="+mn-ea"/>
                  <a:sym typeface="+mn-lt"/>
                </a:rPr>
                <a:t>&gt;</a:t>
              </a: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”“</a:t>
              </a: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&lt;</a:t>
              </a: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”或“</a:t>
              </a:r>
              <a:r>
                <a:rPr kumimoji="0" lang="en-US" altLang="zh-CN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=</a:t>
              </a:r>
              <a:r>
                <a:rPr kumimoji="0" lang="zh-CN" alt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”。</a:t>
              </a: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18ED4D06-1781-47EF-E583-8BEE34D35895}"/>
                </a:ext>
              </a:extLst>
            </p:cNvPr>
            <p:cNvSpPr/>
            <p:nvPr/>
          </p:nvSpPr>
          <p:spPr>
            <a:xfrm>
              <a:off x="2411223" y="775870"/>
              <a:ext cx="535316" cy="535316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cs typeface="+mn-ea"/>
                <a:sym typeface="+mn-lt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138171CA-FF57-1798-1295-DBF3CF2891AB}"/>
              </a:ext>
            </a:extLst>
          </p:cNvPr>
          <p:cNvGrpSpPr/>
          <p:nvPr/>
        </p:nvGrpSpPr>
        <p:grpSpPr>
          <a:xfrm>
            <a:off x="4730568" y="2659559"/>
            <a:ext cx="2803890" cy="769441"/>
            <a:chOff x="921545" y="1600200"/>
            <a:chExt cx="2803890" cy="769441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F583C5CF-C222-9D35-111D-3FBEEC6F874F}"/>
                </a:ext>
              </a:extLst>
            </p:cNvPr>
            <p:cNvSpPr txBox="1"/>
            <p:nvPr/>
          </p:nvSpPr>
          <p:spPr>
            <a:xfrm>
              <a:off x="921545" y="1600200"/>
              <a:ext cx="280389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cs typeface="+mn-ea"/>
                  <a:sym typeface="+mn-lt"/>
                </a:rPr>
                <a:t>2+4       7</a:t>
              </a:r>
              <a:endParaRPr lang="zh-CN" altLang="en-US" sz="4400" b="1" dirty="0">
                <a:cs typeface="+mn-ea"/>
                <a:sym typeface="+mn-lt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DAA3FCEE-07FE-50B6-B002-0AFC16812D30}"/>
                </a:ext>
              </a:extLst>
            </p:cNvPr>
            <p:cNvSpPr/>
            <p:nvPr/>
          </p:nvSpPr>
          <p:spPr>
            <a:xfrm>
              <a:off x="2069886" y="1740583"/>
              <a:ext cx="507207" cy="507207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cs typeface="+mn-ea"/>
                <a:sym typeface="+mn-lt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97C5333-3267-7420-8363-131B1BA589F1}"/>
              </a:ext>
            </a:extLst>
          </p:cNvPr>
          <p:cNvGrpSpPr/>
          <p:nvPr/>
        </p:nvGrpSpPr>
        <p:grpSpPr>
          <a:xfrm>
            <a:off x="7471678" y="2620774"/>
            <a:ext cx="3013441" cy="769441"/>
            <a:chOff x="921544" y="1600200"/>
            <a:chExt cx="3013441" cy="769441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1E40519-2AF5-1A5A-431F-94BC387C4BB3}"/>
                </a:ext>
              </a:extLst>
            </p:cNvPr>
            <p:cNvSpPr txBox="1"/>
            <p:nvPr/>
          </p:nvSpPr>
          <p:spPr>
            <a:xfrm>
              <a:off x="921544" y="1600200"/>
              <a:ext cx="301344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cs typeface="+mn-ea"/>
                  <a:sym typeface="+mn-lt"/>
                </a:rPr>
                <a:t>7+3       9</a:t>
              </a:r>
              <a:endParaRPr lang="zh-CN" altLang="en-US" sz="4400" b="1" dirty="0">
                <a:cs typeface="+mn-ea"/>
                <a:sym typeface="+mn-lt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B6489BD8-E85C-6A94-B927-055DAB4FA28B}"/>
                </a:ext>
              </a:extLst>
            </p:cNvPr>
            <p:cNvSpPr/>
            <p:nvPr/>
          </p:nvSpPr>
          <p:spPr>
            <a:xfrm>
              <a:off x="2052320" y="1760903"/>
              <a:ext cx="507207" cy="507207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B902B96-AC94-3DC9-114C-ABC8D18FA4AB}"/>
              </a:ext>
            </a:extLst>
          </p:cNvPr>
          <p:cNvGrpSpPr/>
          <p:nvPr/>
        </p:nvGrpSpPr>
        <p:grpSpPr>
          <a:xfrm>
            <a:off x="854344" y="3838863"/>
            <a:ext cx="2884536" cy="769441"/>
            <a:chOff x="921545" y="1600200"/>
            <a:chExt cx="2884536" cy="769441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38122DE-F0A0-A870-E9DC-079F77D2DDE3}"/>
                </a:ext>
              </a:extLst>
            </p:cNvPr>
            <p:cNvSpPr txBox="1"/>
            <p:nvPr/>
          </p:nvSpPr>
          <p:spPr>
            <a:xfrm>
              <a:off x="921545" y="1600200"/>
              <a:ext cx="288453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cs typeface="+mn-ea"/>
                  <a:sym typeface="+mn-lt"/>
                </a:rPr>
                <a:t>10-4      8</a:t>
              </a:r>
              <a:endParaRPr lang="zh-CN" altLang="en-US" sz="4400" b="1" dirty="0">
                <a:cs typeface="+mn-ea"/>
                <a:sym typeface="+mn-lt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4539FBB4-DA2F-AD83-E9DA-599144C8D7C4}"/>
                </a:ext>
              </a:extLst>
            </p:cNvPr>
            <p:cNvSpPr/>
            <p:nvPr/>
          </p:nvSpPr>
          <p:spPr>
            <a:xfrm>
              <a:off x="2167256" y="1730423"/>
              <a:ext cx="507207" cy="507207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 dirty="0"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7179EA4-238D-F69B-6648-243493212D89}"/>
              </a:ext>
            </a:extLst>
          </p:cNvPr>
          <p:cNvGrpSpPr/>
          <p:nvPr/>
        </p:nvGrpSpPr>
        <p:grpSpPr>
          <a:xfrm>
            <a:off x="4626562" y="3891518"/>
            <a:ext cx="2729278" cy="769441"/>
            <a:chOff x="921545" y="1600200"/>
            <a:chExt cx="2729278" cy="76944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3641541-30F1-5CCC-7B9A-541077822ABD}"/>
                </a:ext>
              </a:extLst>
            </p:cNvPr>
            <p:cNvSpPr txBox="1"/>
            <p:nvPr/>
          </p:nvSpPr>
          <p:spPr>
            <a:xfrm>
              <a:off x="921545" y="1600200"/>
              <a:ext cx="272927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cs typeface="+mn-ea"/>
                  <a:sym typeface="+mn-lt"/>
                </a:rPr>
                <a:t> 9-3       5 </a:t>
              </a:r>
              <a:endParaRPr lang="zh-CN" altLang="en-US" sz="4400" b="1" dirty="0">
                <a:cs typeface="+mn-ea"/>
                <a:sym typeface="+mn-lt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0F6A2B58-5426-BF16-001A-61BE2D2C8BFB}"/>
                </a:ext>
              </a:extLst>
            </p:cNvPr>
            <p:cNvSpPr/>
            <p:nvPr/>
          </p:nvSpPr>
          <p:spPr>
            <a:xfrm>
              <a:off x="2173892" y="1760903"/>
              <a:ext cx="507207" cy="507207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763ED217-F315-D2C1-E41F-53ADD1D85A18}"/>
              </a:ext>
            </a:extLst>
          </p:cNvPr>
          <p:cNvGrpSpPr/>
          <p:nvPr/>
        </p:nvGrpSpPr>
        <p:grpSpPr>
          <a:xfrm>
            <a:off x="7547880" y="3932158"/>
            <a:ext cx="2693399" cy="769441"/>
            <a:chOff x="921544" y="1600200"/>
            <a:chExt cx="2693399" cy="769441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D2FDB91-4BB0-5ABC-953A-A0D3072792C2}"/>
                </a:ext>
              </a:extLst>
            </p:cNvPr>
            <p:cNvSpPr txBox="1"/>
            <p:nvPr/>
          </p:nvSpPr>
          <p:spPr>
            <a:xfrm>
              <a:off x="921544" y="1600200"/>
              <a:ext cx="269339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400" b="1" dirty="0">
                  <a:cs typeface="+mn-ea"/>
                  <a:sym typeface="+mn-lt"/>
                </a:rPr>
                <a:t>9+0       9</a:t>
              </a:r>
              <a:endParaRPr lang="zh-CN" altLang="en-US" sz="4400" b="1" dirty="0">
                <a:cs typeface="+mn-ea"/>
                <a:sym typeface="+mn-lt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97CB0433-161B-E802-0F16-32BE96D6E28B}"/>
                </a:ext>
              </a:extLst>
            </p:cNvPr>
            <p:cNvSpPr/>
            <p:nvPr/>
          </p:nvSpPr>
          <p:spPr>
            <a:xfrm>
              <a:off x="2001520" y="1710103"/>
              <a:ext cx="507207" cy="507207"/>
            </a:xfrm>
            <a:prstGeom prst="ellipse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b="1">
                <a:cs typeface="+mn-ea"/>
                <a:sym typeface="+mn-lt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13E68B90-80F7-D1F6-5C1C-C6F93769455C}"/>
              </a:ext>
            </a:extLst>
          </p:cNvPr>
          <p:cNvSpPr txBox="1"/>
          <p:nvPr/>
        </p:nvSpPr>
        <p:spPr>
          <a:xfrm>
            <a:off x="2121327" y="2721114"/>
            <a:ext cx="47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=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F8B7754-228C-EE58-1953-4179B9E0E4D5}"/>
              </a:ext>
            </a:extLst>
          </p:cNvPr>
          <p:cNvSpPr txBox="1"/>
          <p:nvPr/>
        </p:nvSpPr>
        <p:spPr>
          <a:xfrm>
            <a:off x="5893197" y="2721114"/>
            <a:ext cx="47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&lt;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FD2449C-E31C-01AA-8B2F-61425CDA8856}"/>
              </a:ext>
            </a:extLst>
          </p:cNvPr>
          <p:cNvSpPr txBox="1"/>
          <p:nvPr/>
        </p:nvSpPr>
        <p:spPr>
          <a:xfrm>
            <a:off x="8648255" y="2663964"/>
            <a:ext cx="47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&gt;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31C63D6-0DBC-C8A2-CE41-A544B654F7DC}"/>
              </a:ext>
            </a:extLst>
          </p:cNvPr>
          <p:cNvSpPr txBox="1"/>
          <p:nvPr/>
        </p:nvSpPr>
        <p:spPr>
          <a:xfrm>
            <a:off x="2094022" y="3904807"/>
            <a:ext cx="47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&lt;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62E3288-CC50-0556-BD0F-104FC42EF3BB}"/>
              </a:ext>
            </a:extLst>
          </p:cNvPr>
          <p:cNvSpPr txBox="1"/>
          <p:nvPr/>
        </p:nvSpPr>
        <p:spPr>
          <a:xfrm>
            <a:off x="5897672" y="3988531"/>
            <a:ext cx="47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&gt;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FE2CE84-D572-87E1-61B4-68465E5671D0}"/>
              </a:ext>
            </a:extLst>
          </p:cNvPr>
          <p:cNvSpPr txBox="1"/>
          <p:nvPr/>
        </p:nvSpPr>
        <p:spPr>
          <a:xfrm>
            <a:off x="8632380" y="3955607"/>
            <a:ext cx="4786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=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167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6E2DD0FD-16D6-4F35-CB32-772CE65ED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8218" y="1298564"/>
            <a:ext cx="513751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4.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用下面的数写算式。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473B99B-2048-99E4-4F6F-14B805C77D59}"/>
              </a:ext>
            </a:extLst>
          </p:cNvPr>
          <p:cNvSpPr/>
          <p:nvPr/>
        </p:nvSpPr>
        <p:spPr>
          <a:xfrm>
            <a:off x="874607" y="2317983"/>
            <a:ext cx="775123" cy="775123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  <a:cs typeface="+mn-ea"/>
                <a:sym typeface="+mn-lt"/>
              </a:rPr>
              <a:t>2</a:t>
            </a:r>
            <a:endParaRPr lang="zh-CN" altLang="en-US" sz="4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95CF6F7-CB33-EA83-0267-6A04063E3FCA}"/>
              </a:ext>
            </a:extLst>
          </p:cNvPr>
          <p:cNvSpPr/>
          <p:nvPr/>
        </p:nvSpPr>
        <p:spPr>
          <a:xfrm>
            <a:off x="1962832" y="2317983"/>
            <a:ext cx="775123" cy="775123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  <a:cs typeface="+mn-ea"/>
                <a:sym typeface="+mn-lt"/>
              </a:rPr>
              <a:t>5</a:t>
            </a:r>
            <a:endParaRPr lang="zh-CN" altLang="en-US" sz="4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2CCAA34-8ACF-036F-ED9F-856E7691A86D}"/>
              </a:ext>
            </a:extLst>
          </p:cNvPr>
          <p:cNvSpPr/>
          <p:nvPr/>
        </p:nvSpPr>
        <p:spPr>
          <a:xfrm>
            <a:off x="3051057" y="2317983"/>
            <a:ext cx="775123" cy="775123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  <a:cs typeface="+mn-ea"/>
                <a:sym typeface="+mn-lt"/>
              </a:rPr>
              <a:t>4</a:t>
            </a:r>
            <a:endParaRPr lang="zh-CN" altLang="en-US" sz="4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0B38FD1-B1B1-A059-2E69-6269FCE1A655}"/>
              </a:ext>
            </a:extLst>
          </p:cNvPr>
          <p:cNvSpPr/>
          <p:nvPr/>
        </p:nvSpPr>
        <p:spPr>
          <a:xfrm>
            <a:off x="4139282" y="2317983"/>
            <a:ext cx="775123" cy="775123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  <a:cs typeface="+mn-ea"/>
                <a:sym typeface="+mn-lt"/>
              </a:rPr>
              <a:t>0</a:t>
            </a:r>
            <a:endParaRPr lang="zh-CN" altLang="en-US" sz="4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7BA83C2-F3AC-7737-0078-D48D7806FCFF}"/>
              </a:ext>
            </a:extLst>
          </p:cNvPr>
          <p:cNvSpPr/>
          <p:nvPr/>
        </p:nvSpPr>
        <p:spPr>
          <a:xfrm>
            <a:off x="6315732" y="2317983"/>
            <a:ext cx="775123" cy="775123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  <a:cs typeface="+mn-ea"/>
                <a:sym typeface="+mn-lt"/>
              </a:rPr>
              <a:t>6</a:t>
            </a:r>
            <a:endParaRPr lang="zh-CN" altLang="en-US" sz="4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96C3832-EDCA-2063-B79C-D2163FAA30FA}"/>
              </a:ext>
            </a:extLst>
          </p:cNvPr>
          <p:cNvSpPr/>
          <p:nvPr/>
        </p:nvSpPr>
        <p:spPr>
          <a:xfrm>
            <a:off x="7403957" y="2317983"/>
            <a:ext cx="775123" cy="775123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  <a:cs typeface="+mn-ea"/>
                <a:sym typeface="+mn-lt"/>
              </a:rPr>
              <a:t>3</a:t>
            </a:r>
            <a:endParaRPr lang="zh-CN" altLang="en-US" sz="4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5C83F0-98F8-0EE0-5DD4-A0DC7FF0954E}"/>
              </a:ext>
            </a:extLst>
          </p:cNvPr>
          <p:cNvSpPr/>
          <p:nvPr/>
        </p:nvSpPr>
        <p:spPr>
          <a:xfrm>
            <a:off x="9580407" y="2317983"/>
            <a:ext cx="775123" cy="775123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  <a:cs typeface="+mn-ea"/>
                <a:sym typeface="+mn-lt"/>
              </a:rPr>
              <a:t>7</a:t>
            </a:r>
            <a:endParaRPr lang="zh-CN" altLang="en-US" sz="4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5DFEB02-614E-F622-5FC1-62F52F0DCE15}"/>
              </a:ext>
            </a:extLst>
          </p:cNvPr>
          <p:cNvSpPr/>
          <p:nvPr/>
        </p:nvSpPr>
        <p:spPr>
          <a:xfrm>
            <a:off x="5227507" y="2317983"/>
            <a:ext cx="775123" cy="775123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  <a:cs typeface="+mn-ea"/>
                <a:sym typeface="+mn-lt"/>
              </a:rPr>
              <a:t>8</a:t>
            </a:r>
            <a:endParaRPr lang="zh-CN" altLang="en-US" sz="4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1015941-0B6C-AEF4-A045-3F655C90B527}"/>
              </a:ext>
            </a:extLst>
          </p:cNvPr>
          <p:cNvSpPr/>
          <p:nvPr/>
        </p:nvSpPr>
        <p:spPr>
          <a:xfrm>
            <a:off x="10668634" y="2317983"/>
            <a:ext cx="775123" cy="775123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  <a:cs typeface="+mn-ea"/>
                <a:sym typeface="+mn-lt"/>
              </a:rPr>
              <a:t>9</a:t>
            </a:r>
            <a:endParaRPr lang="zh-CN" altLang="en-US" sz="4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610DEF0-37D3-81AA-FFF6-AB97F38DA50C}"/>
              </a:ext>
            </a:extLst>
          </p:cNvPr>
          <p:cNvSpPr/>
          <p:nvPr/>
        </p:nvSpPr>
        <p:spPr>
          <a:xfrm>
            <a:off x="8492182" y="2317983"/>
            <a:ext cx="775123" cy="775123"/>
          </a:xfrm>
          <a:prstGeom prst="rect">
            <a:avLst/>
          </a:prstGeom>
          <a:solidFill>
            <a:srgbClr val="FFFF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b="1" dirty="0">
                <a:solidFill>
                  <a:schemeClr val="tx1"/>
                </a:solidFill>
                <a:cs typeface="+mn-ea"/>
                <a:sym typeface="+mn-lt"/>
              </a:rPr>
              <a:t>1</a:t>
            </a:r>
            <a:endParaRPr lang="zh-CN" altLang="en-US" sz="44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EFC5439-E802-F8D7-1467-E270DBB68AC8}"/>
              </a:ext>
            </a:extLst>
          </p:cNvPr>
          <p:cNvGrpSpPr/>
          <p:nvPr/>
        </p:nvGrpSpPr>
        <p:grpSpPr>
          <a:xfrm>
            <a:off x="1909275" y="3430808"/>
            <a:ext cx="2500659" cy="528883"/>
            <a:chOff x="679915" y="2708153"/>
            <a:chExt cx="2500659" cy="528883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E72D98B-1663-BB43-9C65-E76C35A85483}"/>
                </a:ext>
              </a:extLst>
            </p:cNvPr>
            <p:cNvSpPr/>
            <p:nvPr/>
          </p:nvSpPr>
          <p:spPr>
            <a:xfrm>
              <a:off x="679915" y="2708619"/>
              <a:ext cx="522288" cy="522288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30E5CEA-8313-2D2F-008C-3FEF9F172C8D}"/>
                </a:ext>
              </a:extLst>
            </p:cNvPr>
            <p:cNvSpPr/>
            <p:nvPr/>
          </p:nvSpPr>
          <p:spPr>
            <a:xfrm>
              <a:off x="1607504" y="2714748"/>
              <a:ext cx="522288" cy="522288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04E33D3-2184-CB0B-36D6-5B2572090AB6}"/>
                </a:ext>
              </a:extLst>
            </p:cNvPr>
            <p:cNvSpPr/>
            <p:nvPr/>
          </p:nvSpPr>
          <p:spPr>
            <a:xfrm>
              <a:off x="2658286" y="2714748"/>
              <a:ext cx="522288" cy="522288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A3B4EEE-17C5-20B6-639F-78F5041A02C6}"/>
                </a:ext>
              </a:extLst>
            </p:cNvPr>
            <p:cNvSpPr txBox="1"/>
            <p:nvPr/>
          </p:nvSpPr>
          <p:spPr>
            <a:xfrm>
              <a:off x="1221253" y="2708153"/>
              <a:ext cx="18551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cs typeface="+mn-ea"/>
                  <a:sym typeface="+mn-lt"/>
                </a:rPr>
                <a:t>+         =</a:t>
              </a:r>
              <a:endParaRPr lang="zh-CN" altLang="en-US" sz="2800" b="1" dirty="0"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A854585-ABBF-3396-43DF-2ACC9F287492}"/>
              </a:ext>
            </a:extLst>
          </p:cNvPr>
          <p:cNvGrpSpPr/>
          <p:nvPr/>
        </p:nvGrpSpPr>
        <p:grpSpPr>
          <a:xfrm>
            <a:off x="1909275" y="4307901"/>
            <a:ext cx="2500659" cy="528883"/>
            <a:chOff x="679915" y="2708153"/>
            <a:chExt cx="2500659" cy="528883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51F83EB-9245-E6F7-AB85-90F657646F28}"/>
                </a:ext>
              </a:extLst>
            </p:cNvPr>
            <p:cNvSpPr/>
            <p:nvPr/>
          </p:nvSpPr>
          <p:spPr>
            <a:xfrm>
              <a:off x="679915" y="2708619"/>
              <a:ext cx="522288" cy="522288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CFB8D271-F2D1-36B6-5C39-0D9919E9AD49}"/>
                </a:ext>
              </a:extLst>
            </p:cNvPr>
            <p:cNvSpPr/>
            <p:nvPr/>
          </p:nvSpPr>
          <p:spPr>
            <a:xfrm>
              <a:off x="1607504" y="2714748"/>
              <a:ext cx="522288" cy="522288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4950EB71-893B-B2AA-63BC-0690580BF3D1}"/>
                </a:ext>
              </a:extLst>
            </p:cNvPr>
            <p:cNvSpPr/>
            <p:nvPr/>
          </p:nvSpPr>
          <p:spPr>
            <a:xfrm>
              <a:off x="2658286" y="2714748"/>
              <a:ext cx="522288" cy="522288"/>
            </a:xfrm>
            <a:prstGeom prst="rect">
              <a:avLst/>
            </a:pr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D625C873-79BD-89EF-D2FB-5BF964FC971C}"/>
                </a:ext>
              </a:extLst>
            </p:cNvPr>
            <p:cNvSpPr txBox="1"/>
            <p:nvPr/>
          </p:nvSpPr>
          <p:spPr>
            <a:xfrm>
              <a:off x="1135528" y="2708153"/>
              <a:ext cx="18551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cs typeface="+mn-ea"/>
                  <a:sym typeface="+mn-lt"/>
                </a:rPr>
                <a:t> </a:t>
              </a:r>
              <a:r>
                <a:rPr lang="en-US" altLang="zh-CN" sz="2800" b="1" dirty="0">
                  <a:latin typeface="+mn-ea"/>
                  <a:cs typeface="+mn-ea"/>
                  <a:sym typeface="+mn-lt"/>
                </a:rPr>
                <a:t>-   </a:t>
              </a:r>
              <a:r>
                <a:rPr lang="en-US" altLang="zh-CN" sz="2800" b="1" dirty="0">
                  <a:cs typeface="+mn-ea"/>
                  <a:sym typeface="+mn-lt"/>
                </a:rPr>
                <a:t>   =</a:t>
              </a:r>
              <a:endParaRPr lang="zh-CN" altLang="en-US" sz="2800" b="1" dirty="0">
                <a:cs typeface="+mn-ea"/>
                <a:sym typeface="+mn-lt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03074196-7DBD-030F-8F75-03A5AD87CA0C}"/>
              </a:ext>
            </a:extLst>
          </p:cNvPr>
          <p:cNvSpPr txBox="1"/>
          <p:nvPr/>
        </p:nvSpPr>
        <p:spPr>
          <a:xfrm>
            <a:off x="4692041" y="3584230"/>
            <a:ext cx="5189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______________            __________________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547F8E9-902D-2DB5-46AF-C3777CE0C8DE}"/>
              </a:ext>
            </a:extLst>
          </p:cNvPr>
          <p:cNvSpPr txBox="1"/>
          <p:nvPr/>
        </p:nvSpPr>
        <p:spPr>
          <a:xfrm>
            <a:off x="4626191" y="4465963"/>
            <a:ext cx="5189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______________            __________________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CDC3F77-6535-A3D6-1F90-FC933BD0469E}"/>
              </a:ext>
            </a:extLst>
          </p:cNvPr>
          <p:cNvSpPr txBox="1"/>
          <p:nvPr/>
        </p:nvSpPr>
        <p:spPr>
          <a:xfrm>
            <a:off x="4834284" y="3246882"/>
            <a:ext cx="19703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2+5=7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44A57ED-7794-3522-9BCF-332873D17692}"/>
              </a:ext>
            </a:extLst>
          </p:cNvPr>
          <p:cNvSpPr txBox="1"/>
          <p:nvPr/>
        </p:nvSpPr>
        <p:spPr>
          <a:xfrm>
            <a:off x="7256733" y="3242119"/>
            <a:ext cx="2146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5+2=7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C658894-1C1C-C7B8-21B9-6E5ECDDB479F}"/>
              </a:ext>
            </a:extLst>
          </p:cNvPr>
          <p:cNvSpPr txBox="1"/>
          <p:nvPr/>
        </p:nvSpPr>
        <p:spPr>
          <a:xfrm>
            <a:off x="4811246" y="4141819"/>
            <a:ext cx="1874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7-5=2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8B9F24E-D58A-FCC6-2DE3-BB7C1FF9EFDC}"/>
              </a:ext>
            </a:extLst>
          </p:cNvPr>
          <p:cNvSpPr txBox="1"/>
          <p:nvPr/>
        </p:nvSpPr>
        <p:spPr>
          <a:xfrm>
            <a:off x="7256733" y="4141819"/>
            <a:ext cx="2212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7-2=5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0805309-E4AE-58FE-5144-A8C2AC09BEBE}"/>
              </a:ext>
            </a:extLst>
          </p:cNvPr>
          <p:cNvSpPr txBox="1"/>
          <p:nvPr/>
        </p:nvSpPr>
        <p:spPr>
          <a:xfrm>
            <a:off x="7431105" y="4959474"/>
            <a:ext cx="24509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cs typeface="+mn-ea"/>
                <a:sym typeface="+mn-lt"/>
              </a:rPr>
              <a:t>答案不唯一。</a:t>
            </a:r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21B36CB7-689A-6898-3454-F7F06A29CD83}"/>
              </a:ext>
            </a:extLst>
          </p:cNvPr>
          <p:cNvSpPr txBox="1"/>
          <p:nvPr/>
        </p:nvSpPr>
        <p:spPr>
          <a:xfrm>
            <a:off x="5447424" y="1445130"/>
            <a:ext cx="389401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【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课本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66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页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练一练 第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6523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:a16="http://schemas.microsoft.com/office/drawing/2014/main" id="{A460F84E-2EC4-467E-9C9F-6169E0AD0AD1}"/>
              </a:ext>
            </a:extLst>
          </p:cNvPr>
          <p:cNvGrpSpPr/>
          <p:nvPr/>
        </p:nvGrpSpPr>
        <p:grpSpPr>
          <a:xfrm>
            <a:off x="5937384" y="3923090"/>
            <a:ext cx="2947581" cy="720000"/>
            <a:chOff x="2275795" y="1991078"/>
            <a:chExt cx="2947581" cy="720000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88A79EC7-889B-4A7D-9F23-920EA8FE8428}"/>
                </a:ext>
              </a:extLst>
            </p:cNvPr>
            <p:cNvSpPr txBox="1"/>
            <p:nvPr/>
          </p:nvSpPr>
          <p:spPr>
            <a:xfrm>
              <a:off x="3059103" y="1997135"/>
              <a:ext cx="21642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000" b="1">
                  <a:cs typeface="+mn-ea"/>
                </a:defRPr>
              </a:lvl1pPr>
            </a:lstStyle>
            <a:p>
              <a:r>
                <a:rPr lang="en-US" altLang="zh-CN" dirty="0">
                  <a:sym typeface="+mn-lt"/>
                </a:rPr>
                <a:t>&gt;8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30B7A439-70C7-4E97-B778-BCEA4357A1DE}"/>
                </a:ext>
              </a:extLst>
            </p:cNvPr>
            <p:cNvSpPr/>
            <p:nvPr/>
          </p:nvSpPr>
          <p:spPr>
            <a:xfrm>
              <a:off x="2275795" y="1991078"/>
              <a:ext cx="720000" cy="7200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</p:grpSp>
      <p:sp>
        <p:nvSpPr>
          <p:cNvPr id="3" name="TextBox 3">
            <a:extLst>
              <a:ext uri="{FF2B5EF4-FFF2-40B4-BE49-F238E27FC236}">
                <a16:creationId xmlns:a16="http://schemas.microsoft.com/office/drawing/2014/main" id="{BF7A7D96-08F9-FD52-0E09-E8656D559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2139" y="1339889"/>
            <a:ext cx="6521132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5.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      里最小可以填几？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27C00B3-BCDB-4532-9103-37A20E59D143}"/>
              </a:ext>
            </a:extLst>
          </p:cNvPr>
          <p:cNvGrpSpPr/>
          <p:nvPr/>
        </p:nvGrpSpPr>
        <p:grpSpPr>
          <a:xfrm>
            <a:off x="2263656" y="2673332"/>
            <a:ext cx="2164273" cy="720000"/>
            <a:chOff x="729096" y="1927688"/>
            <a:chExt cx="2164273" cy="720000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5D07D0F-3596-AE4A-425F-B6B55FDC74CB}"/>
                </a:ext>
              </a:extLst>
            </p:cNvPr>
            <p:cNvSpPr txBox="1"/>
            <p:nvPr/>
          </p:nvSpPr>
          <p:spPr>
            <a:xfrm>
              <a:off x="729096" y="1936175"/>
              <a:ext cx="21642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>
                  <a:cs typeface="+mn-ea"/>
                  <a:sym typeface="+mn-lt"/>
                </a:rPr>
                <a:t>2&lt;</a:t>
              </a:r>
              <a:endParaRPr lang="zh-CN" altLang="en-US" sz="4000" b="1" dirty="0">
                <a:cs typeface="+mn-ea"/>
                <a:sym typeface="+mn-lt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ADD0350-63FC-E4B3-D46D-73DBD7BEED82}"/>
                </a:ext>
              </a:extLst>
            </p:cNvPr>
            <p:cNvSpPr/>
            <p:nvPr/>
          </p:nvSpPr>
          <p:spPr>
            <a:xfrm>
              <a:off x="1513622" y="1927688"/>
              <a:ext cx="720000" cy="72000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2E9EE33-AAF8-A0D7-408F-ABED15AF35C1}"/>
              </a:ext>
            </a:extLst>
          </p:cNvPr>
          <p:cNvGrpSpPr/>
          <p:nvPr/>
        </p:nvGrpSpPr>
        <p:grpSpPr>
          <a:xfrm>
            <a:off x="5852909" y="2658455"/>
            <a:ext cx="2508929" cy="749754"/>
            <a:chOff x="729096" y="1936175"/>
            <a:chExt cx="2508929" cy="749754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1F2C395E-0E76-1E84-CE97-A291B420C38E}"/>
                </a:ext>
              </a:extLst>
            </p:cNvPr>
            <p:cNvSpPr txBox="1"/>
            <p:nvPr/>
          </p:nvSpPr>
          <p:spPr>
            <a:xfrm>
              <a:off x="729096" y="1936175"/>
              <a:ext cx="250892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000" b="1">
                  <a:cs typeface="+mn-ea"/>
                </a:defRPr>
              </a:lvl1pPr>
            </a:lstStyle>
            <a:p>
              <a:r>
                <a:rPr lang="en-US" altLang="zh-CN" dirty="0">
                  <a:sym typeface="+mn-lt"/>
                </a:rPr>
                <a:t>5&lt;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4C31C7EA-5D7D-FEF8-DF8D-2BD155AC53FE}"/>
                </a:ext>
              </a:extLst>
            </p:cNvPr>
            <p:cNvSpPr/>
            <p:nvPr/>
          </p:nvSpPr>
          <p:spPr>
            <a:xfrm>
              <a:off x="1486609" y="1965929"/>
              <a:ext cx="720000" cy="7200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 dirty="0">
                <a:cs typeface="+mn-ea"/>
                <a:sym typeface="+mn-lt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4FEB236D-47A4-BE7A-44E9-01899E354915}"/>
              </a:ext>
            </a:extLst>
          </p:cNvPr>
          <p:cNvGrpSpPr/>
          <p:nvPr/>
        </p:nvGrpSpPr>
        <p:grpSpPr>
          <a:xfrm>
            <a:off x="2294391" y="3923090"/>
            <a:ext cx="2947581" cy="720000"/>
            <a:chOff x="2275795" y="1991078"/>
            <a:chExt cx="2947581" cy="720000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B71AEF96-5CD6-AB3B-5B5D-74FC3F5AD0EF}"/>
                </a:ext>
              </a:extLst>
            </p:cNvPr>
            <p:cNvSpPr txBox="1"/>
            <p:nvPr/>
          </p:nvSpPr>
          <p:spPr>
            <a:xfrm>
              <a:off x="3059103" y="1997135"/>
              <a:ext cx="216427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000" b="1">
                  <a:cs typeface="+mn-ea"/>
                </a:defRPr>
              </a:lvl1pPr>
            </a:lstStyle>
            <a:p>
              <a:r>
                <a:rPr lang="en-US" altLang="zh-CN" dirty="0">
                  <a:sym typeface="+mn-lt"/>
                </a:rPr>
                <a:t>&gt;6</a:t>
              </a:r>
              <a:endParaRPr lang="zh-CN" altLang="en-US" dirty="0">
                <a:sym typeface="+mn-lt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769A755-E74C-86EA-4883-9EE2C28C6669}"/>
                </a:ext>
              </a:extLst>
            </p:cNvPr>
            <p:cNvSpPr/>
            <p:nvPr/>
          </p:nvSpPr>
          <p:spPr>
            <a:xfrm>
              <a:off x="2275795" y="1991078"/>
              <a:ext cx="720000" cy="72000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cs typeface="+mn-ea"/>
                <a:sym typeface="+mn-lt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0A9C312C-C114-F7ED-C5B7-A467165EB7E7}"/>
              </a:ext>
            </a:extLst>
          </p:cNvPr>
          <p:cNvSpPr txBox="1"/>
          <p:nvPr/>
        </p:nvSpPr>
        <p:spPr>
          <a:xfrm>
            <a:off x="3209869" y="2667088"/>
            <a:ext cx="798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3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AF8364C-B8CE-5FCD-ED09-C5F149948A83}"/>
              </a:ext>
            </a:extLst>
          </p:cNvPr>
          <p:cNvSpPr txBox="1"/>
          <p:nvPr/>
        </p:nvSpPr>
        <p:spPr>
          <a:xfrm>
            <a:off x="6735199" y="2667980"/>
            <a:ext cx="595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6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8D12B17-6D8E-E6B7-510E-7DE00C2C33B7}"/>
              </a:ext>
            </a:extLst>
          </p:cNvPr>
          <p:cNvSpPr txBox="1"/>
          <p:nvPr/>
        </p:nvSpPr>
        <p:spPr>
          <a:xfrm>
            <a:off x="2441907" y="3923090"/>
            <a:ext cx="595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7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25887B1-A8B0-366F-BFCE-8778D02B1852}"/>
              </a:ext>
            </a:extLst>
          </p:cNvPr>
          <p:cNvSpPr txBox="1"/>
          <p:nvPr/>
        </p:nvSpPr>
        <p:spPr>
          <a:xfrm>
            <a:off x="6087369" y="3935204"/>
            <a:ext cx="5952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cs typeface="+mn-ea"/>
                <a:sym typeface="+mn-lt"/>
              </a:rPr>
              <a:t>9</a:t>
            </a:r>
            <a:endParaRPr lang="zh-CN" altLang="en-US" sz="40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3" name="TextBox 11">
            <a:extLst>
              <a:ext uri="{FF2B5EF4-FFF2-40B4-BE49-F238E27FC236}">
                <a16:creationId xmlns:a16="http://schemas.microsoft.com/office/drawing/2014/main" id="{09895FA1-37F7-1A8A-5523-75F92DEACFAC}"/>
              </a:ext>
            </a:extLst>
          </p:cNvPr>
          <p:cNvSpPr txBox="1"/>
          <p:nvPr/>
        </p:nvSpPr>
        <p:spPr>
          <a:xfrm>
            <a:off x="6518154" y="1495285"/>
            <a:ext cx="4168896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【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课本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66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页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练一练 第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cs typeface="+mn-ea"/>
                <a:sym typeface="+mn-lt"/>
              </a:rPr>
              <a:t>题</a:t>
            </a:r>
            <a:r>
              <a:rPr lang="en-US" altLang="zh-CN" sz="2400" b="1" dirty="0">
                <a:solidFill>
                  <a:srgbClr val="FF0000"/>
                </a:solidFill>
                <a:cs typeface="+mn-ea"/>
                <a:sym typeface="+mn-lt"/>
              </a:rPr>
              <a:t>】</a:t>
            </a:r>
            <a:endParaRPr lang="zh-CN" altLang="en-US" sz="2400" b="1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0D79FCCB-2263-4345-8A6F-0958E8FCC0EB}"/>
              </a:ext>
            </a:extLst>
          </p:cNvPr>
          <p:cNvSpPr/>
          <p:nvPr/>
        </p:nvSpPr>
        <p:spPr>
          <a:xfrm>
            <a:off x="1903656" y="1307535"/>
            <a:ext cx="720000" cy="7200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113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A1F32596-8265-4470-BBB7-89669336A6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736771E-22F7-4DA1-97C8-1D9906FA8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8369" y="895052"/>
            <a:ext cx="2715247" cy="520352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AED70261-3518-4CB9-B184-D303795266BA}"/>
              </a:ext>
            </a:extLst>
          </p:cNvPr>
          <p:cNvSpPr/>
          <p:nvPr/>
        </p:nvSpPr>
        <p:spPr>
          <a:xfrm>
            <a:off x="2496312" y="2307664"/>
            <a:ext cx="4544568" cy="1792224"/>
          </a:xfrm>
          <a:prstGeom prst="wedgeRoundRectCallout">
            <a:avLst>
              <a:gd name="adj1" fmla="val 60857"/>
              <a:gd name="adj2" fmla="val -35418"/>
              <a:gd name="adj3" fmla="val 16667"/>
            </a:avLst>
          </a:prstGeom>
          <a:solidFill>
            <a:srgbClr val="FFF2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zh-CN" altLang="en-US" sz="4000" b="1" dirty="0">
                <a:solidFill>
                  <a:schemeClr val="tx1"/>
                </a:solidFill>
              </a:rPr>
              <a:t>说一说这节课你们有什么收获？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375240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>
            <a:extLst>
              <a:ext uri="{FF2B5EF4-FFF2-40B4-BE49-F238E27FC236}">
                <a16:creationId xmlns:a16="http://schemas.microsoft.com/office/drawing/2014/main" id="{4C40E2B1-35F3-4B9E-B27D-85D4A7142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2747" y="520558"/>
            <a:ext cx="2715247" cy="748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4267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AFD6682-2683-4899-BE7A-AB60E7DC18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667000" y="908548"/>
            <a:ext cx="6858000" cy="518457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300A0A8-085D-4D62-941E-8C400F28B319}"/>
              </a:ext>
            </a:extLst>
          </p:cNvPr>
          <p:cNvSpPr txBox="1"/>
          <p:nvPr/>
        </p:nvSpPr>
        <p:spPr>
          <a:xfrm>
            <a:off x="4587279" y="2723361"/>
            <a:ext cx="3072341" cy="1908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267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2797C24-7C98-4CD6-8296-8421FA297B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484" y="2054138"/>
            <a:ext cx="2021225" cy="36922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25f7996-c289-4bf6-9af5-b1dc751a4061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25f7996-c289-4bf6-9af5-b1dc751a4061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535</Words>
  <Application>Microsoft Office PowerPoint</Application>
  <PresentationFormat>宽屏</PresentationFormat>
  <Paragraphs>147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等线</vt:lpstr>
      <vt:lpstr>黑体</vt:lpstr>
      <vt:lpstr>楷体</vt:lpstr>
      <vt:lpstr>Arial</vt:lpstr>
      <vt:lpstr>Times New Roman</vt:lpstr>
      <vt:lpstr>1_Office 主题​​</vt:lpstr>
      <vt:lpstr>4_Office 主题​​</vt:lpstr>
      <vt:lpstr>整理和复习(1)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</cp:lastModifiedBy>
  <cp:revision>20</cp:revision>
  <dcterms:created xsi:type="dcterms:W3CDTF">2024-08-20T08:46:39Z</dcterms:created>
  <dcterms:modified xsi:type="dcterms:W3CDTF">2024-08-27T03:02:56Z</dcterms:modified>
</cp:coreProperties>
</file>