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24"/>
  </p:notesMasterIdLst>
  <p:sldIdLst>
    <p:sldId id="482" r:id="rId3"/>
    <p:sldId id="539" r:id="rId4"/>
    <p:sldId id="546" r:id="rId5"/>
    <p:sldId id="540" r:id="rId6"/>
    <p:sldId id="541" r:id="rId7"/>
    <p:sldId id="542" r:id="rId8"/>
    <p:sldId id="543" r:id="rId9"/>
    <p:sldId id="544" r:id="rId10"/>
    <p:sldId id="545" r:id="rId11"/>
    <p:sldId id="547" r:id="rId12"/>
    <p:sldId id="549" r:id="rId13"/>
    <p:sldId id="548" r:id="rId14"/>
    <p:sldId id="554" r:id="rId15"/>
    <p:sldId id="550" r:id="rId16"/>
    <p:sldId id="551" r:id="rId17"/>
    <p:sldId id="552" r:id="rId18"/>
    <p:sldId id="553" r:id="rId19"/>
    <p:sldId id="538" r:id="rId20"/>
    <p:sldId id="382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071" autoAdjust="0"/>
  </p:normalViewPr>
  <p:slideViewPr>
    <p:cSldViewPr snapToGrid="0" showGuides="1">
      <p:cViewPr varScale="1">
        <p:scale>
          <a:sx n="113" d="100"/>
          <a:sy n="113" d="100"/>
        </p:scale>
        <p:origin x="450" y="96"/>
      </p:cViewPr>
      <p:guideLst>
        <p:guide orient="horz" pos="2251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F6770-84CF-4056-B7F6-8A534681F6DE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AB425-AF57-4CCD-A9E0-267C544B7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78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21CA8C02-9B49-97E2-E860-2526EA195A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5F9F1E10-B255-1C23-097F-7612203212F1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ADF9035E-720D-012B-CF79-87A99F37F8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1" y="1892301"/>
            <a:ext cx="3416300" cy="470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1700" y="1727201"/>
            <a:ext cx="10363200" cy="1409699"/>
          </a:xfrm>
        </p:spPr>
        <p:txBody>
          <a:bodyPr>
            <a:normAutofit/>
          </a:bodyPr>
          <a:lstStyle>
            <a:lvl1pPr>
              <a:defRPr sz="4267" b="1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16100" y="3036535"/>
            <a:ext cx="8534400" cy="783167"/>
          </a:xfrm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EB0C383E-5D0D-4069-A986-1950651306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26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E5067B1B-42B5-C976-9BFC-384F079FB9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40AE51F8-874C-25FC-EA3D-E1E151834C7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221083E-FED7-C5CA-13DD-898CAC352968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9D47F092-5E71-BDFC-D481-2D8E30DA1750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717E15C1-07BD-2764-EE9C-A05826C3E0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B7471900-E52F-3B58-01E6-DBA542B9CA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E5E76A0E-D617-4DF5-9832-5DC2B4CCD6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66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55BF28ED-8EC4-41B3-8D0F-2A5D3D0DE3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94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C37208BF-98C5-A7D9-AD43-C51696C5020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7145D21A-5FFE-61B8-A170-2F4DC71AC0E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5344E108-EEAD-D549-615C-BF365FC0AD7F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86407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3488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pn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55" Type="http://schemas.openxmlformats.org/officeDocument/2006/relationships/image" Target="../media/image61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3" Type="http://schemas.openxmlformats.org/officeDocument/2006/relationships/image" Target="../media/image59.png"/><Relationship Id="rId5" Type="http://schemas.openxmlformats.org/officeDocument/2006/relationships/image" Target="../media/image11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43" Type="http://schemas.openxmlformats.org/officeDocument/2006/relationships/image" Target="../media/image49.png"/><Relationship Id="rId48" Type="http://schemas.openxmlformats.org/officeDocument/2006/relationships/image" Target="../media/image54.png"/><Relationship Id="rId56" Type="http://schemas.openxmlformats.org/officeDocument/2006/relationships/image" Target="../media/image62.png"/><Relationship Id="rId8" Type="http://schemas.openxmlformats.org/officeDocument/2006/relationships/image" Target="../media/image14.png"/><Relationship Id="rId51" Type="http://schemas.openxmlformats.org/officeDocument/2006/relationships/image" Target="../media/image57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png"/><Relationship Id="rId54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57" Type="http://schemas.openxmlformats.org/officeDocument/2006/relationships/image" Target="../media/image63.png"/><Relationship Id="rId10" Type="http://schemas.openxmlformats.org/officeDocument/2006/relationships/image" Target="../media/image16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52" Type="http://schemas.openxmlformats.org/officeDocument/2006/relationships/image" Target="../media/image5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C307C804-2CF1-65AB-4D65-948FB5389E0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16324" y="3046369"/>
            <a:ext cx="7181851" cy="1409700"/>
          </a:xfrm>
        </p:spPr>
        <p:txBody>
          <a:bodyPr/>
          <a:lstStyle/>
          <a:p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整理和复习</a:t>
            </a:r>
            <a:r>
              <a:rPr lang="en-US" altLang="zh-CN" sz="5333" dirty="0">
                <a:latin typeface="+mn-lt"/>
                <a:ea typeface="+mn-ea"/>
                <a:cs typeface="+mn-ea"/>
                <a:sym typeface="+mn-lt"/>
              </a:rPr>
              <a:t>(2)</a:t>
            </a:r>
            <a:endParaRPr lang="zh-CN" altLang="en-US" sz="53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19" name="副标题 6">
            <a:extLst>
              <a:ext uri="{FF2B5EF4-FFF2-40B4-BE49-F238E27FC236}">
                <a16:creationId xmlns:a16="http://schemas.microsoft.com/office/drawing/2014/main" id="{0578084A-861B-0221-BACB-403C0F9AFE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" y="1"/>
            <a:ext cx="2910417" cy="783167"/>
          </a:xfrm>
        </p:spPr>
        <p:txBody>
          <a:bodyPr/>
          <a:lstStyle/>
          <a:p>
            <a:r>
              <a:rPr lang="en-US" altLang="zh-CN" sz="2667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FCB04DF-DBE3-4DD6-8D5F-7E34BC259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72EB7D2-A670-A904-5433-2AC250F8B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993" y="570329"/>
            <a:ext cx="5268311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40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自主整理，复习巩固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908DA1-0B29-8A1F-D1A8-58A6CE449022}"/>
              </a:ext>
            </a:extLst>
          </p:cNvPr>
          <p:cNvSpPr txBox="1"/>
          <p:nvPr/>
        </p:nvSpPr>
        <p:spPr>
          <a:xfrm>
            <a:off x="725555" y="1421296"/>
            <a:ext cx="2827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cs typeface="+mn-ea"/>
                <a:sym typeface="+mn-lt"/>
              </a:rPr>
              <a:t>1.</a:t>
            </a:r>
            <a:r>
              <a:rPr lang="zh-CN" altLang="en-US" sz="2800" b="1" dirty="0">
                <a:cs typeface="+mn-ea"/>
                <a:sym typeface="+mn-lt"/>
              </a:rPr>
              <a:t>整理加法表。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C9934B-0BC8-39E8-F04D-9D7360275E24}"/>
              </a:ext>
            </a:extLst>
          </p:cNvPr>
          <p:cNvGrpSpPr/>
          <p:nvPr/>
        </p:nvGrpSpPr>
        <p:grpSpPr bwMode="auto">
          <a:xfrm>
            <a:off x="9066806" y="5120858"/>
            <a:ext cx="766763" cy="303213"/>
            <a:chOff x="0" y="0"/>
            <a:chExt cx="818" cy="36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" name="Rectangle 1141">
              <a:extLst>
                <a:ext uri="{FF2B5EF4-FFF2-40B4-BE49-F238E27FC236}">
                  <a16:creationId xmlns:a16="http://schemas.microsoft.com/office/drawing/2014/main" id="{3BA9F8FC-F282-17BA-6183-6F75FFD7C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818" cy="36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" name="WordArt 1142">
              <a:extLst>
                <a:ext uri="{FF2B5EF4-FFF2-40B4-BE49-F238E27FC236}">
                  <a16:creationId xmlns:a16="http://schemas.microsoft.com/office/drawing/2014/main" id="{C2AE8F80-6840-6C96-DBFD-6EDA9A66B82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" y="39"/>
              <a:ext cx="657" cy="292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4E8B8B8-07E7-41BB-DBAC-A93BDE89DED3}"/>
              </a:ext>
            </a:extLst>
          </p:cNvPr>
          <p:cNvGrpSpPr/>
          <p:nvPr/>
        </p:nvGrpSpPr>
        <p:grpSpPr bwMode="auto">
          <a:xfrm>
            <a:off x="1137244" y="4049299"/>
            <a:ext cx="766762" cy="303212"/>
            <a:chOff x="0" y="0"/>
            <a:chExt cx="818" cy="36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" name="Rectangle 1144">
              <a:extLst>
                <a:ext uri="{FF2B5EF4-FFF2-40B4-BE49-F238E27FC236}">
                  <a16:creationId xmlns:a16="http://schemas.microsoft.com/office/drawing/2014/main" id="{4CA3F5D5-53B5-E5C0-686A-2935D3CD2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818" cy="36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WordArt 1145">
              <a:extLst>
                <a:ext uri="{FF2B5EF4-FFF2-40B4-BE49-F238E27FC236}">
                  <a16:creationId xmlns:a16="http://schemas.microsoft.com/office/drawing/2014/main" id="{042DB735-2F99-827D-BBCD-8F3FC565550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08" y="25"/>
              <a:ext cx="628" cy="293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DE9BD9-5DB9-4006-5CAE-906B289B7C85}"/>
              </a:ext>
            </a:extLst>
          </p:cNvPr>
          <p:cNvGrpSpPr/>
          <p:nvPr/>
        </p:nvGrpSpPr>
        <p:grpSpPr bwMode="auto">
          <a:xfrm>
            <a:off x="2013541" y="2406236"/>
            <a:ext cx="766762" cy="303213"/>
            <a:chOff x="0" y="0"/>
            <a:chExt cx="818" cy="36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1" name="Rectangle 1147">
              <a:extLst>
                <a:ext uri="{FF2B5EF4-FFF2-40B4-BE49-F238E27FC236}">
                  <a16:creationId xmlns:a16="http://schemas.microsoft.com/office/drawing/2014/main" id="{291C4705-B545-B081-7F2B-E5478C613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818" cy="36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2" name="WordArt 1148">
              <a:extLst>
                <a:ext uri="{FF2B5EF4-FFF2-40B4-BE49-F238E27FC236}">
                  <a16:creationId xmlns:a16="http://schemas.microsoft.com/office/drawing/2014/main" id="{2BE44E68-E01A-C7E4-D431-30872CE72FE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9" y="47"/>
              <a:ext cx="625" cy="259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74B7C9-56A7-EEA3-E699-993F9FCE6A94}"/>
              </a:ext>
            </a:extLst>
          </p:cNvPr>
          <p:cNvGrpSpPr/>
          <p:nvPr/>
        </p:nvGrpSpPr>
        <p:grpSpPr bwMode="auto">
          <a:xfrm>
            <a:off x="1434572" y="3493293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4" name="Rectangle 1150">
              <a:extLst>
                <a:ext uri="{FF2B5EF4-FFF2-40B4-BE49-F238E27FC236}">
                  <a16:creationId xmlns:a16="http://schemas.microsoft.com/office/drawing/2014/main" id="{DBEA12D7-B23C-9289-DDF3-14011724E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5" name="WordArt 1151">
              <a:extLst>
                <a:ext uri="{FF2B5EF4-FFF2-40B4-BE49-F238E27FC236}">
                  <a16:creationId xmlns:a16="http://schemas.microsoft.com/office/drawing/2014/main" id="{525F87BD-4CC8-7656-0AC2-7AF3CB2EABD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" y="29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2EB0454-AF0C-02A3-4070-6D5FF45BE0E7}"/>
              </a:ext>
            </a:extLst>
          </p:cNvPr>
          <p:cNvGrpSpPr/>
          <p:nvPr/>
        </p:nvGrpSpPr>
        <p:grpSpPr bwMode="auto">
          <a:xfrm>
            <a:off x="876300" y="3008590"/>
            <a:ext cx="910921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" name="Rectangle 1154">
              <a:extLst>
                <a:ext uri="{FF2B5EF4-FFF2-40B4-BE49-F238E27FC236}">
                  <a16:creationId xmlns:a16="http://schemas.microsoft.com/office/drawing/2014/main" id="{D8152402-E06F-2DDF-D9E6-67AD4DC9D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8" name="WordArt 1155">
              <a:extLst>
                <a:ext uri="{FF2B5EF4-FFF2-40B4-BE49-F238E27FC236}">
                  <a16:creationId xmlns:a16="http://schemas.microsoft.com/office/drawing/2014/main" id="{C96FD0B1-F3D7-B95A-912A-815B5BC6BC4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0" y="43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E83F0C8-5858-95B6-B24B-D83EF0E0C12C}"/>
              </a:ext>
            </a:extLst>
          </p:cNvPr>
          <p:cNvGrpSpPr/>
          <p:nvPr/>
        </p:nvGrpSpPr>
        <p:grpSpPr bwMode="auto">
          <a:xfrm>
            <a:off x="7923806" y="5978108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0" name="Rectangle 1157">
              <a:extLst>
                <a:ext uri="{FF2B5EF4-FFF2-40B4-BE49-F238E27FC236}">
                  <a16:creationId xmlns:a16="http://schemas.microsoft.com/office/drawing/2014/main" id="{DC0266FC-C1CD-73EB-7AF3-6BDDCAEEA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1" name="WordArt 1158">
              <a:extLst>
                <a:ext uri="{FF2B5EF4-FFF2-40B4-BE49-F238E27FC236}">
                  <a16:creationId xmlns:a16="http://schemas.microsoft.com/office/drawing/2014/main" id="{A8D7A5B4-F3CE-81D6-1569-9480E135052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8" y="33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EB2833-3029-9A65-A97A-01F066061DA1}"/>
              </a:ext>
            </a:extLst>
          </p:cNvPr>
          <p:cNvGrpSpPr/>
          <p:nvPr/>
        </p:nvGrpSpPr>
        <p:grpSpPr bwMode="auto">
          <a:xfrm>
            <a:off x="7280866" y="212048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3" name="Rectangle 1160">
              <a:extLst>
                <a:ext uri="{FF2B5EF4-FFF2-40B4-BE49-F238E27FC236}">
                  <a16:creationId xmlns:a16="http://schemas.microsoft.com/office/drawing/2014/main" id="{5EB4D9F8-897D-F37B-9CBF-5EF0E4192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" name="WordArt 1161">
              <a:extLst>
                <a:ext uri="{FF2B5EF4-FFF2-40B4-BE49-F238E27FC236}">
                  <a16:creationId xmlns:a16="http://schemas.microsoft.com/office/drawing/2014/main" id="{7F2A3906-ADE1-B54E-F7C3-D91E7F9FA22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1" y="31"/>
              <a:ext cx="561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F35C0A2-DADD-FCE6-755B-A5087D4A6E27}"/>
              </a:ext>
            </a:extLst>
          </p:cNvPr>
          <p:cNvGrpSpPr/>
          <p:nvPr/>
        </p:nvGrpSpPr>
        <p:grpSpPr bwMode="auto">
          <a:xfrm>
            <a:off x="3923306" y="3082511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6" name="Rectangle 1163">
              <a:extLst>
                <a:ext uri="{FF2B5EF4-FFF2-40B4-BE49-F238E27FC236}">
                  <a16:creationId xmlns:a16="http://schemas.microsoft.com/office/drawing/2014/main" id="{D048F24A-CBC9-6082-7DCC-CC6F4BC05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7" name="WordArt 1164">
              <a:extLst>
                <a:ext uri="{FF2B5EF4-FFF2-40B4-BE49-F238E27FC236}">
                  <a16:creationId xmlns:a16="http://schemas.microsoft.com/office/drawing/2014/main" id="{B6559592-E71F-284A-5951-B21B3FE7370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9" y="31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01BF6F7-445A-1572-9E77-A1732E1C8A4E}"/>
              </a:ext>
            </a:extLst>
          </p:cNvPr>
          <p:cNvGrpSpPr/>
          <p:nvPr/>
        </p:nvGrpSpPr>
        <p:grpSpPr bwMode="auto">
          <a:xfrm>
            <a:off x="1930038" y="4480295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9" name="Rectangle 1169">
              <a:extLst>
                <a:ext uri="{FF2B5EF4-FFF2-40B4-BE49-F238E27FC236}">
                  <a16:creationId xmlns:a16="http://schemas.microsoft.com/office/drawing/2014/main" id="{A731D39D-9834-0DBC-B554-F273EF6AB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0" name="WordArt 1170">
              <a:extLst>
                <a:ext uri="{FF2B5EF4-FFF2-40B4-BE49-F238E27FC236}">
                  <a16:creationId xmlns:a16="http://schemas.microsoft.com/office/drawing/2014/main" id="{36ED6A0A-085F-19F4-2B1F-01CFA5414E9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81" y="33"/>
              <a:ext cx="561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2E3F71B-3ED0-A641-1E13-4FDEACCAAFE8}"/>
              </a:ext>
            </a:extLst>
          </p:cNvPr>
          <p:cNvGrpSpPr/>
          <p:nvPr/>
        </p:nvGrpSpPr>
        <p:grpSpPr bwMode="auto">
          <a:xfrm>
            <a:off x="8995369" y="2549108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2" name="Rectangle 1172">
              <a:extLst>
                <a:ext uri="{FF2B5EF4-FFF2-40B4-BE49-F238E27FC236}">
                  <a16:creationId xmlns:a16="http://schemas.microsoft.com/office/drawing/2014/main" id="{35D19A43-1A66-6A8D-113D-DACA90A0F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WordArt 1173">
              <a:extLst>
                <a:ext uri="{FF2B5EF4-FFF2-40B4-BE49-F238E27FC236}">
                  <a16:creationId xmlns:a16="http://schemas.microsoft.com/office/drawing/2014/main" id="{2C616A6E-1065-AF92-86ED-5BA59269B78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7+0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A337A2-5BF2-D82D-5672-14FFC70E2806}"/>
              </a:ext>
            </a:extLst>
          </p:cNvPr>
          <p:cNvGrpSpPr/>
          <p:nvPr/>
        </p:nvGrpSpPr>
        <p:grpSpPr bwMode="auto">
          <a:xfrm>
            <a:off x="3026714" y="2308294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5" name="Rectangle 1175">
              <a:extLst>
                <a:ext uri="{FF2B5EF4-FFF2-40B4-BE49-F238E27FC236}">
                  <a16:creationId xmlns:a16="http://schemas.microsoft.com/office/drawing/2014/main" id="{915AA94E-422B-D6C3-42CC-9F4B3F32E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WordArt 1176">
              <a:extLst>
                <a:ext uri="{FF2B5EF4-FFF2-40B4-BE49-F238E27FC236}">
                  <a16:creationId xmlns:a16="http://schemas.microsoft.com/office/drawing/2014/main" id="{D3C10C95-8648-9349-16F3-8E7D6343B044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0+0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3B5899-EDB2-BBB8-6386-900C770FCC7B}"/>
              </a:ext>
            </a:extLst>
          </p:cNvPr>
          <p:cNvGrpSpPr/>
          <p:nvPr/>
        </p:nvGrpSpPr>
        <p:grpSpPr bwMode="auto">
          <a:xfrm>
            <a:off x="2950169" y="2893599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8" name="Rectangle 1178">
              <a:extLst>
                <a:ext uri="{FF2B5EF4-FFF2-40B4-BE49-F238E27FC236}">
                  <a16:creationId xmlns:a16="http://schemas.microsoft.com/office/drawing/2014/main" id="{9A362636-00A7-8F5E-87D1-8F0D4AC83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9" name="WordArt 1179">
              <a:extLst>
                <a:ext uri="{FF2B5EF4-FFF2-40B4-BE49-F238E27FC236}">
                  <a16:creationId xmlns:a16="http://schemas.microsoft.com/office/drawing/2014/main" id="{30AA9F75-DC9B-63C9-DAC3-BFB677BECCD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7" y="29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A03C2BD-3930-9DAC-DA4A-8C398DD345E6}"/>
              </a:ext>
            </a:extLst>
          </p:cNvPr>
          <p:cNvGrpSpPr/>
          <p:nvPr/>
        </p:nvGrpSpPr>
        <p:grpSpPr bwMode="auto">
          <a:xfrm>
            <a:off x="6270802" y="1840327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Rectangle 1181">
              <a:extLst>
                <a:ext uri="{FF2B5EF4-FFF2-40B4-BE49-F238E27FC236}">
                  <a16:creationId xmlns:a16="http://schemas.microsoft.com/office/drawing/2014/main" id="{C305AA1E-DA3D-698F-24F3-7601A2DF8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2" name="WordArt 1182">
              <a:extLst>
                <a:ext uri="{FF2B5EF4-FFF2-40B4-BE49-F238E27FC236}">
                  <a16:creationId xmlns:a16="http://schemas.microsoft.com/office/drawing/2014/main" id="{5F52DFC1-0680-1134-B12E-E0756B4CD17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76" y="30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BEA388E-31BB-A9C3-1897-3BDA88720208}"/>
              </a:ext>
            </a:extLst>
          </p:cNvPr>
          <p:cNvGrpSpPr/>
          <p:nvPr/>
        </p:nvGrpSpPr>
        <p:grpSpPr bwMode="auto">
          <a:xfrm>
            <a:off x="5042697" y="2005565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4" name="Rectangle 1184">
              <a:extLst>
                <a:ext uri="{FF2B5EF4-FFF2-40B4-BE49-F238E27FC236}">
                  <a16:creationId xmlns:a16="http://schemas.microsoft.com/office/drawing/2014/main" id="{2C0A4D33-420F-295E-B914-B81BB32C4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5" name="WordArt 1185">
              <a:extLst>
                <a:ext uri="{FF2B5EF4-FFF2-40B4-BE49-F238E27FC236}">
                  <a16:creationId xmlns:a16="http://schemas.microsoft.com/office/drawing/2014/main" id="{1AC4BAD5-C7A6-E466-CE1C-3F5505CFBED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79" y="32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D95AC90-8DA0-2D6B-F5FC-21E562C0F17C}"/>
              </a:ext>
            </a:extLst>
          </p:cNvPr>
          <p:cNvGrpSpPr/>
          <p:nvPr/>
        </p:nvGrpSpPr>
        <p:grpSpPr bwMode="auto">
          <a:xfrm>
            <a:off x="3637556" y="4549361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7" name="Rectangle 1187">
              <a:extLst>
                <a:ext uri="{FF2B5EF4-FFF2-40B4-BE49-F238E27FC236}">
                  <a16:creationId xmlns:a16="http://schemas.microsoft.com/office/drawing/2014/main" id="{35E2F9C2-3519-41F1-8404-97D2AF712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8" name="WordArt 1188">
              <a:extLst>
                <a:ext uri="{FF2B5EF4-FFF2-40B4-BE49-F238E27FC236}">
                  <a16:creationId xmlns:a16="http://schemas.microsoft.com/office/drawing/2014/main" id="{945CE999-81FE-4319-2B66-D8D38D85241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9" y="35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C9E6CEA-9041-CFDC-5171-E3687BCE71B6}"/>
              </a:ext>
            </a:extLst>
          </p:cNvPr>
          <p:cNvGrpSpPr/>
          <p:nvPr/>
        </p:nvGrpSpPr>
        <p:grpSpPr bwMode="auto">
          <a:xfrm>
            <a:off x="4199531" y="257609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0" name="Rectangle 1190">
              <a:extLst>
                <a:ext uri="{FF2B5EF4-FFF2-40B4-BE49-F238E27FC236}">
                  <a16:creationId xmlns:a16="http://schemas.microsoft.com/office/drawing/2014/main" id="{748DED59-9642-8F0F-BC2A-EE2216035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WordArt 1191">
              <a:extLst>
                <a:ext uri="{FF2B5EF4-FFF2-40B4-BE49-F238E27FC236}">
                  <a16:creationId xmlns:a16="http://schemas.microsoft.com/office/drawing/2014/main" id="{C31405B7-2051-D2E1-B4BB-D9D07F1E45EF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2+0</a:t>
              </a:r>
              <a:endParaRPr kumimoji="0" lang="zh-CN" altLang="en-US" sz="18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267A4C6-9FEC-61C3-BA8A-7447A88C7E2A}"/>
              </a:ext>
            </a:extLst>
          </p:cNvPr>
          <p:cNvGrpSpPr/>
          <p:nvPr/>
        </p:nvGrpSpPr>
        <p:grpSpPr bwMode="auto">
          <a:xfrm>
            <a:off x="4634506" y="3236496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3" name="Rectangle 1193">
              <a:extLst>
                <a:ext uri="{FF2B5EF4-FFF2-40B4-BE49-F238E27FC236}">
                  <a16:creationId xmlns:a16="http://schemas.microsoft.com/office/drawing/2014/main" id="{AC6A7065-3951-D437-C3BC-32D4692FA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54" name="WordArt 1194">
              <a:extLst>
                <a:ext uri="{FF2B5EF4-FFF2-40B4-BE49-F238E27FC236}">
                  <a16:creationId xmlns:a16="http://schemas.microsoft.com/office/drawing/2014/main" id="{DAD74E31-6581-A399-DE12-6BB8F872C64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6" y="31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A99218C-7D41-B667-5304-BD8B13326439}"/>
              </a:ext>
            </a:extLst>
          </p:cNvPr>
          <p:cNvGrpSpPr/>
          <p:nvPr/>
        </p:nvGrpSpPr>
        <p:grpSpPr bwMode="auto">
          <a:xfrm>
            <a:off x="5637806" y="2477671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6" name="Rectangle 1196">
              <a:extLst>
                <a:ext uri="{FF2B5EF4-FFF2-40B4-BE49-F238E27FC236}">
                  <a16:creationId xmlns:a16="http://schemas.microsoft.com/office/drawing/2014/main" id="{D54211F0-6DA7-DB75-5384-F5FEBAAAF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57" name="WordArt 1197">
              <a:extLst>
                <a:ext uri="{FF2B5EF4-FFF2-40B4-BE49-F238E27FC236}">
                  <a16:creationId xmlns:a16="http://schemas.microsoft.com/office/drawing/2014/main" id="{97A82D91-F304-8007-A0D0-1447C303AB8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78" y="34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C7EE53B-1635-378A-07DB-C940A3DB89A5}"/>
              </a:ext>
            </a:extLst>
          </p:cNvPr>
          <p:cNvGrpSpPr/>
          <p:nvPr/>
        </p:nvGrpSpPr>
        <p:grpSpPr bwMode="auto">
          <a:xfrm>
            <a:off x="6709369" y="2549108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9" name="Rectangle 1199">
              <a:extLst>
                <a:ext uri="{FF2B5EF4-FFF2-40B4-BE49-F238E27FC236}">
                  <a16:creationId xmlns:a16="http://schemas.microsoft.com/office/drawing/2014/main" id="{DD81C600-76E1-31E2-691A-80D694891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WordArt 1200">
              <a:extLst>
                <a:ext uri="{FF2B5EF4-FFF2-40B4-BE49-F238E27FC236}">
                  <a16:creationId xmlns:a16="http://schemas.microsoft.com/office/drawing/2014/main" id="{42C9E35D-FED0-C0FD-693C-8A1DAC7FECEC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5+0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034E058-E607-8B60-FD07-EEBF7CF3F32E}"/>
              </a:ext>
            </a:extLst>
          </p:cNvPr>
          <p:cNvGrpSpPr/>
          <p:nvPr/>
        </p:nvGrpSpPr>
        <p:grpSpPr bwMode="auto">
          <a:xfrm>
            <a:off x="7137991" y="317458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2" name="Rectangle 1202">
              <a:extLst>
                <a:ext uri="{FF2B5EF4-FFF2-40B4-BE49-F238E27FC236}">
                  <a16:creationId xmlns:a16="http://schemas.microsoft.com/office/drawing/2014/main" id="{C40C1455-D0A8-974D-99DD-5E555A678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3" name="WordArt 1203">
              <a:extLst>
                <a:ext uri="{FF2B5EF4-FFF2-40B4-BE49-F238E27FC236}">
                  <a16:creationId xmlns:a16="http://schemas.microsoft.com/office/drawing/2014/main" id="{98C0775A-9ACF-499A-67DD-36A74FBC785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78" y="32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428D93E-4193-489F-8DF8-00C8448D9E44}"/>
              </a:ext>
            </a:extLst>
          </p:cNvPr>
          <p:cNvGrpSpPr/>
          <p:nvPr/>
        </p:nvGrpSpPr>
        <p:grpSpPr bwMode="auto">
          <a:xfrm>
            <a:off x="8138119" y="2334799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5" name="Rectangle 1205">
              <a:extLst>
                <a:ext uri="{FF2B5EF4-FFF2-40B4-BE49-F238E27FC236}">
                  <a16:creationId xmlns:a16="http://schemas.microsoft.com/office/drawing/2014/main" id="{98356B17-FE16-1E7F-7D1B-6A5EB1FCF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6" name="WordArt 1206">
              <a:extLst>
                <a:ext uri="{FF2B5EF4-FFF2-40B4-BE49-F238E27FC236}">
                  <a16:creationId xmlns:a16="http://schemas.microsoft.com/office/drawing/2014/main" id="{D7BACF17-7B75-AF71-B650-70C85EAE512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77" y="30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22A6561-A409-CA60-62FF-566879BE5935}"/>
              </a:ext>
            </a:extLst>
          </p:cNvPr>
          <p:cNvGrpSpPr/>
          <p:nvPr/>
        </p:nvGrpSpPr>
        <p:grpSpPr bwMode="auto">
          <a:xfrm>
            <a:off x="6209303" y="319204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8" name="Rectangle 1208">
              <a:extLst>
                <a:ext uri="{FF2B5EF4-FFF2-40B4-BE49-F238E27FC236}">
                  <a16:creationId xmlns:a16="http://schemas.microsoft.com/office/drawing/2014/main" id="{7435DDD0-DA84-EE17-3729-B2AC4605D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9" name="WordArt 1209">
              <a:extLst>
                <a:ext uri="{FF2B5EF4-FFF2-40B4-BE49-F238E27FC236}">
                  <a16:creationId xmlns:a16="http://schemas.microsoft.com/office/drawing/2014/main" id="{E4D08CBD-5975-BE56-8BC2-9AAF1BF7AF5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80" y="33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3BCA7EE-57A9-6459-3AC7-DAD05D86FBD9}"/>
              </a:ext>
            </a:extLst>
          </p:cNvPr>
          <p:cNvGrpSpPr/>
          <p:nvPr/>
        </p:nvGrpSpPr>
        <p:grpSpPr bwMode="auto">
          <a:xfrm>
            <a:off x="6431556" y="3696871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1" name="Rectangle 1211">
              <a:extLst>
                <a:ext uri="{FF2B5EF4-FFF2-40B4-BE49-F238E27FC236}">
                  <a16:creationId xmlns:a16="http://schemas.microsoft.com/office/drawing/2014/main" id="{C3982F00-82B0-F2C9-1839-52DA18EEF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2" name="WordArt 1212">
              <a:extLst>
                <a:ext uri="{FF2B5EF4-FFF2-40B4-BE49-F238E27FC236}">
                  <a16:creationId xmlns:a16="http://schemas.microsoft.com/office/drawing/2014/main" id="{EA040C9D-4632-30A6-7CB7-E30FB559856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77" y="34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F2ADBB4-2DC3-7CCB-6489-760B7C9E3CCD}"/>
              </a:ext>
            </a:extLst>
          </p:cNvPr>
          <p:cNvGrpSpPr/>
          <p:nvPr/>
        </p:nvGrpSpPr>
        <p:grpSpPr bwMode="auto">
          <a:xfrm>
            <a:off x="8274641" y="4131849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4" name="Rectangle 1214">
              <a:extLst>
                <a:ext uri="{FF2B5EF4-FFF2-40B4-BE49-F238E27FC236}">
                  <a16:creationId xmlns:a16="http://schemas.microsoft.com/office/drawing/2014/main" id="{5A34B309-AD29-6B02-2AE5-ED5AD9123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WordArt 1215">
              <a:extLst>
                <a:ext uri="{FF2B5EF4-FFF2-40B4-BE49-F238E27FC236}">
                  <a16:creationId xmlns:a16="http://schemas.microsoft.com/office/drawing/2014/main" id="{C4CED132-1C8E-62F0-3313-697207FDBAD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9+0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AC69238-997F-8754-ADFF-427183A78092}"/>
              </a:ext>
            </a:extLst>
          </p:cNvPr>
          <p:cNvGrpSpPr/>
          <p:nvPr/>
        </p:nvGrpSpPr>
        <p:grpSpPr bwMode="auto">
          <a:xfrm>
            <a:off x="3851866" y="2191924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7" name="Rectangle 1217">
              <a:extLst>
                <a:ext uri="{FF2B5EF4-FFF2-40B4-BE49-F238E27FC236}">
                  <a16:creationId xmlns:a16="http://schemas.microsoft.com/office/drawing/2014/main" id="{9BF056D8-5BF3-24AF-5827-E4CBB1F87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8" name="WordArt 1218">
              <a:extLst>
                <a:ext uri="{FF2B5EF4-FFF2-40B4-BE49-F238E27FC236}">
                  <a16:creationId xmlns:a16="http://schemas.microsoft.com/office/drawing/2014/main" id="{B24BB20C-0A0C-5E15-308E-F8FDC058447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78" y="33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F67F87-710A-3811-1487-BD32E6CEC366}"/>
              </a:ext>
            </a:extLst>
          </p:cNvPr>
          <p:cNvGrpSpPr/>
          <p:nvPr/>
        </p:nvGrpSpPr>
        <p:grpSpPr bwMode="auto">
          <a:xfrm>
            <a:off x="2163895" y="578843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0" name="Rectangle 1220">
              <a:extLst>
                <a:ext uri="{FF2B5EF4-FFF2-40B4-BE49-F238E27FC236}">
                  <a16:creationId xmlns:a16="http://schemas.microsoft.com/office/drawing/2014/main" id="{5026E1D7-1618-9AA7-A6C4-5DE6B1F4A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81" name="WordArt 1221">
              <a:extLst>
                <a:ext uri="{FF2B5EF4-FFF2-40B4-BE49-F238E27FC236}">
                  <a16:creationId xmlns:a16="http://schemas.microsoft.com/office/drawing/2014/main" id="{972C1957-C9F8-F550-4848-2B61899D68B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79" y="33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5A1A57B-202E-A4AA-5BC9-B0C7B4DCFEA7}"/>
              </a:ext>
            </a:extLst>
          </p:cNvPr>
          <p:cNvGrpSpPr/>
          <p:nvPr/>
        </p:nvGrpSpPr>
        <p:grpSpPr bwMode="auto">
          <a:xfrm>
            <a:off x="5710831" y="420169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3" name="Rectangle 1223">
              <a:extLst>
                <a:ext uri="{FF2B5EF4-FFF2-40B4-BE49-F238E27FC236}">
                  <a16:creationId xmlns:a16="http://schemas.microsoft.com/office/drawing/2014/main" id="{12995BCB-8810-131B-0217-DEBFAC753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84" name="WordArt 1224">
              <a:extLst>
                <a:ext uri="{FF2B5EF4-FFF2-40B4-BE49-F238E27FC236}">
                  <a16:creationId xmlns:a16="http://schemas.microsoft.com/office/drawing/2014/main" id="{F13C61CA-5ECE-4D3D-EEB7-B4BBD519A5B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79" y="29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D84AF35-FE2B-674B-9691-F5D8CA4819DA}"/>
              </a:ext>
            </a:extLst>
          </p:cNvPr>
          <p:cNvGrpSpPr/>
          <p:nvPr/>
        </p:nvGrpSpPr>
        <p:grpSpPr bwMode="auto">
          <a:xfrm>
            <a:off x="2060047" y="495099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6" name="Rectangle 1226">
              <a:extLst>
                <a:ext uri="{FF2B5EF4-FFF2-40B4-BE49-F238E27FC236}">
                  <a16:creationId xmlns:a16="http://schemas.microsoft.com/office/drawing/2014/main" id="{1B1B71A7-9A3F-1F57-5D98-8E6283308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87" name="WordArt 1227">
              <a:extLst>
                <a:ext uri="{FF2B5EF4-FFF2-40B4-BE49-F238E27FC236}">
                  <a16:creationId xmlns:a16="http://schemas.microsoft.com/office/drawing/2014/main" id="{96EDCB02-AE4A-33C9-E8B4-0D6A79562D8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81" y="35"/>
              <a:ext cx="561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DF7C16F-10DC-D654-58F8-CD488AFCAF61}"/>
              </a:ext>
            </a:extLst>
          </p:cNvPr>
          <p:cNvGrpSpPr/>
          <p:nvPr/>
        </p:nvGrpSpPr>
        <p:grpSpPr bwMode="auto">
          <a:xfrm>
            <a:off x="6215653" y="463349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9" name="Rectangle 1229">
              <a:extLst>
                <a:ext uri="{FF2B5EF4-FFF2-40B4-BE49-F238E27FC236}">
                  <a16:creationId xmlns:a16="http://schemas.microsoft.com/office/drawing/2014/main" id="{74FE4592-DA4B-F63E-04FD-30E7D47304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90" name="WordArt 1230">
              <a:extLst>
                <a:ext uri="{FF2B5EF4-FFF2-40B4-BE49-F238E27FC236}">
                  <a16:creationId xmlns:a16="http://schemas.microsoft.com/office/drawing/2014/main" id="{CE96F775-FE1D-E364-63AD-EB224B85834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80" y="30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0BA5AD9-DCFE-6A6B-B115-AB930A651FF8}"/>
              </a:ext>
            </a:extLst>
          </p:cNvPr>
          <p:cNvGrpSpPr/>
          <p:nvPr/>
        </p:nvGrpSpPr>
        <p:grpSpPr bwMode="auto">
          <a:xfrm>
            <a:off x="7079256" y="420169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92" name="Rectangle 1232">
              <a:extLst>
                <a:ext uri="{FF2B5EF4-FFF2-40B4-BE49-F238E27FC236}">
                  <a16:creationId xmlns:a16="http://schemas.microsoft.com/office/drawing/2014/main" id="{CF7738D2-1D03-184C-CC7F-EF8DEA701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WordArt 1233">
              <a:extLst>
                <a:ext uri="{FF2B5EF4-FFF2-40B4-BE49-F238E27FC236}">
                  <a16:creationId xmlns:a16="http://schemas.microsoft.com/office/drawing/2014/main" id="{6E9C71DF-C377-4E4C-AC39-24801DCC7ED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4+0</a:t>
              </a:r>
              <a:endParaRPr kumimoji="0" lang="zh-CN" altLang="en-US" sz="1800" b="0" i="0" u="none" strike="noStrike" kern="10" cap="none" spc="0" normalizeH="0" baseline="0" noProof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BF25563-A4A2-0432-CF8A-A217C3AB230E}"/>
              </a:ext>
            </a:extLst>
          </p:cNvPr>
          <p:cNvGrpSpPr/>
          <p:nvPr/>
        </p:nvGrpSpPr>
        <p:grpSpPr bwMode="auto">
          <a:xfrm>
            <a:off x="3623266" y="5425658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95" name="Rectangle 1235">
              <a:extLst>
                <a:ext uri="{FF2B5EF4-FFF2-40B4-BE49-F238E27FC236}">
                  <a16:creationId xmlns:a16="http://schemas.microsoft.com/office/drawing/2014/main" id="{9A132E2D-9DD1-6689-174B-67CA9F660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96" name="WordArt 1236">
              <a:extLst>
                <a:ext uri="{FF2B5EF4-FFF2-40B4-BE49-F238E27FC236}">
                  <a16:creationId xmlns:a16="http://schemas.microsoft.com/office/drawing/2014/main" id="{5179A543-1C42-406C-AFCC-C06D6C1A4C0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5"/>
            <a:srcRect/>
            <a:stretch>
              <a:fillRect/>
            </a:stretch>
          </p:blipFill>
          <p:spPr bwMode="auto">
            <a:xfrm>
              <a:off x="81" y="30"/>
              <a:ext cx="561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F04782D-BA84-F0BF-3DDD-367EAF4137F7}"/>
              </a:ext>
            </a:extLst>
          </p:cNvPr>
          <p:cNvGrpSpPr/>
          <p:nvPr/>
        </p:nvGrpSpPr>
        <p:grpSpPr bwMode="auto">
          <a:xfrm>
            <a:off x="1422994" y="554948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98" name="Rectangle 1238">
              <a:extLst>
                <a:ext uri="{FF2B5EF4-FFF2-40B4-BE49-F238E27FC236}">
                  <a16:creationId xmlns:a16="http://schemas.microsoft.com/office/drawing/2014/main" id="{1A7A3BE6-F7A4-50EC-5B23-75015614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WordArt 1239">
              <a:extLst>
                <a:ext uri="{FF2B5EF4-FFF2-40B4-BE49-F238E27FC236}">
                  <a16:creationId xmlns:a16="http://schemas.microsoft.com/office/drawing/2014/main" id="{AE6B377C-E24D-76C2-44E7-17FF2817165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8+0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F5B0288-82DA-F44E-D320-8BA87222248C}"/>
              </a:ext>
            </a:extLst>
          </p:cNvPr>
          <p:cNvGrpSpPr/>
          <p:nvPr/>
        </p:nvGrpSpPr>
        <p:grpSpPr bwMode="auto">
          <a:xfrm>
            <a:off x="5423494" y="5960649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1" name="Rectangle 1241">
              <a:extLst>
                <a:ext uri="{FF2B5EF4-FFF2-40B4-BE49-F238E27FC236}">
                  <a16:creationId xmlns:a16="http://schemas.microsoft.com/office/drawing/2014/main" id="{B07083D5-378A-3BAF-BC44-044E264FA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2" name="WordArt 1242">
              <a:extLst>
                <a:ext uri="{FF2B5EF4-FFF2-40B4-BE49-F238E27FC236}">
                  <a16:creationId xmlns:a16="http://schemas.microsoft.com/office/drawing/2014/main" id="{763D1E97-1061-514D-C303-41F812BEEC8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 bwMode="auto">
            <a:xfrm>
              <a:off x="79" y="32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3997C25-A3B4-3216-93E5-F565A0428E19}"/>
              </a:ext>
            </a:extLst>
          </p:cNvPr>
          <p:cNvGrpSpPr/>
          <p:nvPr/>
        </p:nvGrpSpPr>
        <p:grpSpPr bwMode="auto">
          <a:xfrm>
            <a:off x="4486869" y="3841333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" name="Rectangle 1244">
              <a:extLst>
                <a:ext uri="{FF2B5EF4-FFF2-40B4-BE49-F238E27FC236}">
                  <a16:creationId xmlns:a16="http://schemas.microsoft.com/office/drawing/2014/main" id="{CAA837A9-F470-D9FB-5EFE-466C393F1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5" name="WordArt 1245">
              <a:extLst>
                <a:ext uri="{FF2B5EF4-FFF2-40B4-BE49-F238E27FC236}">
                  <a16:creationId xmlns:a16="http://schemas.microsoft.com/office/drawing/2014/main" id="{EA967D99-A4CC-2B19-E4FB-0062D1D8698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 bwMode="auto">
            <a:xfrm>
              <a:off x="77" y="30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746DCA2-BEEC-F2CE-6F29-F05C67DFFA5D}"/>
              </a:ext>
            </a:extLst>
          </p:cNvPr>
          <p:cNvGrpSpPr/>
          <p:nvPr/>
        </p:nvGrpSpPr>
        <p:grpSpPr bwMode="auto">
          <a:xfrm>
            <a:off x="2013541" y="2833274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7" name="Rectangle 1247">
              <a:extLst>
                <a:ext uri="{FF2B5EF4-FFF2-40B4-BE49-F238E27FC236}">
                  <a16:creationId xmlns:a16="http://schemas.microsoft.com/office/drawing/2014/main" id="{0199458C-5F88-154D-85FD-3B87A2E13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8" name="WordArt 1248">
              <a:extLst>
                <a:ext uri="{FF2B5EF4-FFF2-40B4-BE49-F238E27FC236}">
                  <a16:creationId xmlns:a16="http://schemas.microsoft.com/office/drawing/2014/main" id="{7B993A67-B87A-041D-021C-855A28DC432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8"/>
            <a:srcRect/>
            <a:stretch>
              <a:fillRect/>
            </a:stretch>
          </p:blipFill>
          <p:spPr bwMode="auto">
            <a:xfrm>
              <a:off x="76" y="32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4A0EE1C-28A3-2A80-3F94-8999F9111E87}"/>
              </a:ext>
            </a:extLst>
          </p:cNvPr>
          <p:cNvGrpSpPr/>
          <p:nvPr/>
        </p:nvGrpSpPr>
        <p:grpSpPr bwMode="auto">
          <a:xfrm>
            <a:off x="2694581" y="3493294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10" name="Rectangle 1250">
              <a:extLst>
                <a:ext uri="{FF2B5EF4-FFF2-40B4-BE49-F238E27FC236}">
                  <a16:creationId xmlns:a16="http://schemas.microsoft.com/office/drawing/2014/main" id="{6E7CF9A3-5D74-09C2-C4B4-FB4161E5C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1" name="WordArt 1251">
              <a:extLst>
                <a:ext uri="{FF2B5EF4-FFF2-40B4-BE49-F238E27FC236}">
                  <a16:creationId xmlns:a16="http://schemas.microsoft.com/office/drawing/2014/main" id="{9177B866-E700-DAB5-5DDA-1B3924A3790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9"/>
            <a:srcRect/>
            <a:stretch>
              <a:fillRect/>
            </a:stretch>
          </p:blipFill>
          <p:spPr bwMode="auto">
            <a:xfrm>
              <a:off x="76" y="34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36145F7-FF63-9332-FFDA-4CBF489F33F1}"/>
              </a:ext>
            </a:extLst>
          </p:cNvPr>
          <p:cNvGrpSpPr/>
          <p:nvPr/>
        </p:nvGrpSpPr>
        <p:grpSpPr bwMode="auto">
          <a:xfrm>
            <a:off x="8995369" y="5978108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13" name="Rectangle 1253">
              <a:extLst>
                <a:ext uri="{FF2B5EF4-FFF2-40B4-BE49-F238E27FC236}">
                  <a16:creationId xmlns:a16="http://schemas.microsoft.com/office/drawing/2014/main" id="{D262FB73-ED45-DB06-BC99-F8CF876A2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4" name="WordArt 1254">
              <a:extLst>
                <a:ext uri="{FF2B5EF4-FFF2-40B4-BE49-F238E27FC236}">
                  <a16:creationId xmlns:a16="http://schemas.microsoft.com/office/drawing/2014/main" id="{CE16C808-CA25-5D86-09FA-D713003CA9A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0"/>
            <a:srcRect/>
            <a:stretch>
              <a:fillRect/>
            </a:stretch>
          </p:blipFill>
          <p:spPr bwMode="auto">
            <a:xfrm>
              <a:off x="80" y="33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E1D18E6-527D-1FCB-14FA-3B9F482EA8BE}"/>
              </a:ext>
            </a:extLst>
          </p:cNvPr>
          <p:cNvGrpSpPr/>
          <p:nvPr/>
        </p:nvGrpSpPr>
        <p:grpSpPr bwMode="auto">
          <a:xfrm>
            <a:off x="2152688" y="392570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16" name="Rectangle 1256">
              <a:extLst>
                <a:ext uri="{FF2B5EF4-FFF2-40B4-BE49-F238E27FC236}">
                  <a16:creationId xmlns:a16="http://schemas.microsoft.com/office/drawing/2014/main" id="{24CC968F-14B4-59BD-B792-D8F58B912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7" name="WordArt 1257">
              <a:extLst>
                <a:ext uri="{FF2B5EF4-FFF2-40B4-BE49-F238E27FC236}">
                  <a16:creationId xmlns:a16="http://schemas.microsoft.com/office/drawing/2014/main" id="{9E1162FA-3F71-94CD-232F-EF6E7C6C45C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1"/>
            <a:srcRect/>
            <a:stretch>
              <a:fillRect/>
            </a:stretch>
          </p:blipFill>
          <p:spPr bwMode="auto">
            <a:xfrm>
              <a:off x="80" y="33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C045792-53BC-2B73-6216-9F365AC3F73B}"/>
              </a:ext>
            </a:extLst>
          </p:cNvPr>
          <p:cNvGrpSpPr/>
          <p:nvPr/>
        </p:nvGrpSpPr>
        <p:grpSpPr bwMode="auto">
          <a:xfrm>
            <a:off x="7995244" y="3192049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19" name="Rectangle 1259">
              <a:extLst>
                <a:ext uri="{FF2B5EF4-FFF2-40B4-BE49-F238E27FC236}">
                  <a16:creationId xmlns:a16="http://schemas.microsoft.com/office/drawing/2014/main" id="{8E7296FC-380A-548A-A7D3-529F698E5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20" name="WordArt 1260">
              <a:extLst>
                <a:ext uri="{FF2B5EF4-FFF2-40B4-BE49-F238E27FC236}">
                  <a16:creationId xmlns:a16="http://schemas.microsoft.com/office/drawing/2014/main" id="{C1D289B8-8298-F733-F243-82E69F5638B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2"/>
            <a:srcRect/>
            <a:stretch>
              <a:fillRect/>
            </a:stretch>
          </p:blipFill>
          <p:spPr bwMode="auto">
            <a:xfrm>
              <a:off x="80" y="33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4AD700E-ACC5-1A05-1B46-1511338DD7C1}"/>
              </a:ext>
            </a:extLst>
          </p:cNvPr>
          <p:cNvGrpSpPr/>
          <p:nvPr/>
        </p:nvGrpSpPr>
        <p:grpSpPr bwMode="auto">
          <a:xfrm>
            <a:off x="3139081" y="413819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22" name="Rectangle 1262">
              <a:extLst>
                <a:ext uri="{FF2B5EF4-FFF2-40B4-BE49-F238E27FC236}">
                  <a16:creationId xmlns:a16="http://schemas.microsoft.com/office/drawing/2014/main" id="{8F74AFDD-9DF1-CB25-061A-8E33100C3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23" name="WordArt 1263">
              <a:extLst>
                <a:ext uri="{FF2B5EF4-FFF2-40B4-BE49-F238E27FC236}">
                  <a16:creationId xmlns:a16="http://schemas.microsoft.com/office/drawing/2014/main" id="{A60B18B3-46F2-124D-5D74-5C36161331A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3"/>
            <a:srcRect/>
            <a:stretch>
              <a:fillRect/>
            </a:stretch>
          </p:blipFill>
          <p:spPr bwMode="auto">
            <a:xfrm>
              <a:off x="80" y="33"/>
              <a:ext cx="561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5C04FCC1-64F0-70B0-6899-3802A2621402}"/>
              </a:ext>
            </a:extLst>
          </p:cNvPr>
          <p:cNvGrpSpPr/>
          <p:nvPr/>
        </p:nvGrpSpPr>
        <p:grpSpPr bwMode="auto">
          <a:xfrm>
            <a:off x="7807916" y="3582574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25" name="Rectangle 1265">
              <a:extLst>
                <a:ext uri="{FF2B5EF4-FFF2-40B4-BE49-F238E27FC236}">
                  <a16:creationId xmlns:a16="http://schemas.microsoft.com/office/drawing/2014/main" id="{48591A51-4377-5733-87FC-44F2179A7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26" name="WordArt 1266">
              <a:extLst>
                <a:ext uri="{FF2B5EF4-FFF2-40B4-BE49-F238E27FC236}">
                  <a16:creationId xmlns:a16="http://schemas.microsoft.com/office/drawing/2014/main" id="{A9542300-4CC8-B810-C8A6-C55A8DF1C08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4"/>
            <a:srcRect/>
            <a:stretch>
              <a:fillRect/>
            </a:stretch>
          </p:blipFill>
          <p:spPr bwMode="auto">
            <a:xfrm>
              <a:off x="78" y="32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395EC23-47AE-AE3B-413D-71D459C2BD6A}"/>
              </a:ext>
            </a:extLst>
          </p:cNvPr>
          <p:cNvGrpSpPr/>
          <p:nvPr/>
        </p:nvGrpSpPr>
        <p:grpSpPr bwMode="auto">
          <a:xfrm>
            <a:off x="3494681" y="3692108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28" name="Rectangle 1268">
              <a:extLst>
                <a:ext uri="{FF2B5EF4-FFF2-40B4-BE49-F238E27FC236}">
                  <a16:creationId xmlns:a16="http://schemas.microsoft.com/office/drawing/2014/main" id="{7F3C4918-C07F-6860-1FC1-F5274F3D5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WordArt 1269">
              <a:extLst>
                <a:ext uri="{FF2B5EF4-FFF2-40B4-BE49-F238E27FC236}">
                  <a16:creationId xmlns:a16="http://schemas.microsoft.com/office/drawing/2014/main" id="{44DA8C82-E7C0-DD3F-3D6C-7260320A690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6+0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74C46ED-6E7E-E945-96B6-28DA832B70F7}"/>
              </a:ext>
            </a:extLst>
          </p:cNvPr>
          <p:cNvGrpSpPr/>
          <p:nvPr/>
        </p:nvGrpSpPr>
        <p:grpSpPr bwMode="auto">
          <a:xfrm>
            <a:off x="3075830" y="5868297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1" name="Rectangle 1271">
              <a:extLst>
                <a:ext uri="{FF2B5EF4-FFF2-40B4-BE49-F238E27FC236}">
                  <a16:creationId xmlns:a16="http://schemas.microsoft.com/office/drawing/2014/main" id="{D6E55E9C-91AA-696A-11BF-1A07779DC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32" name="WordArt 1272">
              <a:extLst>
                <a:ext uri="{FF2B5EF4-FFF2-40B4-BE49-F238E27FC236}">
                  <a16:creationId xmlns:a16="http://schemas.microsoft.com/office/drawing/2014/main" id="{A2224DE6-8092-131F-B3FD-543109941B1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5"/>
            <a:srcRect/>
            <a:stretch>
              <a:fillRect/>
            </a:stretch>
          </p:blipFill>
          <p:spPr bwMode="auto">
            <a:xfrm>
              <a:off x="79" y="33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2FAC98A-DDE7-762E-4D3E-E063675D5A51}"/>
              </a:ext>
            </a:extLst>
          </p:cNvPr>
          <p:cNvGrpSpPr/>
          <p:nvPr/>
        </p:nvGrpSpPr>
        <p:grpSpPr bwMode="auto">
          <a:xfrm>
            <a:off x="4647206" y="429694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4" name="Rectangle 1274">
              <a:extLst>
                <a:ext uri="{FF2B5EF4-FFF2-40B4-BE49-F238E27FC236}">
                  <a16:creationId xmlns:a16="http://schemas.microsoft.com/office/drawing/2014/main" id="{20DA20DA-D216-45E1-0DA5-F3A65C412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WordArt 1275">
              <a:extLst>
                <a:ext uri="{FF2B5EF4-FFF2-40B4-BE49-F238E27FC236}">
                  <a16:creationId xmlns:a16="http://schemas.microsoft.com/office/drawing/2014/main" id="{429A0181-BDDD-FE17-583F-2AE74CE82DB4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3+0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7AC305A-DF20-3065-A6E2-58E7F3DA826A}"/>
              </a:ext>
            </a:extLst>
          </p:cNvPr>
          <p:cNvGrpSpPr/>
          <p:nvPr/>
        </p:nvGrpSpPr>
        <p:grpSpPr bwMode="auto">
          <a:xfrm>
            <a:off x="3010808" y="4941546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7" name="Rectangle 1277">
              <a:extLst>
                <a:ext uri="{FF2B5EF4-FFF2-40B4-BE49-F238E27FC236}">
                  <a16:creationId xmlns:a16="http://schemas.microsoft.com/office/drawing/2014/main" id="{DCDE3F23-D82A-9447-F8CF-BD9D7C3C6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38" name="WordArt 1278">
              <a:extLst>
                <a:ext uri="{FF2B5EF4-FFF2-40B4-BE49-F238E27FC236}">
                  <a16:creationId xmlns:a16="http://schemas.microsoft.com/office/drawing/2014/main" id="{CF186E23-1041-58C7-12DD-10C796645C4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6"/>
            <a:srcRect/>
            <a:stretch>
              <a:fillRect/>
            </a:stretch>
          </p:blipFill>
          <p:spPr bwMode="auto">
            <a:xfrm>
              <a:off x="78" y="34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82423C8-2FAD-A5BE-991D-9AFAEA7EFE2C}"/>
              </a:ext>
            </a:extLst>
          </p:cNvPr>
          <p:cNvGrpSpPr/>
          <p:nvPr/>
        </p:nvGrpSpPr>
        <p:grpSpPr bwMode="auto">
          <a:xfrm>
            <a:off x="4994866" y="5120858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40" name="Rectangle 1241">
              <a:extLst>
                <a:ext uri="{FF2B5EF4-FFF2-40B4-BE49-F238E27FC236}">
                  <a16:creationId xmlns:a16="http://schemas.microsoft.com/office/drawing/2014/main" id="{463E195C-DEFA-522E-26AC-8544D040A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41" name="WordArt 1242">
              <a:extLst>
                <a:ext uri="{FF2B5EF4-FFF2-40B4-BE49-F238E27FC236}">
                  <a16:creationId xmlns:a16="http://schemas.microsoft.com/office/drawing/2014/main" id="{021B234B-E59B-9A99-7D15-71D9DEBCE08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7"/>
            <a:srcRect/>
            <a:stretch>
              <a:fillRect/>
            </a:stretch>
          </p:blipFill>
          <p:spPr bwMode="auto">
            <a:xfrm>
              <a:off x="81" y="30"/>
              <a:ext cx="561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45AE28DE-BABB-FCF8-155C-C372E04D1863}"/>
              </a:ext>
            </a:extLst>
          </p:cNvPr>
          <p:cNvGrpSpPr/>
          <p:nvPr/>
        </p:nvGrpSpPr>
        <p:grpSpPr bwMode="auto">
          <a:xfrm>
            <a:off x="5209181" y="2834858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43" name="Rectangle 1196">
              <a:extLst>
                <a:ext uri="{FF2B5EF4-FFF2-40B4-BE49-F238E27FC236}">
                  <a16:creationId xmlns:a16="http://schemas.microsoft.com/office/drawing/2014/main" id="{9433D8BE-E90A-9ABA-D4B9-39FD2C8E9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44" name="WordArt 1197">
              <a:extLst>
                <a:ext uri="{FF2B5EF4-FFF2-40B4-BE49-F238E27FC236}">
                  <a16:creationId xmlns:a16="http://schemas.microsoft.com/office/drawing/2014/main" id="{FBDE2E3B-303E-395F-CB20-98EE3E67478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8"/>
            <a:srcRect/>
            <a:stretch>
              <a:fillRect/>
            </a:stretch>
          </p:blipFill>
          <p:spPr bwMode="auto">
            <a:xfrm>
              <a:off x="80" y="30"/>
              <a:ext cx="561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FE4FF2F-C1F7-606C-480F-2E06201233FD}"/>
              </a:ext>
            </a:extLst>
          </p:cNvPr>
          <p:cNvGrpSpPr/>
          <p:nvPr/>
        </p:nvGrpSpPr>
        <p:grpSpPr bwMode="auto">
          <a:xfrm>
            <a:off x="9276356" y="4406486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46" name="Rectangle 1169">
              <a:extLst>
                <a:ext uri="{FF2B5EF4-FFF2-40B4-BE49-F238E27FC236}">
                  <a16:creationId xmlns:a16="http://schemas.microsoft.com/office/drawing/2014/main" id="{B82C2944-5418-0E5D-BB8E-F8E67958A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47" name="WordArt 1170">
              <a:extLst>
                <a:ext uri="{FF2B5EF4-FFF2-40B4-BE49-F238E27FC236}">
                  <a16:creationId xmlns:a16="http://schemas.microsoft.com/office/drawing/2014/main" id="{8B6B85A7-6CBA-57B9-0C2B-C495331F26B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9"/>
            <a:srcRect/>
            <a:stretch>
              <a:fillRect/>
            </a:stretch>
          </p:blipFill>
          <p:spPr bwMode="auto">
            <a:xfrm>
              <a:off x="77" y="31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4FF2531D-53A7-7883-F714-CFD72183F6A3}"/>
              </a:ext>
            </a:extLst>
          </p:cNvPr>
          <p:cNvGrpSpPr/>
          <p:nvPr/>
        </p:nvGrpSpPr>
        <p:grpSpPr bwMode="auto">
          <a:xfrm>
            <a:off x="2786018" y="4590908"/>
            <a:ext cx="766763" cy="301625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49" name="Rectangle 1172">
              <a:extLst>
                <a:ext uri="{FF2B5EF4-FFF2-40B4-BE49-F238E27FC236}">
                  <a16:creationId xmlns:a16="http://schemas.microsoft.com/office/drawing/2014/main" id="{F0EFE351-454A-FB9C-2A7C-E1641B8F7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50" name="WordArt 1173">
              <a:extLst>
                <a:ext uri="{FF2B5EF4-FFF2-40B4-BE49-F238E27FC236}">
                  <a16:creationId xmlns:a16="http://schemas.microsoft.com/office/drawing/2014/main" id="{076554C9-0E15-B78D-F612-D6B892434AE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0"/>
            <a:srcRect/>
            <a:stretch>
              <a:fillRect/>
            </a:stretch>
          </p:blipFill>
          <p:spPr bwMode="auto">
            <a:xfrm>
              <a:off x="77" y="32"/>
              <a:ext cx="566" cy="268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F25CF83-D3C6-A8FA-BDC9-6F05D910F1C5}"/>
              </a:ext>
            </a:extLst>
          </p:cNvPr>
          <p:cNvGrpSpPr/>
          <p:nvPr/>
        </p:nvGrpSpPr>
        <p:grpSpPr bwMode="auto">
          <a:xfrm>
            <a:off x="8781056" y="3692108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52" name="Rectangle 1169">
              <a:extLst>
                <a:ext uri="{FF2B5EF4-FFF2-40B4-BE49-F238E27FC236}">
                  <a16:creationId xmlns:a16="http://schemas.microsoft.com/office/drawing/2014/main" id="{6F3D0008-ABE3-A159-D8A7-6F3634029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53" name="WordArt 1170">
              <a:extLst>
                <a:ext uri="{FF2B5EF4-FFF2-40B4-BE49-F238E27FC236}">
                  <a16:creationId xmlns:a16="http://schemas.microsoft.com/office/drawing/2014/main" id="{4229FDF1-BD40-9731-2DF2-B7A4561AD7F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1"/>
            <a:srcRect/>
            <a:stretch>
              <a:fillRect/>
            </a:stretch>
          </p:blipFill>
          <p:spPr bwMode="auto">
            <a:xfrm>
              <a:off x="81" y="33"/>
              <a:ext cx="561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4067750-45E7-BEEF-CE49-05EA61F74749}"/>
              </a:ext>
            </a:extLst>
          </p:cNvPr>
          <p:cNvGrpSpPr/>
          <p:nvPr/>
        </p:nvGrpSpPr>
        <p:grpSpPr bwMode="auto">
          <a:xfrm>
            <a:off x="7495181" y="5263736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55" name="Rectangle 1232">
              <a:extLst>
                <a:ext uri="{FF2B5EF4-FFF2-40B4-BE49-F238E27FC236}">
                  <a16:creationId xmlns:a16="http://schemas.microsoft.com/office/drawing/2014/main" id="{3DB03F92-7735-9E6E-33AA-6912E6872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56" name="WordArt 1233">
              <a:extLst>
                <a:ext uri="{FF2B5EF4-FFF2-40B4-BE49-F238E27FC236}">
                  <a16:creationId xmlns:a16="http://schemas.microsoft.com/office/drawing/2014/main" id="{644B3237-4EB6-1214-04AF-83D3AEABAA7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2"/>
            <a:srcRect/>
            <a:stretch>
              <a:fillRect/>
            </a:stretch>
          </p:blipFill>
          <p:spPr bwMode="auto">
            <a:xfrm>
              <a:off x="80" y="34"/>
              <a:ext cx="561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2F25F9A3-C415-F6D2-0FE9-0D2EAD86EE4F}"/>
              </a:ext>
            </a:extLst>
          </p:cNvPr>
          <p:cNvGrpSpPr/>
          <p:nvPr/>
        </p:nvGrpSpPr>
        <p:grpSpPr bwMode="auto">
          <a:xfrm>
            <a:off x="6280741" y="5192299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58" name="Rectangle 1229">
              <a:extLst>
                <a:ext uri="{FF2B5EF4-FFF2-40B4-BE49-F238E27FC236}">
                  <a16:creationId xmlns:a16="http://schemas.microsoft.com/office/drawing/2014/main" id="{E88DDD2F-ADE4-FDA9-2F49-27B697A0E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59" name="WordArt 1230">
              <a:extLst>
                <a:ext uri="{FF2B5EF4-FFF2-40B4-BE49-F238E27FC236}">
                  <a16:creationId xmlns:a16="http://schemas.microsoft.com/office/drawing/2014/main" id="{75EC402F-DA53-5AE0-2E3A-04F1EA83D27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3"/>
            <a:srcRect/>
            <a:stretch>
              <a:fillRect/>
            </a:stretch>
          </p:blipFill>
          <p:spPr bwMode="auto">
            <a:xfrm>
              <a:off x="76" y="32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8FD0CAE-D9D3-DC5D-24AD-33B1BE9FBCB2}"/>
              </a:ext>
            </a:extLst>
          </p:cNvPr>
          <p:cNvGrpSpPr/>
          <p:nvPr/>
        </p:nvGrpSpPr>
        <p:grpSpPr bwMode="auto">
          <a:xfrm>
            <a:off x="2565991" y="5406611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61" name="Rectangle 1250">
              <a:extLst>
                <a:ext uri="{FF2B5EF4-FFF2-40B4-BE49-F238E27FC236}">
                  <a16:creationId xmlns:a16="http://schemas.microsoft.com/office/drawing/2014/main" id="{C4F47C28-F99A-1FC7-FB80-048E8C855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62" name="WordArt 1251">
              <a:extLst>
                <a:ext uri="{FF2B5EF4-FFF2-40B4-BE49-F238E27FC236}">
                  <a16:creationId xmlns:a16="http://schemas.microsoft.com/office/drawing/2014/main" id="{7150D253-88D0-FC8B-2B16-D703D98E74F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4"/>
            <a:srcRect/>
            <a:stretch>
              <a:fillRect/>
            </a:stretch>
          </p:blipFill>
          <p:spPr bwMode="auto">
            <a:xfrm>
              <a:off x="78" y="31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AC4D418-D382-D15D-5F51-8FB506E348AD}"/>
              </a:ext>
            </a:extLst>
          </p:cNvPr>
          <p:cNvGrpSpPr/>
          <p:nvPr/>
        </p:nvGrpSpPr>
        <p:grpSpPr bwMode="auto">
          <a:xfrm>
            <a:off x="4066181" y="4906546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64" name="Rectangle 1220">
              <a:extLst>
                <a:ext uri="{FF2B5EF4-FFF2-40B4-BE49-F238E27FC236}">
                  <a16:creationId xmlns:a16="http://schemas.microsoft.com/office/drawing/2014/main" id="{F388AC01-7F9A-0495-A3B9-E1932BB02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65" name="WordArt 1221">
              <a:extLst>
                <a:ext uri="{FF2B5EF4-FFF2-40B4-BE49-F238E27FC236}">
                  <a16:creationId xmlns:a16="http://schemas.microsoft.com/office/drawing/2014/main" id="{2B5BFB72-AC4B-3794-9276-22705678174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5"/>
            <a:srcRect/>
            <a:stretch>
              <a:fillRect/>
            </a:stretch>
          </p:blipFill>
          <p:spPr bwMode="auto">
            <a:xfrm>
              <a:off x="77" y="31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4DB60C3-1C3D-7AD9-A348-06F2E9D7C3A5}"/>
              </a:ext>
            </a:extLst>
          </p:cNvPr>
          <p:cNvGrpSpPr/>
          <p:nvPr/>
        </p:nvGrpSpPr>
        <p:grpSpPr bwMode="auto">
          <a:xfrm>
            <a:off x="5352056" y="3620671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67" name="Rectangle 1193">
              <a:extLst>
                <a:ext uri="{FF2B5EF4-FFF2-40B4-BE49-F238E27FC236}">
                  <a16:creationId xmlns:a16="http://schemas.microsoft.com/office/drawing/2014/main" id="{5CF89B2F-765B-5205-8C91-D143192B0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68" name="WordArt 1194">
              <a:extLst>
                <a:ext uri="{FF2B5EF4-FFF2-40B4-BE49-F238E27FC236}">
                  <a16:creationId xmlns:a16="http://schemas.microsoft.com/office/drawing/2014/main" id="{E38712E7-070A-5002-7B9B-1CA2A701786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6"/>
            <a:srcRect/>
            <a:stretch>
              <a:fillRect/>
            </a:stretch>
          </p:blipFill>
          <p:spPr bwMode="auto">
            <a:xfrm>
              <a:off x="78" y="31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AFE42F78-7062-2501-D8D7-C21A7018A273}"/>
              </a:ext>
            </a:extLst>
          </p:cNvPr>
          <p:cNvGrpSpPr/>
          <p:nvPr/>
        </p:nvGrpSpPr>
        <p:grpSpPr bwMode="auto">
          <a:xfrm>
            <a:off x="7199906" y="5611399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0" name="Rectangle 1232">
              <a:extLst>
                <a:ext uri="{FF2B5EF4-FFF2-40B4-BE49-F238E27FC236}">
                  <a16:creationId xmlns:a16="http://schemas.microsoft.com/office/drawing/2014/main" id="{6C005028-5C8E-E8CD-5018-C1313696C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71" name="WordArt 1233">
              <a:extLst>
                <a:ext uri="{FF2B5EF4-FFF2-40B4-BE49-F238E27FC236}">
                  <a16:creationId xmlns:a16="http://schemas.microsoft.com/office/drawing/2014/main" id="{27EDA42E-99D9-33A1-FA52-E9097FEB2AE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7"/>
            <a:srcRect/>
            <a:stretch>
              <a:fillRect/>
            </a:stretch>
          </p:blipFill>
          <p:spPr bwMode="auto">
            <a:xfrm>
              <a:off x="79" y="30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79DB49F0-95CB-7C83-39FB-4EDE5A9C417B}"/>
              </a:ext>
            </a:extLst>
          </p:cNvPr>
          <p:cNvGrpSpPr/>
          <p:nvPr/>
        </p:nvGrpSpPr>
        <p:grpSpPr bwMode="auto">
          <a:xfrm>
            <a:off x="4566244" y="554948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3" name="Rectangle 1241">
              <a:extLst>
                <a:ext uri="{FF2B5EF4-FFF2-40B4-BE49-F238E27FC236}">
                  <a16:creationId xmlns:a16="http://schemas.microsoft.com/office/drawing/2014/main" id="{3CFB6980-A3ED-0D21-13C9-792D1C3AD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74" name="WordArt 1242">
              <a:extLst>
                <a:ext uri="{FF2B5EF4-FFF2-40B4-BE49-F238E27FC236}">
                  <a16:creationId xmlns:a16="http://schemas.microsoft.com/office/drawing/2014/main" id="{24C647FD-1366-4B0C-2E71-57AC16F4024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8"/>
            <a:srcRect/>
            <a:stretch>
              <a:fillRect/>
            </a:stretch>
          </p:blipFill>
          <p:spPr bwMode="auto">
            <a:xfrm>
              <a:off x="77" y="35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74E626CA-25BB-649E-BA4D-32010A8F77C5}"/>
              </a:ext>
            </a:extLst>
          </p:cNvPr>
          <p:cNvGrpSpPr/>
          <p:nvPr/>
        </p:nvGrpSpPr>
        <p:grpSpPr bwMode="auto">
          <a:xfrm>
            <a:off x="5566369" y="554948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6" name="Rectangle 1250">
              <a:extLst>
                <a:ext uri="{FF2B5EF4-FFF2-40B4-BE49-F238E27FC236}">
                  <a16:creationId xmlns:a16="http://schemas.microsoft.com/office/drawing/2014/main" id="{EF30C156-5941-1004-42A8-11529D22D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77" name="WordArt 1251">
              <a:extLst>
                <a:ext uri="{FF2B5EF4-FFF2-40B4-BE49-F238E27FC236}">
                  <a16:creationId xmlns:a16="http://schemas.microsoft.com/office/drawing/2014/main" id="{55CC6C88-4CEE-318F-59AD-14ACE64EC40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9"/>
            <a:srcRect/>
            <a:stretch>
              <a:fillRect/>
            </a:stretch>
          </p:blipFill>
          <p:spPr bwMode="auto">
            <a:xfrm>
              <a:off x="77" y="35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5B37621-154D-39A8-6CBB-7917B622E777}"/>
              </a:ext>
            </a:extLst>
          </p:cNvPr>
          <p:cNvGrpSpPr/>
          <p:nvPr/>
        </p:nvGrpSpPr>
        <p:grpSpPr bwMode="auto">
          <a:xfrm>
            <a:off x="5137744" y="469223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9" name="Rectangle 1274">
              <a:extLst>
                <a:ext uri="{FF2B5EF4-FFF2-40B4-BE49-F238E27FC236}">
                  <a16:creationId xmlns:a16="http://schemas.microsoft.com/office/drawing/2014/main" id="{2DB7D923-2E85-B516-8044-E23809ECE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80" name="WordArt 1275">
              <a:extLst>
                <a:ext uri="{FF2B5EF4-FFF2-40B4-BE49-F238E27FC236}">
                  <a16:creationId xmlns:a16="http://schemas.microsoft.com/office/drawing/2014/main" id="{96DACAC7-69C7-698E-F888-9F7E5ED1289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0"/>
            <a:srcRect/>
            <a:stretch>
              <a:fillRect/>
            </a:stretch>
          </p:blipFill>
          <p:spPr bwMode="auto">
            <a:xfrm>
              <a:off x="79" y="32"/>
              <a:ext cx="566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E19534F1-B4D8-352B-B1EE-D60BF346558C}"/>
              </a:ext>
            </a:extLst>
          </p:cNvPr>
          <p:cNvGrpSpPr/>
          <p:nvPr/>
        </p:nvGrpSpPr>
        <p:grpSpPr bwMode="auto">
          <a:xfrm>
            <a:off x="9084996" y="3160203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82" name="Rectangle 1187">
              <a:extLst>
                <a:ext uri="{FF2B5EF4-FFF2-40B4-BE49-F238E27FC236}">
                  <a16:creationId xmlns:a16="http://schemas.microsoft.com/office/drawing/2014/main" id="{4F3BD914-F96B-F905-B86B-528361E37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83" name="WordArt 1188">
              <a:extLst>
                <a:ext uri="{FF2B5EF4-FFF2-40B4-BE49-F238E27FC236}">
                  <a16:creationId xmlns:a16="http://schemas.microsoft.com/office/drawing/2014/main" id="{1DCC9343-6746-A3CD-8933-971DB81FCF3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1"/>
            <a:srcRect/>
            <a:stretch>
              <a:fillRect/>
            </a:stretch>
          </p:blipFill>
          <p:spPr bwMode="auto">
            <a:xfrm>
              <a:off x="79" y="34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E4359F95-FCFA-03FD-5DAF-EF2A90D7D050}"/>
              </a:ext>
            </a:extLst>
          </p:cNvPr>
          <p:cNvGrpSpPr/>
          <p:nvPr/>
        </p:nvGrpSpPr>
        <p:grpSpPr bwMode="auto">
          <a:xfrm>
            <a:off x="6428381" y="6011446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85" name="Rectangle 1205">
              <a:extLst>
                <a:ext uri="{FF2B5EF4-FFF2-40B4-BE49-F238E27FC236}">
                  <a16:creationId xmlns:a16="http://schemas.microsoft.com/office/drawing/2014/main" id="{A444326B-E24D-7B15-BECC-7D75B9DEB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86" name="WordArt 1206">
              <a:extLst>
                <a:ext uri="{FF2B5EF4-FFF2-40B4-BE49-F238E27FC236}">
                  <a16:creationId xmlns:a16="http://schemas.microsoft.com/office/drawing/2014/main" id="{0028143A-01FF-B724-87A0-4CA6351110F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2"/>
            <a:srcRect/>
            <a:stretch>
              <a:fillRect/>
            </a:stretch>
          </p:blipFill>
          <p:spPr bwMode="auto">
            <a:xfrm>
              <a:off x="81" y="31"/>
              <a:ext cx="561" cy="266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5B03BD73-D071-5DB8-7BF1-E13268F35B8B}"/>
              </a:ext>
            </a:extLst>
          </p:cNvPr>
          <p:cNvGrpSpPr/>
          <p:nvPr/>
        </p:nvGrpSpPr>
        <p:grpSpPr bwMode="auto">
          <a:xfrm>
            <a:off x="8352428" y="4763671"/>
            <a:ext cx="766763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88" name="Rectangle 1196">
              <a:extLst>
                <a:ext uri="{FF2B5EF4-FFF2-40B4-BE49-F238E27FC236}">
                  <a16:creationId xmlns:a16="http://schemas.microsoft.com/office/drawing/2014/main" id="{3C5E74FD-28DC-B187-71A0-2CF23B1B5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89" name="WordArt 1197">
              <a:extLst>
                <a:ext uri="{FF2B5EF4-FFF2-40B4-BE49-F238E27FC236}">
                  <a16:creationId xmlns:a16="http://schemas.microsoft.com/office/drawing/2014/main" id="{CE01A012-6351-94DC-B5A9-78FBED69D99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3"/>
            <a:srcRect/>
            <a:stretch>
              <a:fillRect/>
            </a:stretch>
          </p:blipFill>
          <p:spPr bwMode="auto">
            <a:xfrm>
              <a:off x="77" y="34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89A0C4AB-B241-58D5-5668-119B83198C56}"/>
              </a:ext>
            </a:extLst>
          </p:cNvPr>
          <p:cNvGrpSpPr/>
          <p:nvPr/>
        </p:nvGrpSpPr>
        <p:grpSpPr bwMode="auto">
          <a:xfrm>
            <a:off x="8566741" y="554948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91" name="Rectangle 1208">
              <a:extLst>
                <a:ext uri="{FF2B5EF4-FFF2-40B4-BE49-F238E27FC236}">
                  <a16:creationId xmlns:a16="http://schemas.microsoft.com/office/drawing/2014/main" id="{257B624B-7CE0-0D0C-E9E8-22F89ECCF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92" name="WordArt 1209">
              <a:extLst>
                <a:ext uri="{FF2B5EF4-FFF2-40B4-BE49-F238E27FC236}">
                  <a16:creationId xmlns:a16="http://schemas.microsoft.com/office/drawing/2014/main" id="{E9FC5B68-0141-465B-2E3E-A16FEF5015F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4"/>
            <a:srcRect/>
            <a:stretch>
              <a:fillRect/>
            </a:stretch>
          </p:blipFill>
          <p:spPr bwMode="auto">
            <a:xfrm>
              <a:off x="76" y="35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AC0E006B-9000-7AAA-F380-BC0B8D4B9AAE}"/>
              </a:ext>
            </a:extLst>
          </p:cNvPr>
          <p:cNvGrpSpPr/>
          <p:nvPr/>
        </p:nvGrpSpPr>
        <p:grpSpPr bwMode="auto">
          <a:xfrm>
            <a:off x="7280866" y="4692236"/>
            <a:ext cx="766762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94" name="Rectangle 1229">
              <a:extLst>
                <a:ext uri="{FF2B5EF4-FFF2-40B4-BE49-F238E27FC236}">
                  <a16:creationId xmlns:a16="http://schemas.microsoft.com/office/drawing/2014/main" id="{FE433BF9-3D31-1317-980B-0BC86AAE5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5" name="WordArt 1230">
              <a:extLst>
                <a:ext uri="{FF2B5EF4-FFF2-40B4-BE49-F238E27FC236}">
                  <a16:creationId xmlns:a16="http://schemas.microsoft.com/office/drawing/2014/main" id="{BF6F5757-C54C-B160-86B0-4E03A2348FAF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90" y="45"/>
              <a:ext cx="542" cy="238"/>
            </a:xfrm>
            <a:prstGeom prst="rect">
              <a:avLst/>
            </a:prstGeom>
            <a:grpFill/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0" cap="none" spc="0" normalizeH="0" baseline="0" noProof="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10+0</a:t>
              </a:r>
              <a:endParaRPr kumimoji="0" lang="zh-CN" altLang="en-US" sz="1800" b="0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ECB7CDD7-CDD5-E531-483A-6A7278FBAF44}"/>
              </a:ext>
            </a:extLst>
          </p:cNvPr>
          <p:cNvGrpSpPr/>
          <p:nvPr/>
        </p:nvGrpSpPr>
        <p:grpSpPr bwMode="auto">
          <a:xfrm>
            <a:off x="7852369" y="2763421"/>
            <a:ext cx="766762" cy="303212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97" name="Rectangle 1229">
              <a:extLst>
                <a:ext uri="{FF2B5EF4-FFF2-40B4-BE49-F238E27FC236}">
                  <a16:creationId xmlns:a16="http://schemas.microsoft.com/office/drawing/2014/main" id="{7111A090-BC1E-656E-33B7-693146993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98" name="WordArt 1230">
              <a:extLst>
                <a:ext uri="{FF2B5EF4-FFF2-40B4-BE49-F238E27FC236}">
                  <a16:creationId xmlns:a16="http://schemas.microsoft.com/office/drawing/2014/main" id="{D7BFA2F7-5C6D-E621-A14C-F6EAFAF815C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5"/>
            <a:srcRect/>
            <a:stretch>
              <a:fillRect/>
            </a:stretch>
          </p:blipFill>
          <p:spPr bwMode="auto">
            <a:xfrm>
              <a:off x="77" y="35"/>
              <a:ext cx="566" cy="26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ECAA20B-AED8-B286-EF03-3FEA84E3E276}"/>
              </a:ext>
            </a:extLst>
          </p:cNvPr>
          <p:cNvGrpSpPr/>
          <p:nvPr/>
        </p:nvGrpSpPr>
        <p:grpSpPr bwMode="auto">
          <a:xfrm>
            <a:off x="4066181" y="5978108"/>
            <a:ext cx="766763" cy="303213"/>
            <a:chOff x="0" y="0"/>
            <a:chExt cx="727" cy="32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00" name="Rectangle 1220">
              <a:extLst>
                <a:ext uri="{FF2B5EF4-FFF2-40B4-BE49-F238E27FC236}">
                  <a16:creationId xmlns:a16="http://schemas.microsoft.com/office/drawing/2014/main" id="{A5C4618E-FF2C-543F-EBCD-53BEA8112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7" cy="32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1" name="WordArt 1221">
              <a:extLst>
                <a:ext uri="{FF2B5EF4-FFF2-40B4-BE49-F238E27FC236}">
                  <a16:creationId xmlns:a16="http://schemas.microsoft.com/office/drawing/2014/main" id="{BCF6A6F7-4AB0-33CF-8920-1DE6A07B29A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6"/>
            <a:srcRect/>
            <a:stretch>
              <a:fillRect/>
            </a:stretch>
          </p:blipFill>
          <p:spPr bwMode="auto">
            <a:xfrm>
              <a:off x="21" y="33"/>
              <a:ext cx="681" cy="266"/>
            </a:xfrm>
            <a:prstGeom prst="rect">
              <a:avLst/>
            </a:prstGeom>
            <a:grpFill/>
            <a:ln>
              <a:noFill/>
            </a:ln>
          </p:spPr>
        </p:pic>
      </p:grpSp>
      <p:pic>
        <p:nvPicPr>
          <p:cNvPr id="218" name="图片 242">
            <a:extLst>
              <a:ext uri="{FF2B5EF4-FFF2-40B4-BE49-F238E27FC236}">
                <a16:creationId xmlns:a16="http://schemas.microsoft.com/office/drawing/2014/main" id="{CD1BF7AB-C0F9-347B-32D8-A7F940C2D2D9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1941" y="1190852"/>
            <a:ext cx="1302875" cy="17243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9" name="对话气泡: 圆角矩形 218">
            <a:extLst>
              <a:ext uri="{FF2B5EF4-FFF2-40B4-BE49-F238E27FC236}">
                <a16:creationId xmlns:a16="http://schemas.microsoft.com/office/drawing/2014/main" id="{94E939A5-538D-63B7-038F-39076C088C8B}"/>
              </a:ext>
            </a:extLst>
          </p:cNvPr>
          <p:cNvSpPr/>
          <p:nvPr/>
        </p:nvSpPr>
        <p:spPr>
          <a:xfrm>
            <a:off x="6777377" y="748556"/>
            <a:ext cx="3270844" cy="952500"/>
          </a:xfrm>
          <a:prstGeom prst="wedgeRoundRectCallout">
            <a:avLst>
              <a:gd name="adj1" fmla="val 57207"/>
              <a:gd name="adj2" fmla="val 41327"/>
              <a:gd name="adj3" fmla="val 16667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我们该如何整理这些加法算式呢？</a:t>
            </a:r>
          </a:p>
        </p:txBody>
      </p:sp>
    </p:spTree>
    <p:extLst>
      <p:ext uri="{BB962C8B-B14F-4D97-AF65-F5344CB8AC3E}">
        <p14:creationId xmlns:p14="http://schemas.microsoft.com/office/powerpoint/2010/main" val="252703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1BBDC45-D66D-BFD3-5F2A-27AE5CE15B99}"/>
              </a:ext>
            </a:extLst>
          </p:cNvPr>
          <p:cNvGrpSpPr/>
          <p:nvPr/>
        </p:nvGrpSpPr>
        <p:grpSpPr>
          <a:xfrm>
            <a:off x="1567400" y="1580068"/>
            <a:ext cx="9130225" cy="4577397"/>
            <a:chOff x="2396490" y="1423353"/>
            <a:chExt cx="8140700" cy="4081303"/>
          </a:xfrm>
        </p:grpSpPr>
        <p:pic>
          <p:nvPicPr>
            <p:cNvPr id="3" name="Picture 242" descr="603">
              <a:extLst>
                <a:ext uri="{FF2B5EF4-FFF2-40B4-BE49-F238E27FC236}">
                  <a16:creationId xmlns:a16="http://schemas.microsoft.com/office/drawing/2014/main" id="{8321698D-EFA9-0027-AC60-15702751B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6490" y="1423353"/>
              <a:ext cx="747713" cy="407193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" name="Picture 241" descr="602">
              <a:extLst>
                <a:ext uri="{FF2B5EF4-FFF2-40B4-BE49-F238E27FC236}">
                  <a16:creationId xmlns:a16="http://schemas.microsoft.com/office/drawing/2014/main" id="{6702A485-523F-5927-FB3C-DE9D9F5F3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958" t="8801"/>
            <a:stretch>
              <a:fillRect/>
            </a:stretch>
          </p:blipFill>
          <p:spPr>
            <a:xfrm>
              <a:off x="3121978" y="1785144"/>
              <a:ext cx="7415212" cy="371951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687E4BB-8BA1-8270-D310-2542460DC7DF}"/>
              </a:ext>
            </a:extLst>
          </p:cNvPr>
          <p:cNvSpPr/>
          <p:nvPr/>
        </p:nvSpPr>
        <p:spPr>
          <a:xfrm>
            <a:off x="5286664" y="1422287"/>
            <a:ext cx="4620715" cy="708439"/>
          </a:xfrm>
          <a:prstGeom prst="wedgeRoundRectCallout">
            <a:avLst>
              <a:gd name="adj1" fmla="val 57144"/>
              <a:gd name="adj2" fmla="val 37318"/>
              <a:gd name="adj3" fmla="val 16667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仔细观察你有什么发现吗？</a:t>
            </a:r>
          </a:p>
        </p:txBody>
      </p:sp>
      <p:pic>
        <p:nvPicPr>
          <p:cNvPr id="7" name="图片 9">
            <a:extLst>
              <a:ext uri="{FF2B5EF4-FFF2-40B4-BE49-F238E27FC236}">
                <a16:creationId xmlns:a16="http://schemas.microsoft.com/office/drawing/2014/main" id="{49A116F7-02FC-F6AE-DA6D-87C7C83B44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4528" y="1567177"/>
            <a:ext cx="1232334" cy="220988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9869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2" descr="603">
            <a:extLst>
              <a:ext uri="{FF2B5EF4-FFF2-40B4-BE49-F238E27FC236}">
                <a16:creationId xmlns:a16="http://schemas.microsoft.com/office/drawing/2014/main" id="{717A6E85-72E0-AB3B-D4D9-F899BE82F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294" y="1153456"/>
            <a:ext cx="747713" cy="4071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41" descr="602">
            <a:extLst>
              <a:ext uri="{FF2B5EF4-FFF2-40B4-BE49-F238E27FC236}">
                <a16:creationId xmlns:a16="http://schemas.microsoft.com/office/drawing/2014/main" id="{182C030F-5EA9-91E3-E03F-1D2E030C95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58" t="8801"/>
          <a:stretch>
            <a:fillRect/>
          </a:stretch>
        </p:blipFill>
        <p:spPr>
          <a:xfrm>
            <a:off x="2576782" y="1523026"/>
            <a:ext cx="7415212" cy="37195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7">
            <a:extLst>
              <a:ext uri="{FF2B5EF4-FFF2-40B4-BE49-F238E27FC236}">
                <a16:creationId xmlns:a16="http://schemas.microsoft.com/office/drawing/2014/main" id="{494EDB5F-9CBB-D7A9-75AF-44AEAEABE5C0}"/>
              </a:ext>
            </a:extLst>
          </p:cNvPr>
          <p:cNvGrpSpPr/>
          <p:nvPr/>
        </p:nvGrpSpPr>
        <p:grpSpPr>
          <a:xfrm>
            <a:off x="6570152" y="1369442"/>
            <a:ext cx="4779815" cy="1906801"/>
            <a:chOff x="1654848" y="782367"/>
            <a:chExt cx="4779860" cy="1906307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B0196F18-072C-E3FD-AB22-DA791151A1B8}"/>
                </a:ext>
              </a:extLst>
            </p:cNvPr>
            <p:cNvSpPr/>
            <p:nvPr/>
          </p:nvSpPr>
          <p:spPr>
            <a:xfrm>
              <a:off x="1654848" y="855135"/>
              <a:ext cx="3397109" cy="687275"/>
            </a:xfrm>
            <a:prstGeom prst="wedgeRoundRectCallout">
              <a:avLst>
                <a:gd name="adj1" fmla="val 57144"/>
                <a:gd name="adj2" fmla="val 37318"/>
                <a:gd name="adj3" fmla="val 16667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我们可以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横着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观察。</a:t>
              </a:r>
            </a:p>
          </p:txBody>
        </p:sp>
        <p:pic>
          <p:nvPicPr>
            <p:cNvPr id="6" name="图片 9">
              <a:extLst>
                <a:ext uri="{FF2B5EF4-FFF2-40B4-BE49-F238E27FC236}">
                  <a16:creationId xmlns:a16="http://schemas.microsoft.com/office/drawing/2014/main" id="{7878021F-3DAC-6D7A-6C0E-830C4C4F5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1375" y="782367"/>
              <a:ext cx="1063333" cy="190630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文本框 4">
            <a:extLst>
              <a:ext uri="{FF2B5EF4-FFF2-40B4-BE49-F238E27FC236}">
                <a16:creationId xmlns:a16="http://schemas.microsoft.com/office/drawing/2014/main" id="{E6D3C57F-E26A-E4C0-BEAB-A76FEB7F005F}"/>
              </a:ext>
            </a:extLst>
          </p:cNvPr>
          <p:cNvSpPr txBox="1"/>
          <p:nvPr/>
        </p:nvSpPr>
        <p:spPr>
          <a:xfrm>
            <a:off x="2552969" y="1098592"/>
            <a:ext cx="5132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=0</a:t>
            </a:r>
            <a:endParaRPr lang="zh-CN" altLang="en-US" sz="2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28DEF04F-8425-9E25-D130-4BE7E189E847}"/>
              </a:ext>
            </a:extLst>
          </p:cNvPr>
          <p:cNvSpPr txBox="1"/>
          <p:nvPr/>
        </p:nvSpPr>
        <p:spPr>
          <a:xfrm>
            <a:off x="3300999" y="1497054"/>
            <a:ext cx="5132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=1</a:t>
            </a:r>
            <a:endParaRPr lang="zh-CN" altLang="en-US" dirty="0">
              <a:sym typeface="+mn-lt"/>
            </a:endParaRPr>
          </a:p>
        </p:txBody>
      </p:sp>
      <p:sp>
        <p:nvSpPr>
          <p:cNvPr id="9" name="文本框 6">
            <a:extLst>
              <a:ext uri="{FF2B5EF4-FFF2-40B4-BE49-F238E27FC236}">
                <a16:creationId xmlns:a16="http://schemas.microsoft.com/office/drawing/2014/main" id="{DC6BA6A1-BCCA-2717-53DE-A07549643941}"/>
              </a:ext>
            </a:extLst>
          </p:cNvPr>
          <p:cNvSpPr txBox="1"/>
          <p:nvPr/>
        </p:nvSpPr>
        <p:spPr>
          <a:xfrm>
            <a:off x="4042805" y="1865037"/>
            <a:ext cx="55207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=2</a:t>
            </a:r>
            <a:endParaRPr lang="zh-CN" altLang="en-US" dirty="0">
              <a:sym typeface="+mn-lt"/>
            </a:endParaRPr>
          </a:p>
        </p:txBody>
      </p:sp>
      <p:sp>
        <p:nvSpPr>
          <p:cNvPr id="10" name="文本框 7">
            <a:extLst>
              <a:ext uri="{FF2B5EF4-FFF2-40B4-BE49-F238E27FC236}">
                <a16:creationId xmlns:a16="http://schemas.microsoft.com/office/drawing/2014/main" id="{2C979FDC-D738-4A95-D04E-4008D0E10071}"/>
              </a:ext>
            </a:extLst>
          </p:cNvPr>
          <p:cNvSpPr txBox="1"/>
          <p:nvPr/>
        </p:nvSpPr>
        <p:spPr>
          <a:xfrm>
            <a:off x="4785628" y="2234924"/>
            <a:ext cx="53709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=3</a:t>
            </a:r>
            <a:endParaRPr lang="zh-CN" altLang="en-US" dirty="0">
              <a:sym typeface="+mn-lt"/>
            </a:endParaRPr>
          </a:p>
        </p:txBody>
      </p:sp>
      <p:sp>
        <p:nvSpPr>
          <p:cNvPr id="11" name="文本框 8">
            <a:extLst>
              <a:ext uri="{FF2B5EF4-FFF2-40B4-BE49-F238E27FC236}">
                <a16:creationId xmlns:a16="http://schemas.microsoft.com/office/drawing/2014/main" id="{E6A84251-CC2E-85EB-D658-C7041E527270}"/>
              </a:ext>
            </a:extLst>
          </p:cNvPr>
          <p:cNvSpPr txBox="1"/>
          <p:nvPr/>
        </p:nvSpPr>
        <p:spPr>
          <a:xfrm>
            <a:off x="5513466" y="2601573"/>
            <a:ext cx="51244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=4</a:t>
            </a:r>
            <a:endParaRPr lang="zh-CN" altLang="en-US" dirty="0">
              <a:sym typeface="+mn-lt"/>
            </a:endParaRP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A347CBE6-69AF-2363-8E50-64D2E1910D9D}"/>
              </a:ext>
            </a:extLst>
          </p:cNvPr>
          <p:cNvSpPr txBox="1"/>
          <p:nvPr/>
        </p:nvSpPr>
        <p:spPr>
          <a:xfrm>
            <a:off x="6263401" y="2959396"/>
            <a:ext cx="5132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=5</a:t>
            </a:r>
            <a:endParaRPr lang="zh-CN" altLang="en-US" dirty="0">
              <a:sym typeface="+mn-lt"/>
            </a:endParaRPr>
          </a:p>
        </p:txBody>
      </p:sp>
      <p:sp>
        <p:nvSpPr>
          <p:cNvPr id="13" name="文本框 10">
            <a:extLst>
              <a:ext uri="{FF2B5EF4-FFF2-40B4-BE49-F238E27FC236}">
                <a16:creationId xmlns:a16="http://schemas.microsoft.com/office/drawing/2014/main" id="{81FEE1B5-CA29-41C5-3EED-756958926E7C}"/>
              </a:ext>
            </a:extLst>
          </p:cNvPr>
          <p:cNvSpPr txBox="1"/>
          <p:nvPr/>
        </p:nvSpPr>
        <p:spPr>
          <a:xfrm>
            <a:off x="7014987" y="3336840"/>
            <a:ext cx="5132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=6</a:t>
            </a:r>
            <a:endParaRPr lang="zh-CN" altLang="en-US" dirty="0">
              <a:sym typeface="+mn-lt"/>
            </a:endParaRPr>
          </a:p>
        </p:txBody>
      </p:sp>
      <p:sp>
        <p:nvSpPr>
          <p:cNvPr id="14" name="文本框 11">
            <a:extLst>
              <a:ext uri="{FF2B5EF4-FFF2-40B4-BE49-F238E27FC236}">
                <a16:creationId xmlns:a16="http://schemas.microsoft.com/office/drawing/2014/main" id="{748D65F4-6914-3354-CE52-51BBA1BE611B}"/>
              </a:ext>
            </a:extLst>
          </p:cNvPr>
          <p:cNvSpPr txBox="1"/>
          <p:nvPr/>
        </p:nvSpPr>
        <p:spPr>
          <a:xfrm>
            <a:off x="7753619" y="3715871"/>
            <a:ext cx="5132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=7</a:t>
            </a:r>
            <a:endParaRPr lang="zh-CN" altLang="en-US" dirty="0">
              <a:sym typeface="+mn-lt"/>
            </a:endParaRPr>
          </a:p>
        </p:txBody>
      </p:sp>
      <p:sp>
        <p:nvSpPr>
          <p:cNvPr id="15" name="文本框 12">
            <a:extLst>
              <a:ext uri="{FF2B5EF4-FFF2-40B4-BE49-F238E27FC236}">
                <a16:creationId xmlns:a16="http://schemas.microsoft.com/office/drawing/2014/main" id="{995411D6-C9C5-4980-2CB3-BBED68CBDEBB}"/>
              </a:ext>
            </a:extLst>
          </p:cNvPr>
          <p:cNvSpPr txBox="1"/>
          <p:nvPr/>
        </p:nvSpPr>
        <p:spPr>
          <a:xfrm>
            <a:off x="8474343" y="4076615"/>
            <a:ext cx="56979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=8</a:t>
            </a:r>
            <a:endParaRPr lang="zh-CN" altLang="en-US" dirty="0">
              <a:sym typeface="+mn-lt"/>
            </a:endParaRPr>
          </a:p>
        </p:txBody>
      </p:sp>
      <p:sp>
        <p:nvSpPr>
          <p:cNvPr id="16" name="文本框 13">
            <a:extLst>
              <a:ext uri="{FF2B5EF4-FFF2-40B4-BE49-F238E27FC236}">
                <a16:creationId xmlns:a16="http://schemas.microsoft.com/office/drawing/2014/main" id="{198A4747-375F-6D28-7A5B-99356A71445F}"/>
              </a:ext>
            </a:extLst>
          </p:cNvPr>
          <p:cNvSpPr txBox="1"/>
          <p:nvPr/>
        </p:nvSpPr>
        <p:spPr>
          <a:xfrm>
            <a:off x="9249044" y="4435771"/>
            <a:ext cx="5132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=9</a:t>
            </a:r>
            <a:endParaRPr lang="zh-CN" altLang="en-US" dirty="0">
              <a:sym typeface="+mn-lt"/>
            </a:endParaRPr>
          </a:p>
        </p:txBody>
      </p:sp>
      <p:sp>
        <p:nvSpPr>
          <p:cNvPr id="17" name="文本框 14">
            <a:extLst>
              <a:ext uri="{FF2B5EF4-FFF2-40B4-BE49-F238E27FC236}">
                <a16:creationId xmlns:a16="http://schemas.microsoft.com/office/drawing/2014/main" id="{26CA1143-6DAF-01D7-3A13-D27900D81F44}"/>
              </a:ext>
            </a:extLst>
          </p:cNvPr>
          <p:cNvSpPr txBox="1"/>
          <p:nvPr/>
        </p:nvSpPr>
        <p:spPr>
          <a:xfrm>
            <a:off x="9991994" y="4814802"/>
            <a:ext cx="66717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=10</a:t>
            </a:r>
            <a:endParaRPr lang="zh-CN" altLang="en-US" dirty="0"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721F313-EF2B-39D8-5B48-114B07F293B9}"/>
              </a:ext>
            </a:extLst>
          </p:cNvPr>
          <p:cNvSpPr/>
          <p:nvPr/>
        </p:nvSpPr>
        <p:spPr>
          <a:xfrm>
            <a:off x="1835419" y="1153773"/>
            <a:ext cx="763905" cy="37973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901AA2E-E704-360F-A57D-38213F287196}"/>
              </a:ext>
            </a:extLst>
          </p:cNvPr>
          <p:cNvSpPr/>
          <p:nvPr/>
        </p:nvSpPr>
        <p:spPr>
          <a:xfrm>
            <a:off x="1827164" y="1533503"/>
            <a:ext cx="1497965" cy="34163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35E9F7B-1BBB-AACA-68C6-FEACAE598484}"/>
              </a:ext>
            </a:extLst>
          </p:cNvPr>
          <p:cNvSpPr/>
          <p:nvPr/>
        </p:nvSpPr>
        <p:spPr>
          <a:xfrm>
            <a:off x="1827164" y="1906248"/>
            <a:ext cx="2233295" cy="34163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CA3F261-1FC3-6945-7743-EF70C18E1922}"/>
              </a:ext>
            </a:extLst>
          </p:cNvPr>
          <p:cNvSpPr/>
          <p:nvPr/>
        </p:nvSpPr>
        <p:spPr>
          <a:xfrm>
            <a:off x="1827799" y="2270738"/>
            <a:ext cx="2990850" cy="34163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FF534BA-CDAF-0B68-71AB-7416DC7E83C2}"/>
              </a:ext>
            </a:extLst>
          </p:cNvPr>
          <p:cNvSpPr/>
          <p:nvPr/>
        </p:nvSpPr>
        <p:spPr>
          <a:xfrm>
            <a:off x="1827799" y="2613003"/>
            <a:ext cx="3726180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9076357-801F-9B15-804B-178F65111C2B}"/>
              </a:ext>
            </a:extLst>
          </p:cNvPr>
          <p:cNvSpPr/>
          <p:nvPr/>
        </p:nvSpPr>
        <p:spPr>
          <a:xfrm>
            <a:off x="1827799" y="3015593"/>
            <a:ext cx="4453255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13CED74-8FA9-3594-947D-FBA2B00DE8CF}"/>
              </a:ext>
            </a:extLst>
          </p:cNvPr>
          <p:cNvSpPr/>
          <p:nvPr/>
        </p:nvSpPr>
        <p:spPr>
          <a:xfrm>
            <a:off x="1828434" y="3391513"/>
            <a:ext cx="5213985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E98E1-9AD2-CF54-569C-FCFEC6D184EF}"/>
              </a:ext>
            </a:extLst>
          </p:cNvPr>
          <p:cNvSpPr/>
          <p:nvPr/>
        </p:nvSpPr>
        <p:spPr>
          <a:xfrm>
            <a:off x="1828434" y="3767433"/>
            <a:ext cx="5924550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1EF7740-9365-F176-49E9-DB38E26693D6}"/>
              </a:ext>
            </a:extLst>
          </p:cNvPr>
          <p:cNvSpPr/>
          <p:nvPr/>
        </p:nvSpPr>
        <p:spPr>
          <a:xfrm>
            <a:off x="1825259" y="4113508"/>
            <a:ext cx="6672580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C72A97C-2488-25B5-EAE0-B572CD26CFEB}"/>
              </a:ext>
            </a:extLst>
          </p:cNvPr>
          <p:cNvSpPr/>
          <p:nvPr/>
        </p:nvSpPr>
        <p:spPr>
          <a:xfrm>
            <a:off x="1825259" y="4475458"/>
            <a:ext cx="7399655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0008A20-71E6-0332-E4DE-BCEA880ED504}"/>
              </a:ext>
            </a:extLst>
          </p:cNvPr>
          <p:cNvSpPr/>
          <p:nvPr/>
        </p:nvSpPr>
        <p:spPr>
          <a:xfrm>
            <a:off x="1828434" y="4845663"/>
            <a:ext cx="8138795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460E1D97-1982-0333-3F8D-7B2F3A74E57F}"/>
              </a:ext>
            </a:extLst>
          </p:cNvPr>
          <p:cNvGrpSpPr/>
          <p:nvPr/>
        </p:nvGrpSpPr>
        <p:grpSpPr>
          <a:xfrm>
            <a:off x="2296959" y="5441401"/>
            <a:ext cx="8105410" cy="738639"/>
            <a:chOff x="2342679" y="5351647"/>
            <a:chExt cx="8105410" cy="738639"/>
          </a:xfrm>
        </p:grpSpPr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81CC336F-4C04-120D-EAA6-773AC7F3C67B}"/>
                </a:ext>
              </a:extLst>
            </p:cNvPr>
            <p:cNvSpPr/>
            <p:nvPr/>
          </p:nvSpPr>
          <p:spPr>
            <a:xfrm>
              <a:off x="2342679" y="5351647"/>
              <a:ext cx="7381301" cy="73863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AD0EFE4B-780C-F4F1-29AE-98C824079015}"/>
                </a:ext>
              </a:extLst>
            </p:cNvPr>
            <p:cNvSpPr txBox="1"/>
            <p:nvPr/>
          </p:nvSpPr>
          <p:spPr>
            <a:xfrm>
              <a:off x="2692214" y="5399680"/>
              <a:ext cx="7755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cs typeface="+mn-ea"/>
                  <a:sym typeface="+mn-lt"/>
                </a:rPr>
                <a:t>横着看，每一行的得数都相同。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445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1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1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1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1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1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bldLvl="0" animBg="1"/>
      <p:bldP spid="18" grpId="1" bldLvl="0" animBg="1"/>
      <p:bldP spid="19" grpId="0" bldLvl="0" animBg="1"/>
      <p:bldP spid="19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3" grpId="1" bldLvl="0" animBg="1"/>
      <p:bldP spid="24" grpId="0" bldLvl="0" animBg="1"/>
      <p:bldP spid="24" grpId="1" bldLvl="0" animBg="1"/>
      <p:bldP spid="25" grpId="0" bldLvl="0" animBg="1"/>
      <p:bldP spid="25" grpId="1" bldLvl="0" animBg="1"/>
      <p:bldP spid="26" grpId="0" bldLvl="0" animBg="1"/>
      <p:bldP spid="26" grpId="1" bldLvl="0" animBg="1"/>
      <p:bldP spid="27" grpId="0" bldLvl="0" animBg="1"/>
      <p:bldP spid="27" grpId="1" bldLvl="0" animBg="1"/>
      <p:bldP spid="28" grpId="0" bldLvl="0" animBg="1"/>
      <p:bldP spid="28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>
            <a:extLst>
              <a:ext uri="{FF2B5EF4-FFF2-40B4-BE49-F238E27FC236}">
                <a16:creationId xmlns:a16="http://schemas.microsoft.com/office/drawing/2014/main" id="{08EF0829-F39C-84CB-0562-04A0E0759179}"/>
              </a:ext>
            </a:extLst>
          </p:cNvPr>
          <p:cNvGrpSpPr/>
          <p:nvPr/>
        </p:nvGrpSpPr>
        <p:grpSpPr>
          <a:xfrm>
            <a:off x="1738850" y="577533"/>
            <a:ext cx="9130225" cy="4577397"/>
            <a:chOff x="2396490" y="1423353"/>
            <a:chExt cx="8140700" cy="4081303"/>
          </a:xfrm>
        </p:grpSpPr>
        <p:pic>
          <p:nvPicPr>
            <p:cNvPr id="2" name="Picture 242" descr="603">
              <a:extLst>
                <a:ext uri="{FF2B5EF4-FFF2-40B4-BE49-F238E27FC236}">
                  <a16:creationId xmlns:a16="http://schemas.microsoft.com/office/drawing/2014/main" id="{344261C1-F9B9-16B5-0A5E-9A4129ED4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6490" y="1423353"/>
              <a:ext cx="747713" cy="407193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" name="Picture 241" descr="602">
              <a:extLst>
                <a:ext uri="{FF2B5EF4-FFF2-40B4-BE49-F238E27FC236}">
                  <a16:creationId xmlns:a16="http://schemas.microsoft.com/office/drawing/2014/main" id="{194EC39C-CD5E-175D-A6E8-88557DA21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958" t="8801"/>
            <a:stretch>
              <a:fillRect/>
            </a:stretch>
          </p:blipFill>
          <p:spPr>
            <a:xfrm>
              <a:off x="3121978" y="1785144"/>
              <a:ext cx="7415212" cy="371951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95A3A28B-9536-B808-4D66-A63275588C4C}"/>
              </a:ext>
            </a:extLst>
          </p:cNvPr>
          <p:cNvGrpSpPr/>
          <p:nvPr/>
        </p:nvGrpSpPr>
        <p:grpSpPr>
          <a:xfrm>
            <a:off x="1177290" y="5139976"/>
            <a:ext cx="10149840" cy="1303177"/>
            <a:chOff x="2148288" y="5404349"/>
            <a:chExt cx="7381301" cy="1032978"/>
          </a:xfrm>
        </p:grpSpPr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5277CA08-6164-4689-1747-BEF5CBBF78AB}"/>
                </a:ext>
              </a:extLst>
            </p:cNvPr>
            <p:cNvSpPr/>
            <p:nvPr/>
          </p:nvSpPr>
          <p:spPr>
            <a:xfrm>
              <a:off x="2148288" y="5497416"/>
              <a:ext cx="7381301" cy="925417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1A66491-F06C-BAE2-25AF-2DCDD5CD57F6}"/>
                </a:ext>
              </a:extLst>
            </p:cNvPr>
            <p:cNvSpPr txBox="1"/>
            <p:nvPr/>
          </p:nvSpPr>
          <p:spPr>
            <a:xfrm>
              <a:off x="2187684" y="5404349"/>
              <a:ext cx="7266636" cy="1032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cs typeface="+mn-ea"/>
                  <a:sym typeface="+mn-lt"/>
                </a:rPr>
                <a:t>竖着看，每一列的算式中第二个加数相同，从上到下每一列第一个加数依次多</a:t>
              </a:r>
              <a:r>
                <a:rPr lang="en-US" altLang="zh-CN" sz="2800" b="1" dirty="0">
                  <a:cs typeface="+mn-ea"/>
                  <a:sym typeface="+mn-lt"/>
                </a:rPr>
                <a:t>1</a:t>
              </a:r>
              <a:r>
                <a:rPr lang="zh-CN" altLang="en-US" sz="2800" b="1" dirty="0">
                  <a:cs typeface="+mn-ea"/>
                  <a:sym typeface="+mn-lt"/>
                </a:rPr>
                <a:t>。</a:t>
              </a: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id="{562F6337-D425-4FB8-CA1C-C320AEF657EC}"/>
              </a:ext>
            </a:extLst>
          </p:cNvPr>
          <p:cNvSpPr/>
          <p:nvPr/>
        </p:nvSpPr>
        <p:spPr>
          <a:xfrm>
            <a:off x="1748790" y="594360"/>
            <a:ext cx="800100" cy="4537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03CCB5C-E066-8EB0-227D-6B1661215322}"/>
              </a:ext>
            </a:extLst>
          </p:cNvPr>
          <p:cNvSpPr/>
          <p:nvPr/>
        </p:nvSpPr>
        <p:spPr>
          <a:xfrm>
            <a:off x="2576563" y="1007283"/>
            <a:ext cx="800100" cy="41316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767A6693-90B8-FD4E-F119-B85490DB3BC8}"/>
              </a:ext>
            </a:extLst>
          </p:cNvPr>
          <p:cNvSpPr/>
          <p:nvPr/>
        </p:nvSpPr>
        <p:spPr>
          <a:xfrm>
            <a:off x="3397116" y="1416357"/>
            <a:ext cx="800100" cy="37111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7E50C4F3-6434-E03D-00DD-0D3E9DE00C5D}"/>
              </a:ext>
            </a:extLst>
          </p:cNvPr>
          <p:cNvSpPr/>
          <p:nvPr/>
        </p:nvSpPr>
        <p:spPr>
          <a:xfrm>
            <a:off x="4211892" y="1847088"/>
            <a:ext cx="835596" cy="32826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AF45781C-D6D8-8350-3670-5370D835A372}"/>
              </a:ext>
            </a:extLst>
          </p:cNvPr>
          <p:cNvSpPr/>
          <p:nvPr/>
        </p:nvSpPr>
        <p:spPr>
          <a:xfrm>
            <a:off x="5069503" y="2261937"/>
            <a:ext cx="800100" cy="28861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9E4B1026-4B38-68BA-35F8-9C3DB3D19AB1}"/>
              </a:ext>
            </a:extLst>
          </p:cNvPr>
          <p:cNvSpPr/>
          <p:nvPr/>
        </p:nvSpPr>
        <p:spPr>
          <a:xfrm>
            <a:off x="5870448" y="2660904"/>
            <a:ext cx="832104" cy="24825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360EE2FF-782E-1819-77CB-7036C4CAA7B9}"/>
              </a:ext>
            </a:extLst>
          </p:cNvPr>
          <p:cNvSpPr/>
          <p:nvPr/>
        </p:nvSpPr>
        <p:spPr>
          <a:xfrm>
            <a:off x="6720840" y="3092115"/>
            <a:ext cx="822960" cy="20468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15B3AD7C-2FCE-CE63-8CB2-082771B36932}"/>
              </a:ext>
            </a:extLst>
          </p:cNvPr>
          <p:cNvSpPr/>
          <p:nvPr/>
        </p:nvSpPr>
        <p:spPr>
          <a:xfrm>
            <a:off x="7552944" y="3483864"/>
            <a:ext cx="822960" cy="16502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5D802170-E200-6F5C-F212-5137A9D8335D}"/>
              </a:ext>
            </a:extLst>
          </p:cNvPr>
          <p:cNvSpPr/>
          <p:nvPr/>
        </p:nvSpPr>
        <p:spPr>
          <a:xfrm>
            <a:off x="8385048" y="3895344"/>
            <a:ext cx="813816" cy="12380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6E8E925C-3209-30E0-2FB0-FA8942338517}"/>
              </a:ext>
            </a:extLst>
          </p:cNvPr>
          <p:cNvSpPr/>
          <p:nvPr/>
        </p:nvSpPr>
        <p:spPr>
          <a:xfrm>
            <a:off x="9198864" y="4331368"/>
            <a:ext cx="832104" cy="8140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CC0BDE28-4ACC-2416-0EF3-AA66D4882B70}"/>
              </a:ext>
            </a:extLst>
          </p:cNvPr>
          <p:cNvSpPr/>
          <p:nvPr/>
        </p:nvSpPr>
        <p:spPr>
          <a:xfrm>
            <a:off x="10021824" y="4752474"/>
            <a:ext cx="852913" cy="4024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2" name="组合 7">
            <a:extLst>
              <a:ext uri="{FF2B5EF4-FFF2-40B4-BE49-F238E27FC236}">
                <a16:creationId xmlns:a16="http://schemas.microsoft.com/office/drawing/2014/main" id="{9C5A0EEE-8736-4BCA-8E88-9140D7EB17F2}"/>
              </a:ext>
            </a:extLst>
          </p:cNvPr>
          <p:cNvGrpSpPr/>
          <p:nvPr/>
        </p:nvGrpSpPr>
        <p:grpSpPr>
          <a:xfrm>
            <a:off x="6570152" y="1369442"/>
            <a:ext cx="4779815" cy="1906801"/>
            <a:chOff x="1654848" y="782367"/>
            <a:chExt cx="4779860" cy="1906307"/>
          </a:xfrm>
        </p:grpSpPr>
        <p:sp>
          <p:nvSpPr>
            <p:cNvPr id="23" name="对话气泡: 圆角矩形 22">
              <a:extLst>
                <a:ext uri="{FF2B5EF4-FFF2-40B4-BE49-F238E27FC236}">
                  <a16:creationId xmlns:a16="http://schemas.microsoft.com/office/drawing/2014/main" id="{F153080F-0079-45E3-A07E-AC28E0CE2DF3}"/>
                </a:ext>
              </a:extLst>
            </p:cNvPr>
            <p:cNvSpPr/>
            <p:nvPr/>
          </p:nvSpPr>
          <p:spPr>
            <a:xfrm>
              <a:off x="1654848" y="855135"/>
              <a:ext cx="3397109" cy="687275"/>
            </a:xfrm>
            <a:prstGeom prst="wedgeRoundRectCallout">
              <a:avLst>
                <a:gd name="adj1" fmla="val 57144"/>
                <a:gd name="adj2" fmla="val 37318"/>
                <a:gd name="adj3" fmla="val 16667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我们可以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竖着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观察。</a:t>
              </a:r>
            </a:p>
          </p:txBody>
        </p:sp>
        <p:pic>
          <p:nvPicPr>
            <p:cNvPr id="24" name="图片 9">
              <a:extLst>
                <a:ext uri="{FF2B5EF4-FFF2-40B4-BE49-F238E27FC236}">
                  <a16:creationId xmlns:a16="http://schemas.microsoft.com/office/drawing/2014/main" id="{7D43492D-B7C9-4CE1-8AC9-875907782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1375" y="782367"/>
              <a:ext cx="1063333" cy="190630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17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330F48F-3CED-327D-903A-12B08233F62F}"/>
              </a:ext>
            </a:extLst>
          </p:cNvPr>
          <p:cNvGrpSpPr/>
          <p:nvPr/>
        </p:nvGrpSpPr>
        <p:grpSpPr>
          <a:xfrm>
            <a:off x="1738850" y="577533"/>
            <a:ext cx="9130225" cy="4577397"/>
            <a:chOff x="2396490" y="1423353"/>
            <a:chExt cx="8140700" cy="4081303"/>
          </a:xfrm>
        </p:grpSpPr>
        <p:pic>
          <p:nvPicPr>
            <p:cNvPr id="3" name="Picture 242" descr="603">
              <a:extLst>
                <a:ext uri="{FF2B5EF4-FFF2-40B4-BE49-F238E27FC236}">
                  <a16:creationId xmlns:a16="http://schemas.microsoft.com/office/drawing/2014/main" id="{AAEA2565-516E-0C8F-F5D7-EB269AEDF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6490" y="1423353"/>
              <a:ext cx="747713" cy="407193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" name="Picture 241" descr="602">
              <a:extLst>
                <a:ext uri="{FF2B5EF4-FFF2-40B4-BE49-F238E27FC236}">
                  <a16:creationId xmlns:a16="http://schemas.microsoft.com/office/drawing/2014/main" id="{6EF91122-1D84-80EE-27EC-7A387E5F7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958" t="8801"/>
            <a:stretch>
              <a:fillRect/>
            </a:stretch>
          </p:blipFill>
          <p:spPr>
            <a:xfrm>
              <a:off x="3121978" y="1785144"/>
              <a:ext cx="7415212" cy="371951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6B088D4-9957-0B41-A1E4-C79FDB283E2A}"/>
              </a:ext>
            </a:extLst>
          </p:cNvPr>
          <p:cNvGrpSpPr/>
          <p:nvPr/>
        </p:nvGrpSpPr>
        <p:grpSpPr>
          <a:xfrm>
            <a:off x="1177290" y="5139976"/>
            <a:ext cx="10149840" cy="1303177"/>
            <a:chOff x="2148288" y="5404349"/>
            <a:chExt cx="7381301" cy="1032978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92640B51-BE5F-840E-DA62-D986D4FD46E3}"/>
                </a:ext>
              </a:extLst>
            </p:cNvPr>
            <p:cNvSpPr/>
            <p:nvPr/>
          </p:nvSpPr>
          <p:spPr>
            <a:xfrm>
              <a:off x="2148288" y="5497416"/>
              <a:ext cx="7381301" cy="925417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C85E44F-D1B1-D065-87F6-86F07A202702}"/>
                </a:ext>
              </a:extLst>
            </p:cNvPr>
            <p:cNvSpPr txBox="1"/>
            <p:nvPr/>
          </p:nvSpPr>
          <p:spPr>
            <a:xfrm>
              <a:off x="2187684" y="5404349"/>
              <a:ext cx="7266636" cy="1032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cs typeface="+mn-ea"/>
                  <a:sym typeface="+mn-lt"/>
                </a:rPr>
                <a:t>斜着看，从左上往右下第一个加数相同，第二个加数依次多</a:t>
              </a:r>
              <a:r>
                <a:rPr lang="en-US" altLang="zh-CN" sz="2800" b="1" dirty="0">
                  <a:cs typeface="+mn-ea"/>
                  <a:sym typeface="+mn-lt"/>
                </a:rPr>
                <a:t>1</a:t>
              </a:r>
              <a:r>
                <a:rPr lang="zh-CN" altLang="en-US" sz="2800" b="1" dirty="0">
                  <a:cs typeface="+mn-ea"/>
                  <a:sym typeface="+mn-lt"/>
                </a:rPr>
                <a:t>，结果也依次多</a:t>
              </a:r>
              <a:r>
                <a:rPr lang="en-US" altLang="zh-CN" sz="2800" b="1" dirty="0">
                  <a:cs typeface="+mn-ea"/>
                  <a:sym typeface="+mn-lt"/>
                </a:rPr>
                <a:t>1</a:t>
              </a:r>
              <a:r>
                <a:rPr lang="zh-CN" altLang="en-US" sz="2800" b="1" dirty="0">
                  <a:cs typeface="+mn-ea"/>
                  <a:sym typeface="+mn-lt"/>
                </a:rPr>
                <a:t>。</a:t>
              </a:r>
            </a:p>
          </p:txBody>
        </p:sp>
      </p:grp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CA380109-FBDD-C97B-06F6-EB3F8893347D}"/>
              </a:ext>
            </a:extLst>
          </p:cNvPr>
          <p:cNvCxnSpPr/>
          <p:nvPr/>
        </p:nvCxnSpPr>
        <p:spPr>
          <a:xfrm>
            <a:off x="1817783" y="638978"/>
            <a:ext cx="9022815" cy="45279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AEFBD1D-40D6-F5BF-42CF-A50A20BCCAD9}"/>
              </a:ext>
            </a:extLst>
          </p:cNvPr>
          <p:cNvCxnSpPr>
            <a:cxnSpLocks/>
          </p:cNvCxnSpPr>
          <p:nvPr/>
        </p:nvCxnSpPr>
        <p:spPr>
          <a:xfrm>
            <a:off x="1740665" y="1013552"/>
            <a:ext cx="8317735" cy="41423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A81D632C-219F-9934-3A1B-7FCD8164A6C6}"/>
              </a:ext>
            </a:extLst>
          </p:cNvPr>
          <p:cNvCxnSpPr>
            <a:cxnSpLocks/>
          </p:cNvCxnSpPr>
          <p:nvPr/>
        </p:nvCxnSpPr>
        <p:spPr>
          <a:xfrm>
            <a:off x="1740665" y="1410160"/>
            <a:ext cx="7480453" cy="37457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B1907C2E-0E9F-127F-FDD0-5FFA15692908}"/>
              </a:ext>
            </a:extLst>
          </p:cNvPr>
          <p:cNvCxnSpPr>
            <a:cxnSpLocks/>
          </p:cNvCxnSpPr>
          <p:nvPr/>
        </p:nvCxnSpPr>
        <p:spPr>
          <a:xfrm>
            <a:off x="1740665" y="1850835"/>
            <a:ext cx="6665205" cy="3283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4E9D7752-C6C0-156E-9CBD-941CF34F9027}"/>
              </a:ext>
            </a:extLst>
          </p:cNvPr>
          <p:cNvCxnSpPr>
            <a:cxnSpLocks/>
          </p:cNvCxnSpPr>
          <p:nvPr/>
        </p:nvCxnSpPr>
        <p:spPr>
          <a:xfrm>
            <a:off x="1718631" y="2247442"/>
            <a:ext cx="5827923" cy="2875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01CB7BEF-F145-EEB5-DB35-0F22B7AE2442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1751682" y="2688117"/>
            <a:ext cx="4959117" cy="24668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1BE21F4D-3CDD-104A-F4B4-851190820CC6}"/>
              </a:ext>
            </a:extLst>
          </p:cNvPr>
          <p:cNvCxnSpPr>
            <a:cxnSpLocks/>
          </p:cNvCxnSpPr>
          <p:nvPr/>
        </p:nvCxnSpPr>
        <p:spPr>
          <a:xfrm>
            <a:off x="1740665" y="3051673"/>
            <a:ext cx="4186410" cy="21152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E54F799-F021-33F1-5195-7AEE5F13D1CF}"/>
              </a:ext>
            </a:extLst>
          </p:cNvPr>
          <p:cNvCxnSpPr>
            <a:cxnSpLocks/>
          </p:cNvCxnSpPr>
          <p:nvPr/>
        </p:nvCxnSpPr>
        <p:spPr>
          <a:xfrm>
            <a:off x="1729648" y="3492347"/>
            <a:ext cx="3305060" cy="16745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480EC3B5-F385-4FCC-D7D2-9BA4FC5654FB}"/>
              </a:ext>
            </a:extLst>
          </p:cNvPr>
          <p:cNvCxnSpPr>
            <a:cxnSpLocks/>
          </p:cNvCxnSpPr>
          <p:nvPr/>
        </p:nvCxnSpPr>
        <p:spPr>
          <a:xfrm>
            <a:off x="1718631" y="3888954"/>
            <a:ext cx="2533880" cy="12779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669575F0-2D61-8B0F-CA3C-E469EFA04091}"/>
              </a:ext>
            </a:extLst>
          </p:cNvPr>
          <p:cNvCxnSpPr>
            <a:cxnSpLocks/>
          </p:cNvCxnSpPr>
          <p:nvPr/>
        </p:nvCxnSpPr>
        <p:spPr>
          <a:xfrm>
            <a:off x="1751682" y="4318612"/>
            <a:ext cx="1630496" cy="8262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7">
            <a:extLst>
              <a:ext uri="{FF2B5EF4-FFF2-40B4-BE49-F238E27FC236}">
                <a16:creationId xmlns:a16="http://schemas.microsoft.com/office/drawing/2014/main" id="{CB7931C5-3FA1-4536-9B9B-A8E7E51A6E64}"/>
              </a:ext>
            </a:extLst>
          </p:cNvPr>
          <p:cNvGrpSpPr/>
          <p:nvPr/>
        </p:nvGrpSpPr>
        <p:grpSpPr>
          <a:xfrm>
            <a:off x="6570152" y="1369442"/>
            <a:ext cx="4779815" cy="1906801"/>
            <a:chOff x="1654848" y="782367"/>
            <a:chExt cx="4779860" cy="1906307"/>
          </a:xfrm>
        </p:grpSpPr>
        <p:sp>
          <p:nvSpPr>
            <p:cNvPr id="24" name="对话气泡: 圆角矩形 23">
              <a:extLst>
                <a:ext uri="{FF2B5EF4-FFF2-40B4-BE49-F238E27FC236}">
                  <a16:creationId xmlns:a16="http://schemas.microsoft.com/office/drawing/2014/main" id="{E0FADDA0-C792-4300-A5D5-B75FDD2FE1E4}"/>
                </a:ext>
              </a:extLst>
            </p:cNvPr>
            <p:cNvSpPr/>
            <p:nvPr/>
          </p:nvSpPr>
          <p:spPr>
            <a:xfrm>
              <a:off x="1654848" y="855135"/>
              <a:ext cx="3397109" cy="687275"/>
            </a:xfrm>
            <a:prstGeom prst="wedgeRoundRectCallout">
              <a:avLst>
                <a:gd name="adj1" fmla="val 57144"/>
                <a:gd name="adj2" fmla="val 37318"/>
                <a:gd name="adj3" fmla="val 16667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我们可以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斜着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观察。</a:t>
              </a:r>
            </a:p>
          </p:txBody>
        </p:sp>
        <p:pic>
          <p:nvPicPr>
            <p:cNvPr id="26" name="图片 9">
              <a:extLst>
                <a:ext uri="{FF2B5EF4-FFF2-40B4-BE49-F238E27FC236}">
                  <a16:creationId xmlns:a16="http://schemas.microsoft.com/office/drawing/2014/main" id="{7B20F611-63CA-40CD-B778-5EB416AB7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1375" y="782367"/>
              <a:ext cx="1063333" cy="190630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1393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19BB760-7139-0575-D189-A2FD8D6126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836" y="752205"/>
            <a:ext cx="1111942" cy="1644968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5B345A59-0D6E-AD06-4742-144F6769BDE1}"/>
              </a:ext>
            </a:extLst>
          </p:cNvPr>
          <p:cNvSpPr/>
          <p:nvPr/>
        </p:nvSpPr>
        <p:spPr>
          <a:xfrm>
            <a:off x="2592661" y="578092"/>
            <a:ext cx="6478188" cy="683780"/>
          </a:xfrm>
          <a:prstGeom prst="wedgeRoundRectCallout">
            <a:avLst>
              <a:gd name="adj1" fmla="val -55584"/>
              <a:gd name="adj2" fmla="val 500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任意指定一个算式快速说出得数。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BE8BB88-D047-4554-5777-CDCD28745F81}"/>
              </a:ext>
            </a:extLst>
          </p:cNvPr>
          <p:cNvGrpSpPr/>
          <p:nvPr/>
        </p:nvGrpSpPr>
        <p:grpSpPr>
          <a:xfrm>
            <a:off x="2638425" y="1388493"/>
            <a:ext cx="8716425" cy="4369940"/>
            <a:chOff x="2396490" y="1423353"/>
            <a:chExt cx="8140700" cy="4081303"/>
          </a:xfrm>
        </p:grpSpPr>
        <p:pic>
          <p:nvPicPr>
            <p:cNvPr id="5" name="Picture 242" descr="603">
              <a:extLst>
                <a:ext uri="{FF2B5EF4-FFF2-40B4-BE49-F238E27FC236}">
                  <a16:creationId xmlns:a16="http://schemas.microsoft.com/office/drawing/2014/main" id="{CFC401C7-E163-F9D6-E50D-CB9F87FA2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6490" y="1423353"/>
              <a:ext cx="747713" cy="407193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41" descr="602">
              <a:extLst>
                <a:ext uri="{FF2B5EF4-FFF2-40B4-BE49-F238E27FC236}">
                  <a16:creationId xmlns:a16="http://schemas.microsoft.com/office/drawing/2014/main" id="{25AC7813-CB84-90D6-1CA0-9F3D19205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958" t="8801"/>
            <a:stretch>
              <a:fillRect/>
            </a:stretch>
          </p:blipFill>
          <p:spPr>
            <a:xfrm>
              <a:off x="3121978" y="1785144"/>
              <a:ext cx="7415212" cy="371951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1FA07C38-7BEE-696E-BC2B-B1BF817165FE}"/>
              </a:ext>
            </a:extLst>
          </p:cNvPr>
          <p:cNvSpPr/>
          <p:nvPr/>
        </p:nvSpPr>
        <p:spPr>
          <a:xfrm>
            <a:off x="2647950" y="3371850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987E909-88A3-C5CF-578A-A7D98CDA4404}"/>
              </a:ext>
            </a:extLst>
          </p:cNvPr>
          <p:cNvSpPr/>
          <p:nvPr/>
        </p:nvSpPr>
        <p:spPr>
          <a:xfrm>
            <a:off x="3430148" y="3779474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DB8AA1-0A4F-5DDD-5FBF-C4C2A2E3711D}"/>
              </a:ext>
            </a:extLst>
          </p:cNvPr>
          <p:cNvSpPr/>
          <p:nvPr/>
        </p:nvSpPr>
        <p:spPr>
          <a:xfrm>
            <a:off x="4245397" y="2997277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C609166-293B-A488-7464-6CE4A7A03A48}"/>
              </a:ext>
            </a:extLst>
          </p:cNvPr>
          <p:cNvSpPr/>
          <p:nvPr/>
        </p:nvSpPr>
        <p:spPr>
          <a:xfrm>
            <a:off x="5005560" y="4165065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E5E76D5-0967-F12E-B0C2-E0B892150A60}"/>
              </a:ext>
            </a:extLst>
          </p:cNvPr>
          <p:cNvSpPr/>
          <p:nvPr/>
        </p:nvSpPr>
        <p:spPr>
          <a:xfrm>
            <a:off x="4223363" y="4991330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6B5F0C1-457D-1598-78AD-21FDBAE6C05F}"/>
              </a:ext>
            </a:extLst>
          </p:cNvPr>
          <p:cNvSpPr/>
          <p:nvPr/>
        </p:nvSpPr>
        <p:spPr>
          <a:xfrm>
            <a:off x="5842842" y="4969296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5BD3C0B-ADCB-03EC-1A69-CD01EB584BD3}"/>
              </a:ext>
            </a:extLst>
          </p:cNvPr>
          <p:cNvSpPr/>
          <p:nvPr/>
        </p:nvSpPr>
        <p:spPr>
          <a:xfrm>
            <a:off x="6625040" y="418709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99C6D80-B8BF-320F-5CB1-929C9CEB1759}"/>
              </a:ext>
            </a:extLst>
          </p:cNvPr>
          <p:cNvSpPr/>
          <p:nvPr/>
        </p:nvSpPr>
        <p:spPr>
          <a:xfrm>
            <a:off x="5853859" y="3378200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9649C64-5924-B72A-2AE2-4533D879DC44}"/>
              </a:ext>
            </a:extLst>
          </p:cNvPr>
          <p:cNvSpPr/>
          <p:nvPr/>
        </p:nvSpPr>
        <p:spPr>
          <a:xfrm>
            <a:off x="8200452" y="4590056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CA4AAAC-9CEA-CB2B-5D77-7B6991561CED}"/>
              </a:ext>
            </a:extLst>
          </p:cNvPr>
          <p:cNvSpPr/>
          <p:nvPr/>
        </p:nvSpPr>
        <p:spPr>
          <a:xfrm>
            <a:off x="9786881" y="5383270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9C4A1A7-BA6A-81E0-66F5-2E561EA5CE4B}"/>
              </a:ext>
            </a:extLst>
          </p:cNvPr>
          <p:cNvSpPr/>
          <p:nvPr/>
        </p:nvSpPr>
        <p:spPr>
          <a:xfrm>
            <a:off x="7407237" y="5361236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34517A2-E86E-255B-F114-C68867384D35}"/>
              </a:ext>
            </a:extLst>
          </p:cNvPr>
          <p:cNvSpPr/>
          <p:nvPr/>
        </p:nvSpPr>
        <p:spPr>
          <a:xfrm>
            <a:off x="2647950" y="4568021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EC5268C-1AA1-7232-21F4-06D0CCFB60EF}"/>
              </a:ext>
            </a:extLst>
          </p:cNvPr>
          <p:cNvSpPr/>
          <p:nvPr/>
        </p:nvSpPr>
        <p:spPr>
          <a:xfrm>
            <a:off x="2647950" y="5361235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8C4509-9B72-F8FC-3892-27F30F82AB61}"/>
              </a:ext>
            </a:extLst>
          </p:cNvPr>
          <p:cNvSpPr/>
          <p:nvPr/>
        </p:nvSpPr>
        <p:spPr>
          <a:xfrm>
            <a:off x="2647950" y="218837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20E3D2C-0997-6949-B1BF-4360280685A6}"/>
              </a:ext>
            </a:extLst>
          </p:cNvPr>
          <p:cNvSpPr/>
          <p:nvPr/>
        </p:nvSpPr>
        <p:spPr>
          <a:xfrm>
            <a:off x="4234379" y="218837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25D7DF2-2C22-5137-EC74-E8C9AD0A5B8F}"/>
              </a:ext>
            </a:extLst>
          </p:cNvPr>
          <p:cNvSpPr/>
          <p:nvPr/>
        </p:nvSpPr>
        <p:spPr>
          <a:xfrm>
            <a:off x="5005560" y="3752773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BC3CD42-A17B-7FBD-5EDF-CCE234B58A9E}"/>
              </a:ext>
            </a:extLst>
          </p:cNvPr>
          <p:cNvSpPr/>
          <p:nvPr/>
        </p:nvSpPr>
        <p:spPr>
          <a:xfrm>
            <a:off x="9004683" y="5372252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D5E40BA-EAF4-1068-BDA4-E74BD5B03739}"/>
              </a:ext>
            </a:extLst>
          </p:cNvPr>
          <p:cNvSpPr/>
          <p:nvPr/>
        </p:nvSpPr>
        <p:spPr>
          <a:xfrm>
            <a:off x="4223362" y="4568020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31D2C76-1D8A-DD22-ED5B-DE7FF06BC4FF}"/>
              </a:ext>
            </a:extLst>
          </p:cNvPr>
          <p:cNvSpPr/>
          <p:nvPr/>
        </p:nvSpPr>
        <p:spPr>
          <a:xfrm>
            <a:off x="3441165" y="299260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5F468C7-DC44-1FF9-3EDF-1D0EE6CD6E05}"/>
              </a:ext>
            </a:extLst>
          </p:cNvPr>
          <p:cNvSpPr/>
          <p:nvPr/>
        </p:nvSpPr>
        <p:spPr>
          <a:xfrm>
            <a:off x="7396221" y="3763788"/>
            <a:ext cx="756262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508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B231859-C617-0D4A-9403-07155EB433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649" y="770950"/>
            <a:ext cx="1010856" cy="1495425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0E1901B2-DA8D-80EE-C1E9-8B9306D2F22D}"/>
              </a:ext>
            </a:extLst>
          </p:cNvPr>
          <p:cNvSpPr/>
          <p:nvPr/>
        </p:nvSpPr>
        <p:spPr>
          <a:xfrm>
            <a:off x="1994054" y="640704"/>
            <a:ext cx="6537298" cy="685801"/>
          </a:xfrm>
          <a:prstGeom prst="wedgeRoundRectCallout">
            <a:avLst>
              <a:gd name="adj1" fmla="val -55584"/>
              <a:gd name="adj2" fmla="val 500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计算第一列算式，你发现了什么？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C05A860-C127-D480-0CC6-3DD0E0144839}"/>
              </a:ext>
            </a:extLst>
          </p:cNvPr>
          <p:cNvGrpSpPr/>
          <p:nvPr/>
        </p:nvGrpSpPr>
        <p:grpSpPr>
          <a:xfrm>
            <a:off x="1994054" y="1553378"/>
            <a:ext cx="9151476" cy="4870061"/>
            <a:chOff x="2396490" y="1423353"/>
            <a:chExt cx="8140700" cy="4081303"/>
          </a:xfrm>
        </p:grpSpPr>
        <p:pic>
          <p:nvPicPr>
            <p:cNvPr id="5" name="Picture 242" descr="603">
              <a:extLst>
                <a:ext uri="{FF2B5EF4-FFF2-40B4-BE49-F238E27FC236}">
                  <a16:creationId xmlns:a16="http://schemas.microsoft.com/office/drawing/2014/main" id="{9DE78080-AD47-9002-C49E-78853F308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6490" y="1423353"/>
              <a:ext cx="747713" cy="407193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41" descr="602">
              <a:extLst>
                <a:ext uri="{FF2B5EF4-FFF2-40B4-BE49-F238E27FC236}">
                  <a16:creationId xmlns:a16="http://schemas.microsoft.com/office/drawing/2014/main" id="{8AB019F9-F876-FCA1-BC00-34538B0E5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958" t="8801"/>
            <a:stretch>
              <a:fillRect/>
            </a:stretch>
          </p:blipFill>
          <p:spPr>
            <a:xfrm>
              <a:off x="3121978" y="1785144"/>
              <a:ext cx="7415212" cy="371951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2632A013-C113-3C16-3512-8787E5C66816}"/>
              </a:ext>
            </a:extLst>
          </p:cNvPr>
          <p:cNvSpPr/>
          <p:nvPr/>
        </p:nvSpPr>
        <p:spPr>
          <a:xfrm>
            <a:off x="2005070" y="1542361"/>
            <a:ext cx="804231" cy="48253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8B2E07B-B8A6-8E1B-5305-A849B5BDC3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7946" y="1508810"/>
            <a:ext cx="1346066" cy="184036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B9F6BE2F-A672-2632-E97C-B1642297E864}"/>
              </a:ext>
            </a:extLst>
          </p:cNvPr>
          <p:cNvSpPr/>
          <p:nvPr/>
        </p:nvSpPr>
        <p:spPr>
          <a:xfrm>
            <a:off x="5688605" y="1743189"/>
            <a:ext cx="4424660" cy="685801"/>
          </a:xfrm>
          <a:prstGeom prst="wedgeRoundRectCallout">
            <a:avLst>
              <a:gd name="adj1" fmla="val 56215"/>
              <a:gd name="adj2" fmla="val 4196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一个数加</a:t>
            </a:r>
            <a:r>
              <a:rPr lang="en-US" altLang="zh-CN" sz="3200" b="1" dirty="0">
                <a:solidFill>
                  <a:schemeClr val="tx1"/>
                </a:solidFill>
                <a:cs typeface="+mn-ea"/>
                <a:sym typeface="+mn-lt"/>
              </a:rPr>
              <a:t>0</a:t>
            </a:r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还得原数。</a:t>
            </a:r>
          </a:p>
        </p:txBody>
      </p:sp>
    </p:spTree>
    <p:extLst>
      <p:ext uri="{BB962C8B-B14F-4D97-AF65-F5344CB8AC3E}">
        <p14:creationId xmlns:p14="http://schemas.microsoft.com/office/powerpoint/2010/main" val="202705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771886-FB11-6D11-9501-A80C04FD856E}"/>
              </a:ext>
            </a:extLst>
          </p:cNvPr>
          <p:cNvSpPr txBox="1"/>
          <p:nvPr/>
        </p:nvSpPr>
        <p:spPr>
          <a:xfrm>
            <a:off x="1498919" y="461547"/>
            <a:ext cx="2544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prstClr val="black"/>
                </a:solidFill>
                <a:cs typeface="+mn-ea"/>
                <a:sym typeface="+mn-lt"/>
              </a:rPr>
              <a:t>整理减法表</a:t>
            </a:r>
          </a:p>
        </p:txBody>
      </p:sp>
      <p:pic>
        <p:nvPicPr>
          <p:cNvPr id="3" name="Picture 26" descr="604">
            <a:extLst>
              <a:ext uri="{FF2B5EF4-FFF2-40B4-BE49-F238E27FC236}">
                <a16:creationId xmlns:a16="http://schemas.microsoft.com/office/drawing/2014/main" id="{33575E0A-A2B1-5101-BDB1-5A06909CB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000" y="1592645"/>
            <a:ext cx="9471572" cy="469798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7898D103-B1E6-5F69-CF87-B7133289F157}"/>
              </a:ext>
            </a:extLst>
          </p:cNvPr>
          <p:cNvSpPr/>
          <p:nvPr/>
        </p:nvSpPr>
        <p:spPr>
          <a:xfrm>
            <a:off x="5387248" y="1074641"/>
            <a:ext cx="4620715" cy="831277"/>
          </a:xfrm>
          <a:prstGeom prst="wedgeRoundRectCallout">
            <a:avLst>
              <a:gd name="adj1" fmla="val 57144"/>
              <a:gd name="adj2" fmla="val 37318"/>
              <a:gd name="adj3" fmla="val 16667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仔细观察你有什么发现吗？</a:t>
            </a:r>
          </a:p>
        </p:txBody>
      </p:sp>
      <p:pic>
        <p:nvPicPr>
          <p:cNvPr id="5" name="图片 9">
            <a:extLst>
              <a:ext uri="{FF2B5EF4-FFF2-40B4-BE49-F238E27FC236}">
                <a16:creationId xmlns:a16="http://schemas.microsoft.com/office/drawing/2014/main" id="{95040419-C7D4-EA3F-9CF5-EA9114DC9B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4528" y="1567177"/>
            <a:ext cx="1232334" cy="220988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60763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B7592119-B12C-416D-BC7A-CA0EEE70BB3A}"/>
              </a:ext>
            </a:extLst>
          </p:cNvPr>
          <p:cNvGrpSpPr/>
          <p:nvPr/>
        </p:nvGrpSpPr>
        <p:grpSpPr>
          <a:xfrm>
            <a:off x="1908678" y="5233012"/>
            <a:ext cx="8374645" cy="1145753"/>
            <a:chOff x="2148288" y="5277080"/>
            <a:chExt cx="6193212" cy="1145753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CC013B3-D067-C912-D8B3-E3B72B68993A}"/>
                </a:ext>
              </a:extLst>
            </p:cNvPr>
            <p:cNvSpPr/>
            <p:nvPr/>
          </p:nvSpPr>
          <p:spPr>
            <a:xfrm>
              <a:off x="2148288" y="5277080"/>
              <a:ext cx="6106479" cy="114575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D64E820-0E62-AE37-C7F8-ABB299E4BCD4}"/>
                </a:ext>
              </a:extLst>
            </p:cNvPr>
            <p:cNvSpPr txBox="1"/>
            <p:nvPr/>
          </p:nvSpPr>
          <p:spPr>
            <a:xfrm>
              <a:off x="2235021" y="5304884"/>
              <a:ext cx="61064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横着看，减号前面的数都相同，减号后面的数从左往右依次多</a:t>
              </a:r>
              <a:r>
                <a:rPr lang="en-US" altLang="zh-CN" sz="3200" b="1" dirty="0">
                  <a:cs typeface="+mn-ea"/>
                  <a:sym typeface="+mn-lt"/>
                </a:rPr>
                <a:t>1</a:t>
              </a:r>
              <a:r>
                <a:rPr lang="zh-CN" altLang="en-US" sz="3200" b="1" dirty="0">
                  <a:cs typeface="+mn-ea"/>
                  <a:sym typeface="+mn-lt"/>
                </a:rPr>
                <a:t>。</a:t>
              </a:r>
            </a:p>
          </p:txBody>
        </p:sp>
      </p:grpSp>
      <p:pic>
        <p:nvPicPr>
          <p:cNvPr id="8" name="Picture 26" descr="604">
            <a:extLst>
              <a:ext uri="{FF2B5EF4-FFF2-40B4-BE49-F238E27FC236}">
                <a16:creationId xmlns:a16="http://schemas.microsoft.com/office/drawing/2014/main" id="{68B8408E-9BBC-2D33-9C17-FA024A99D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313" y="822739"/>
            <a:ext cx="8758249" cy="434417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651F50F-E97D-3807-DE03-92FAD18A2FA4}"/>
              </a:ext>
            </a:extLst>
          </p:cNvPr>
          <p:cNvSpPr/>
          <p:nvPr/>
        </p:nvSpPr>
        <p:spPr>
          <a:xfrm>
            <a:off x="1791351" y="823267"/>
            <a:ext cx="763905" cy="37973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0D27EB0-70F1-F680-2CF9-B776144B3D88}"/>
              </a:ext>
            </a:extLst>
          </p:cNvPr>
          <p:cNvSpPr/>
          <p:nvPr/>
        </p:nvSpPr>
        <p:spPr>
          <a:xfrm>
            <a:off x="1794113" y="1200839"/>
            <a:ext cx="1577048" cy="40989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B84B1A-AD5D-8C58-FCA3-9E118A8B0467}"/>
              </a:ext>
            </a:extLst>
          </p:cNvPr>
          <p:cNvSpPr/>
          <p:nvPr/>
        </p:nvSpPr>
        <p:spPr>
          <a:xfrm>
            <a:off x="1783096" y="1608463"/>
            <a:ext cx="2370263" cy="386027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9E64E72-2E34-2584-D451-95E40C89879C}"/>
              </a:ext>
            </a:extLst>
          </p:cNvPr>
          <p:cNvSpPr/>
          <p:nvPr/>
        </p:nvSpPr>
        <p:spPr>
          <a:xfrm>
            <a:off x="1794747" y="2017349"/>
            <a:ext cx="3151825" cy="384327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FC5547B-CD29-D164-9C16-9A82459B0E48}"/>
              </a:ext>
            </a:extLst>
          </p:cNvPr>
          <p:cNvSpPr/>
          <p:nvPr/>
        </p:nvSpPr>
        <p:spPr>
          <a:xfrm>
            <a:off x="1794747" y="2414699"/>
            <a:ext cx="3934023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585E1A-6EFC-B67E-0CED-09CFEF0AA352}"/>
              </a:ext>
            </a:extLst>
          </p:cNvPr>
          <p:cNvSpPr/>
          <p:nvPr/>
        </p:nvSpPr>
        <p:spPr>
          <a:xfrm>
            <a:off x="1805765" y="2806272"/>
            <a:ext cx="4716221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9F47B4A-3536-3599-DDD1-EF4E3679817B}"/>
              </a:ext>
            </a:extLst>
          </p:cNvPr>
          <p:cNvSpPr/>
          <p:nvPr/>
        </p:nvSpPr>
        <p:spPr>
          <a:xfrm>
            <a:off x="1806400" y="3197543"/>
            <a:ext cx="5519817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DEA6A75-6EB8-1F67-5FF6-84E653D82320}"/>
              </a:ext>
            </a:extLst>
          </p:cNvPr>
          <p:cNvSpPr/>
          <p:nvPr/>
        </p:nvSpPr>
        <p:spPr>
          <a:xfrm>
            <a:off x="1795383" y="3606514"/>
            <a:ext cx="6324048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DAF265A-A652-F168-DE59-373E06A695A1}"/>
              </a:ext>
            </a:extLst>
          </p:cNvPr>
          <p:cNvSpPr/>
          <p:nvPr/>
        </p:nvSpPr>
        <p:spPr>
          <a:xfrm>
            <a:off x="1781190" y="3981305"/>
            <a:ext cx="7109421" cy="375920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C6CCD12-6BE9-F38B-508C-76270CADE8A7}"/>
              </a:ext>
            </a:extLst>
          </p:cNvPr>
          <p:cNvSpPr/>
          <p:nvPr/>
        </p:nvSpPr>
        <p:spPr>
          <a:xfrm>
            <a:off x="1781191" y="4365289"/>
            <a:ext cx="7902636" cy="393997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F765233-9E60-4D45-F981-66FD6E823D59}"/>
              </a:ext>
            </a:extLst>
          </p:cNvPr>
          <p:cNvSpPr/>
          <p:nvPr/>
        </p:nvSpPr>
        <p:spPr>
          <a:xfrm>
            <a:off x="1784366" y="4759287"/>
            <a:ext cx="8769793" cy="418229"/>
          </a:xfrm>
          <a:prstGeom prst="rect">
            <a:avLst/>
          </a:prstGeom>
          <a:solidFill>
            <a:srgbClr val="FF1563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0" name="组合 7">
            <a:extLst>
              <a:ext uri="{FF2B5EF4-FFF2-40B4-BE49-F238E27FC236}">
                <a16:creationId xmlns:a16="http://schemas.microsoft.com/office/drawing/2014/main" id="{6CF85C15-6455-441E-B625-7EBB4025442D}"/>
              </a:ext>
            </a:extLst>
          </p:cNvPr>
          <p:cNvGrpSpPr/>
          <p:nvPr/>
        </p:nvGrpSpPr>
        <p:grpSpPr>
          <a:xfrm>
            <a:off x="6570152" y="1369442"/>
            <a:ext cx="4779815" cy="1906801"/>
            <a:chOff x="1654848" y="782367"/>
            <a:chExt cx="4779860" cy="1906307"/>
          </a:xfrm>
        </p:grpSpPr>
        <p:sp>
          <p:nvSpPr>
            <p:cNvPr id="21" name="对话气泡: 圆角矩形 20">
              <a:extLst>
                <a:ext uri="{FF2B5EF4-FFF2-40B4-BE49-F238E27FC236}">
                  <a16:creationId xmlns:a16="http://schemas.microsoft.com/office/drawing/2014/main" id="{BEEF8CD1-A399-451E-9280-E0EA00C8E636}"/>
                </a:ext>
              </a:extLst>
            </p:cNvPr>
            <p:cNvSpPr/>
            <p:nvPr/>
          </p:nvSpPr>
          <p:spPr>
            <a:xfrm>
              <a:off x="1654848" y="855135"/>
              <a:ext cx="3397109" cy="687275"/>
            </a:xfrm>
            <a:prstGeom prst="wedgeRoundRectCallout">
              <a:avLst>
                <a:gd name="adj1" fmla="val 57144"/>
                <a:gd name="adj2" fmla="val 37318"/>
                <a:gd name="adj3" fmla="val 16667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我们可以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横着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观察。</a:t>
              </a:r>
            </a:p>
          </p:txBody>
        </p:sp>
        <p:pic>
          <p:nvPicPr>
            <p:cNvPr id="22" name="图片 9">
              <a:extLst>
                <a:ext uri="{FF2B5EF4-FFF2-40B4-BE49-F238E27FC236}">
                  <a16:creationId xmlns:a16="http://schemas.microsoft.com/office/drawing/2014/main" id="{AD2EE908-7A85-49B3-99BA-B04ECA1B1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1375" y="782367"/>
              <a:ext cx="1063333" cy="190630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2335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1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1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bldLvl="0" animBg="1"/>
      <p:bldP spid="10" grpId="0" bldLvl="0" animBg="1"/>
      <p:bldP spid="10" grpId="1" bldLvl="0" animBg="1"/>
      <p:bldP spid="11" grpId="0" bldLvl="0" animBg="1"/>
      <p:bldP spid="11" grpId="1" bldLvl="0" animBg="1"/>
      <p:bldP spid="12" grpId="0" bldLvl="0" animBg="1"/>
      <p:bldP spid="12" grpId="1" bldLvl="0" animBg="1"/>
      <p:bldP spid="13" grpId="0" bldLvl="0" animBg="1"/>
      <p:bldP spid="13" grpId="1" bldLvl="0" animBg="1"/>
      <p:bldP spid="14" grpId="0" bldLvl="0" animBg="1"/>
      <p:bldP spid="14" grpId="1" bldLvl="0" animBg="1"/>
      <p:bldP spid="15" grpId="0" bldLvl="0" animBg="1"/>
      <p:bldP spid="15" grpId="1" bldLvl="0" animBg="1"/>
      <p:bldP spid="16" grpId="0" bldLvl="0" animBg="1"/>
      <p:bldP spid="16" grpId="1" bldLvl="0" animBg="1"/>
      <p:bldP spid="17" grpId="0" bldLvl="0" animBg="1"/>
      <p:bldP spid="17" grpId="1" bldLvl="0" animBg="1"/>
      <p:bldP spid="18" grpId="0" bldLvl="0" animBg="1"/>
      <p:bldP spid="18" grpId="1" bldLvl="0" animBg="1"/>
      <p:bldP spid="19" grpId="0" bldLvl="0" animBg="1"/>
      <p:bldP spid="19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6" descr="604">
            <a:extLst>
              <a:ext uri="{FF2B5EF4-FFF2-40B4-BE49-F238E27FC236}">
                <a16:creationId xmlns:a16="http://schemas.microsoft.com/office/drawing/2014/main" id="{645E8338-7A3D-35AB-BF40-08DBB7A6B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060" y="493553"/>
            <a:ext cx="9088755" cy="450810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536A4C86-9EFF-4B8E-A4AD-7E1AB7DF3C8C}"/>
              </a:ext>
            </a:extLst>
          </p:cNvPr>
          <p:cNvGrpSpPr/>
          <p:nvPr/>
        </p:nvGrpSpPr>
        <p:grpSpPr>
          <a:xfrm>
            <a:off x="1674896" y="5140612"/>
            <a:ext cx="8985082" cy="1145753"/>
            <a:chOff x="2148288" y="5277080"/>
            <a:chExt cx="6644641" cy="1145753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5B0CFE9D-5C7C-2BA9-E29F-3C99AFE3927C}"/>
                </a:ext>
              </a:extLst>
            </p:cNvPr>
            <p:cNvSpPr/>
            <p:nvPr/>
          </p:nvSpPr>
          <p:spPr>
            <a:xfrm>
              <a:off x="2148288" y="5277080"/>
              <a:ext cx="6544844" cy="114575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A6EE3EF-82BD-1348-795A-38F9E3B397A4}"/>
                </a:ext>
              </a:extLst>
            </p:cNvPr>
            <p:cNvSpPr txBox="1"/>
            <p:nvPr/>
          </p:nvSpPr>
          <p:spPr>
            <a:xfrm>
              <a:off x="2188860" y="5302975"/>
              <a:ext cx="660406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竖着看，每一列从上往下减号前面的数依次多</a:t>
              </a:r>
              <a:r>
                <a:rPr lang="en-US" altLang="zh-CN" sz="3200" b="1" dirty="0">
                  <a:cs typeface="+mn-ea"/>
                  <a:sym typeface="+mn-lt"/>
                </a:rPr>
                <a:t>1</a:t>
              </a:r>
              <a:r>
                <a:rPr lang="zh-CN" altLang="en-US" sz="3200" b="1" dirty="0">
                  <a:cs typeface="+mn-ea"/>
                  <a:sym typeface="+mn-lt"/>
                </a:rPr>
                <a:t>，减号后面的数都相同。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B4E3DAF-EAF8-0B1C-FD12-5274B434B0DF}"/>
              </a:ext>
            </a:extLst>
          </p:cNvPr>
          <p:cNvSpPr/>
          <p:nvPr/>
        </p:nvSpPr>
        <p:spPr>
          <a:xfrm>
            <a:off x="1627605" y="506225"/>
            <a:ext cx="800100" cy="4484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6FF1DD2-224B-829C-FF51-700BFD41738B}"/>
              </a:ext>
            </a:extLst>
          </p:cNvPr>
          <p:cNvSpPr/>
          <p:nvPr/>
        </p:nvSpPr>
        <p:spPr>
          <a:xfrm>
            <a:off x="2442708" y="880479"/>
            <a:ext cx="800100" cy="41316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535F0B0-7E96-81B6-38B6-1EBC6BDE8C1D}"/>
              </a:ext>
            </a:extLst>
          </p:cNvPr>
          <p:cNvSpPr/>
          <p:nvPr/>
        </p:nvSpPr>
        <p:spPr>
          <a:xfrm>
            <a:off x="3264914" y="1300570"/>
            <a:ext cx="800100" cy="37111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A14B4A3-CB42-9305-C92E-729DBBC2D3C2}"/>
              </a:ext>
            </a:extLst>
          </p:cNvPr>
          <p:cNvSpPr/>
          <p:nvPr/>
        </p:nvSpPr>
        <p:spPr>
          <a:xfrm>
            <a:off x="4074071" y="1693554"/>
            <a:ext cx="800100" cy="3297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3B1973E-3470-F37F-69E4-EC12B027C004}"/>
              </a:ext>
            </a:extLst>
          </p:cNvPr>
          <p:cNvSpPr/>
          <p:nvPr/>
        </p:nvSpPr>
        <p:spPr>
          <a:xfrm>
            <a:off x="4904250" y="2115536"/>
            <a:ext cx="800100" cy="28751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1A91D49-BA26-ACEE-4FAD-CB4681D7940B}"/>
              </a:ext>
            </a:extLst>
          </p:cNvPr>
          <p:cNvSpPr/>
          <p:nvPr/>
        </p:nvSpPr>
        <p:spPr>
          <a:xfrm>
            <a:off x="5726780" y="2553847"/>
            <a:ext cx="817239" cy="24574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B1BAF6C-77C9-740B-8026-B36E0EB9B80A}"/>
              </a:ext>
            </a:extLst>
          </p:cNvPr>
          <p:cNvSpPr/>
          <p:nvPr/>
        </p:nvSpPr>
        <p:spPr>
          <a:xfrm>
            <a:off x="6576639" y="2937880"/>
            <a:ext cx="800100" cy="20747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7C45A02-47D4-D3BC-19AC-C3181C8DB7D1}"/>
              </a:ext>
            </a:extLst>
          </p:cNvPr>
          <p:cNvSpPr/>
          <p:nvPr/>
        </p:nvSpPr>
        <p:spPr>
          <a:xfrm>
            <a:off x="7384784" y="3365944"/>
            <a:ext cx="800100" cy="16246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7EA607A-A3F5-6925-D676-514AD868A273}"/>
              </a:ext>
            </a:extLst>
          </p:cNvPr>
          <p:cNvSpPr/>
          <p:nvPr/>
        </p:nvSpPr>
        <p:spPr>
          <a:xfrm>
            <a:off x="8168866" y="3774003"/>
            <a:ext cx="800100" cy="122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45500B1-F119-3AF0-E632-0F23DF67586D}"/>
              </a:ext>
            </a:extLst>
          </p:cNvPr>
          <p:cNvSpPr/>
          <p:nvPr/>
        </p:nvSpPr>
        <p:spPr>
          <a:xfrm>
            <a:off x="9000057" y="4199165"/>
            <a:ext cx="800100" cy="8140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FF3237D-5C50-91EE-8883-120BAAE157CD}"/>
              </a:ext>
            </a:extLst>
          </p:cNvPr>
          <p:cNvSpPr/>
          <p:nvPr/>
        </p:nvSpPr>
        <p:spPr>
          <a:xfrm>
            <a:off x="9843283" y="4587221"/>
            <a:ext cx="865112" cy="4024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" name="组合 7">
            <a:extLst>
              <a:ext uri="{FF2B5EF4-FFF2-40B4-BE49-F238E27FC236}">
                <a16:creationId xmlns:a16="http://schemas.microsoft.com/office/drawing/2014/main" id="{99C29018-E052-4E8B-BB25-C173F3053BAB}"/>
              </a:ext>
            </a:extLst>
          </p:cNvPr>
          <p:cNvGrpSpPr/>
          <p:nvPr/>
        </p:nvGrpSpPr>
        <p:grpSpPr>
          <a:xfrm>
            <a:off x="6570152" y="1369442"/>
            <a:ext cx="4779815" cy="1906801"/>
            <a:chOff x="1654848" y="782367"/>
            <a:chExt cx="4779860" cy="1906307"/>
          </a:xfrm>
        </p:grpSpPr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906D3EA9-906D-4CAA-A4AD-B5694042BF1C}"/>
                </a:ext>
              </a:extLst>
            </p:cNvPr>
            <p:cNvSpPr/>
            <p:nvPr/>
          </p:nvSpPr>
          <p:spPr>
            <a:xfrm>
              <a:off x="1654848" y="855135"/>
              <a:ext cx="3397109" cy="687275"/>
            </a:xfrm>
            <a:prstGeom prst="wedgeRoundRectCallout">
              <a:avLst>
                <a:gd name="adj1" fmla="val 57144"/>
                <a:gd name="adj2" fmla="val 37318"/>
                <a:gd name="adj3" fmla="val 16667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我们可以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竖着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观察。</a:t>
              </a:r>
            </a:p>
          </p:txBody>
        </p:sp>
        <p:pic>
          <p:nvPicPr>
            <p:cNvPr id="21" name="图片 9">
              <a:extLst>
                <a:ext uri="{FF2B5EF4-FFF2-40B4-BE49-F238E27FC236}">
                  <a16:creationId xmlns:a16="http://schemas.microsoft.com/office/drawing/2014/main" id="{059FCBC4-3F31-4176-BFA5-771ABE125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1375" y="782367"/>
              <a:ext cx="1063333" cy="190630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4676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 descr="604">
            <a:extLst>
              <a:ext uri="{FF2B5EF4-FFF2-40B4-BE49-F238E27FC236}">
                <a16:creationId xmlns:a16="http://schemas.microsoft.com/office/drawing/2014/main" id="{7DE1EFC9-D12C-B9E0-ADBD-DDCA09B0D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631" y="599235"/>
            <a:ext cx="9297698" cy="461174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281DC6A-891C-689B-51E9-6AE0DD095D56}"/>
              </a:ext>
            </a:extLst>
          </p:cNvPr>
          <p:cNvGrpSpPr/>
          <p:nvPr/>
        </p:nvGrpSpPr>
        <p:grpSpPr>
          <a:xfrm>
            <a:off x="921030" y="5473266"/>
            <a:ext cx="10349940" cy="672029"/>
            <a:chOff x="2148288" y="5277080"/>
            <a:chExt cx="7653981" cy="672029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8D1BC93-88A0-65FD-6548-F2FCF7AC506C}"/>
                </a:ext>
              </a:extLst>
            </p:cNvPr>
            <p:cNvSpPr/>
            <p:nvPr/>
          </p:nvSpPr>
          <p:spPr>
            <a:xfrm>
              <a:off x="2148288" y="5277080"/>
              <a:ext cx="7221203" cy="67202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6CE0DF0-2AD6-5F56-A6E4-CEAA1316D587}"/>
                </a:ext>
              </a:extLst>
            </p:cNvPr>
            <p:cNvSpPr txBox="1"/>
            <p:nvPr/>
          </p:nvSpPr>
          <p:spPr>
            <a:xfrm>
              <a:off x="2167422" y="5324121"/>
              <a:ext cx="76348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cs typeface="+mn-ea"/>
                  <a:sym typeface="+mn-lt"/>
                </a:rPr>
                <a:t>斜着看，算式的结果都相等，最外面一排结果都是</a:t>
              </a:r>
              <a:r>
                <a:rPr lang="en-US" altLang="zh-CN" sz="3200" b="1" dirty="0">
                  <a:cs typeface="+mn-ea"/>
                  <a:sym typeface="+mn-lt"/>
                </a:rPr>
                <a:t>0</a:t>
              </a:r>
              <a:r>
                <a:rPr lang="zh-CN" altLang="en-US" sz="3200" b="1" dirty="0">
                  <a:cs typeface="+mn-ea"/>
                  <a:sym typeface="+mn-lt"/>
                </a:rPr>
                <a:t>。</a:t>
              </a:r>
            </a:p>
          </p:txBody>
        </p:sp>
      </p:grp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81090664-10B2-3117-B9C9-6998C1F343A6}"/>
              </a:ext>
            </a:extLst>
          </p:cNvPr>
          <p:cNvCxnSpPr>
            <a:cxnSpLocks/>
          </p:cNvCxnSpPr>
          <p:nvPr/>
        </p:nvCxnSpPr>
        <p:spPr>
          <a:xfrm>
            <a:off x="1740665" y="638978"/>
            <a:ext cx="9254169" cy="45389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56A34572-5751-4548-AB7B-D352D9B6710F}"/>
              </a:ext>
            </a:extLst>
          </p:cNvPr>
          <p:cNvCxnSpPr>
            <a:cxnSpLocks/>
          </p:cNvCxnSpPr>
          <p:nvPr/>
        </p:nvCxnSpPr>
        <p:spPr>
          <a:xfrm>
            <a:off x="1740665" y="1013552"/>
            <a:ext cx="8317735" cy="41423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EE5BD7ED-097F-F1DE-FDD4-C30D428B37B9}"/>
              </a:ext>
            </a:extLst>
          </p:cNvPr>
          <p:cNvCxnSpPr>
            <a:cxnSpLocks/>
          </p:cNvCxnSpPr>
          <p:nvPr/>
        </p:nvCxnSpPr>
        <p:spPr>
          <a:xfrm>
            <a:off x="1740665" y="1410160"/>
            <a:ext cx="7480453" cy="37457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275C2F36-3CAE-EB37-16FC-454DE9A058E6}"/>
              </a:ext>
            </a:extLst>
          </p:cNvPr>
          <p:cNvCxnSpPr>
            <a:cxnSpLocks/>
          </p:cNvCxnSpPr>
          <p:nvPr/>
        </p:nvCxnSpPr>
        <p:spPr>
          <a:xfrm>
            <a:off x="1740665" y="1850835"/>
            <a:ext cx="6665205" cy="3283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9B565F65-AC14-FB14-D53F-6A6D0CB3886B}"/>
              </a:ext>
            </a:extLst>
          </p:cNvPr>
          <p:cNvCxnSpPr>
            <a:cxnSpLocks/>
          </p:cNvCxnSpPr>
          <p:nvPr/>
        </p:nvCxnSpPr>
        <p:spPr>
          <a:xfrm>
            <a:off x="1718631" y="2247442"/>
            <a:ext cx="5827923" cy="28754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771B108-A9BC-E28C-029F-BC4E15BF6CB7}"/>
              </a:ext>
            </a:extLst>
          </p:cNvPr>
          <p:cNvCxnSpPr>
            <a:cxnSpLocks/>
          </p:cNvCxnSpPr>
          <p:nvPr/>
        </p:nvCxnSpPr>
        <p:spPr>
          <a:xfrm>
            <a:off x="1751682" y="2688117"/>
            <a:ext cx="4959117" cy="24668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2C7B62E4-3C00-CB04-7530-2A3E42206400}"/>
              </a:ext>
            </a:extLst>
          </p:cNvPr>
          <p:cNvCxnSpPr>
            <a:cxnSpLocks/>
          </p:cNvCxnSpPr>
          <p:nvPr/>
        </p:nvCxnSpPr>
        <p:spPr>
          <a:xfrm>
            <a:off x="1740665" y="3073707"/>
            <a:ext cx="4186410" cy="21152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A351DF0-D6D8-60F0-DBA2-DFA5B887D5A6}"/>
              </a:ext>
            </a:extLst>
          </p:cNvPr>
          <p:cNvCxnSpPr>
            <a:cxnSpLocks/>
          </p:cNvCxnSpPr>
          <p:nvPr/>
        </p:nvCxnSpPr>
        <p:spPr>
          <a:xfrm>
            <a:off x="1762699" y="3492347"/>
            <a:ext cx="3305060" cy="16745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DD38B6DB-E449-DCEE-D18D-7F15919D6AF6}"/>
              </a:ext>
            </a:extLst>
          </p:cNvPr>
          <p:cNvCxnSpPr>
            <a:cxnSpLocks/>
          </p:cNvCxnSpPr>
          <p:nvPr/>
        </p:nvCxnSpPr>
        <p:spPr>
          <a:xfrm>
            <a:off x="1696598" y="3944038"/>
            <a:ext cx="2533880" cy="12779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E4EE4D3B-2BBB-7237-BEB6-8D416379AA81}"/>
              </a:ext>
            </a:extLst>
          </p:cNvPr>
          <p:cNvCxnSpPr>
            <a:cxnSpLocks/>
          </p:cNvCxnSpPr>
          <p:nvPr/>
        </p:nvCxnSpPr>
        <p:spPr>
          <a:xfrm>
            <a:off x="1707614" y="4373696"/>
            <a:ext cx="1630496" cy="8262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7">
            <a:extLst>
              <a:ext uri="{FF2B5EF4-FFF2-40B4-BE49-F238E27FC236}">
                <a16:creationId xmlns:a16="http://schemas.microsoft.com/office/drawing/2014/main" id="{B63C3EA7-1E25-47F9-AE20-544ABB27CFF8}"/>
              </a:ext>
            </a:extLst>
          </p:cNvPr>
          <p:cNvGrpSpPr/>
          <p:nvPr/>
        </p:nvGrpSpPr>
        <p:grpSpPr>
          <a:xfrm>
            <a:off x="6570152" y="1369442"/>
            <a:ext cx="4779815" cy="1906801"/>
            <a:chOff x="1654848" y="782367"/>
            <a:chExt cx="4779860" cy="1906307"/>
          </a:xfrm>
        </p:grpSpPr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A0FFD78C-1581-48E2-837C-9F751E592BFC}"/>
                </a:ext>
              </a:extLst>
            </p:cNvPr>
            <p:cNvSpPr/>
            <p:nvPr/>
          </p:nvSpPr>
          <p:spPr>
            <a:xfrm>
              <a:off x="1654848" y="855135"/>
              <a:ext cx="3397109" cy="687275"/>
            </a:xfrm>
            <a:prstGeom prst="wedgeRoundRectCallout">
              <a:avLst>
                <a:gd name="adj1" fmla="val 57144"/>
                <a:gd name="adj2" fmla="val 37318"/>
                <a:gd name="adj3" fmla="val 16667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我们可以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斜着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观察。</a:t>
              </a:r>
            </a:p>
          </p:txBody>
        </p:sp>
        <p:pic>
          <p:nvPicPr>
            <p:cNvPr id="20" name="图片 9">
              <a:extLst>
                <a:ext uri="{FF2B5EF4-FFF2-40B4-BE49-F238E27FC236}">
                  <a16:creationId xmlns:a16="http://schemas.microsoft.com/office/drawing/2014/main" id="{7F8EEAC6-BCF6-4F8D-AD6A-3C0DEE817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1375" y="782367"/>
              <a:ext cx="1063333" cy="190630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6046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6" descr="604">
            <a:extLst>
              <a:ext uri="{FF2B5EF4-FFF2-40B4-BE49-F238E27FC236}">
                <a16:creationId xmlns:a16="http://schemas.microsoft.com/office/drawing/2014/main" id="{209AA652-48C4-A2C0-B34A-7CDD295D6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221" y="1497406"/>
            <a:ext cx="9419261" cy="467203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23DCA77-923A-6CBE-3F50-D2E5E749363C}"/>
              </a:ext>
            </a:extLst>
          </p:cNvPr>
          <p:cNvSpPr/>
          <p:nvPr/>
        </p:nvSpPr>
        <p:spPr>
          <a:xfrm>
            <a:off x="2152191" y="318293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F33A27-5F6B-2695-0618-1E61966890EB}"/>
              </a:ext>
            </a:extLst>
          </p:cNvPr>
          <p:cNvSpPr/>
          <p:nvPr/>
        </p:nvSpPr>
        <p:spPr>
          <a:xfrm>
            <a:off x="3859806" y="3639565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90784C5-3176-31EA-84C6-A6E79376AFC1}"/>
              </a:ext>
            </a:extLst>
          </p:cNvPr>
          <p:cNvSpPr/>
          <p:nvPr/>
        </p:nvSpPr>
        <p:spPr>
          <a:xfrm>
            <a:off x="4686071" y="318293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E9B62D9-E3A1-8D1D-B85A-2B386D5467AD}"/>
              </a:ext>
            </a:extLst>
          </p:cNvPr>
          <p:cNvSpPr/>
          <p:nvPr/>
        </p:nvSpPr>
        <p:spPr>
          <a:xfrm>
            <a:off x="6393686" y="4914212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F3BE00D-CD83-273B-EFA2-2B97E438DE8B}"/>
              </a:ext>
            </a:extLst>
          </p:cNvPr>
          <p:cNvSpPr/>
          <p:nvPr/>
        </p:nvSpPr>
        <p:spPr>
          <a:xfrm>
            <a:off x="3848789" y="5751494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1863112-B604-03E2-8C30-2E6DA7BF55E6}"/>
              </a:ext>
            </a:extLst>
          </p:cNvPr>
          <p:cNvSpPr/>
          <p:nvPr/>
        </p:nvSpPr>
        <p:spPr>
          <a:xfrm>
            <a:off x="5545386" y="5762511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176A957-77B7-AF19-9469-B7EDCD45F3F9}"/>
              </a:ext>
            </a:extLst>
          </p:cNvPr>
          <p:cNvSpPr/>
          <p:nvPr/>
        </p:nvSpPr>
        <p:spPr>
          <a:xfrm>
            <a:off x="5556404" y="4462520"/>
            <a:ext cx="77829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CAF98B7-25CA-1670-61E4-E1E8C6B0CCDB}"/>
              </a:ext>
            </a:extLst>
          </p:cNvPr>
          <p:cNvSpPr/>
          <p:nvPr/>
        </p:nvSpPr>
        <p:spPr>
          <a:xfrm>
            <a:off x="6404703" y="363158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5E433E5-18C3-EB25-44FA-5F95AA513DD2}"/>
              </a:ext>
            </a:extLst>
          </p:cNvPr>
          <p:cNvSpPr/>
          <p:nvPr/>
        </p:nvSpPr>
        <p:spPr>
          <a:xfrm>
            <a:off x="8101301" y="4490904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967AA25-37AB-F037-8CD6-FBB1EFF2BF53}"/>
              </a:ext>
            </a:extLst>
          </p:cNvPr>
          <p:cNvSpPr/>
          <p:nvPr/>
        </p:nvSpPr>
        <p:spPr>
          <a:xfrm>
            <a:off x="9797898" y="5339203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F612ABA-9ED7-74F1-44C3-B582322BCAD4}"/>
              </a:ext>
            </a:extLst>
          </p:cNvPr>
          <p:cNvSpPr/>
          <p:nvPr/>
        </p:nvSpPr>
        <p:spPr>
          <a:xfrm>
            <a:off x="7241983" y="5768861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BEB4A59-38E2-7CD8-B93A-CD9404306FCC}"/>
              </a:ext>
            </a:extLst>
          </p:cNvPr>
          <p:cNvSpPr/>
          <p:nvPr/>
        </p:nvSpPr>
        <p:spPr>
          <a:xfrm>
            <a:off x="2989473" y="4909544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4D99FCD-41D2-3E32-176A-DDDEF5536384}"/>
              </a:ext>
            </a:extLst>
          </p:cNvPr>
          <p:cNvSpPr/>
          <p:nvPr/>
        </p:nvSpPr>
        <p:spPr>
          <a:xfrm>
            <a:off x="2130157" y="5757842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39B405A-369A-EB79-F451-AD0A6A0DB37B}"/>
              </a:ext>
            </a:extLst>
          </p:cNvPr>
          <p:cNvSpPr/>
          <p:nvPr/>
        </p:nvSpPr>
        <p:spPr>
          <a:xfrm>
            <a:off x="2141174" y="2364648"/>
            <a:ext cx="811346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2A491BC-D784-CA9D-2E89-ADDAE483D9F8}"/>
              </a:ext>
            </a:extLst>
          </p:cNvPr>
          <p:cNvSpPr/>
          <p:nvPr/>
        </p:nvSpPr>
        <p:spPr>
          <a:xfrm>
            <a:off x="3859806" y="233159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079F5B9-025F-A6B7-35F9-5D7A541EA537}"/>
              </a:ext>
            </a:extLst>
          </p:cNvPr>
          <p:cNvSpPr/>
          <p:nvPr/>
        </p:nvSpPr>
        <p:spPr>
          <a:xfrm>
            <a:off x="4697087" y="4072263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1BF3654-5D07-0C4A-E0EA-2A6DB6F8B041}"/>
              </a:ext>
            </a:extLst>
          </p:cNvPr>
          <p:cNvSpPr/>
          <p:nvPr/>
        </p:nvSpPr>
        <p:spPr>
          <a:xfrm>
            <a:off x="8123333" y="5350218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E2E2826-F4EA-3CAD-08B1-A25330266245}"/>
              </a:ext>
            </a:extLst>
          </p:cNvPr>
          <p:cNvSpPr/>
          <p:nvPr/>
        </p:nvSpPr>
        <p:spPr>
          <a:xfrm>
            <a:off x="4697087" y="4909543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F1B8041-ADD7-7F43-1E2F-465632E8DD81}"/>
              </a:ext>
            </a:extLst>
          </p:cNvPr>
          <p:cNvSpPr/>
          <p:nvPr/>
        </p:nvSpPr>
        <p:spPr>
          <a:xfrm>
            <a:off x="2130157" y="4039211"/>
            <a:ext cx="771525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459A8B5-6BB3-1AD1-47CC-917628E7F32A}"/>
              </a:ext>
            </a:extLst>
          </p:cNvPr>
          <p:cNvSpPr/>
          <p:nvPr/>
        </p:nvSpPr>
        <p:spPr>
          <a:xfrm>
            <a:off x="3837773" y="4457851"/>
            <a:ext cx="756262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910D26DF-FE58-4D92-829D-542B166A78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836" y="752205"/>
            <a:ext cx="1111942" cy="1644968"/>
          </a:xfrm>
          <a:prstGeom prst="rect">
            <a:avLst/>
          </a:prstGeom>
        </p:spPr>
      </p:pic>
      <p:sp>
        <p:nvSpPr>
          <p:cNvPr id="29" name="对话气泡: 圆角矩形 28">
            <a:extLst>
              <a:ext uri="{FF2B5EF4-FFF2-40B4-BE49-F238E27FC236}">
                <a16:creationId xmlns:a16="http://schemas.microsoft.com/office/drawing/2014/main" id="{28AEFAB9-51E9-42BE-9E58-9313E670072C}"/>
              </a:ext>
            </a:extLst>
          </p:cNvPr>
          <p:cNvSpPr/>
          <p:nvPr/>
        </p:nvSpPr>
        <p:spPr>
          <a:xfrm>
            <a:off x="2592661" y="578092"/>
            <a:ext cx="6478188" cy="683780"/>
          </a:xfrm>
          <a:prstGeom prst="wedgeRoundRectCallout">
            <a:avLst>
              <a:gd name="adj1" fmla="val -55584"/>
              <a:gd name="adj2" fmla="val 500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任意指定一个算式快速说出得数。</a:t>
            </a:r>
          </a:p>
        </p:txBody>
      </p:sp>
    </p:spTree>
    <p:extLst>
      <p:ext uri="{BB962C8B-B14F-4D97-AF65-F5344CB8AC3E}">
        <p14:creationId xmlns:p14="http://schemas.microsoft.com/office/powerpoint/2010/main" val="120111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6" descr="604">
            <a:extLst>
              <a:ext uri="{FF2B5EF4-FFF2-40B4-BE49-F238E27FC236}">
                <a16:creationId xmlns:a16="http://schemas.microsoft.com/office/drawing/2014/main" id="{A82FEB8E-2B94-411B-847C-E5AB5FD0C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221" y="1497406"/>
            <a:ext cx="9419261" cy="467203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322B279-D215-B4A2-F6BD-FDFECA30D5FF}"/>
              </a:ext>
            </a:extLst>
          </p:cNvPr>
          <p:cNvSpPr/>
          <p:nvPr/>
        </p:nvSpPr>
        <p:spPr>
          <a:xfrm>
            <a:off x="2096179" y="1508760"/>
            <a:ext cx="848189" cy="46542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4B3C1DA-2B09-4A85-8DEB-BDB07096BEB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649" y="770950"/>
            <a:ext cx="1010856" cy="1495425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08193CDD-0083-4A9C-A01F-D9B9AE02BF5F}"/>
              </a:ext>
            </a:extLst>
          </p:cNvPr>
          <p:cNvSpPr/>
          <p:nvPr/>
        </p:nvSpPr>
        <p:spPr>
          <a:xfrm>
            <a:off x="1994054" y="640704"/>
            <a:ext cx="6537298" cy="685801"/>
          </a:xfrm>
          <a:prstGeom prst="wedgeRoundRectCallout">
            <a:avLst>
              <a:gd name="adj1" fmla="val -55584"/>
              <a:gd name="adj2" fmla="val 500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计算第一列算式，你发现了什么？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1BFFF5B-3363-4AA6-871A-8B6256FBC2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7946" y="1508810"/>
            <a:ext cx="1346066" cy="1840360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3AF455F4-DC43-4C70-ABAB-9A3927238801}"/>
              </a:ext>
            </a:extLst>
          </p:cNvPr>
          <p:cNvSpPr/>
          <p:nvPr/>
        </p:nvSpPr>
        <p:spPr>
          <a:xfrm>
            <a:off x="5449824" y="1743189"/>
            <a:ext cx="4663441" cy="685801"/>
          </a:xfrm>
          <a:prstGeom prst="wedgeRoundRectCallout">
            <a:avLst>
              <a:gd name="adj1" fmla="val 56215"/>
              <a:gd name="adj2" fmla="val 4196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一个数减去</a:t>
            </a:r>
            <a:r>
              <a:rPr lang="en-US" altLang="zh-CN" sz="3200" b="1" dirty="0">
                <a:solidFill>
                  <a:schemeClr val="tx1"/>
                </a:solidFill>
                <a:cs typeface="+mn-ea"/>
                <a:sym typeface="+mn-lt"/>
              </a:rPr>
              <a:t>0</a:t>
            </a:r>
            <a:r>
              <a:rPr lang="zh-CN" altLang="en-US" sz="3200" b="1" dirty="0">
                <a:solidFill>
                  <a:schemeClr val="tx1"/>
                </a:solidFill>
                <a:cs typeface="+mn-ea"/>
                <a:sym typeface="+mn-lt"/>
              </a:rPr>
              <a:t>还得原数。</a:t>
            </a:r>
          </a:p>
        </p:txBody>
      </p:sp>
    </p:spTree>
    <p:extLst>
      <p:ext uri="{BB962C8B-B14F-4D97-AF65-F5344CB8AC3E}">
        <p14:creationId xmlns:p14="http://schemas.microsoft.com/office/powerpoint/2010/main" val="116785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C3728552-2F2C-3FBC-F96E-CC21965A0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764" y="2201766"/>
            <a:ext cx="8470825" cy="2491419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437C5021-466B-FC7B-2A6C-B639E14E595E}"/>
              </a:ext>
            </a:extLst>
          </p:cNvPr>
          <p:cNvSpPr txBox="1"/>
          <p:nvPr/>
        </p:nvSpPr>
        <p:spPr>
          <a:xfrm>
            <a:off x="6328894" y="880834"/>
            <a:ext cx="3522481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65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页 练一练 第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BD2E5E65-F9F6-CD15-5DFB-AA4DCE27AAFF}"/>
              </a:ext>
            </a:extLst>
          </p:cNvPr>
          <p:cNvSpPr txBox="1"/>
          <p:nvPr/>
        </p:nvSpPr>
        <p:spPr>
          <a:xfrm>
            <a:off x="936451" y="1385305"/>
            <a:ext cx="10319098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cs typeface="+mn-ea"/>
                <a:sym typeface="+mn-lt"/>
              </a:rPr>
              <a:t>说一说要解决的问题是什么，需要什么信息，再解答。</a:t>
            </a: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E45DDAF-7877-1B48-BC05-1D792A17D3E8}"/>
              </a:ext>
            </a:extLst>
          </p:cNvPr>
          <p:cNvSpPr/>
          <p:nvPr/>
        </p:nvSpPr>
        <p:spPr>
          <a:xfrm>
            <a:off x="1396809" y="5538263"/>
            <a:ext cx="3538748" cy="124408"/>
          </a:xfrm>
          <a:custGeom>
            <a:avLst/>
            <a:gdLst>
              <a:gd name="connsiteX0" fmla="*/ 0 w 2979683"/>
              <a:gd name="connsiteY0" fmla="*/ 63100 h 149826"/>
              <a:gd name="connsiteX1" fmla="*/ 118242 w 2979683"/>
              <a:gd name="connsiteY1" fmla="*/ 38 h 149826"/>
              <a:gd name="connsiteX2" fmla="*/ 268014 w 2979683"/>
              <a:gd name="connsiteY2" fmla="*/ 70983 h 149826"/>
              <a:gd name="connsiteX3" fmla="*/ 386256 w 2979683"/>
              <a:gd name="connsiteY3" fmla="*/ 38 h 149826"/>
              <a:gd name="connsiteX4" fmla="*/ 520262 w 2979683"/>
              <a:gd name="connsiteY4" fmla="*/ 78866 h 149826"/>
              <a:gd name="connsiteX5" fmla="*/ 662152 w 2979683"/>
              <a:gd name="connsiteY5" fmla="*/ 15803 h 149826"/>
              <a:gd name="connsiteX6" fmla="*/ 796159 w 2979683"/>
              <a:gd name="connsiteY6" fmla="*/ 86748 h 149826"/>
              <a:gd name="connsiteX7" fmla="*/ 945931 w 2979683"/>
              <a:gd name="connsiteY7" fmla="*/ 7921 h 149826"/>
              <a:gd name="connsiteX8" fmla="*/ 1072056 w 2979683"/>
              <a:gd name="connsiteY8" fmla="*/ 86748 h 149826"/>
              <a:gd name="connsiteX9" fmla="*/ 1182414 w 2979683"/>
              <a:gd name="connsiteY9" fmla="*/ 31569 h 149826"/>
              <a:gd name="connsiteX10" fmla="*/ 1284890 w 2979683"/>
              <a:gd name="connsiteY10" fmla="*/ 102514 h 149826"/>
              <a:gd name="connsiteX11" fmla="*/ 1411014 w 2979683"/>
              <a:gd name="connsiteY11" fmla="*/ 39452 h 149826"/>
              <a:gd name="connsiteX12" fmla="*/ 1513490 w 2979683"/>
              <a:gd name="connsiteY12" fmla="*/ 134045 h 149826"/>
              <a:gd name="connsiteX13" fmla="*/ 1623849 w 2979683"/>
              <a:gd name="connsiteY13" fmla="*/ 47335 h 149826"/>
              <a:gd name="connsiteX14" fmla="*/ 1742090 w 2979683"/>
              <a:gd name="connsiteY14" fmla="*/ 134045 h 149826"/>
              <a:gd name="connsiteX15" fmla="*/ 1844566 w 2979683"/>
              <a:gd name="connsiteY15" fmla="*/ 63100 h 149826"/>
              <a:gd name="connsiteX16" fmla="*/ 1954925 w 2979683"/>
              <a:gd name="connsiteY16" fmla="*/ 134045 h 149826"/>
              <a:gd name="connsiteX17" fmla="*/ 2065283 w 2979683"/>
              <a:gd name="connsiteY17" fmla="*/ 78866 h 149826"/>
              <a:gd name="connsiteX18" fmla="*/ 2183525 w 2979683"/>
              <a:gd name="connsiteY18" fmla="*/ 141928 h 149826"/>
              <a:gd name="connsiteX19" fmla="*/ 2262352 w 2979683"/>
              <a:gd name="connsiteY19" fmla="*/ 70983 h 149826"/>
              <a:gd name="connsiteX20" fmla="*/ 2380593 w 2979683"/>
              <a:gd name="connsiteY20" fmla="*/ 149810 h 149826"/>
              <a:gd name="connsiteX21" fmla="*/ 2459421 w 2979683"/>
              <a:gd name="connsiteY21" fmla="*/ 63100 h 149826"/>
              <a:gd name="connsiteX22" fmla="*/ 2561897 w 2979683"/>
              <a:gd name="connsiteY22" fmla="*/ 118279 h 149826"/>
              <a:gd name="connsiteX23" fmla="*/ 2640725 w 2979683"/>
              <a:gd name="connsiteY23" fmla="*/ 55217 h 149826"/>
              <a:gd name="connsiteX24" fmla="*/ 2735318 w 2979683"/>
              <a:gd name="connsiteY24" fmla="*/ 134045 h 149826"/>
              <a:gd name="connsiteX25" fmla="*/ 2845676 w 2979683"/>
              <a:gd name="connsiteY25" fmla="*/ 39452 h 149826"/>
              <a:gd name="connsiteX26" fmla="*/ 2979683 w 2979683"/>
              <a:gd name="connsiteY26" fmla="*/ 118279 h 14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79683" h="149826">
                <a:moveTo>
                  <a:pt x="0" y="63100"/>
                </a:moveTo>
                <a:cubicBezTo>
                  <a:pt x="36786" y="30912"/>
                  <a:pt x="73573" y="-1276"/>
                  <a:pt x="118242" y="38"/>
                </a:cubicBezTo>
                <a:cubicBezTo>
                  <a:pt x="162911" y="1352"/>
                  <a:pt x="223345" y="70983"/>
                  <a:pt x="268014" y="70983"/>
                </a:cubicBezTo>
                <a:cubicBezTo>
                  <a:pt x="312683" y="70983"/>
                  <a:pt x="344215" y="-1276"/>
                  <a:pt x="386256" y="38"/>
                </a:cubicBezTo>
                <a:cubicBezTo>
                  <a:pt x="428297" y="1352"/>
                  <a:pt x="474279" y="76239"/>
                  <a:pt x="520262" y="78866"/>
                </a:cubicBezTo>
                <a:cubicBezTo>
                  <a:pt x="566245" y="81493"/>
                  <a:pt x="616169" y="14489"/>
                  <a:pt x="662152" y="15803"/>
                </a:cubicBezTo>
                <a:cubicBezTo>
                  <a:pt x="708135" y="17117"/>
                  <a:pt x="748863" y="88062"/>
                  <a:pt x="796159" y="86748"/>
                </a:cubicBezTo>
                <a:cubicBezTo>
                  <a:pt x="843455" y="85434"/>
                  <a:pt x="899948" y="7921"/>
                  <a:pt x="945931" y="7921"/>
                </a:cubicBezTo>
                <a:cubicBezTo>
                  <a:pt x="991914" y="7921"/>
                  <a:pt x="1032642" y="82807"/>
                  <a:pt x="1072056" y="86748"/>
                </a:cubicBezTo>
                <a:cubicBezTo>
                  <a:pt x="1111470" y="90689"/>
                  <a:pt x="1146942" y="28941"/>
                  <a:pt x="1182414" y="31569"/>
                </a:cubicBezTo>
                <a:cubicBezTo>
                  <a:pt x="1217886" y="34197"/>
                  <a:pt x="1246790" y="101200"/>
                  <a:pt x="1284890" y="102514"/>
                </a:cubicBezTo>
                <a:cubicBezTo>
                  <a:pt x="1322990" y="103828"/>
                  <a:pt x="1372914" y="34197"/>
                  <a:pt x="1411014" y="39452"/>
                </a:cubicBezTo>
                <a:cubicBezTo>
                  <a:pt x="1449114" y="44707"/>
                  <a:pt x="1478018" y="132731"/>
                  <a:pt x="1513490" y="134045"/>
                </a:cubicBezTo>
                <a:cubicBezTo>
                  <a:pt x="1548962" y="135359"/>
                  <a:pt x="1585749" y="47335"/>
                  <a:pt x="1623849" y="47335"/>
                </a:cubicBezTo>
                <a:cubicBezTo>
                  <a:pt x="1661949" y="47335"/>
                  <a:pt x="1705304" y="131418"/>
                  <a:pt x="1742090" y="134045"/>
                </a:cubicBezTo>
                <a:cubicBezTo>
                  <a:pt x="1778876" y="136672"/>
                  <a:pt x="1809094" y="63100"/>
                  <a:pt x="1844566" y="63100"/>
                </a:cubicBezTo>
                <a:cubicBezTo>
                  <a:pt x="1880038" y="63100"/>
                  <a:pt x="1918139" y="131417"/>
                  <a:pt x="1954925" y="134045"/>
                </a:cubicBezTo>
                <a:cubicBezTo>
                  <a:pt x="1991711" y="136673"/>
                  <a:pt x="2027183" y="77552"/>
                  <a:pt x="2065283" y="78866"/>
                </a:cubicBezTo>
                <a:cubicBezTo>
                  <a:pt x="2103383" y="80180"/>
                  <a:pt x="2150680" y="143242"/>
                  <a:pt x="2183525" y="141928"/>
                </a:cubicBezTo>
                <a:cubicBezTo>
                  <a:pt x="2216370" y="140614"/>
                  <a:pt x="2229507" y="69669"/>
                  <a:pt x="2262352" y="70983"/>
                </a:cubicBezTo>
                <a:cubicBezTo>
                  <a:pt x="2295197" y="72297"/>
                  <a:pt x="2347748" y="151124"/>
                  <a:pt x="2380593" y="149810"/>
                </a:cubicBezTo>
                <a:cubicBezTo>
                  <a:pt x="2413438" y="148496"/>
                  <a:pt x="2429204" y="68355"/>
                  <a:pt x="2459421" y="63100"/>
                </a:cubicBezTo>
                <a:cubicBezTo>
                  <a:pt x="2489638" y="57845"/>
                  <a:pt x="2531680" y="119593"/>
                  <a:pt x="2561897" y="118279"/>
                </a:cubicBezTo>
                <a:cubicBezTo>
                  <a:pt x="2592114" y="116965"/>
                  <a:pt x="2611822" y="52589"/>
                  <a:pt x="2640725" y="55217"/>
                </a:cubicBezTo>
                <a:cubicBezTo>
                  <a:pt x="2669628" y="57845"/>
                  <a:pt x="2701160" y="136672"/>
                  <a:pt x="2735318" y="134045"/>
                </a:cubicBezTo>
                <a:cubicBezTo>
                  <a:pt x="2769476" y="131418"/>
                  <a:pt x="2804949" y="42080"/>
                  <a:pt x="2845676" y="39452"/>
                </a:cubicBezTo>
                <a:cubicBezTo>
                  <a:pt x="2886403" y="36824"/>
                  <a:pt x="2933043" y="77551"/>
                  <a:pt x="2979683" y="118279"/>
                </a:cubicBezTo>
              </a:path>
            </a:pathLst>
          </a:custGeom>
          <a:noFill/>
          <a:ln>
            <a:solidFill>
              <a:srgbClr val="FF15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E3AA699-2674-01F4-C01F-C9158523631E}"/>
              </a:ext>
            </a:extLst>
          </p:cNvPr>
          <p:cNvSpPr/>
          <p:nvPr/>
        </p:nvSpPr>
        <p:spPr>
          <a:xfrm>
            <a:off x="2546292" y="2111906"/>
            <a:ext cx="4151963" cy="1821116"/>
          </a:xfrm>
          <a:prstGeom prst="ellipse">
            <a:avLst/>
          </a:prstGeom>
          <a:noFill/>
          <a:ln>
            <a:solidFill>
              <a:srgbClr val="FF15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664AE98F-3F37-995C-A900-64332A421AB5}"/>
              </a:ext>
            </a:extLst>
          </p:cNvPr>
          <p:cNvSpPr txBox="1"/>
          <p:nvPr/>
        </p:nvSpPr>
        <p:spPr>
          <a:xfrm>
            <a:off x="3821777" y="3042405"/>
            <a:ext cx="79438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只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237967A-8AD8-6D2A-B885-CF64F22E1C0F}"/>
              </a:ext>
            </a:extLst>
          </p:cNvPr>
          <p:cNvSpPr/>
          <p:nvPr/>
        </p:nvSpPr>
        <p:spPr>
          <a:xfrm>
            <a:off x="8135739" y="2197253"/>
            <a:ext cx="2120964" cy="1691702"/>
          </a:xfrm>
          <a:prstGeom prst="ellipse">
            <a:avLst/>
          </a:prstGeom>
          <a:noFill/>
          <a:ln>
            <a:solidFill>
              <a:srgbClr val="FF15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B0E79F37-7C23-D01B-909E-8E0FDC10D5BB}"/>
              </a:ext>
            </a:extLst>
          </p:cNvPr>
          <p:cNvSpPr txBox="1"/>
          <p:nvPr/>
        </p:nvSpPr>
        <p:spPr>
          <a:xfrm>
            <a:off x="8792478" y="2846333"/>
            <a:ext cx="79438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只</a:t>
            </a:r>
          </a:p>
        </p:txBody>
      </p:sp>
      <p:grpSp>
        <p:nvGrpSpPr>
          <p:cNvPr id="14" name="组合 10">
            <a:extLst>
              <a:ext uri="{FF2B5EF4-FFF2-40B4-BE49-F238E27FC236}">
                <a16:creationId xmlns:a16="http://schemas.microsoft.com/office/drawing/2014/main" id="{0C73F4A3-C357-A3D0-6A44-EBB09510C859}"/>
              </a:ext>
            </a:extLst>
          </p:cNvPr>
          <p:cNvGrpSpPr/>
          <p:nvPr/>
        </p:nvGrpSpPr>
        <p:grpSpPr>
          <a:xfrm>
            <a:off x="5464501" y="5131236"/>
            <a:ext cx="4386874" cy="707886"/>
            <a:chOff x="3175888" y="3984158"/>
            <a:chExt cx="4388878" cy="706663"/>
          </a:xfrm>
        </p:grpSpPr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8FAFBCF8-BC8C-E745-E27C-FD6EF297C164}"/>
                </a:ext>
              </a:extLst>
            </p:cNvPr>
            <p:cNvSpPr txBox="1"/>
            <p:nvPr/>
          </p:nvSpPr>
          <p:spPr>
            <a:xfrm>
              <a:off x="4902244" y="3984158"/>
              <a:ext cx="2662522" cy="706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 dirty="0">
                  <a:cs typeface="+mn-ea"/>
                  <a:sym typeface="+mn-lt"/>
                </a:rPr>
                <a:t>=     </a:t>
              </a:r>
              <a:r>
                <a:rPr lang="zh-CN" altLang="en-US" sz="4000" b="1" dirty="0">
                  <a:cs typeface="+mn-ea"/>
                  <a:sym typeface="+mn-lt"/>
                </a:rPr>
                <a:t>（只）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3CE947F-BA2C-0988-2555-090CFE1C2853}"/>
                </a:ext>
              </a:extLst>
            </p:cNvPr>
            <p:cNvSpPr/>
            <p:nvPr/>
          </p:nvSpPr>
          <p:spPr>
            <a:xfrm>
              <a:off x="3175888" y="4115119"/>
              <a:ext cx="485997" cy="45007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50436A0-3B2D-CDA9-3C7D-2038E26EAB56}"/>
                </a:ext>
              </a:extLst>
            </p:cNvPr>
            <p:cNvSpPr/>
            <p:nvPr/>
          </p:nvSpPr>
          <p:spPr>
            <a:xfrm>
              <a:off x="4449644" y="4115119"/>
              <a:ext cx="485997" cy="45007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4B376B8-F009-53CF-23A3-8881098F29DB}"/>
                </a:ext>
              </a:extLst>
            </p:cNvPr>
            <p:cNvSpPr/>
            <p:nvPr/>
          </p:nvSpPr>
          <p:spPr>
            <a:xfrm>
              <a:off x="5339050" y="4115119"/>
              <a:ext cx="485997" cy="45007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BE4D9A9-D683-F22A-E636-1CF8F8EE4161}"/>
                </a:ext>
              </a:extLst>
            </p:cNvPr>
            <p:cNvSpPr/>
            <p:nvPr/>
          </p:nvSpPr>
          <p:spPr>
            <a:xfrm>
              <a:off x="3785766" y="4086594"/>
              <a:ext cx="509820" cy="508707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0" name="TextBox 11">
            <a:extLst>
              <a:ext uri="{FF2B5EF4-FFF2-40B4-BE49-F238E27FC236}">
                <a16:creationId xmlns:a16="http://schemas.microsoft.com/office/drawing/2014/main" id="{D9091FCA-367B-411C-7939-5BB748D35B12}"/>
              </a:ext>
            </a:extLst>
          </p:cNvPr>
          <p:cNvSpPr txBox="1"/>
          <p:nvPr/>
        </p:nvSpPr>
        <p:spPr>
          <a:xfrm>
            <a:off x="5463392" y="5137494"/>
            <a:ext cx="466794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F3093309-9431-B96D-2CED-ABB61CAF000D}"/>
              </a:ext>
            </a:extLst>
          </p:cNvPr>
          <p:cNvSpPr txBox="1"/>
          <p:nvPr/>
        </p:nvSpPr>
        <p:spPr>
          <a:xfrm>
            <a:off x="6744504" y="5093427"/>
            <a:ext cx="466794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886A3B64-29EA-C029-B790-4D1914D32235}"/>
              </a:ext>
            </a:extLst>
          </p:cNvPr>
          <p:cNvSpPr txBox="1"/>
          <p:nvPr/>
        </p:nvSpPr>
        <p:spPr>
          <a:xfrm>
            <a:off x="7495583" y="5093427"/>
            <a:ext cx="748923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471F80FD-D93D-DE65-E970-4A62019CA8F1}"/>
              </a:ext>
            </a:extLst>
          </p:cNvPr>
          <p:cNvSpPr txBox="1"/>
          <p:nvPr/>
        </p:nvSpPr>
        <p:spPr>
          <a:xfrm>
            <a:off x="6033591" y="5088568"/>
            <a:ext cx="506870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+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033FC69-DC47-F2F4-161A-D71D3FFF67CE}"/>
              </a:ext>
            </a:extLst>
          </p:cNvPr>
          <p:cNvGrpSpPr/>
          <p:nvPr/>
        </p:nvGrpSpPr>
        <p:grpSpPr>
          <a:xfrm>
            <a:off x="1405729" y="4950889"/>
            <a:ext cx="3684022" cy="584775"/>
            <a:chOff x="1515677" y="5083091"/>
            <a:chExt cx="3684022" cy="584775"/>
          </a:xfrm>
        </p:grpSpPr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F6ADEBD4-509F-55B2-2E21-E773F84D5731}"/>
                </a:ext>
              </a:extLst>
            </p:cNvPr>
            <p:cNvSpPr txBox="1"/>
            <p:nvPr/>
          </p:nvSpPr>
          <p:spPr>
            <a:xfrm>
              <a:off x="1515677" y="5083091"/>
              <a:ext cx="3684022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200" b="1" dirty="0">
                  <a:cs typeface="+mn-ea"/>
                  <a:sym typeface="+mn-lt"/>
                </a:rPr>
                <a:t>一共有多少只     ？ </a:t>
              </a: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C21ACA9E-E27E-DBC3-0511-76F9012F83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6E2"/>
                </a:clrFrom>
                <a:clrTo>
                  <a:srgbClr val="FFF6E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59" t="72329" r="63305" b="24430"/>
            <a:stretch/>
          </p:blipFill>
          <p:spPr>
            <a:xfrm>
              <a:off x="4039282" y="5122669"/>
              <a:ext cx="560648" cy="489945"/>
            </a:xfrm>
            <a:custGeom>
              <a:avLst/>
              <a:gdLst>
                <a:gd name="connsiteX0" fmla="*/ 46163 w 678384"/>
                <a:gd name="connsiteY0" fmla="*/ 0 h 592833"/>
                <a:gd name="connsiteX1" fmla="*/ 632222 w 678384"/>
                <a:gd name="connsiteY1" fmla="*/ 0 h 592833"/>
                <a:gd name="connsiteX2" fmla="*/ 648523 w 678384"/>
                <a:gd name="connsiteY2" fmla="*/ 10991 h 592833"/>
                <a:gd name="connsiteX3" fmla="*/ 678384 w 678384"/>
                <a:gd name="connsiteY3" fmla="*/ 83082 h 592833"/>
                <a:gd name="connsiteX4" fmla="*/ 678384 w 678384"/>
                <a:gd name="connsiteY4" fmla="*/ 490880 h 592833"/>
                <a:gd name="connsiteX5" fmla="*/ 576431 w 678384"/>
                <a:gd name="connsiteY5" fmla="*/ 592833 h 592833"/>
                <a:gd name="connsiteX6" fmla="*/ 101953 w 678384"/>
                <a:gd name="connsiteY6" fmla="*/ 592833 h 592833"/>
                <a:gd name="connsiteX7" fmla="*/ 0 w 678384"/>
                <a:gd name="connsiteY7" fmla="*/ 490880 h 592833"/>
                <a:gd name="connsiteX8" fmla="*/ 0 w 678384"/>
                <a:gd name="connsiteY8" fmla="*/ 83082 h 592833"/>
                <a:gd name="connsiteX9" fmla="*/ 29862 w 678384"/>
                <a:gd name="connsiteY9" fmla="*/ 10991 h 59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8384" h="592833">
                  <a:moveTo>
                    <a:pt x="46163" y="0"/>
                  </a:moveTo>
                  <a:lnTo>
                    <a:pt x="632222" y="0"/>
                  </a:lnTo>
                  <a:lnTo>
                    <a:pt x="648523" y="10991"/>
                  </a:lnTo>
                  <a:cubicBezTo>
                    <a:pt x="666973" y="29440"/>
                    <a:pt x="678384" y="54929"/>
                    <a:pt x="678384" y="83082"/>
                  </a:cubicBezTo>
                  <a:lnTo>
                    <a:pt x="678384" y="490880"/>
                  </a:lnTo>
                  <a:cubicBezTo>
                    <a:pt x="678384" y="547187"/>
                    <a:pt x="632738" y="592833"/>
                    <a:pt x="576431" y="592833"/>
                  </a:cubicBezTo>
                  <a:lnTo>
                    <a:pt x="101953" y="592833"/>
                  </a:lnTo>
                  <a:cubicBezTo>
                    <a:pt x="45646" y="592833"/>
                    <a:pt x="0" y="547187"/>
                    <a:pt x="0" y="490880"/>
                  </a:cubicBezTo>
                  <a:lnTo>
                    <a:pt x="0" y="83082"/>
                  </a:lnTo>
                  <a:cubicBezTo>
                    <a:pt x="0" y="54929"/>
                    <a:pt x="11412" y="29440"/>
                    <a:pt x="29862" y="10991"/>
                  </a:cubicBezTo>
                  <a:close/>
                </a:path>
              </a:pathLst>
            </a:custGeom>
          </p:spPr>
        </p:pic>
      </p:grpSp>
      <p:sp>
        <p:nvSpPr>
          <p:cNvPr id="24" name="Rectangle 16">
            <a:extLst>
              <a:ext uri="{FF2B5EF4-FFF2-40B4-BE49-F238E27FC236}">
                <a16:creationId xmlns:a16="http://schemas.microsoft.com/office/drawing/2014/main" id="{E14C4467-6AA0-4FE7-B98F-5D469100D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993" y="570329"/>
            <a:ext cx="5268311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40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复习解决问题</a:t>
            </a:r>
          </a:p>
        </p:txBody>
      </p:sp>
    </p:spTree>
    <p:extLst>
      <p:ext uri="{BB962C8B-B14F-4D97-AF65-F5344CB8AC3E}">
        <p14:creationId xmlns:p14="http://schemas.microsoft.com/office/powerpoint/2010/main" val="52476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3E658814-1A20-429C-F6C8-81FA21151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251" y="564461"/>
            <a:ext cx="328695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40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FAE70F0-B97C-5734-44C2-7E5CB3F7DA2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641" y="1965438"/>
            <a:ext cx="5274322" cy="238911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532D747-7435-045F-FBF0-6CB948DDFBB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4007" y="1829531"/>
            <a:ext cx="4062758" cy="265433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B82BABE-F686-6A87-2558-5EBB6610EAA9}"/>
              </a:ext>
            </a:extLst>
          </p:cNvPr>
          <p:cNvSpPr txBox="1"/>
          <p:nvPr/>
        </p:nvSpPr>
        <p:spPr>
          <a:xfrm>
            <a:off x="1178804" y="1432193"/>
            <a:ext cx="6401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说一说图的意思，再解答。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C9E1E44-A5AB-D67F-984D-9C74C7B04CCC}"/>
              </a:ext>
            </a:extLst>
          </p:cNvPr>
          <p:cNvGrpSpPr/>
          <p:nvPr/>
        </p:nvGrpSpPr>
        <p:grpSpPr>
          <a:xfrm>
            <a:off x="947230" y="4531679"/>
            <a:ext cx="4671151" cy="683046"/>
            <a:chOff x="1068636" y="4373697"/>
            <a:chExt cx="4671151" cy="68304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2FDAE89-5F27-0100-1418-DDB5D5C0B546}"/>
                </a:ext>
              </a:extLst>
            </p:cNvPr>
            <p:cNvSpPr/>
            <p:nvPr/>
          </p:nvSpPr>
          <p:spPr>
            <a:xfrm>
              <a:off x="1068636" y="438471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C8C86DED-77A1-A8E1-8C22-802060B1E9EC}"/>
                </a:ext>
              </a:extLst>
            </p:cNvPr>
            <p:cNvSpPr/>
            <p:nvPr/>
          </p:nvSpPr>
          <p:spPr>
            <a:xfrm>
              <a:off x="1883884" y="4373697"/>
              <a:ext cx="683046" cy="6830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C39F5B0-1BD5-D12E-5DE6-810E1B7C846F}"/>
                </a:ext>
              </a:extLst>
            </p:cNvPr>
            <p:cNvSpPr/>
            <p:nvPr/>
          </p:nvSpPr>
          <p:spPr>
            <a:xfrm>
              <a:off x="2688115" y="4406747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3E31E94-850D-4FD9-FD60-29AAB4590E5D}"/>
                </a:ext>
              </a:extLst>
            </p:cNvPr>
            <p:cNvSpPr txBox="1"/>
            <p:nvPr/>
          </p:nvSpPr>
          <p:spPr>
            <a:xfrm>
              <a:off x="3481330" y="4373697"/>
              <a:ext cx="5508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=</a:t>
              </a:r>
              <a:endParaRPr lang="zh-CN" altLang="en-US" sz="3600" b="1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E619A96-5528-4538-4951-AD45EAD2E2CB}"/>
                </a:ext>
              </a:extLst>
            </p:cNvPr>
            <p:cNvSpPr/>
            <p:nvPr/>
          </p:nvSpPr>
          <p:spPr>
            <a:xfrm>
              <a:off x="3944038" y="441776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AC86ED4-75AC-3463-F8F3-5869FA26E423}"/>
                </a:ext>
              </a:extLst>
            </p:cNvPr>
            <p:cNvSpPr txBox="1"/>
            <p:nvPr/>
          </p:nvSpPr>
          <p:spPr>
            <a:xfrm>
              <a:off x="4660134" y="4406748"/>
              <a:ext cx="1079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(</a:t>
              </a:r>
              <a:r>
                <a:rPr lang="zh-CN" altLang="en-US" sz="3600" b="1" dirty="0"/>
                <a:t>只</a:t>
              </a:r>
              <a:r>
                <a:rPr lang="en-US" altLang="zh-CN" sz="3600" b="1" dirty="0"/>
                <a:t>)</a:t>
              </a:r>
              <a:endParaRPr lang="zh-CN" altLang="en-US" sz="3600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E414603-0392-FA63-DA2A-ACCD78ABB632}"/>
              </a:ext>
            </a:extLst>
          </p:cNvPr>
          <p:cNvGrpSpPr/>
          <p:nvPr/>
        </p:nvGrpSpPr>
        <p:grpSpPr>
          <a:xfrm>
            <a:off x="6433630" y="4509645"/>
            <a:ext cx="4671151" cy="683046"/>
            <a:chOff x="1068636" y="4373697"/>
            <a:chExt cx="4671151" cy="683046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1DDA51B-DDD5-B961-9D77-AEB871C82428}"/>
                </a:ext>
              </a:extLst>
            </p:cNvPr>
            <p:cNvSpPr/>
            <p:nvPr/>
          </p:nvSpPr>
          <p:spPr>
            <a:xfrm>
              <a:off x="1068636" y="438471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07306A0-19A4-09AA-0324-F2CD03182793}"/>
                </a:ext>
              </a:extLst>
            </p:cNvPr>
            <p:cNvSpPr/>
            <p:nvPr/>
          </p:nvSpPr>
          <p:spPr>
            <a:xfrm>
              <a:off x="1883884" y="4373697"/>
              <a:ext cx="683046" cy="6830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2AE17C3-AAA0-370A-935C-BA15C82081FC}"/>
                </a:ext>
              </a:extLst>
            </p:cNvPr>
            <p:cNvSpPr/>
            <p:nvPr/>
          </p:nvSpPr>
          <p:spPr>
            <a:xfrm>
              <a:off x="2688115" y="4406747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47EA72E-5DA7-E959-9EBB-823A9A414CA5}"/>
                </a:ext>
              </a:extLst>
            </p:cNvPr>
            <p:cNvSpPr txBox="1"/>
            <p:nvPr/>
          </p:nvSpPr>
          <p:spPr>
            <a:xfrm>
              <a:off x="3481330" y="4373697"/>
              <a:ext cx="5508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=</a:t>
              </a:r>
              <a:endParaRPr lang="zh-CN" altLang="en-US" sz="3600" b="1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8F7456A-BA78-2C65-6084-1747A54D8BBE}"/>
                </a:ext>
              </a:extLst>
            </p:cNvPr>
            <p:cNvSpPr/>
            <p:nvPr/>
          </p:nvSpPr>
          <p:spPr>
            <a:xfrm>
              <a:off x="3944038" y="441776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C1D4903-7669-484A-2922-78681574AD88}"/>
                </a:ext>
              </a:extLst>
            </p:cNvPr>
            <p:cNvSpPr txBox="1"/>
            <p:nvPr/>
          </p:nvSpPr>
          <p:spPr>
            <a:xfrm>
              <a:off x="4660134" y="4406748"/>
              <a:ext cx="1079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(</a:t>
              </a:r>
              <a:r>
                <a:rPr lang="zh-CN" altLang="en-US" sz="3600" b="1" dirty="0"/>
                <a:t>只</a:t>
              </a:r>
              <a:r>
                <a:rPr lang="en-US" altLang="zh-CN" sz="3600" b="1" dirty="0"/>
                <a:t>)</a:t>
              </a:r>
              <a:endParaRPr lang="zh-CN" altLang="en-US" sz="3600" b="1" dirty="0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41C81CFB-F057-C88D-7BAE-FEA82A1E654F}"/>
              </a:ext>
            </a:extLst>
          </p:cNvPr>
          <p:cNvSpPr txBox="1"/>
          <p:nvPr/>
        </p:nvSpPr>
        <p:spPr>
          <a:xfrm>
            <a:off x="697293" y="5279084"/>
            <a:ext cx="53900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上面有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只蜻蜓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下面有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一共有几只？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1DA7C98-FC7D-C1AC-C903-6A3FCBC1C95D}"/>
              </a:ext>
            </a:extLst>
          </p:cNvPr>
          <p:cNvSpPr txBox="1"/>
          <p:nvPr/>
        </p:nvSpPr>
        <p:spPr>
          <a:xfrm>
            <a:off x="6168418" y="5288740"/>
            <a:ext cx="53900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只蜗牛，爬走了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还剩几只？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6B334E8-25CD-F270-733C-FEE25FCE6C51}"/>
              </a:ext>
            </a:extLst>
          </p:cNvPr>
          <p:cNvSpPr txBox="1"/>
          <p:nvPr/>
        </p:nvSpPr>
        <p:spPr>
          <a:xfrm>
            <a:off x="991297" y="4454560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5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F8DF24C-B551-AC5D-7E7F-A154028E4D40}"/>
              </a:ext>
            </a:extLst>
          </p:cNvPr>
          <p:cNvSpPr txBox="1"/>
          <p:nvPr/>
        </p:nvSpPr>
        <p:spPr>
          <a:xfrm>
            <a:off x="1839596" y="4465577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+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B581514-66F6-8E9B-A6B8-3DC07B11FB7E}"/>
              </a:ext>
            </a:extLst>
          </p:cNvPr>
          <p:cNvSpPr txBox="1"/>
          <p:nvPr/>
        </p:nvSpPr>
        <p:spPr>
          <a:xfrm>
            <a:off x="2566709" y="4487611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3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A6D2D8C-F920-31E5-EDD5-6B97C53B5E3F}"/>
              </a:ext>
            </a:extLst>
          </p:cNvPr>
          <p:cNvSpPr txBox="1"/>
          <p:nvPr/>
        </p:nvSpPr>
        <p:spPr>
          <a:xfrm>
            <a:off x="3921784" y="4520662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8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C7C1676-AC18-391F-75A8-DE5B579814DD}"/>
              </a:ext>
            </a:extLst>
          </p:cNvPr>
          <p:cNvSpPr txBox="1"/>
          <p:nvPr/>
        </p:nvSpPr>
        <p:spPr>
          <a:xfrm>
            <a:off x="6532782" y="4432527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9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B9C9731-2DCD-30C8-DAB8-E2544AFEDC75}"/>
              </a:ext>
            </a:extLst>
          </p:cNvPr>
          <p:cNvSpPr txBox="1"/>
          <p:nvPr/>
        </p:nvSpPr>
        <p:spPr>
          <a:xfrm>
            <a:off x="7364666" y="4434400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+mn-ea"/>
              </a:rPr>
              <a:t>-</a:t>
            </a:r>
            <a:endParaRPr lang="zh-CN" altLang="en-US" sz="4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6661E93-B9D4-9E5B-9F5A-659357E36B04}"/>
              </a:ext>
            </a:extLst>
          </p:cNvPr>
          <p:cNvSpPr txBox="1"/>
          <p:nvPr/>
        </p:nvSpPr>
        <p:spPr>
          <a:xfrm>
            <a:off x="8097178" y="4443544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2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8363687-027A-3B0E-BB42-93E16C708B8B}"/>
              </a:ext>
            </a:extLst>
          </p:cNvPr>
          <p:cNvSpPr txBox="1"/>
          <p:nvPr/>
        </p:nvSpPr>
        <p:spPr>
          <a:xfrm>
            <a:off x="9375135" y="4476595"/>
            <a:ext cx="703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7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269D0F89-55DA-DA60-F523-70B7529567BE}"/>
              </a:ext>
            </a:extLst>
          </p:cNvPr>
          <p:cNvSpPr txBox="1"/>
          <p:nvPr/>
        </p:nvSpPr>
        <p:spPr>
          <a:xfrm>
            <a:off x="6905282" y="1516345"/>
            <a:ext cx="350059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65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页 练一练 第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64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id="{D429C6C0-70E1-7D9F-F7FB-FD63C886898B}"/>
              </a:ext>
            </a:extLst>
          </p:cNvPr>
          <p:cNvSpPr txBox="1"/>
          <p:nvPr/>
        </p:nvSpPr>
        <p:spPr>
          <a:xfrm>
            <a:off x="1487277" y="517793"/>
            <a:ext cx="7976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请你从图中提出数学问题并解答。</a:t>
            </a: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8CBC67F6-1A2B-CF08-FA5F-F342BA71E105}"/>
              </a:ext>
            </a:extLst>
          </p:cNvPr>
          <p:cNvSpPr txBox="1"/>
          <p:nvPr/>
        </p:nvSpPr>
        <p:spPr>
          <a:xfrm>
            <a:off x="1686462" y="1197453"/>
            <a:ext cx="3463814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66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页 练一练 第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sz="2000" b="1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5D550E4-F403-1F5A-63FD-563345DBE395}"/>
              </a:ext>
            </a:extLst>
          </p:cNvPr>
          <p:cNvSpPr txBox="1"/>
          <p:nvPr/>
        </p:nvSpPr>
        <p:spPr>
          <a:xfrm>
            <a:off x="831772" y="4508505"/>
            <a:ext cx="5244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瓶水，小猴喝了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瓶，还剩下几瓶？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675ABDA-2FA0-FF84-D6BA-734C115C5420}"/>
              </a:ext>
            </a:extLst>
          </p:cNvPr>
          <p:cNvGrpSpPr/>
          <p:nvPr/>
        </p:nvGrpSpPr>
        <p:grpSpPr>
          <a:xfrm>
            <a:off x="903383" y="5582799"/>
            <a:ext cx="4671151" cy="683046"/>
            <a:chOff x="1068636" y="4373697"/>
            <a:chExt cx="4671151" cy="6830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28CEFB1D-2D7E-1848-AB8D-CDB37036E1FB}"/>
                </a:ext>
              </a:extLst>
            </p:cNvPr>
            <p:cNvSpPr/>
            <p:nvPr/>
          </p:nvSpPr>
          <p:spPr>
            <a:xfrm>
              <a:off x="1068636" y="438471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1AC3B6BD-3990-0C2A-6EB6-055AD141DFE7}"/>
                </a:ext>
              </a:extLst>
            </p:cNvPr>
            <p:cNvSpPr/>
            <p:nvPr/>
          </p:nvSpPr>
          <p:spPr>
            <a:xfrm>
              <a:off x="1883884" y="4373697"/>
              <a:ext cx="683046" cy="6830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3DE47D1C-9E9A-53A7-804F-2295E45F40C7}"/>
                </a:ext>
              </a:extLst>
            </p:cNvPr>
            <p:cNvSpPr/>
            <p:nvPr/>
          </p:nvSpPr>
          <p:spPr>
            <a:xfrm>
              <a:off x="2688115" y="4406747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34032362-F99A-5394-E9A3-338543D8F76B}"/>
                </a:ext>
              </a:extLst>
            </p:cNvPr>
            <p:cNvSpPr txBox="1"/>
            <p:nvPr/>
          </p:nvSpPr>
          <p:spPr>
            <a:xfrm>
              <a:off x="3481330" y="4373697"/>
              <a:ext cx="5508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=</a:t>
              </a:r>
              <a:endParaRPr lang="zh-CN" altLang="en-US" sz="3600" b="1" dirty="0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6795736-B7CB-3A56-FBD3-A3A94EC95206}"/>
                </a:ext>
              </a:extLst>
            </p:cNvPr>
            <p:cNvSpPr/>
            <p:nvPr/>
          </p:nvSpPr>
          <p:spPr>
            <a:xfrm>
              <a:off x="3944038" y="441776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55D92B3-768B-A361-723F-CFE84A9168CF}"/>
                </a:ext>
              </a:extLst>
            </p:cNvPr>
            <p:cNvSpPr txBox="1"/>
            <p:nvPr/>
          </p:nvSpPr>
          <p:spPr>
            <a:xfrm>
              <a:off x="4660134" y="4406748"/>
              <a:ext cx="1079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(</a:t>
              </a:r>
              <a:r>
                <a:rPr lang="zh-CN" altLang="en-US" sz="3600" b="1" dirty="0"/>
                <a:t>瓶</a:t>
              </a:r>
              <a:r>
                <a:rPr lang="en-US" altLang="zh-CN" sz="3600" b="1" dirty="0"/>
                <a:t>)</a:t>
              </a:r>
              <a:endParaRPr lang="zh-CN" altLang="en-US" sz="3600" b="1" dirty="0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0C3C5B81-186A-D7D7-5714-F78BC9B88A9F}"/>
              </a:ext>
            </a:extLst>
          </p:cNvPr>
          <p:cNvSpPr txBox="1"/>
          <p:nvPr/>
        </p:nvSpPr>
        <p:spPr>
          <a:xfrm>
            <a:off x="6154981" y="4508505"/>
            <a:ext cx="5796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岸上有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只小猴，船上有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只小猴，一共有几只？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B3A5ED2-7484-D5EE-1A2A-F3CDB11F614D}"/>
              </a:ext>
            </a:extLst>
          </p:cNvPr>
          <p:cNvGrpSpPr/>
          <p:nvPr/>
        </p:nvGrpSpPr>
        <p:grpSpPr>
          <a:xfrm>
            <a:off x="6455885" y="5560766"/>
            <a:ext cx="4671151" cy="683046"/>
            <a:chOff x="1068636" y="4373697"/>
            <a:chExt cx="4671151" cy="683046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729C44E0-25D5-2393-018E-00A2B2EED8E5}"/>
                </a:ext>
              </a:extLst>
            </p:cNvPr>
            <p:cNvSpPr/>
            <p:nvPr/>
          </p:nvSpPr>
          <p:spPr>
            <a:xfrm>
              <a:off x="1068636" y="438471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48A31648-F304-44EA-1CF4-8E31B5485283}"/>
                </a:ext>
              </a:extLst>
            </p:cNvPr>
            <p:cNvSpPr/>
            <p:nvPr/>
          </p:nvSpPr>
          <p:spPr>
            <a:xfrm>
              <a:off x="1883884" y="4373697"/>
              <a:ext cx="683046" cy="6830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87F0336-C5C7-A69F-D1C8-CEE79D763AA1}"/>
                </a:ext>
              </a:extLst>
            </p:cNvPr>
            <p:cNvSpPr/>
            <p:nvPr/>
          </p:nvSpPr>
          <p:spPr>
            <a:xfrm>
              <a:off x="2688115" y="4406747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43A77D23-5762-3115-9711-5855D668097C}"/>
                </a:ext>
              </a:extLst>
            </p:cNvPr>
            <p:cNvSpPr txBox="1"/>
            <p:nvPr/>
          </p:nvSpPr>
          <p:spPr>
            <a:xfrm>
              <a:off x="3481330" y="4373697"/>
              <a:ext cx="5508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=</a:t>
              </a:r>
              <a:endParaRPr lang="zh-CN" altLang="en-US" sz="3600" b="1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4A8FBC60-6A55-62F5-857B-796F633B193B}"/>
                </a:ext>
              </a:extLst>
            </p:cNvPr>
            <p:cNvSpPr/>
            <p:nvPr/>
          </p:nvSpPr>
          <p:spPr>
            <a:xfrm>
              <a:off x="3944038" y="4417763"/>
              <a:ext cx="627961" cy="6279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96E9CD67-D66F-89F1-46C5-F8FE3719E9A2}"/>
                </a:ext>
              </a:extLst>
            </p:cNvPr>
            <p:cNvSpPr txBox="1"/>
            <p:nvPr/>
          </p:nvSpPr>
          <p:spPr>
            <a:xfrm>
              <a:off x="4660134" y="4406748"/>
              <a:ext cx="1079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(</a:t>
              </a:r>
              <a:r>
                <a:rPr lang="zh-CN" altLang="en-US" sz="3600" b="1" dirty="0"/>
                <a:t>只</a:t>
              </a:r>
              <a:r>
                <a:rPr lang="en-US" altLang="zh-CN" sz="3600" b="1" dirty="0"/>
                <a:t>)</a:t>
              </a:r>
              <a:endParaRPr lang="zh-CN" altLang="en-US" sz="3600" b="1" dirty="0"/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46FF5BFA-DF71-8004-F48A-CE9A49A24AEA}"/>
              </a:ext>
            </a:extLst>
          </p:cNvPr>
          <p:cNvSpPr txBox="1"/>
          <p:nvPr/>
        </p:nvSpPr>
        <p:spPr>
          <a:xfrm>
            <a:off x="848299" y="5505678"/>
            <a:ext cx="936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10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FFEAB25-531C-EEAE-6C40-AE9FD5CADB59}"/>
              </a:ext>
            </a:extLst>
          </p:cNvPr>
          <p:cNvSpPr txBox="1"/>
          <p:nvPr/>
        </p:nvSpPr>
        <p:spPr>
          <a:xfrm>
            <a:off x="1810732" y="5511076"/>
            <a:ext cx="936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+mn-ea"/>
              </a:rPr>
              <a:t>-</a:t>
            </a:r>
            <a:endParaRPr lang="zh-CN" altLang="en-US" sz="4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31E36C7-7F35-AF43-433E-792780B9D96D}"/>
              </a:ext>
            </a:extLst>
          </p:cNvPr>
          <p:cNvSpPr txBox="1"/>
          <p:nvPr/>
        </p:nvSpPr>
        <p:spPr>
          <a:xfrm>
            <a:off x="2577947" y="5516695"/>
            <a:ext cx="936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3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2DDB926-4EFC-A217-40E5-073FBFD1027D}"/>
              </a:ext>
            </a:extLst>
          </p:cNvPr>
          <p:cNvSpPr txBox="1"/>
          <p:nvPr/>
        </p:nvSpPr>
        <p:spPr>
          <a:xfrm>
            <a:off x="3844886" y="5527712"/>
            <a:ext cx="936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7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8A3CC52-BFB1-F092-5F8E-D662C7F249F4}"/>
              </a:ext>
            </a:extLst>
          </p:cNvPr>
          <p:cNvSpPr txBox="1"/>
          <p:nvPr/>
        </p:nvSpPr>
        <p:spPr>
          <a:xfrm>
            <a:off x="6488934" y="5516695"/>
            <a:ext cx="936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6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ABA33583-4D6C-E84B-89C7-6FB20CD7ED2F}"/>
              </a:ext>
            </a:extLst>
          </p:cNvPr>
          <p:cNvSpPr txBox="1"/>
          <p:nvPr/>
        </p:nvSpPr>
        <p:spPr>
          <a:xfrm>
            <a:off x="7337232" y="5483645"/>
            <a:ext cx="936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+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E164C960-6D85-08D0-6F84-7D7DDBDAFDB6}"/>
              </a:ext>
            </a:extLst>
          </p:cNvPr>
          <p:cNvSpPr txBox="1"/>
          <p:nvPr/>
        </p:nvSpPr>
        <p:spPr>
          <a:xfrm>
            <a:off x="8185530" y="5494662"/>
            <a:ext cx="936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2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3B353C5A-E9BB-D033-FAEE-DA6D985666F3}"/>
              </a:ext>
            </a:extLst>
          </p:cNvPr>
          <p:cNvSpPr txBox="1"/>
          <p:nvPr/>
        </p:nvSpPr>
        <p:spPr>
          <a:xfrm>
            <a:off x="9397385" y="5527713"/>
            <a:ext cx="572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8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EF2B1E2-2360-447A-B3E3-9025AC1B2D4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1259725"/>
            <a:ext cx="10076033" cy="32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1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C53297E1-BAE4-4DB6-914C-883705151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280F1C-8469-486B-8C53-88527E144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69" y="895052"/>
            <a:ext cx="2715247" cy="520352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91D96188-9AE0-4273-BFE4-73AFF5C4CD29}"/>
              </a:ext>
            </a:extLst>
          </p:cNvPr>
          <p:cNvSpPr/>
          <p:nvPr/>
        </p:nvSpPr>
        <p:spPr>
          <a:xfrm>
            <a:off x="2496312" y="2307664"/>
            <a:ext cx="4544568" cy="1792224"/>
          </a:xfrm>
          <a:prstGeom prst="wedgeRoundRectCallout">
            <a:avLst>
              <a:gd name="adj1" fmla="val 60857"/>
              <a:gd name="adj2" fmla="val -35418"/>
              <a:gd name="adj3" fmla="val 16667"/>
            </a:avLst>
          </a:prstGeom>
          <a:solidFill>
            <a:srgbClr val="FFF2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4000" b="1" dirty="0">
                <a:solidFill>
                  <a:schemeClr val="tx1"/>
                </a:solidFill>
              </a:rPr>
              <a:t>说一说这节课你们有什么收获？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375240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4E581F74-4F4C-4751-92DB-B6823A5D5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E7EBE3-E612-448C-99CD-A7E9B0406A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B480A87-EC18-41B3-B8FF-68E456974C93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5BD4D01-64A9-485B-A3A4-68A9428B80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46a964f-d549-41f3-8f80-9b86b6d4fa88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46a964f-d549-41f3-8f80-9b86b6d4fa88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522</Words>
  <Application>Microsoft Office PowerPoint</Application>
  <PresentationFormat>宽屏</PresentationFormat>
  <Paragraphs>98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黑体</vt:lpstr>
      <vt:lpstr>楷体</vt:lpstr>
      <vt:lpstr>Arial</vt:lpstr>
      <vt:lpstr>Times New Roman</vt:lpstr>
      <vt:lpstr>1_Office 主题​​</vt:lpstr>
      <vt:lpstr>4_Office 主题​​</vt:lpstr>
      <vt:lpstr>整理和复习(2)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32</cp:revision>
  <dcterms:created xsi:type="dcterms:W3CDTF">2024-08-20T08:46:39Z</dcterms:created>
  <dcterms:modified xsi:type="dcterms:W3CDTF">2024-08-27T03:02:40Z</dcterms:modified>
</cp:coreProperties>
</file>