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19"/>
  </p:notesMasterIdLst>
  <p:sldIdLst>
    <p:sldId id="447" r:id="rId2"/>
    <p:sldId id="487" r:id="rId3"/>
    <p:sldId id="479" r:id="rId4"/>
    <p:sldId id="509" r:id="rId5"/>
    <p:sldId id="510" r:id="rId6"/>
    <p:sldId id="511" r:id="rId7"/>
    <p:sldId id="512" r:id="rId8"/>
    <p:sldId id="513" r:id="rId9"/>
    <p:sldId id="514" r:id="rId10"/>
    <p:sldId id="515" r:id="rId11"/>
    <p:sldId id="516" r:id="rId12"/>
    <p:sldId id="502" r:id="rId13"/>
    <p:sldId id="508" r:id="rId14"/>
    <p:sldId id="485" r:id="rId15"/>
    <p:sldId id="486" r:id="rId16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9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B57D"/>
    <a:srgbClr val="DA4E4E"/>
    <a:srgbClr val="0000FF"/>
    <a:srgbClr val="E4B3B2"/>
    <a:srgbClr val="FBDCCD"/>
    <a:srgbClr val="E2F2F1"/>
    <a:srgbClr val="B3DDDA"/>
    <a:srgbClr val="BFE1E8"/>
    <a:srgbClr val="97C5E4"/>
    <a:srgbClr val="A3D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6349" autoAdjust="0"/>
  </p:normalViewPr>
  <p:slideViewPr>
    <p:cSldViewPr snapToGrid="0">
      <p:cViewPr varScale="1">
        <p:scale>
          <a:sx n="149" d="100"/>
          <a:sy n="149" d="100"/>
        </p:scale>
        <p:origin x="546" y="114"/>
      </p:cViewPr>
      <p:guideLst>
        <p:guide orient="horz" pos="1620"/>
        <p:guide pos="28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90BE80D-2F82-485D-8558-AC6B8102A6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9DC538-E9B0-4808-A344-D8E5AC0152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3574145-B825-4026-9468-E80779C9D1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38460BE-8B03-4DF3-AB0C-7548C4EA2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57BF3C-F86E-479C-BDBC-8970B3A160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9BF57D-DD3D-4129-9A97-8D454B93F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pPr>
              <a:defRPr/>
            </a:pPr>
            <a:fld id="{9205633B-820F-4312-9AD1-7D2171F3F6FB}" type="slidenum">
              <a:rPr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AE9A78-8D33-44DB-9506-73E9D2BEF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C989B2F-BEBC-4BC3-8F48-D7F79A556B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4E487A8-0E1E-4E77-8161-817B4B564279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DEAB4B09-E174-4665-B33A-E091690F52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74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46EB37EC-CC31-45C1-A6F4-4F2F380527B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88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61D853A-C30E-B1E1-E987-D946DFAC4F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3558"/>
            <a:ext cx="2122714" cy="592258"/>
          </a:xfrm>
          <a:prstGeom prst="rect">
            <a:avLst/>
          </a:prstGeom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D33A1DD6-7944-4A1D-88F5-E0DC1A41FCF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03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5" r:id="rId2"/>
    <p:sldLayoutId id="2147483897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副标题 4">
            <a:extLst>
              <a:ext uri="{FF2B5EF4-FFF2-40B4-BE49-F238E27FC236}">
                <a16:creationId xmlns:a16="http://schemas.microsoft.com/office/drawing/2014/main" id="{ACC9BDBB-64B0-4E9F-8A05-DA1B15AB0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625" y="764646"/>
            <a:ext cx="2923309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R·</a:t>
            </a:r>
            <a:r>
              <a:rPr lang="zh-CN" altLang="en-US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一年级数学上册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C9593D93-C820-44CB-817C-F1DF521C4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972" y="1360240"/>
            <a:ext cx="6337970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二、</a:t>
            </a: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6~10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的认识和加、减法</a:t>
            </a: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DDE58B08-656D-4DF9-B904-5EF048065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478" y="2119312"/>
            <a:ext cx="3236958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1.6~9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</a:t>
            </a:r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D3D29BC0-E446-3037-AA08-8E2308C92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1113" y="3024187"/>
            <a:ext cx="4863070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比大小、第几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AF4E657-50B2-04D8-9C05-5A782AD10E13}"/>
              </a:ext>
            </a:extLst>
          </p:cNvPr>
          <p:cNvSpPr txBox="1"/>
          <p:nvPr/>
        </p:nvSpPr>
        <p:spPr>
          <a:xfrm>
            <a:off x="309662" y="32968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复习回顾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E8893D34-F0BD-B776-5594-19B125C08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203" y="2992651"/>
            <a:ext cx="1519423" cy="2910605"/>
          </a:xfrm>
          <a:prstGeom prst="rect">
            <a:avLst/>
          </a:prstGeom>
        </p:spPr>
      </p:pic>
      <p:sp>
        <p:nvSpPr>
          <p:cNvPr id="33" name="对话气泡: 圆角矩形 32">
            <a:extLst>
              <a:ext uri="{FF2B5EF4-FFF2-40B4-BE49-F238E27FC236}">
                <a16:creationId xmlns:a16="http://schemas.microsoft.com/office/drawing/2014/main" id="{B6F952B7-7BD7-6BF0-5FBE-660767945C0E}"/>
              </a:ext>
            </a:extLst>
          </p:cNvPr>
          <p:cNvSpPr/>
          <p:nvPr/>
        </p:nvSpPr>
        <p:spPr>
          <a:xfrm>
            <a:off x="3610525" y="3441481"/>
            <a:ext cx="3374933" cy="1006472"/>
          </a:xfrm>
          <a:prstGeom prst="wedgeRoundRectCallout">
            <a:avLst>
              <a:gd name="adj1" fmla="val 62744"/>
              <a:gd name="adj2" fmla="val -30673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可以用哪些方法表示这些数呢？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391F09-FF03-130B-949D-071D18BC2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803"/>
          <a:stretch>
            <a:fillRect/>
          </a:stretch>
        </p:blipFill>
        <p:spPr bwMode="auto">
          <a:xfrm>
            <a:off x="1372709" y="1731962"/>
            <a:ext cx="430213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15F6FE0-AD30-E843-CE3A-5039AF064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722" y="1731962"/>
            <a:ext cx="542925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E0F28BD-69A7-0EDE-9B68-83D9D4ABB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272" y="1731962"/>
            <a:ext cx="4953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990440B-F0DF-72E3-EDFB-61024192C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372" y="1731962"/>
            <a:ext cx="566737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D0F6363-58DB-2A02-C7A5-845B28986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72" y="1731962"/>
            <a:ext cx="561975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CFD8836-EC94-0AFC-93F3-99D7A1D6D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572" y="1808162"/>
            <a:ext cx="5048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840FD5A-E3C7-2FD1-DD98-C3A27E9E0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084" y="1730375"/>
            <a:ext cx="588963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åé¢çº¸, ç»¿è², æ°, å·ç , æ°å­, å­">
            <a:extLst>
              <a:ext uri="{FF2B5EF4-FFF2-40B4-BE49-F238E27FC236}">
                <a16:creationId xmlns:a16="http://schemas.microsoft.com/office/drawing/2014/main" id="{6E59E1F4-7B6C-AE6D-76AF-6B172785A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622" y="1778000"/>
            <a:ext cx="582612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E403A7E-C582-7620-064A-E8BBBF6A1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072" y="1730375"/>
            <a:ext cx="547687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8A083EA-2EED-F22C-1D43-D1C9F490D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63" r="-4861"/>
          <a:stretch>
            <a:fillRect/>
          </a:stretch>
        </p:blipFill>
        <p:spPr bwMode="auto">
          <a:xfrm>
            <a:off x="575784" y="1733550"/>
            <a:ext cx="654050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899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188E14E0-660B-4AC7-9199-DF55E08D4D6A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90C30081-AE1F-4356-AF28-7ACF4CC3C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3838CAF-8D89-47FF-AA25-C8B5E183C9E0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探究新知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2B319F13-C68D-79C4-E579-0A68F7D144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560" y="895816"/>
            <a:ext cx="1519423" cy="2910605"/>
          </a:xfrm>
          <a:prstGeom prst="rect">
            <a:avLst/>
          </a:prstGeom>
        </p:spPr>
      </p:pic>
      <p:grpSp>
        <p:nvGrpSpPr>
          <p:cNvPr id="75" name="组合 74">
            <a:extLst>
              <a:ext uri="{FF2B5EF4-FFF2-40B4-BE49-F238E27FC236}">
                <a16:creationId xmlns:a16="http://schemas.microsoft.com/office/drawing/2014/main" id="{EBDBF020-BB93-BF24-2CD6-5139CE26AB4D}"/>
              </a:ext>
            </a:extLst>
          </p:cNvPr>
          <p:cNvGrpSpPr/>
          <p:nvPr/>
        </p:nvGrpSpPr>
        <p:grpSpPr>
          <a:xfrm>
            <a:off x="2209496" y="1081999"/>
            <a:ext cx="3114935" cy="3620536"/>
            <a:chOff x="2209496" y="1081999"/>
            <a:chExt cx="3114935" cy="3620536"/>
          </a:xfrm>
        </p:grpSpPr>
        <p:sp>
          <p:nvSpPr>
            <p:cNvPr id="4" name="立方体 3">
              <a:extLst>
                <a:ext uri="{FF2B5EF4-FFF2-40B4-BE49-F238E27FC236}">
                  <a16:creationId xmlns:a16="http://schemas.microsoft.com/office/drawing/2014/main" id="{7EDFE77E-B300-55E1-AFE2-9308F7ABCDF1}"/>
                </a:ext>
              </a:extLst>
            </p:cNvPr>
            <p:cNvSpPr/>
            <p:nvPr/>
          </p:nvSpPr>
          <p:spPr>
            <a:xfrm>
              <a:off x="2209496" y="4259464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立方体 19">
              <a:extLst>
                <a:ext uri="{FF2B5EF4-FFF2-40B4-BE49-F238E27FC236}">
                  <a16:creationId xmlns:a16="http://schemas.microsoft.com/office/drawing/2014/main" id="{1A79E9C0-FD6A-01EA-5B7C-52A72B59DF0A}"/>
                </a:ext>
              </a:extLst>
            </p:cNvPr>
            <p:cNvSpPr/>
            <p:nvPr/>
          </p:nvSpPr>
          <p:spPr>
            <a:xfrm>
              <a:off x="2543479" y="4259464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立方体 22">
              <a:extLst>
                <a:ext uri="{FF2B5EF4-FFF2-40B4-BE49-F238E27FC236}">
                  <a16:creationId xmlns:a16="http://schemas.microsoft.com/office/drawing/2014/main" id="{D7BB6B34-A0D8-5837-E768-F7B54611142A}"/>
                </a:ext>
              </a:extLst>
            </p:cNvPr>
            <p:cNvSpPr/>
            <p:nvPr/>
          </p:nvSpPr>
          <p:spPr>
            <a:xfrm>
              <a:off x="2877462" y="4259464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立方体 26">
              <a:extLst>
                <a:ext uri="{FF2B5EF4-FFF2-40B4-BE49-F238E27FC236}">
                  <a16:creationId xmlns:a16="http://schemas.microsoft.com/office/drawing/2014/main" id="{D6E79783-E8BA-8656-C85B-6A6CA11DA8B5}"/>
                </a:ext>
              </a:extLst>
            </p:cNvPr>
            <p:cNvSpPr/>
            <p:nvPr/>
          </p:nvSpPr>
          <p:spPr>
            <a:xfrm>
              <a:off x="3211445" y="4258136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立方体 27">
              <a:extLst>
                <a:ext uri="{FF2B5EF4-FFF2-40B4-BE49-F238E27FC236}">
                  <a16:creationId xmlns:a16="http://schemas.microsoft.com/office/drawing/2014/main" id="{FBD75474-127A-ED82-3B41-4799966D75A2}"/>
                </a:ext>
              </a:extLst>
            </p:cNvPr>
            <p:cNvSpPr/>
            <p:nvPr/>
          </p:nvSpPr>
          <p:spPr>
            <a:xfrm>
              <a:off x="3545428" y="4258136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立方体 28">
              <a:extLst>
                <a:ext uri="{FF2B5EF4-FFF2-40B4-BE49-F238E27FC236}">
                  <a16:creationId xmlns:a16="http://schemas.microsoft.com/office/drawing/2014/main" id="{4621E74D-86AF-4AC9-ED0F-40FC4EE1A63F}"/>
                </a:ext>
              </a:extLst>
            </p:cNvPr>
            <p:cNvSpPr/>
            <p:nvPr/>
          </p:nvSpPr>
          <p:spPr>
            <a:xfrm>
              <a:off x="3879411" y="4258135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立方体 29">
              <a:extLst>
                <a:ext uri="{FF2B5EF4-FFF2-40B4-BE49-F238E27FC236}">
                  <a16:creationId xmlns:a16="http://schemas.microsoft.com/office/drawing/2014/main" id="{BA8B2F59-0857-6E4F-C05B-61BB968E79D1}"/>
                </a:ext>
              </a:extLst>
            </p:cNvPr>
            <p:cNvSpPr/>
            <p:nvPr/>
          </p:nvSpPr>
          <p:spPr>
            <a:xfrm>
              <a:off x="4213394" y="4258134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立方体 30">
              <a:extLst>
                <a:ext uri="{FF2B5EF4-FFF2-40B4-BE49-F238E27FC236}">
                  <a16:creationId xmlns:a16="http://schemas.microsoft.com/office/drawing/2014/main" id="{AE189554-457A-2E09-6DBE-30C24B32F78E}"/>
                </a:ext>
              </a:extLst>
            </p:cNvPr>
            <p:cNvSpPr/>
            <p:nvPr/>
          </p:nvSpPr>
          <p:spPr>
            <a:xfrm>
              <a:off x="4547377" y="4258133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立方体 31">
              <a:extLst>
                <a:ext uri="{FF2B5EF4-FFF2-40B4-BE49-F238E27FC236}">
                  <a16:creationId xmlns:a16="http://schemas.microsoft.com/office/drawing/2014/main" id="{410BF727-EFA2-962D-41D0-F1C32337B785}"/>
                </a:ext>
              </a:extLst>
            </p:cNvPr>
            <p:cNvSpPr/>
            <p:nvPr/>
          </p:nvSpPr>
          <p:spPr>
            <a:xfrm>
              <a:off x="4881360" y="4258133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立方体 32">
              <a:extLst>
                <a:ext uri="{FF2B5EF4-FFF2-40B4-BE49-F238E27FC236}">
                  <a16:creationId xmlns:a16="http://schemas.microsoft.com/office/drawing/2014/main" id="{637E7BF5-7332-7D72-0303-5EBEC81FA8D7}"/>
                </a:ext>
              </a:extLst>
            </p:cNvPr>
            <p:cNvSpPr/>
            <p:nvPr/>
          </p:nvSpPr>
          <p:spPr>
            <a:xfrm>
              <a:off x="2209496" y="3497464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立方体 33">
              <a:extLst>
                <a:ext uri="{FF2B5EF4-FFF2-40B4-BE49-F238E27FC236}">
                  <a16:creationId xmlns:a16="http://schemas.microsoft.com/office/drawing/2014/main" id="{82E0F89B-14A3-0072-81B1-C5BE30A9329E}"/>
                </a:ext>
              </a:extLst>
            </p:cNvPr>
            <p:cNvSpPr/>
            <p:nvPr/>
          </p:nvSpPr>
          <p:spPr>
            <a:xfrm>
              <a:off x="2543479" y="3497464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立方体 34">
              <a:extLst>
                <a:ext uri="{FF2B5EF4-FFF2-40B4-BE49-F238E27FC236}">
                  <a16:creationId xmlns:a16="http://schemas.microsoft.com/office/drawing/2014/main" id="{E6EAFBDD-E59C-10CE-D8AB-DA6BECDCA51E}"/>
                </a:ext>
              </a:extLst>
            </p:cNvPr>
            <p:cNvSpPr/>
            <p:nvPr/>
          </p:nvSpPr>
          <p:spPr>
            <a:xfrm>
              <a:off x="2877462" y="3497464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立方体 35">
              <a:extLst>
                <a:ext uri="{FF2B5EF4-FFF2-40B4-BE49-F238E27FC236}">
                  <a16:creationId xmlns:a16="http://schemas.microsoft.com/office/drawing/2014/main" id="{58D90085-15DC-2617-974D-40797A5BCBC3}"/>
                </a:ext>
              </a:extLst>
            </p:cNvPr>
            <p:cNvSpPr/>
            <p:nvPr/>
          </p:nvSpPr>
          <p:spPr>
            <a:xfrm>
              <a:off x="3211445" y="3496136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立方体 36">
              <a:extLst>
                <a:ext uri="{FF2B5EF4-FFF2-40B4-BE49-F238E27FC236}">
                  <a16:creationId xmlns:a16="http://schemas.microsoft.com/office/drawing/2014/main" id="{D9732576-2DFD-3681-F64B-753A67F6ECBB}"/>
                </a:ext>
              </a:extLst>
            </p:cNvPr>
            <p:cNvSpPr/>
            <p:nvPr/>
          </p:nvSpPr>
          <p:spPr>
            <a:xfrm>
              <a:off x="3545428" y="3496136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立方体 37">
              <a:extLst>
                <a:ext uri="{FF2B5EF4-FFF2-40B4-BE49-F238E27FC236}">
                  <a16:creationId xmlns:a16="http://schemas.microsoft.com/office/drawing/2014/main" id="{EBDBD343-3DF4-2ADE-D5D5-0835C350F8C2}"/>
                </a:ext>
              </a:extLst>
            </p:cNvPr>
            <p:cNvSpPr/>
            <p:nvPr/>
          </p:nvSpPr>
          <p:spPr>
            <a:xfrm>
              <a:off x="3879411" y="3496135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立方体 38">
              <a:extLst>
                <a:ext uri="{FF2B5EF4-FFF2-40B4-BE49-F238E27FC236}">
                  <a16:creationId xmlns:a16="http://schemas.microsoft.com/office/drawing/2014/main" id="{1D7E9CF3-865D-9333-653F-1BD2DB20C0EE}"/>
                </a:ext>
              </a:extLst>
            </p:cNvPr>
            <p:cNvSpPr/>
            <p:nvPr/>
          </p:nvSpPr>
          <p:spPr>
            <a:xfrm>
              <a:off x="4213394" y="3496134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立方体 39">
              <a:extLst>
                <a:ext uri="{FF2B5EF4-FFF2-40B4-BE49-F238E27FC236}">
                  <a16:creationId xmlns:a16="http://schemas.microsoft.com/office/drawing/2014/main" id="{7E6CBC92-1E88-F8CD-B46F-AF1F46B0783A}"/>
                </a:ext>
              </a:extLst>
            </p:cNvPr>
            <p:cNvSpPr/>
            <p:nvPr/>
          </p:nvSpPr>
          <p:spPr>
            <a:xfrm>
              <a:off x="4547377" y="3496133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立方体 41">
              <a:extLst>
                <a:ext uri="{FF2B5EF4-FFF2-40B4-BE49-F238E27FC236}">
                  <a16:creationId xmlns:a16="http://schemas.microsoft.com/office/drawing/2014/main" id="{9E0D9449-79F2-760D-FD07-A093CBE7A871}"/>
                </a:ext>
              </a:extLst>
            </p:cNvPr>
            <p:cNvSpPr/>
            <p:nvPr/>
          </p:nvSpPr>
          <p:spPr>
            <a:xfrm>
              <a:off x="2209496" y="2671397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立方体 42">
              <a:extLst>
                <a:ext uri="{FF2B5EF4-FFF2-40B4-BE49-F238E27FC236}">
                  <a16:creationId xmlns:a16="http://schemas.microsoft.com/office/drawing/2014/main" id="{1D9D3492-D816-7989-493B-76883561ED1B}"/>
                </a:ext>
              </a:extLst>
            </p:cNvPr>
            <p:cNvSpPr/>
            <p:nvPr/>
          </p:nvSpPr>
          <p:spPr>
            <a:xfrm>
              <a:off x="2543479" y="2671397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立方体 43">
              <a:extLst>
                <a:ext uri="{FF2B5EF4-FFF2-40B4-BE49-F238E27FC236}">
                  <a16:creationId xmlns:a16="http://schemas.microsoft.com/office/drawing/2014/main" id="{159F9113-809F-0B16-3266-55F39D8B5347}"/>
                </a:ext>
              </a:extLst>
            </p:cNvPr>
            <p:cNvSpPr/>
            <p:nvPr/>
          </p:nvSpPr>
          <p:spPr>
            <a:xfrm>
              <a:off x="2877462" y="2671397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立方体 44">
              <a:extLst>
                <a:ext uri="{FF2B5EF4-FFF2-40B4-BE49-F238E27FC236}">
                  <a16:creationId xmlns:a16="http://schemas.microsoft.com/office/drawing/2014/main" id="{16941D9B-FA90-303C-8D02-50DB4E4F67A8}"/>
                </a:ext>
              </a:extLst>
            </p:cNvPr>
            <p:cNvSpPr/>
            <p:nvPr/>
          </p:nvSpPr>
          <p:spPr>
            <a:xfrm>
              <a:off x="3211445" y="2670069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立方体 45">
              <a:extLst>
                <a:ext uri="{FF2B5EF4-FFF2-40B4-BE49-F238E27FC236}">
                  <a16:creationId xmlns:a16="http://schemas.microsoft.com/office/drawing/2014/main" id="{D50E05C1-5EEF-1A78-0983-B0C9917A012D}"/>
                </a:ext>
              </a:extLst>
            </p:cNvPr>
            <p:cNvSpPr/>
            <p:nvPr/>
          </p:nvSpPr>
          <p:spPr>
            <a:xfrm>
              <a:off x="3545428" y="2670069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立方体 46">
              <a:extLst>
                <a:ext uri="{FF2B5EF4-FFF2-40B4-BE49-F238E27FC236}">
                  <a16:creationId xmlns:a16="http://schemas.microsoft.com/office/drawing/2014/main" id="{2A14EE79-DFA8-E857-B6B0-2AD4D54BCD5F}"/>
                </a:ext>
              </a:extLst>
            </p:cNvPr>
            <p:cNvSpPr/>
            <p:nvPr/>
          </p:nvSpPr>
          <p:spPr>
            <a:xfrm>
              <a:off x="3879411" y="2670068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立方体 47">
              <a:extLst>
                <a:ext uri="{FF2B5EF4-FFF2-40B4-BE49-F238E27FC236}">
                  <a16:creationId xmlns:a16="http://schemas.microsoft.com/office/drawing/2014/main" id="{B7FBEB5B-AF4A-CE91-6BE4-B489128DD4E7}"/>
                </a:ext>
              </a:extLst>
            </p:cNvPr>
            <p:cNvSpPr/>
            <p:nvPr/>
          </p:nvSpPr>
          <p:spPr>
            <a:xfrm>
              <a:off x="4213394" y="2670067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立方体 50">
              <a:extLst>
                <a:ext uri="{FF2B5EF4-FFF2-40B4-BE49-F238E27FC236}">
                  <a16:creationId xmlns:a16="http://schemas.microsoft.com/office/drawing/2014/main" id="{96275DF9-4D7A-84D6-FFC5-97D25B77954E}"/>
                </a:ext>
              </a:extLst>
            </p:cNvPr>
            <p:cNvSpPr/>
            <p:nvPr/>
          </p:nvSpPr>
          <p:spPr>
            <a:xfrm>
              <a:off x="2209496" y="1846658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立方体 51">
              <a:extLst>
                <a:ext uri="{FF2B5EF4-FFF2-40B4-BE49-F238E27FC236}">
                  <a16:creationId xmlns:a16="http://schemas.microsoft.com/office/drawing/2014/main" id="{27EC7288-28E2-A76B-1CF0-579EE75732D5}"/>
                </a:ext>
              </a:extLst>
            </p:cNvPr>
            <p:cNvSpPr/>
            <p:nvPr/>
          </p:nvSpPr>
          <p:spPr>
            <a:xfrm>
              <a:off x="2543479" y="1846658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立方体 52">
              <a:extLst>
                <a:ext uri="{FF2B5EF4-FFF2-40B4-BE49-F238E27FC236}">
                  <a16:creationId xmlns:a16="http://schemas.microsoft.com/office/drawing/2014/main" id="{8C023F5B-9343-5935-943D-2F5E22A03911}"/>
                </a:ext>
              </a:extLst>
            </p:cNvPr>
            <p:cNvSpPr/>
            <p:nvPr/>
          </p:nvSpPr>
          <p:spPr>
            <a:xfrm>
              <a:off x="2877462" y="1846658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立方体 53">
              <a:extLst>
                <a:ext uri="{FF2B5EF4-FFF2-40B4-BE49-F238E27FC236}">
                  <a16:creationId xmlns:a16="http://schemas.microsoft.com/office/drawing/2014/main" id="{FDA9FFBF-C351-6921-4B46-5E27912C6C3E}"/>
                </a:ext>
              </a:extLst>
            </p:cNvPr>
            <p:cNvSpPr/>
            <p:nvPr/>
          </p:nvSpPr>
          <p:spPr>
            <a:xfrm>
              <a:off x="3211445" y="1845330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立方体 54">
              <a:extLst>
                <a:ext uri="{FF2B5EF4-FFF2-40B4-BE49-F238E27FC236}">
                  <a16:creationId xmlns:a16="http://schemas.microsoft.com/office/drawing/2014/main" id="{BD00B599-941A-E822-DF72-930517EB96C6}"/>
                </a:ext>
              </a:extLst>
            </p:cNvPr>
            <p:cNvSpPr/>
            <p:nvPr/>
          </p:nvSpPr>
          <p:spPr>
            <a:xfrm>
              <a:off x="3545428" y="1845330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立方体 55">
              <a:extLst>
                <a:ext uri="{FF2B5EF4-FFF2-40B4-BE49-F238E27FC236}">
                  <a16:creationId xmlns:a16="http://schemas.microsoft.com/office/drawing/2014/main" id="{1A0773BE-4E4C-53EB-0BAF-72D20235FDBE}"/>
                </a:ext>
              </a:extLst>
            </p:cNvPr>
            <p:cNvSpPr/>
            <p:nvPr/>
          </p:nvSpPr>
          <p:spPr>
            <a:xfrm>
              <a:off x="3879411" y="1845329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立方体 59">
              <a:extLst>
                <a:ext uri="{FF2B5EF4-FFF2-40B4-BE49-F238E27FC236}">
                  <a16:creationId xmlns:a16="http://schemas.microsoft.com/office/drawing/2014/main" id="{98A23E68-4357-C146-BD7C-1DD7FB0B931D}"/>
                </a:ext>
              </a:extLst>
            </p:cNvPr>
            <p:cNvSpPr/>
            <p:nvPr/>
          </p:nvSpPr>
          <p:spPr>
            <a:xfrm>
              <a:off x="2242964" y="1083327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立方体 60">
              <a:extLst>
                <a:ext uri="{FF2B5EF4-FFF2-40B4-BE49-F238E27FC236}">
                  <a16:creationId xmlns:a16="http://schemas.microsoft.com/office/drawing/2014/main" id="{E61E636F-C222-CFD7-1235-0C10C93635C6}"/>
                </a:ext>
              </a:extLst>
            </p:cNvPr>
            <p:cNvSpPr/>
            <p:nvPr/>
          </p:nvSpPr>
          <p:spPr>
            <a:xfrm>
              <a:off x="2576947" y="1083327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立方体 61">
              <a:extLst>
                <a:ext uri="{FF2B5EF4-FFF2-40B4-BE49-F238E27FC236}">
                  <a16:creationId xmlns:a16="http://schemas.microsoft.com/office/drawing/2014/main" id="{3F4AD181-B6CE-6771-C58D-3DE5E7D4FD81}"/>
                </a:ext>
              </a:extLst>
            </p:cNvPr>
            <p:cNvSpPr/>
            <p:nvPr/>
          </p:nvSpPr>
          <p:spPr>
            <a:xfrm>
              <a:off x="2910930" y="1083327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立方体 62">
              <a:extLst>
                <a:ext uri="{FF2B5EF4-FFF2-40B4-BE49-F238E27FC236}">
                  <a16:creationId xmlns:a16="http://schemas.microsoft.com/office/drawing/2014/main" id="{48DC5B92-3AC4-5204-F833-0BFD921B40AE}"/>
                </a:ext>
              </a:extLst>
            </p:cNvPr>
            <p:cNvSpPr/>
            <p:nvPr/>
          </p:nvSpPr>
          <p:spPr>
            <a:xfrm>
              <a:off x="3244913" y="1081999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立方体 63">
              <a:extLst>
                <a:ext uri="{FF2B5EF4-FFF2-40B4-BE49-F238E27FC236}">
                  <a16:creationId xmlns:a16="http://schemas.microsoft.com/office/drawing/2014/main" id="{41DF33D8-F108-23DB-4E85-10EBB97715CE}"/>
                </a:ext>
              </a:extLst>
            </p:cNvPr>
            <p:cNvSpPr/>
            <p:nvPr/>
          </p:nvSpPr>
          <p:spPr>
            <a:xfrm>
              <a:off x="3578896" y="1081999"/>
              <a:ext cx="443071" cy="443071"/>
            </a:xfrm>
            <a:prstGeom prst="cub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对话气泡: 圆角矩形 68">
            <a:extLst>
              <a:ext uri="{FF2B5EF4-FFF2-40B4-BE49-F238E27FC236}">
                <a16:creationId xmlns:a16="http://schemas.microsoft.com/office/drawing/2014/main" id="{F71D0492-32B5-C97D-E14A-6940E5FC9245}"/>
              </a:ext>
            </a:extLst>
          </p:cNvPr>
          <p:cNvSpPr/>
          <p:nvPr/>
        </p:nvSpPr>
        <p:spPr>
          <a:xfrm>
            <a:off x="4355950" y="208749"/>
            <a:ext cx="3309582" cy="1450008"/>
          </a:xfrm>
          <a:prstGeom prst="wedgeRoundRectCallout">
            <a:avLst>
              <a:gd name="adj1" fmla="val 60146"/>
              <a:gd name="adj2" fmla="val 41506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每一行的小正方体分别用可以用哪个数字来表示？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660F2592-618C-2701-499E-F732CDB7ABD7}"/>
              </a:ext>
            </a:extLst>
          </p:cNvPr>
          <p:cNvSpPr txBox="1"/>
          <p:nvPr/>
        </p:nvSpPr>
        <p:spPr>
          <a:xfrm>
            <a:off x="1570766" y="1066460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978DF36A-AAB3-29F6-F826-511BCEAC2565}"/>
              </a:ext>
            </a:extLst>
          </p:cNvPr>
          <p:cNvSpPr txBox="1"/>
          <p:nvPr/>
        </p:nvSpPr>
        <p:spPr>
          <a:xfrm>
            <a:off x="1600277" y="1845329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3C1E8A5D-F81E-38E3-582F-4685E5274F27}"/>
              </a:ext>
            </a:extLst>
          </p:cNvPr>
          <p:cNvSpPr txBox="1"/>
          <p:nvPr/>
        </p:nvSpPr>
        <p:spPr>
          <a:xfrm>
            <a:off x="1600277" y="2621364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C7940305-F242-63A1-B841-9F7FC25548D2}"/>
              </a:ext>
            </a:extLst>
          </p:cNvPr>
          <p:cNvSpPr txBox="1"/>
          <p:nvPr/>
        </p:nvSpPr>
        <p:spPr>
          <a:xfrm>
            <a:off x="1566081" y="3451019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BD89D7A7-1AEF-7CB1-0C99-6C651DDFE29A}"/>
              </a:ext>
            </a:extLst>
          </p:cNvPr>
          <p:cNvSpPr txBox="1"/>
          <p:nvPr/>
        </p:nvSpPr>
        <p:spPr>
          <a:xfrm>
            <a:off x="1603553" y="4190935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464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/>
      <p:bldP spid="71" grpId="0"/>
      <p:bldP spid="72" grpId="0"/>
      <p:bldP spid="73" grpId="0"/>
      <p:bldP spid="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立方体 1">
            <a:extLst>
              <a:ext uri="{FF2B5EF4-FFF2-40B4-BE49-F238E27FC236}">
                <a16:creationId xmlns:a16="http://schemas.microsoft.com/office/drawing/2014/main" id="{205F49D3-F4F5-DFE6-92A5-5B73F134B7C1}"/>
              </a:ext>
            </a:extLst>
          </p:cNvPr>
          <p:cNvSpPr/>
          <p:nvPr/>
        </p:nvSpPr>
        <p:spPr>
          <a:xfrm>
            <a:off x="3531524" y="3939611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立方体 2">
            <a:extLst>
              <a:ext uri="{FF2B5EF4-FFF2-40B4-BE49-F238E27FC236}">
                <a16:creationId xmlns:a16="http://schemas.microsoft.com/office/drawing/2014/main" id="{39F04D93-0EA0-84F3-EF45-7085229C101E}"/>
              </a:ext>
            </a:extLst>
          </p:cNvPr>
          <p:cNvSpPr/>
          <p:nvPr/>
        </p:nvSpPr>
        <p:spPr>
          <a:xfrm>
            <a:off x="3865507" y="3939611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立方体 3">
            <a:extLst>
              <a:ext uri="{FF2B5EF4-FFF2-40B4-BE49-F238E27FC236}">
                <a16:creationId xmlns:a16="http://schemas.microsoft.com/office/drawing/2014/main" id="{BE20DAF2-7FFD-0A17-5BEE-EBC485D9161F}"/>
              </a:ext>
            </a:extLst>
          </p:cNvPr>
          <p:cNvSpPr/>
          <p:nvPr/>
        </p:nvSpPr>
        <p:spPr>
          <a:xfrm>
            <a:off x="4199490" y="3939611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立方体 4">
            <a:extLst>
              <a:ext uri="{FF2B5EF4-FFF2-40B4-BE49-F238E27FC236}">
                <a16:creationId xmlns:a16="http://schemas.microsoft.com/office/drawing/2014/main" id="{0450222E-70FB-833C-EE44-B24CC9476B91}"/>
              </a:ext>
            </a:extLst>
          </p:cNvPr>
          <p:cNvSpPr/>
          <p:nvPr/>
        </p:nvSpPr>
        <p:spPr>
          <a:xfrm>
            <a:off x="4533473" y="3938283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立方体 5">
            <a:extLst>
              <a:ext uri="{FF2B5EF4-FFF2-40B4-BE49-F238E27FC236}">
                <a16:creationId xmlns:a16="http://schemas.microsoft.com/office/drawing/2014/main" id="{611A27E3-71C0-3153-98B7-EFF1B7811661}"/>
              </a:ext>
            </a:extLst>
          </p:cNvPr>
          <p:cNvSpPr/>
          <p:nvPr/>
        </p:nvSpPr>
        <p:spPr>
          <a:xfrm>
            <a:off x="4867456" y="3938283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立方体 6">
            <a:extLst>
              <a:ext uri="{FF2B5EF4-FFF2-40B4-BE49-F238E27FC236}">
                <a16:creationId xmlns:a16="http://schemas.microsoft.com/office/drawing/2014/main" id="{0438A973-EEC6-3FDD-79D9-55AE9E415ED5}"/>
              </a:ext>
            </a:extLst>
          </p:cNvPr>
          <p:cNvSpPr/>
          <p:nvPr/>
        </p:nvSpPr>
        <p:spPr>
          <a:xfrm>
            <a:off x="5201439" y="3938282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立方体 7">
            <a:extLst>
              <a:ext uri="{FF2B5EF4-FFF2-40B4-BE49-F238E27FC236}">
                <a16:creationId xmlns:a16="http://schemas.microsoft.com/office/drawing/2014/main" id="{822A5B80-AA16-73E4-00AB-35F4B59AE374}"/>
              </a:ext>
            </a:extLst>
          </p:cNvPr>
          <p:cNvSpPr/>
          <p:nvPr/>
        </p:nvSpPr>
        <p:spPr>
          <a:xfrm>
            <a:off x="5535422" y="3938281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立方体 8">
            <a:extLst>
              <a:ext uri="{FF2B5EF4-FFF2-40B4-BE49-F238E27FC236}">
                <a16:creationId xmlns:a16="http://schemas.microsoft.com/office/drawing/2014/main" id="{B3E29C29-99F0-6DDF-26B2-835EFCD98C37}"/>
              </a:ext>
            </a:extLst>
          </p:cNvPr>
          <p:cNvSpPr/>
          <p:nvPr/>
        </p:nvSpPr>
        <p:spPr>
          <a:xfrm>
            <a:off x="5869405" y="3938280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立方体 9">
            <a:extLst>
              <a:ext uri="{FF2B5EF4-FFF2-40B4-BE49-F238E27FC236}">
                <a16:creationId xmlns:a16="http://schemas.microsoft.com/office/drawing/2014/main" id="{B0461215-E4C1-E96E-8E09-F225C482E7E6}"/>
              </a:ext>
            </a:extLst>
          </p:cNvPr>
          <p:cNvSpPr/>
          <p:nvPr/>
        </p:nvSpPr>
        <p:spPr>
          <a:xfrm>
            <a:off x="6203388" y="3938280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0">
            <a:extLst>
              <a:ext uri="{FF2B5EF4-FFF2-40B4-BE49-F238E27FC236}">
                <a16:creationId xmlns:a16="http://schemas.microsoft.com/office/drawing/2014/main" id="{BC88E480-1202-5920-7D2C-21465F25B32A}"/>
              </a:ext>
            </a:extLst>
          </p:cNvPr>
          <p:cNvSpPr/>
          <p:nvPr/>
        </p:nvSpPr>
        <p:spPr>
          <a:xfrm>
            <a:off x="3531524" y="3177611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立方体 11">
            <a:extLst>
              <a:ext uri="{FF2B5EF4-FFF2-40B4-BE49-F238E27FC236}">
                <a16:creationId xmlns:a16="http://schemas.microsoft.com/office/drawing/2014/main" id="{92F7CD88-FDA2-6BFA-3008-9B2B2C4627AB}"/>
              </a:ext>
            </a:extLst>
          </p:cNvPr>
          <p:cNvSpPr/>
          <p:nvPr/>
        </p:nvSpPr>
        <p:spPr>
          <a:xfrm>
            <a:off x="3865507" y="3177611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立方体 12">
            <a:extLst>
              <a:ext uri="{FF2B5EF4-FFF2-40B4-BE49-F238E27FC236}">
                <a16:creationId xmlns:a16="http://schemas.microsoft.com/office/drawing/2014/main" id="{0684DDA8-F604-1AA2-4D74-CE085EBC9453}"/>
              </a:ext>
            </a:extLst>
          </p:cNvPr>
          <p:cNvSpPr/>
          <p:nvPr/>
        </p:nvSpPr>
        <p:spPr>
          <a:xfrm>
            <a:off x="4199490" y="3177611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立方体 13">
            <a:extLst>
              <a:ext uri="{FF2B5EF4-FFF2-40B4-BE49-F238E27FC236}">
                <a16:creationId xmlns:a16="http://schemas.microsoft.com/office/drawing/2014/main" id="{38ED32F3-7266-1192-BDC4-1B701439A3ED}"/>
              </a:ext>
            </a:extLst>
          </p:cNvPr>
          <p:cNvSpPr/>
          <p:nvPr/>
        </p:nvSpPr>
        <p:spPr>
          <a:xfrm>
            <a:off x="4533473" y="3176283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7D53AE72-7A4B-D71F-2C59-4F4E6511762B}"/>
              </a:ext>
            </a:extLst>
          </p:cNvPr>
          <p:cNvSpPr/>
          <p:nvPr/>
        </p:nvSpPr>
        <p:spPr>
          <a:xfrm>
            <a:off x="4867456" y="3176283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立方体 15">
            <a:extLst>
              <a:ext uri="{FF2B5EF4-FFF2-40B4-BE49-F238E27FC236}">
                <a16:creationId xmlns:a16="http://schemas.microsoft.com/office/drawing/2014/main" id="{992A3CEC-20E7-90E1-8940-EED27E838D09}"/>
              </a:ext>
            </a:extLst>
          </p:cNvPr>
          <p:cNvSpPr/>
          <p:nvPr/>
        </p:nvSpPr>
        <p:spPr>
          <a:xfrm>
            <a:off x="5201439" y="3176282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立方体 16">
            <a:extLst>
              <a:ext uri="{FF2B5EF4-FFF2-40B4-BE49-F238E27FC236}">
                <a16:creationId xmlns:a16="http://schemas.microsoft.com/office/drawing/2014/main" id="{CDED33BA-35B4-79A4-673B-FA43330AE752}"/>
              </a:ext>
            </a:extLst>
          </p:cNvPr>
          <p:cNvSpPr/>
          <p:nvPr/>
        </p:nvSpPr>
        <p:spPr>
          <a:xfrm>
            <a:off x="5535422" y="3176281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立方体 17">
            <a:extLst>
              <a:ext uri="{FF2B5EF4-FFF2-40B4-BE49-F238E27FC236}">
                <a16:creationId xmlns:a16="http://schemas.microsoft.com/office/drawing/2014/main" id="{82947884-FFE0-5058-0FDF-C58E355AE393}"/>
              </a:ext>
            </a:extLst>
          </p:cNvPr>
          <p:cNvSpPr/>
          <p:nvPr/>
        </p:nvSpPr>
        <p:spPr>
          <a:xfrm>
            <a:off x="5869405" y="3176280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立方体 18">
            <a:extLst>
              <a:ext uri="{FF2B5EF4-FFF2-40B4-BE49-F238E27FC236}">
                <a16:creationId xmlns:a16="http://schemas.microsoft.com/office/drawing/2014/main" id="{A29CCFE4-8813-6447-251C-212539957628}"/>
              </a:ext>
            </a:extLst>
          </p:cNvPr>
          <p:cNvSpPr/>
          <p:nvPr/>
        </p:nvSpPr>
        <p:spPr>
          <a:xfrm>
            <a:off x="3531524" y="2351544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立方体 19">
            <a:extLst>
              <a:ext uri="{FF2B5EF4-FFF2-40B4-BE49-F238E27FC236}">
                <a16:creationId xmlns:a16="http://schemas.microsoft.com/office/drawing/2014/main" id="{C07F0C74-8DB6-78A2-5789-0DD20A496E35}"/>
              </a:ext>
            </a:extLst>
          </p:cNvPr>
          <p:cNvSpPr/>
          <p:nvPr/>
        </p:nvSpPr>
        <p:spPr>
          <a:xfrm>
            <a:off x="3865507" y="2351544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立方体 20">
            <a:extLst>
              <a:ext uri="{FF2B5EF4-FFF2-40B4-BE49-F238E27FC236}">
                <a16:creationId xmlns:a16="http://schemas.microsoft.com/office/drawing/2014/main" id="{FE120FD4-F4F5-CDBB-AFFF-DCC4B599191D}"/>
              </a:ext>
            </a:extLst>
          </p:cNvPr>
          <p:cNvSpPr/>
          <p:nvPr/>
        </p:nvSpPr>
        <p:spPr>
          <a:xfrm>
            <a:off x="4199490" y="2351544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立方体 21">
            <a:extLst>
              <a:ext uri="{FF2B5EF4-FFF2-40B4-BE49-F238E27FC236}">
                <a16:creationId xmlns:a16="http://schemas.microsoft.com/office/drawing/2014/main" id="{7270ACD5-ECDE-4C8D-4E2E-E3178F2863C1}"/>
              </a:ext>
            </a:extLst>
          </p:cNvPr>
          <p:cNvSpPr/>
          <p:nvPr/>
        </p:nvSpPr>
        <p:spPr>
          <a:xfrm>
            <a:off x="4533473" y="2350216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立方体 22">
            <a:extLst>
              <a:ext uri="{FF2B5EF4-FFF2-40B4-BE49-F238E27FC236}">
                <a16:creationId xmlns:a16="http://schemas.microsoft.com/office/drawing/2014/main" id="{DEB9788B-6D5D-E83D-AE24-77426BA9501E}"/>
              </a:ext>
            </a:extLst>
          </p:cNvPr>
          <p:cNvSpPr/>
          <p:nvPr/>
        </p:nvSpPr>
        <p:spPr>
          <a:xfrm>
            <a:off x="4867456" y="2350216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立方体 23">
            <a:extLst>
              <a:ext uri="{FF2B5EF4-FFF2-40B4-BE49-F238E27FC236}">
                <a16:creationId xmlns:a16="http://schemas.microsoft.com/office/drawing/2014/main" id="{501671BA-AC6C-1F42-20F4-37B04597D8B4}"/>
              </a:ext>
            </a:extLst>
          </p:cNvPr>
          <p:cNvSpPr/>
          <p:nvPr/>
        </p:nvSpPr>
        <p:spPr>
          <a:xfrm>
            <a:off x="5201439" y="2350215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立方体 24">
            <a:extLst>
              <a:ext uri="{FF2B5EF4-FFF2-40B4-BE49-F238E27FC236}">
                <a16:creationId xmlns:a16="http://schemas.microsoft.com/office/drawing/2014/main" id="{AD3DC9AE-47FD-CD31-2A22-370A34CFC13E}"/>
              </a:ext>
            </a:extLst>
          </p:cNvPr>
          <p:cNvSpPr/>
          <p:nvPr/>
        </p:nvSpPr>
        <p:spPr>
          <a:xfrm>
            <a:off x="5535422" y="2350214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立方体 25">
            <a:extLst>
              <a:ext uri="{FF2B5EF4-FFF2-40B4-BE49-F238E27FC236}">
                <a16:creationId xmlns:a16="http://schemas.microsoft.com/office/drawing/2014/main" id="{196E943B-0968-9F4A-E41A-5D96385FE5D5}"/>
              </a:ext>
            </a:extLst>
          </p:cNvPr>
          <p:cNvSpPr/>
          <p:nvPr/>
        </p:nvSpPr>
        <p:spPr>
          <a:xfrm>
            <a:off x="3531524" y="1526805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立方体 26">
            <a:extLst>
              <a:ext uri="{FF2B5EF4-FFF2-40B4-BE49-F238E27FC236}">
                <a16:creationId xmlns:a16="http://schemas.microsoft.com/office/drawing/2014/main" id="{7787E604-8E68-7BD7-AF97-348EED947857}"/>
              </a:ext>
            </a:extLst>
          </p:cNvPr>
          <p:cNvSpPr/>
          <p:nvPr/>
        </p:nvSpPr>
        <p:spPr>
          <a:xfrm>
            <a:off x="3865507" y="1526805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立方体 27">
            <a:extLst>
              <a:ext uri="{FF2B5EF4-FFF2-40B4-BE49-F238E27FC236}">
                <a16:creationId xmlns:a16="http://schemas.microsoft.com/office/drawing/2014/main" id="{7FC023F0-9D3B-FBAC-6367-42955D9F69C8}"/>
              </a:ext>
            </a:extLst>
          </p:cNvPr>
          <p:cNvSpPr/>
          <p:nvPr/>
        </p:nvSpPr>
        <p:spPr>
          <a:xfrm>
            <a:off x="4199490" y="1526805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立方体 28">
            <a:extLst>
              <a:ext uri="{FF2B5EF4-FFF2-40B4-BE49-F238E27FC236}">
                <a16:creationId xmlns:a16="http://schemas.microsoft.com/office/drawing/2014/main" id="{4BB121D0-A9BF-1407-DE0B-C801260A83DA}"/>
              </a:ext>
            </a:extLst>
          </p:cNvPr>
          <p:cNvSpPr/>
          <p:nvPr/>
        </p:nvSpPr>
        <p:spPr>
          <a:xfrm>
            <a:off x="4533473" y="1525477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立方体 29">
            <a:extLst>
              <a:ext uri="{FF2B5EF4-FFF2-40B4-BE49-F238E27FC236}">
                <a16:creationId xmlns:a16="http://schemas.microsoft.com/office/drawing/2014/main" id="{F7E10013-4947-6073-C058-64DED01FAAF3}"/>
              </a:ext>
            </a:extLst>
          </p:cNvPr>
          <p:cNvSpPr/>
          <p:nvPr/>
        </p:nvSpPr>
        <p:spPr>
          <a:xfrm>
            <a:off x="4867456" y="1525477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立方体 30">
            <a:extLst>
              <a:ext uri="{FF2B5EF4-FFF2-40B4-BE49-F238E27FC236}">
                <a16:creationId xmlns:a16="http://schemas.microsoft.com/office/drawing/2014/main" id="{D8BCB90D-CD8E-44DD-30CA-33334E06BDD2}"/>
              </a:ext>
            </a:extLst>
          </p:cNvPr>
          <p:cNvSpPr/>
          <p:nvPr/>
        </p:nvSpPr>
        <p:spPr>
          <a:xfrm>
            <a:off x="5201439" y="1525476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立方体 31">
            <a:extLst>
              <a:ext uri="{FF2B5EF4-FFF2-40B4-BE49-F238E27FC236}">
                <a16:creationId xmlns:a16="http://schemas.microsoft.com/office/drawing/2014/main" id="{04101CC5-00F7-74E1-7AD6-5D4DE6B50415}"/>
              </a:ext>
            </a:extLst>
          </p:cNvPr>
          <p:cNvSpPr/>
          <p:nvPr/>
        </p:nvSpPr>
        <p:spPr>
          <a:xfrm>
            <a:off x="3564992" y="763474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立方体 32">
            <a:extLst>
              <a:ext uri="{FF2B5EF4-FFF2-40B4-BE49-F238E27FC236}">
                <a16:creationId xmlns:a16="http://schemas.microsoft.com/office/drawing/2014/main" id="{1047537E-1ED4-9075-5211-7DB87386C9B3}"/>
              </a:ext>
            </a:extLst>
          </p:cNvPr>
          <p:cNvSpPr/>
          <p:nvPr/>
        </p:nvSpPr>
        <p:spPr>
          <a:xfrm>
            <a:off x="3898975" y="763474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立方体 33">
            <a:extLst>
              <a:ext uri="{FF2B5EF4-FFF2-40B4-BE49-F238E27FC236}">
                <a16:creationId xmlns:a16="http://schemas.microsoft.com/office/drawing/2014/main" id="{9F4AA1BB-145C-8B03-ED08-6EA6C2945F36}"/>
              </a:ext>
            </a:extLst>
          </p:cNvPr>
          <p:cNvSpPr/>
          <p:nvPr/>
        </p:nvSpPr>
        <p:spPr>
          <a:xfrm>
            <a:off x="4232958" y="763474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立方体 34">
            <a:extLst>
              <a:ext uri="{FF2B5EF4-FFF2-40B4-BE49-F238E27FC236}">
                <a16:creationId xmlns:a16="http://schemas.microsoft.com/office/drawing/2014/main" id="{85035AD6-C19A-CF0B-7CE6-7C731DB4BBA4}"/>
              </a:ext>
            </a:extLst>
          </p:cNvPr>
          <p:cNvSpPr/>
          <p:nvPr/>
        </p:nvSpPr>
        <p:spPr>
          <a:xfrm>
            <a:off x="4566941" y="762146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立方体 35">
            <a:extLst>
              <a:ext uri="{FF2B5EF4-FFF2-40B4-BE49-F238E27FC236}">
                <a16:creationId xmlns:a16="http://schemas.microsoft.com/office/drawing/2014/main" id="{EAFEA8CA-16A9-996C-B125-B32B3C301582}"/>
              </a:ext>
            </a:extLst>
          </p:cNvPr>
          <p:cNvSpPr/>
          <p:nvPr/>
        </p:nvSpPr>
        <p:spPr>
          <a:xfrm>
            <a:off x="4900924" y="762146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8FA833D-E4C4-4FA9-9982-9B28A31AFB43}"/>
              </a:ext>
            </a:extLst>
          </p:cNvPr>
          <p:cNvSpPr txBox="1"/>
          <p:nvPr/>
        </p:nvSpPr>
        <p:spPr>
          <a:xfrm>
            <a:off x="2892794" y="746607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2755AE5-E38F-2C45-C850-E6719EB9D800}"/>
              </a:ext>
            </a:extLst>
          </p:cNvPr>
          <p:cNvSpPr txBox="1"/>
          <p:nvPr/>
        </p:nvSpPr>
        <p:spPr>
          <a:xfrm>
            <a:off x="2922305" y="1525476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5EBAC73-F6F1-B65E-5271-DC1E2AAC5779}"/>
              </a:ext>
            </a:extLst>
          </p:cNvPr>
          <p:cNvSpPr txBox="1"/>
          <p:nvPr/>
        </p:nvSpPr>
        <p:spPr>
          <a:xfrm>
            <a:off x="2922305" y="2301511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CAB410C-49CC-9B4A-5087-DE9EC75C630F}"/>
              </a:ext>
            </a:extLst>
          </p:cNvPr>
          <p:cNvSpPr txBox="1"/>
          <p:nvPr/>
        </p:nvSpPr>
        <p:spPr>
          <a:xfrm>
            <a:off x="2888109" y="3131166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0387785-CF06-207B-A25F-4B37997A8B2B}"/>
              </a:ext>
            </a:extLst>
          </p:cNvPr>
          <p:cNvSpPr txBox="1"/>
          <p:nvPr/>
        </p:nvSpPr>
        <p:spPr>
          <a:xfrm>
            <a:off x="2925581" y="3871082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3758408-0BFF-2F14-8E41-7C3B10C74230}"/>
              </a:ext>
            </a:extLst>
          </p:cNvPr>
          <p:cNvSpPr txBox="1"/>
          <p:nvPr/>
        </p:nvSpPr>
        <p:spPr>
          <a:xfrm>
            <a:off x="395924" y="297276"/>
            <a:ext cx="206496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观察摆好的小正方体，说一说你有什么发现。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6C5FD256-36CC-1DB4-2612-0008E80B9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00" y="3654386"/>
            <a:ext cx="877622" cy="1983041"/>
          </a:xfrm>
          <a:prstGeom prst="rect">
            <a:avLst/>
          </a:prstGeom>
        </p:spPr>
      </p:pic>
      <p:sp>
        <p:nvSpPr>
          <p:cNvPr id="46" name="对话气泡: 圆角矩形 45">
            <a:extLst>
              <a:ext uri="{FF2B5EF4-FFF2-40B4-BE49-F238E27FC236}">
                <a16:creationId xmlns:a16="http://schemas.microsoft.com/office/drawing/2014/main" id="{61D7EB5F-A6D2-F0C4-B8D1-F49903DD0D62}"/>
              </a:ext>
            </a:extLst>
          </p:cNvPr>
          <p:cNvSpPr/>
          <p:nvPr/>
        </p:nvSpPr>
        <p:spPr>
          <a:xfrm>
            <a:off x="828357" y="2231053"/>
            <a:ext cx="1882147" cy="1305437"/>
          </a:xfrm>
          <a:prstGeom prst="wedgeRoundRectCallout">
            <a:avLst>
              <a:gd name="adj1" fmla="val -36414"/>
              <a:gd name="adj2" fmla="val 6733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ea typeface="+mn-ea"/>
              </a:rPr>
              <a:t>都摆成一排，依次变长。</a:t>
            </a: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DFF786E7-F14C-A86E-9816-8E5D70787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12637" y="2946759"/>
            <a:ext cx="975744" cy="1983041"/>
          </a:xfrm>
          <a:prstGeom prst="rect">
            <a:avLst/>
          </a:prstGeom>
        </p:spPr>
      </p:pic>
      <p:sp>
        <p:nvSpPr>
          <p:cNvPr id="48" name="对话气泡: 圆角矩形 47">
            <a:extLst>
              <a:ext uri="{FF2B5EF4-FFF2-40B4-BE49-F238E27FC236}">
                <a16:creationId xmlns:a16="http://schemas.microsoft.com/office/drawing/2014/main" id="{6680EC8C-C0A7-C1E5-C600-6F2D086DADA0}"/>
              </a:ext>
            </a:extLst>
          </p:cNvPr>
          <p:cNvSpPr/>
          <p:nvPr/>
        </p:nvSpPr>
        <p:spPr>
          <a:xfrm>
            <a:off x="6090939" y="864436"/>
            <a:ext cx="2632786" cy="1485777"/>
          </a:xfrm>
          <a:prstGeom prst="wedgeRoundRectCallout">
            <a:avLst>
              <a:gd name="adj1" fmla="val 20249"/>
              <a:gd name="adj2" fmla="val 8496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用的小正方体依次增多，数也会越来越大。</a:t>
            </a:r>
          </a:p>
        </p:txBody>
      </p:sp>
    </p:spTree>
    <p:extLst>
      <p:ext uri="{BB962C8B-B14F-4D97-AF65-F5344CB8AC3E}">
        <p14:creationId xmlns:p14="http://schemas.microsoft.com/office/powerpoint/2010/main" val="3845109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立方体 1">
            <a:extLst>
              <a:ext uri="{FF2B5EF4-FFF2-40B4-BE49-F238E27FC236}">
                <a16:creationId xmlns:a16="http://schemas.microsoft.com/office/drawing/2014/main" id="{22E1C964-02B5-2157-C3A0-C2505230011D}"/>
              </a:ext>
            </a:extLst>
          </p:cNvPr>
          <p:cNvSpPr/>
          <p:nvPr/>
        </p:nvSpPr>
        <p:spPr>
          <a:xfrm>
            <a:off x="1294567" y="2389753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4F9492C-6B3E-8ADF-FA5F-886055A46638}"/>
              </a:ext>
            </a:extLst>
          </p:cNvPr>
          <p:cNvSpPr txBox="1"/>
          <p:nvPr/>
        </p:nvSpPr>
        <p:spPr>
          <a:xfrm>
            <a:off x="563133" y="1331577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2C7F0A9-7BF4-A3E3-95F8-5535510AAC4E}"/>
              </a:ext>
            </a:extLst>
          </p:cNvPr>
          <p:cNvSpPr txBox="1"/>
          <p:nvPr/>
        </p:nvSpPr>
        <p:spPr>
          <a:xfrm>
            <a:off x="558183" y="2406802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A6DEA71-A502-2F23-4E30-D202D5E29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277" y="653329"/>
            <a:ext cx="1381294" cy="2646005"/>
          </a:xfrm>
          <a:prstGeom prst="rect">
            <a:avLst/>
          </a:prstGeom>
        </p:spPr>
      </p:pic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D9D41B5F-F63F-8F7C-4695-39BA2028A2AA}"/>
              </a:ext>
            </a:extLst>
          </p:cNvPr>
          <p:cNvSpPr/>
          <p:nvPr/>
        </p:nvSpPr>
        <p:spPr>
          <a:xfrm>
            <a:off x="4572000" y="335591"/>
            <a:ext cx="2968791" cy="1064762"/>
          </a:xfrm>
          <a:prstGeom prst="wedgeRoundRectCallout">
            <a:avLst>
              <a:gd name="adj1" fmla="val 60146"/>
              <a:gd name="adj2" fmla="val 41506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你能试着比较</a:t>
            </a:r>
            <a:r>
              <a:rPr lang="en-US" altLang="zh-CN" sz="2800" b="1" dirty="0">
                <a:solidFill>
                  <a:schemeClr val="tx1"/>
                </a:solidFill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</a:rPr>
              <a:t>和</a:t>
            </a:r>
            <a:r>
              <a:rPr lang="en-US" altLang="zh-CN" sz="2800" b="1" dirty="0">
                <a:solidFill>
                  <a:schemeClr val="tx1"/>
                </a:solidFill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</a:rPr>
              <a:t>的大小吗？</a:t>
            </a:r>
          </a:p>
        </p:txBody>
      </p:sp>
      <p:sp>
        <p:nvSpPr>
          <p:cNvPr id="24" name="立方体 23">
            <a:extLst>
              <a:ext uri="{FF2B5EF4-FFF2-40B4-BE49-F238E27FC236}">
                <a16:creationId xmlns:a16="http://schemas.microsoft.com/office/drawing/2014/main" id="{97B11EAC-11F4-2337-4735-3D0508C5ACC6}"/>
              </a:ext>
            </a:extLst>
          </p:cNvPr>
          <p:cNvSpPr/>
          <p:nvPr/>
        </p:nvSpPr>
        <p:spPr>
          <a:xfrm>
            <a:off x="1699886" y="2389752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立方体 24">
            <a:extLst>
              <a:ext uri="{FF2B5EF4-FFF2-40B4-BE49-F238E27FC236}">
                <a16:creationId xmlns:a16="http://schemas.microsoft.com/office/drawing/2014/main" id="{35573989-2D34-982A-13EE-34A5F45BCE9D}"/>
              </a:ext>
            </a:extLst>
          </p:cNvPr>
          <p:cNvSpPr/>
          <p:nvPr/>
        </p:nvSpPr>
        <p:spPr>
          <a:xfrm>
            <a:off x="2105205" y="2389752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立方体 25">
            <a:extLst>
              <a:ext uri="{FF2B5EF4-FFF2-40B4-BE49-F238E27FC236}">
                <a16:creationId xmlns:a16="http://schemas.microsoft.com/office/drawing/2014/main" id="{8B5D5DFF-9DF1-8E75-CA6D-576502EA15F0}"/>
              </a:ext>
            </a:extLst>
          </p:cNvPr>
          <p:cNvSpPr/>
          <p:nvPr/>
        </p:nvSpPr>
        <p:spPr>
          <a:xfrm>
            <a:off x="2510524" y="2389751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立方体 26">
            <a:extLst>
              <a:ext uri="{FF2B5EF4-FFF2-40B4-BE49-F238E27FC236}">
                <a16:creationId xmlns:a16="http://schemas.microsoft.com/office/drawing/2014/main" id="{9413B5E2-94A1-1153-4B97-88E1B18AE09C}"/>
              </a:ext>
            </a:extLst>
          </p:cNvPr>
          <p:cNvSpPr/>
          <p:nvPr/>
        </p:nvSpPr>
        <p:spPr>
          <a:xfrm>
            <a:off x="2915843" y="2389751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立方体 27">
            <a:extLst>
              <a:ext uri="{FF2B5EF4-FFF2-40B4-BE49-F238E27FC236}">
                <a16:creationId xmlns:a16="http://schemas.microsoft.com/office/drawing/2014/main" id="{3D6F0179-D108-FC98-5C6B-CD94019F0989}"/>
              </a:ext>
            </a:extLst>
          </p:cNvPr>
          <p:cNvSpPr/>
          <p:nvPr/>
        </p:nvSpPr>
        <p:spPr>
          <a:xfrm>
            <a:off x="3321162" y="2389751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立方体 28">
            <a:extLst>
              <a:ext uri="{FF2B5EF4-FFF2-40B4-BE49-F238E27FC236}">
                <a16:creationId xmlns:a16="http://schemas.microsoft.com/office/drawing/2014/main" id="{FF24862A-BDFE-B32B-6C97-9EB0E62AA494}"/>
              </a:ext>
            </a:extLst>
          </p:cNvPr>
          <p:cNvSpPr/>
          <p:nvPr/>
        </p:nvSpPr>
        <p:spPr>
          <a:xfrm>
            <a:off x="1294567" y="1336086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立方体 29">
            <a:extLst>
              <a:ext uri="{FF2B5EF4-FFF2-40B4-BE49-F238E27FC236}">
                <a16:creationId xmlns:a16="http://schemas.microsoft.com/office/drawing/2014/main" id="{A37CCE81-43B6-F8BD-C5BD-66BA340EE853}"/>
              </a:ext>
            </a:extLst>
          </p:cNvPr>
          <p:cNvSpPr/>
          <p:nvPr/>
        </p:nvSpPr>
        <p:spPr>
          <a:xfrm>
            <a:off x="1699886" y="1336085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立方体 30">
            <a:extLst>
              <a:ext uri="{FF2B5EF4-FFF2-40B4-BE49-F238E27FC236}">
                <a16:creationId xmlns:a16="http://schemas.microsoft.com/office/drawing/2014/main" id="{9F2928B3-20AC-9254-CF36-2654C95D4128}"/>
              </a:ext>
            </a:extLst>
          </p:cNvPr>
          <p:cNvSpPr/>
          <p:nvPr/>
        </p:nvSpPr>
        <p:spPr>
          <a:xfrm>
            <a:off x="2105205" y="1336085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立方体 31">
            <a:extLst>
              <a:ext uri="{FF2B5EF4-FFF2-40B4-BE49-F238E27FC236}">
                <a16:creationId xmlns:a16="http://schemas.microsoft.com/office/drawing/2014/main" id="{74D91099-DECA-FE6D-B74B-6D42DC429AFF}"/>
              </a:ext>
            </a:extLst>
          </p:cNvPr>
          <p:cNvSpPr/>
          <p:nvPr/>
        </p:nvSpPr>
        <p:spPr>
          <a:xfrm>
            <a:off x="2510524" y="1336084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立方体 32">
            <a:extLst>
              <a:ext uri="{FF2B5EF4-FFF2-40B4-BE49-F238E27FC236}">
                <a16:creationId xmlns:a16="http://schemas.microsoft.com/office/drawing/2014/main" id="{23BEB614-2520-5F3E-BE7E-EE3C77F42BE6}"/>
              </a:ext>
            </a:extLst>
          </p:cNvPr>
          <p:cNvSpPr/>
          <p:nvPr/>
        </p:nvSpPr>
        <p:spPr>
          <a:xfrm>
            <a:off x="2915843" y="1336084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63E1C182-2471-44BA-34EF-CAC550CB6FBF}"/>
              </a:ext>
            </a:extLst>
          </p:cNvPr>
          <p:cNvCxnSpPr>
            <a:cxnSpLocks/>
          </p:cNvCxnSpPr>
          <p:nvPr/>
        </p:nvCxnSpPr>
        <p:spPr>
          <a:xfrm>
            <a:off x="3326337" y="1854797"/>
            <a:ext cx="0" cy="669532"/>
          </a:xfrm>
          <a:prstGeom prst="line">
            <a:avLst/>
          </a:prstGeom>
          <a:ln w="19050">
            <a:solidFill>
              <a:srgbClr val="DA4E4E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左大括号 22">
            <a:extLst>
              <a:ext uri="{FF2B5EF4-FFF2-40B4-BE49-F238E27FC236}">
                <a16:creationId xmlns:a16="http://schemas.microsoft.com/office/drawing/2014/main" id="{69227991-B302-2B05-7391-078B1A1161EC}"/>
              </a:ext>
            </a:extLst>
          </p:cNvPr>
          <p:cNvSpPr/>
          <p:nvPr/>
        </p:nvSpPr>
        <p:spPr>
          <a:xfrm rot="5400000">
            <a:off x="3557646" y="2085969"/>
            <a:ext cx="198161" cy="409408"/>
          </a:xfrm>
          <a:prstGeom prst="leftBrace">
            <a:avLst/>
          </a:prstGeom>
          <a:ln w="19050">
            <a:solidFill>
              <a:srgbClr val="DA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E43E643-DB86-1437-DD53-B3243DD7B2D5}"/>
              </a:ext>
            </a:extLst>
          </p:cNvPr>
          <p:cNvSpPr txBox="1"/>
          <p:nvPr/>
        </p:nvSpPr>
        <p:spPr>
          <a:xfrm>
            <a:off x="3466952" y="1708913"/>
            <a:ext cx="151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多出</a:t>
            </a:r>
            <a:r>
              <a:rPr lang="en-US" altLang="zh-CN" sz="2800" b="1" dirty="0">
                <a:solidFill>
                  <a:srgbClr val="DA4E4E"/>
                </a:solidFill>
                <a:latin typeface="+mn-lt"/>
                <a:ea typeface="+mn-ea"/>
              </a:rPr>
              <a:t>1</a:t>
            </a:r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个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38700E0-6E18-06E4-0848-4C9E75631F04}"/>
              </a:ext>
            </a:extLst>
          </p:cNvPr>
          <p:cNvSpPr txBox="1"/>
          <p:nvPr/>
        </p:nvSpPr>
        <p:spPr>
          <a:xfrm>
            <a:off x="1721818" y="3037724"/>
            <a:ext cx="1847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比</a:t>
            </a:r>
            <a:r>
              <a:rPr lang="en-US" altLang="zh-CN" sz="2800" b="1" dirty="0">
                <a:latin typeface="+mj-lt"/>
                <a:ea typeface="+mn-ea"/>
              </a:rPr>
              <a:t>6</a:t>
            </a:r>
            <a:r>
              <a:rPr lang="zh-CN" altLang="en-US" sz="2800" b="1" dirty="0">
                <a:latin typeface="+mj-lt"/>
                <a:ea typeface="+mn-ea"/>
              </a:rPr>
              <a:t>小</a:t>
            </a:r>
          </a:p>
        </p:txBody>
      </p:sp>
      <p:sp>
        <p:nvSpPr>
          <p:cNvPr id="38" name="箭头: 下 37">
            <a:extLst>
              <a:ext uri="{FF2B5EF4-FFF2-40B4-BE49-F238E27FC236}">
                <a16:creationId xmlns:a16="http://schemas.microsoft.com/office/drawing/2014/main" id="{A06947DC-8C9D-4452-07CB-A4B36653EF8B}"/>
              </a:ext>
            </a:extLst>
          </p:cNvPr>
          <p:cNvSpPr/>
          <p:nvPr/>
        </p:nvSpPr>
        <p:spPr>
          <a:xfrm>
            <a:off x="2176137" y="3512595"/>
            <a:ext cx="168613" cy="420592"/>
          </a:xfrm>
          <a:prstGeom prst="downArrow">
            <a:avLst/>
          </a:prstGeom>
          <a:noFill/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3CD9803-4259-3573-11B1-0E72864BC078}"/>
              </a:ext>
            </a:extLst>
          </p:cNvPr>
          <p:cNvSpPr txBox="1"/>
          <p:nvPr/>
        </p:nvSpPr>
        <p:spPr>
          <a:xfrm>
            <a:off x="1603209" y="3967033"/>
            <a:ext cx="135090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b="1" dirty="0">
                <a:latin typeface="+mn-lt"/>
                <a:ea typeface="+mn-ea"/>
              </a:rPr>
              <a:t>小于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22A2E60-0E1A-2587-07C5-E14C9A6CC3E6}"/>
              </a:ext>
            </a:extLst>
          </p:cNvPr>
          <p:cNvSpPr txBox="1"/>
          <p:nvPr/>
        </p:nvSpPr>
        <p:spPr>
          <a:xfrm>
            <a:off x="4643703" y="2915268"/>
            <a:ext cx="979887" cy="5232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A1AC86A9-159E-9C60-DF01-9D3A29199B45}"/>
              </a:ext>
            </a:extLst>
          </p:cNvPr>
          <p:cNvSpPr txBox="1"/>
          <p:nvPr/>
        </p:nvSpPr>
        <p:spPr>
          <a:xfrm>
            <a:off x="6667692" y="2918493"/>
            <a:ext cx="979887" cy="5232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＞</a:t>
            </a:r>
            <a:r>
              <a:rPr lang="en-US" altLang="zh-CN" sz="2800" b="1" dirty="0">
                <a:latin typeface="+mn-lt"/>
                <a:ea typeface="+mn-ea"/>
              </a:rPr>
              <a:t>5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AD8A973-EA67-62D6-D721-265915F9A600}"/>
              </a:ext>
            </a:extLst>
          </p:cNvPr>
          <p:cNvSpPr txBox="1"/>
          <p:nvPr/>
        </p:nvSpPr>
        <p:spPr>
          <a:xfrm>
            <a:off x="3703485" y="3548130"/>
            <a:ext cx="49116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这就是我们之前学习过的数学符号：</a:t>
            </a:r>
            <a:endParaRPr lang="en-US" altLang="zh-CN" sz="2800" b="1" dirty="0">
              <a:latin typeface="+mn-lt"/>
              <a:ea typeface="+mn-ea"/>
            </a:endParaRPr>
          </a:p>
          <a:p>
            <a:r>
              <a:rPr lang="zh-CN" altLang="en-US" sz="2800" b="1" dirty="0">
                <a:latin typeface="+mn-lt"/>
                <a:ea typeface="+mn-ea"/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＞</a:t>
            </a:r>
            <a:r>
              <a:rPr lang="zh-CN" altLang="en-US" sz="2800" b="1" dirty="0">
                <a:latin typeface="+mn-lt"/>
                <a:ea typeface="+mn-ea"/>
              </a:rPr>
              <a:t>”“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  <a:r>
              <a:rPr lang="zh-CN" altLang="en-US" sz="2800" b="1" dirty="0">
                <a:latin typeface="+mn-lt"/>
                <a:ea typeface="+mn-ea"/>
              </a:rPr>
              <a:t>”“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=</a:t>
            </a:r>
            <a:r>
              <a:rPr lang="zh-CN" altLang="en-US" sz="2800" b="1" dirty="0">
                <a:latin typeface="+mn-lt"/>
                <a:ea typeface="+mn-ea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086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 animBg="1"/>
      <p:bldP spid="23" grpId="0" animBg="1"/>
      <p:bldP spid="36" grpId="0"/>
      <p:bldP spid="37" grpId="0"/>
      <p:bldP spid="38" grpId="0" animBg="1"/>
      <p:bldP spid="39" grpId="0"/>
      <p:bldP spid="40" grpId="0" animBg="1"/>
      <p:bldP spid="42" grpId="0" animBg="1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634A970-B82A-39A1-2FAF-80C56EB263D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8645" y="930236"/>
            <a:ext cx="2094526" cy="218134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3A7E6A5-B392-FC89-0E8E-8701F31554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49"/>
          <a:stretch/>
        </p:blipFill>
        <p:spPr>
          <a:xfrm>
            <a:off x="4857147" y="977113"/>
            <a:ext cx="1996004" cy="213446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9009E1F-BC86-580C-1604-AF76CD108B49}"/>
              </a:ext>
            </a:extLst>
          </p:cNvPr>
          <p:cNvSpPr txBox="1"/>
          <p:nvPr/>
        </p:nvSpPr>
        <p:spPr>
          <a:xfrm>
            <a:off x="1181203" y="1759298"/>
            <a:ext cx="135090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大数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A094A2D-53FA-94B7-DB73-4318B6B776AD}"/>
              </a:ext>
            </a:extLst>
          </p:cNvPr>
          <p:cNvSpPr txBox="1"/>
          <p:nvPr/>
        </p:nvSpPr>
        <p:spPr>
          <a:xfrm>
            <a:off x="6853151" y="1759298"/>
            <a:ext cx="135090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大数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A76A13E-DC45-7091-B573-B22AA819ABA6}"/>
              </a:ext>
            </a:extLst>
          </p:cNvPr>
          <p:cNvSpPr txBox="1"/>
          <p:nvPr/>
        </p:nvSpPr>
        <p:spPr>
          <a:xfrm>
            <a:off x="2413257" y="254095"/>
            <a:ext cx="135090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大于号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F6F7247-AB9E-FDF5-9E35-A02FACEE35F5}"/>
              </a:ext>
            </a:extLst>
          </p:cNvPr>
          <p:cNvSpPr txBox="1"/>
          <p:nvPr/>
        </p:nvSpPr>
        <p:spPr>
          <a:xfrm>
            <a:off x="5321148" y="247897"/>
            <a:ext cx="135090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小于号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C381BF9-C626-B10C-EE03-C197B1B20CFC}"/>
              </a:ext>
            </a:extLst>
          </p:cNvPr>
          <p:cNvSpPr txBox="1"/>
          <p:nvPr/>
        </p:nvSpPr>
        <p:spPr>
          <a:xfrm>
            <a:off x="3060115" y="3202372"/>
            <a:ext cx="2795034" cy="52322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开口对着大数笑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3EBE9F0-C61C-8924-3690-147ED5ABB8D2}"/>
              </a:ext>
            </a:extLst>
          </p:cNvPr>
          <p:cNvGrpSpPr/>
          <p:nvPr/>
        </p:nvGrpSpPr>
        <p:grpSpPr>
          <a:xfrm>
            <a:off x="2329808" y="4025583"/>
            <a:ext cx="1460614" cy="584775"/>
            <a:chOff x="4921841" y="3915414"/>
            <a:chExt cx="1460614" cy="584775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9B7005C-7C99-F3F1-488B-BF2C6B900A41}"/>
                </a:ext>
              </a:extLst>
            </p:cNvPr>
            <p:cNvSpPr txBox="1"/>
            <p:nvPr/>
          </p:nvSpPr>
          <p:spPr>
            <a:xfrm>
              <a:off x="4921841" y="3915414"/>
              <a:ext cx="1460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  <a:ea typeface="+mj-ea"/>
                </a:rPr>
                <a:t>5      6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B8B2E753-EF0D-101D-F7B9-B1957FF9242D}"/>
                </a:ext>
              </a:extLst>
            </p:cNvPr>
            <p:cNvSpPr/>
            <p:nvPr/>
          </p:nvSpPr>
          <p:spPr>
            <a:xfrm>
              <a:off x="5318198" y="3963704"/>
              <a:ext cx="488193" cy="488193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49F8C501-D8C3-2D2F-0220-2D00E509EC53}"/>
              </a:ext>
            </a:extLst>
          </p:cNvPr>
          <p:cNvSpPr txBox="1"/>
          <p:nvPr/>
        </p:nvSpPr>
        <p:spPr>
          <a:xfrm>
            <a:off x="2654340" y="4030060"/>
            <a:ext cx="48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＜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8E2F5639-815B-760D-8F7A-F8C3D9D7B806}"/>
              </a:ext>
            </a:extLst>
          </p:cNvPr>
          <p:cNvGrpSpPr/>
          <p:nvPr/>
        </p:nvGrpSpPr>
        <p:grpSpPr>
          <a:xfrm>
            <a:off x="5392537" y="4025583"/>
            <a:ext cx="1460614" cy="584775"/>
            <a:chOff x="4921841" y="3915414"/>
            <a:chExt cx="1460614" cy="584775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4F6B86B-585E-69D2-9880-E08C4DD3DB8D}"/>
                </a:ext>
              </a:extLst>
            </p:cNvPr>
            <p:cNvSpPr txBox="1"/>
            <p:nvPr/>
          </p:nvSpPr>
          <p:spPr>
            <a:xfrm>
              <a:off x="4921841" y="3915414"/>
              <a:ext cx="1460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  <a:ea typeface="+mj-ea"/>
                </a:rPr>
                <a:t>6      5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6C6BBD94-1370-515C-2EBA-BCB75E3D3C25}"/>
                </a:ext>
              </a:extLst>
            </p:cNvPr>
            <p:cNvSpPr/>
            <p:nvPr/>
          </p:nvSpPr>
          <p:spPr>
            <a:xfrm>
              <a:off x="5318198" y="3963704"/>
              <a:ext cx="488193" cy="488193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DD7BD264-10C0-1F76-1D35-D34FBBA52E3B}"/>
              </a:ext>
            </a:extLst>
          </p:cNvPr>
          <p:cNvSpPr txBox="1"/>
          <p:nvPr/>
        </p:nvSpPr>
        <p:spPr>
          <a:xfrm>
            <a:off x="5772154" y="4030060"/>
            <a:ext cx="48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＞</a:t>
            </a:r>
          </a:p>
        </p:txBody>
      </p:sp>
    </p:spTree>
    <p:extLst>
      <p:ext uri="{BB962C8B-B14F-4D97-AF65-F5344CB8AC3E}">
        <p14:creationId xmlns:p14="http://schemas.microsoft.com/office/powerpoint/2010/main" val="97595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立方体 18">
            <a:extLst>
              <a:ext uri="{FF2B5EF4-FFF2-40B4-BE49-F238E27FC236}">
                <a16:creationId xmlns:a16="http://schemas.microsoft.com/office/drawing/2014/main" id="{98F20133-E40D-4BD8-B226-9FCF1529C7A5}"/>
              </a:ext>
            </a:extLst>
          </p:cNvPr>
          <p:cNvSpPr/>
          <p:nvPr/>
        </p:nvSpPr>
        <p:spPr>
          <a:xfrm>
            <a:off x="2925821" y="2195979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立方体 17">
            <a:extLst>
              <a:ext uri="{FF2B5EF4-FFF2-40B4-BE49-F238E27FC236}">
                <a16:creationId xmlns:a16="http://schemas.microsoft.com/office/drawing/2014/main" id="{4574FB2B-9E06-3F52-1DC5-55903D132A9E}"/>
              </a:ext>
            </a:extLst>
          </p:cNvPr>
          <p:cNvSpPr/>
          <p:nvPr/>
        </p:nvSpPr>
        <p:spPr>
          <a:xfrm>
            <a:off x="2920414" y="1142312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立方体 1">
            <a:extLst>
              <a:ext uri="{FF2B5EF4-FFF2-40B4-BE49-F238E27FC236}">
                <a16:creationId xmlns:a16="http://schemas.microsoft.com/office/drawing/2014/main" id="{BA5458A7-5CFD-BDC3-494D-2CF2387BEE98}"/>
              </a:ext>
            </a:extLst>
          </p:cNvPr>
          <p:cNvSpPr/>
          <p:nvPr/>
        </p:nvSpPr>
        <p:spPr>
          <a:xfrm>
            <a:off x="3325733" y="2195981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6E13D1E-B451-20D0-7AAC-DC3ECA7EDD16}"/>
              </a:ext>
            </a:extLst>
          </p:cNvPr>
          <p:cNvSpPr txBox="1"/>
          <p:nvPr/>
        </p:nvSpPr>
        <p:spPr>
          <a:xfrm>
            <a:off x="2135428" y="1137805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2DB9722-4014-C798-AC1D-260FDD942DEC}"/>
              </a:ext>
            </a:extLst>
          </p:cNvPr>
          <p:cNvSpPr txBox="1"/>
          <p:nvPr/>
        </p:nvSpPr>
        <p:spPr>
          <a:xfrm>
            <a:off x="2130478" y="2213030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立方体 4">
            <a:extLst>
              <a:ext uri="{FF2B5EF4-FFF2-40B4-BE49-F238E27FC236}">
                <a16:creationId xmlns:a16="http://schemas.microsoft.com/office/drawing/2014/main" id="{BF805EDA-F85E-6E0E-F32F-9716BF9A5E35}"/>
              </a:ext>
            </a:extLst>
          </p:cNvPr>
          <p:cNvSpPr/>
          <p:nvPr/>
        </p:nvSpPr>
        <p:spPr>
          <a:xfrm>
            <a:off x="3731052" y="2195980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立方体 5">
            <a:extLst>
              <a:ext uri="{FF2B5EF4-FFF2-40B4-BE49-F238E27FC236}">
                <a16:creationId xmlns:a16="http://schemas.microsoft.com/office/drawing/2014/main" id="{7D5D8A24-457F-1A5E-553D-4F6B6AADE03F}"/>
              </a:ext>
            </a:extLst>
          </p:cNvPr>
          <p:cNvSpPr/>
          <p:nvPr/>
        </p:nvSpPr>
        <p:spPr>
          <a:xfrm>
            <a:off x="4136371" y="2195980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立方体 6">
            <a:extLst>
              <a:ext uri="{FF2B5EF4-FFF2-40B4-BE49-F238E27FC236}">
                <a16:creationId xmlns:a16="http://schemas.microsoft.com/office/drawing/2014/main" id="{A37B6005-B7B6-698D-8E50-8BF93E61E5F1}"/>
              </a:ext>
            </a:extLst>
          </p:cNvPr>
          <p:cNvSpPr/>
          <p:nvPr/>
        </p:nvSpPr>
        <p:spPr>
          <a:xfrm>
            <a:off x="4541690" y="2195979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立方体 7">
            <a:extLst>
              <a:ext uri="{FF2B5EF4-FFF2-40B4-BE49-F238E27FC236}">
                <a16:creationId xmlns:a16="http://schemas.microsoft.com/office/drawing/2014/main" id="{6C8C2A26-0058-3427-8F97-25BEB6EE7C9E}"/>
              </a:ext>
            </a:extLst>
          </p:cNvPr>
          <p:cNvSpPr/>
          <p:nvPr/>
        </p:nvSpPr>
        <p:spPr>
          <a:xfrm>
            <a:off x="4947009" y="2195979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立方体 8">
            <a:extLst>
              <a:ext uri="{FF2B5EF4-FFF2-40B4-BE49-F238E27FC236}">
                <a16:creationId xmlns:a16="http://schemas.microsoft.com/office/drawing/2014/main" id="{8B210614-31AA-5646-0A6D-08067C22022F}"/>
              </a:ext>
            </a:extLst>
          </p:cNvPr>
          <p:cNvSpPr/>
          <p:nvPr/>
        </p:nvSpPr>
        <p:spPr>
          <a:xfrm>
            <a:off x="5352328" y="2195979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立方体 9">
            <a:extLst>
              <a:ext uri="{FF2B5EF4-FFF2-40B4-BE49-F238E27FC236}">
                <a16:creationId xmlns:a16="http://schemas.microsoft.com/office/drawing/2014/main" id="{97ABCE9E-46A9-49BB-8930-134D49952CBB}"/>
              </a:ext>
            </a:extLst>
          </p:cNvPr>
          <p:cNvSpPr/>
          <p:nvPr/>
        </p:nvSpPr>
        <p:spPr>
          <a:xfrm>
            <a:off x="3325733" y="1142314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0">
            <a:extLst>
              <a:ext uri="{FF2B5EF4-FFF2-40B4-BE49-F238E27FC236}">
                <a16:creationId xmlns:a16="http://schemas.microsoft.com/office/drawing/2014/main" id="{8FA967BC-099A-43EA-FCF4-768B35619868}"/>
              </a:ext>
            </a:extLst>
          </p:cNvPr>
          <p:cNvSpPr/>
          <p:nvPr/>
        </p:nvSpPr>
        <p:spPr>
          <a:xfrm>
            <a:off x="3731052" y="1142313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立方体 11">
            <a:extLst>
              <a:ext uri="{FF2B5EF4-FFF2-40B4-BE49-F238E27FC236}">
                <a16:creationId xmlns:a16="http://schemas.microsoft.com/office/drawing/2014/main" id="{C8EAF1A0-F7F1-A3AE-07E7-668AD8A5F231}"/>
              </a:ext>
            </a:extLst>
          </p:cNvPr>
          <p:cNvSpPr/>
          <p:nvPr/>
        </p:nvSpPr>
        <p:spPr>
          <a:xfrm>
            <a:off x="4136371" y="1142313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立方体 12">
            <a:extLst>
              <a:ext uri="{FF2B5EF4-FFF2-40B4-BE49-F238E27FC236}">
                <a16:creationId xmlns:a16="http://schemas.microsoft.com/office/drawing/2014/main" id="{2331EAE6-8D79-BC77-6A5F-DA58B209E4CE}"/>
              </a:ext>
            </a:extLst>
          </p:cNvPr>
          <p:cNvSpPr/>
          <p:nvPr/>
        </p:nvSpPr>
        <p:spPr>
          <a:xfrm>
            <a:off x="4541690" y="1142312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立方体 13">
            <a:extLst>
              <a:ext uri="{FF2B5EF4-FFF2-40B4-BE49-F238E27FC236}">
                <a16:creationId xmlns:a16="http://schemas.microsoft.com/office/drawing/2014/main" id="{BCCF8118-944F-207F-2007-20156EB71B47}"/>
              </a:ext>
            </a:extLst>
          </p:cNvPr>
          <p:cNvSpPr/>
          <p:nvPr/>
        </p:nvSpPr>
        <p:spPr>
          <a:xfrm>
            <a:off x="4947009" y="1142312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7C987279-CAC6-60EC-3E27-FE4823595DF3}"/>
              </a:ext>
            </a:extLst>
          </p:cNvPr>
          <p:cNvCxnSpPr>
            <a:cxnSpLocks/>
          </p:cNvCxnSpPr>
          <p:nvPr/>
        </p:nvCxnSpPr>
        <p:spPr>
          <a:xfrm>
            <a:off x="5357503" y="1661025"/>
            <a:ext cx="0" cy="669532"/>
          </a:xfrm>
          <a:prstGeom prst="line">
            <a:avLst/>
          </a:prstGeom>
          <a:ln w="19050">
            <a:solidFill>
              <a:srgbClr val="DA4E4E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FAE3CFDD-2329-ABC1-CCB5-7A6C6CBFFED2}"/>
              </a:ext>
            </a:extLst>
          </p:cNvPr>
          <p:cNvSpPr/>
          <p:nvPr/>
        </p:nvSpPr>
        <p:spPr>
          <a:xfrm rot="5400000">
            <a:off x="5588812" y="1892197"/>
            <a:ext cx="198161" cy="409408"/>
          </a:xfrm>
          <a:prstGeom prst="leftBrace">
            <a:avLst/>
          </a:prstGeom>
          <a:ln w="19050">
            <a:solidFill>
              <a:srgbClr val="DA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AEC8236-AA23-C261-A82A-88B170690854}"/>
              </a:ext>
            </a:extLst>
          </p:cNvPr>
          <p:cNvSpPr txBox="1"/>
          <p:nvPr/>
        </p:nvSpPr>
        <p:spPr>
          <a:xfrm>
            <a:off x="5498118" y="1515141"/>
            <a:ext cx="151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多出</a:t>
            </a:r>
            <a:r>
              <a:rPr lang="en-US" altLang="zh-CN" sz="2800" b="1" dirty="0">
                <a:solidFill>
                  <a:srgbClr val="DA4E4E"/>
                </a:solidFill>
                <a:latin typeface="+mn-lt"/>
                <a:ea typeface="+mn-ea"/>
              </a:rPr>
              <a:t>1</a:t>
            </a:r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个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1D17D9F-D536-7A0A-9E56-B5FD478CA361}"/>
              </a:ext>
            </a:extLst>
          </p:cNvPr>
          <p:cNvSpPr txBox="1"/>
          <p:nvPr/>
        </p:nvSpPr>
        <p:spPr>
          <a:xfrm>
            <a:off x="2670749" y="3249644"/>
            <a:ext cx="135090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小于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21" name="箭头: 下 20">
            <a:extLst>
              <a:ext uri="{FF2B5EF4-FFF2-40B4-BE49-F238E27FC236}">
                <a16:creationId xmlns:a16="http://schemas.microsoft.com/office/drawing/2014/main" id="{01969716-9C53-F3BD-AC35-3C0EEB1E81AD}"/>
              </a:ext>
            </a:extLst>
          </p:cNvPr>
          <p:cNvSpPr/>
          <p:nvPr/>
        </p:nvSpPr>
        <p:spPr>
          <a:xfrm rot="16200000">
            <a:off x="4187015" y="3362057"/>
            <a:ext cx="168613" cy="420592"/>
          </a:xfrm>
          <a:prstGeom prst="downArrow">
            <a:avLst/>
          </a:prstGeom>
          <a:noFill/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568C7E8-28E9-EEFD-4615-06BF5A670DBB}"/>
              </a:ext>
            </a:extLst>
          </p:cNvPr>
          <p:cNvSpPr txBox="1"/>
          <p:nvPr/>
        </p:nvSpPr>
        <p:spPr>
          <a:xfrm>
            <a:off x="4664921" y="3249644"/>
            <a:ext cx="135090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67ED187-0023-F3FD-4856-E43C28F08F28}"/>
              </a:ext>
            </a:extLst>
          </p:cNvPr>
          <p:cNvSpPr txBox="1"/>
          <p:nvPr/>
        </p:nvSpPr>
        <p:spPr>
          <a:xfrm>
            <a:off x="2670749" y="3882406"/>
            <a:ext cx="135090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大于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24" name="箭头: 下 23">
            <a:extLst>
              <a:ext uri="{FF2B5EF4-FFF2-40B4-BE49-F238E27FC236}">
                <a16:creationId xmlns:a16="http://schemas.microsoft.com/office/drawing/2014/main" id="{6C74B7C1-24F0-FEE7-52EF-342AC9CB816B}"/>
              </a:ext>
            </a:extLst>
          </p:cNvPr>
          <p:cNvSpPr/>
          <p:nvPr/>
        </p:nvSpPr>
        <p:spPr>
          <a:xfrm rot="16200000">
            <a:off x="4187015" y="3994819"/>
            <a:ext cx="168613" cy="420592"/>
          </a:xfrm>
          <a:prstGeom prst="downArrow">
            <a:avLst/>
          </a:prstGeom>
          <a:noFill/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ED396B8-F13B-F966-FEBC-57417DEAEC77}"/>
              </a:ext>
            </a:extLst>
          </p:cNvPr>
          <p:cNvSpPr txBox="1"/>
          <p:nvPr/>
        </p:nvSpPr>
        <p:spPr>
          <a:xfrm>
            <a:off x="4664921" y="3882406"/>
            <a:ext cx="135090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＞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1B7DE7A-A9D6-E7B0-EBC8-41F1D9BE3531}"/>
              </a:ext>
            </a:extLst>
          </p:cNvPr>
          <p:cNvSpPr txBox="1"/>
          <p:nvPr/>
        </p:nvSpPr>
        <p:spPr>
          <a:xfrm>
            <a:off x="388424" y="368985"/>
            <a:ext cx="550417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之间有怎样的大小关系呢？</a:t>
            </a:r>
          </a:p>
        </p:txBody>
      </p:sp>
    </p:spTree>
    <p:extLst>
      <p:ext uri="{BB962C8B-B14F-4D97-AF65-F5344CB8AC3E}">
        <p14:creationId xmlns:p14="http://schemas.microsoft.com/office/powerpoint/2010/main" val="142809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17" grpId="0"/>
      <p:bldP spid="20" grpId="0"/>
      <p:bldP spid="21" grpId="0" animBg="1"/>
      <p:bldP spid="22" grpId="0"/>
      <p:bldP spid="23" grpId="0"/>
      <p:bldP spid="24" grpId="0" animBg="1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>
            <a:extLst>
              <a:ext uri="{FF2B5EF4-FFF2-40B4-BE49-F238E27FC236}">
                <a16:creationId xmlns:a16="http://schemas.microsoft.com/office/drawing/2014/main" id="{C7901F16-EE55-94EE-0315-8462FFE7B748}"/>
              </a:ext>
            </a:extLst>
          </p:cNvPr>
          <p:cNvGrpSpPr/>
          <p:nvPr/>
        </p:nvGrpSpPr>
        <p:grpSpPr>
          <a:xfrm>
            <a:off x="6827653" y="4018148"/>
            <a:ext cx="1471461" cy="584775"/>
            <a:chOff x="6827653" y="4018148"/>
            <a:chExt cx="1471461" cy="584775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5C88D5B9-CF73-45A0-F885-EEBD5A520BDE}"/>
                </a:ext>
              </a:extLst>
            </p:cNvPr>
            <p:cNvGrpSpPr/>
            <p:nvPr/>
          </p:nvGrpSpPr>
          <p:grpSpPr>
            <a:xfrm>
              <a:off x="6827653" y="4018148"/>
              <a:ext cx="1460614" cy="584775"/>
              <a:chOff x="4921841" y="3915414"/>
              <a:chExt cx="1460614" cy="584775"/>
            </a:xfrm>
          </p:grpSpPr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1B71E081-7992-4835-7838-1F89ED1C6891}"/>
                  </a:ext>
                </a:extLst>
              </p:cNvPr>
              <p:cNvSpPr txBox="1"/>
              <p:nvPr/>
            </p:nvSpPr>
            <p:spPr>
              <a:xfrm>
                <a:off x="4921841" y="3915414"/>
                <a:ext cx="146061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+mj-lt"/>
                    <a:ea typeface="+mj-ea"/>
                  </a:rPr>
                  <a:t>9</a:t>
                </a:r>
                <a:endParaRPr lang="zh-CN" altLang="en-US" sz="3200" b="1" dirty="0">
                  <a:latin typeface="+mj-lt"/>
                  <a:ea typeface="+mj-ea"/>
                </a:endParaRP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4D9CBF8E-3262-77C0-8A01-FF693FC47141}"/>
                  </a:ext>
                </a:extLst>
              </p:cNvPr>
              <p:cNvSpPr/>
              <p:nvPr/>
            </p:nvSpPr>
            <p:spPr>
              <a:xfrm>
                <a:off x="5318198" y="3963704"/>
                <a:ext cx="488193" cy="488193"/>
              </a:xfrm>
              <a:prstGeom prst="ellips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4C1CCFAB-573C-66A4-25EA-422F35B5E7F1}"/>
                </a:ext>
              </a:extLst>
            </p:cNvPr>
            <p:cNvSpPr/>
            <p:nvPr/>
          </p:nvSpPr>
          <p:spPr>
            <a:xfrm>
              <a:off x="7819577" y="4078776"/>
              <a:ext cx="479537" cy="479537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立方体 1">
            <a:extLst>
              <a:ext uri="{FF2B5EF4-FFF2-40B4-BE49-F238E27FC236}">
                <a16:creationId xmlns:a16="http://schemas.microsoft.com/office/drawing/2014/main" id="{BC5679A5-06DC-F0C1-7CD5-95EB6E898BCA}"/>
              </a:ext>
            </a:extLst>
          </p:cNvPr>
          <p:cNvSpPr/>
          <p:nvPr/>
        </p:nvSpPr>
        <p:spPr>
          <a:xfrm>
            <a:off x="2683450" y="1259545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立方体 2">
            <a:extLst>
              <a:ext uri="{FF2B5EF4-FFF2-40B4-BE49-F238E27FC236}">
                <a16:creationId xmlns:a16="http://schemas.microsoft.com/office/drawing/2014/main" id="{999E8CC2-FAB5-C3A0-4134-4E1D467CD7FB}"/>
              </a:ext>
            </a:extLst>
          </p:cNvPr>
          <p:cNvSpPr/>
          <p:nvPr/>
        </p:nvSpPr>
        <p:spPr>
          <a:xfrm>
            <a:off x="3083362" y="1259547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BB5EECE-82BD-FADB-8BC8-7D8408F2B487}"/>
              </a:ext>
            </a:extLst>
          </p:cNvPr>
          <p:cNvSpPr txBox="1"/>
          <p:nvPr/>
        </p:nvSpPr>
        <p:spPr>
          <a:xfrm>
            <a:off x="1888107" y="1276596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立方体 4">
            <a:extLst>
              <a:ext uri="{FF2B5EF4-FFF2-40B4-BE49-F238E27FC236}">
                <a16:creationId xmlns:a16="http://schemas.microsoft.com/office/drawing/2014/main" id="{2BE2039B-4CBD-403C-3499-8AE5BF3BDCA8}"/>
              </a:ext>
            </a:extLst>
          </p:cNvPr>
          <p:cNvSpPr/>
          <p:nvPr/>
        </p:nvSpPr>
        <p:spPr>
          <a:xfrm>
            <a:off x="3488681" y="1259546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立方体 5">
            <a:extLst>
              <a:ext uri="{FF2B5EF4-FFF2-40B4-BE49-F238E27FC236}">
                <a16:creationId xmlns:a16="http://schemas.microsoft.com/office/drawing/2014/main" id="{5BD0D1EC-F2E0-13F1-6B50-DD9364B919F2}"/>
              </a:ext>
            </a:extLst>
          </p:cNvPr>
          <p:cNvSpPr/>
          <p:nvPr/>
        </p:nvSpPr>
        <p:spPr>
          <a:xfrm>
            <a:off x="3894000" y="1259546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立方体 6">
            <a:extLst>
              <a:ext uri="{FF2B5EF4-FFF2-40B4-BE49-F238E27FC236}">
                <a16:creationId xmlns:a16="http://schemas.microsoft.com/office/drawing/2014/main" id="{F8507FFD-0270-22DB-AC90-59A998FF3630}"/>
              </a:ext>
            </a:extLst>
          </p:cNvPr>
          <p:cNvSpPr/>
          <p:nvPr/>
        </p:nvSpPr>
        <p:spPr>
          <a:xfrm>
            <a:off x="4299319" y="1259545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立方体 7">
            <a:extLst>
              <a:ext uri="{FF2B5EF4-FFF2-40B4-BE49-F238E27FC236}">
                <a16:creationId xmlns:a16="http://schemas.microsoft.com/office/drawing/2014/main" id="{0E5F32F3-48D8-3FC3-D998-CFB04BA21AAC}"/>
              </a:ext>
            </a:extLst>
          </p:cNvPr>
          <p:cNvSpPr/>
          <p:nvPr/>
        </p:nvSpPr>
        <p:spPr>
          <a:xfrm>
            <a:off x="4704638" y="1259545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立方体 8">
            <a:extLst>
              <a:ext uri="{FF2B5EF4-FFF2-40B4-BE49-F238E27FC236}">
                <a16:creationId xmlns:a16="http://schemas.microsoft.com/office/drawing/2014/main" id="{1A3381AF-6E62-9846-3F4C-23DBFEA22214}"/>
              </a:ext>
            </a:extLst>
          </p:cNvPr>
          <p:cNvSpPr/>
          <p:nvPr/>
        </p:nvSpPr>
        <p:spPr>
          <a:xfrm>
            <a:off x="5109957" y="1259545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立方体 9">
            <a:extLst>
              <a:ext uri="{FF2B5EF4-FFF2-40B4-BE49-F238E27FC236}">
                <a16:creationId xmlns:a16="http://schemas.microsoft.com/office/drawing/2014/main" id="{F6BAD4A0-5397-79C7-EF47-0124F156C8A5}"/>
              </a:ext>
            </a:extLst>
          </p:cNvPr>
          <p:cNvSpPr/>
          <p:nvPr/>
        </p:nvSpPr>
        <p:spPr>
          <a:xfrm>
            <a:off x="2679784" y="2183126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0">
            <a:extLst>
              <a:ext uri="{FF2B5EF4-FFF2-40B4-BE49-F238E27FC236}">
                <a16:creationId xmlns:a16="http://schemas.microsoft.com/office/drawing/2014/main" id="{CAAE304A-74AC-F059-95C4-0149952DDD11}"/>
              </a:ext>
            </a:extLst>
          </p:cNvPr>
          <p:cNvSpPr/>
          <p:nvPr/>
        </p:nvSpPr>
        <p:spPr>
          <a:xfrm>
            <a:off x="3079696" y="2183128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0EF6D74-4EF8-CE53-25F3-F4A119375835}"/>
              </a:ext>
            </a:extLst>
          </p:cNvPr>
          <p:cNvSpPr txBox="1"/>
          <p:nvPr/>
        </p:nvSpPr>
        <p:spPr>
          <a:xfrm>
            <a:off x="1884441" y="2200177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立方体 12">
            <a:extLst>
              <a:ext uri="{FF2B5EF4-FFF2-40B4-BE49-F238E27FC236}">
                <a16:creationId xmlns:a16="http://schemas.microsoft.com/office/drawing/2014/main" id="{E3215980-24B5-52E2-2807-DCF44683F2A0}"/>
              </a:ext>
            </a:extLst>
          </p:cNvPr>
          <p:cNvSpPr/>
          <p:nvPr/>
        </p:nvSpPr>
        <p:spPr>
          <a:xfrm>
            <a:off x="3485015" y="2183127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立方体 13">
            <a:extLst>
              <a:ext uri="{FF2B5EF4-FFF2-40B4-BE49-F238E27FC236}">
                <a16:creationId xmlns:a16="http://schemas.microsoft.com/office/drawing/2014/main" id="{63500C5E-7632-08B3-1954-28F4AC630205}"/>
              </a:ext>
            </a:extLst>
          </p:cNvPr>
          <p:cNvSpPr/>
          <p:nvPr/>
        </p:nvSpPr>
        <p:spPr>
          <a:xfrm>
            <a:off x="3890334" y="2183127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26998CA9-234E-197B-2A79-E1C642166D2A}"/>
              </a:ext>
            </a:extLst>
          </p:cNvPr>
          <p:cNvSpPr/>
          <p:nvPr/>
        </p:nvSpPr>
        <p:spPr>
          <a:xfrm>
            <a:off x="4295653" y="2183126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立方体 15">
            <a:extLst>
              <a:ext uri="{FF2B5EF4-FFF2-40B4-BE49-F238E27FC236}">
                <a16:creationId xmlns:a16="http://schemas.microsoft.com/office/drawing/2014/main" id="{9F3751F8-6921-4C05-D5FF-BC4E34DFF5FE}"/>
              </a:ext>
            </a:extLst>
          </p:cNvPr>
          <p:cNvSpPr/>
          <p:nvPr/>
        </p:nvSpPr>
        <p:spPr>
          <a:xfrm>
            <a:off x="4700972" y="2183126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立方体 16">
            <a:extLst>
              <a:ext uri="{FF2B5EF4-FFF2-40B4-BE49-F238E27FC236}">
                <a16:creationId xmlns:a16="http://schemas.microsoft.com/office/drawing/2014/main" id="{87B2E957-F3A7-D0C0-C53C-91543DFD3BE1}"/>
              </a:ext>
            </a:extLst>
          </p:cNvPr>
          <p:cNvSpPr/>
          <p:nvPr/>
        </p:nvSpPr>
        <p:spPr>
          <a:xfrm>
            <a:off x="5106291" y="2183126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立方体 17">
            <a:extLst>
              <a:ext uri="{FF2B5EF4-FFF2-40B4-BE49-F238E27FC236}">
                <a16:creationId xmlns:a16="http://schemas.microsoft.com/office/drawing/2014/main" id="{D7DFCED8-91A2-617F-B06F-FED78DDBC132}"/>
              </a:ext>
            </a:extLst>
          </p:cNvPr>
          <p:cNvSpPr/>
          <p:nvPr/>
        </p:nvSpPr>
        <p:spPr>
          <a:xfrm>
            <a:off x="2679784" y="3123970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立方体 18">
            <a:extLst>
              <a:ext uri="{FF2B5EF4-FFF2-40B4-BE49-F238E27FC236}">
                <a16:creationId xmlns:a16="http://schemas.microsoft.com/office/drawing/2014/main" id="{B0B5B3FE-DDB0-2441-12A3-DA9583706C6C}"/>
              </a:ext>
            </a:extLst>
          </p:cNvPr>
          <p:cNvSpPr/>
          <p:nvPr/>
        </p:nvSpPr>
        <p:spPr>
          <a:xfrm>
            <a:off x="3079696" y="3123972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6177207-F1E9-DA60-1FDA-FC4DDBBD88E7}"/>
              </a:ext>
            </a:extLst>
          </p:cNvPr>
          <p:cNvSpPr txBox="1"/>
          <p:nvPr/>
        </p:nvSpPr>
        <p:spPr>
          <a:xfrm>
            <a:off x="1884441" y="3141021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立方体 20">
            <a:extLst>
              <a:ext uri="{FF2B5EF4-FFF2-40B4-BE49-F238E27FC236}">
                <a16:creationId xmlns:a16="http://schemas.microsoft.com/office/drawing/2014/main" id="{56D48AEB-E500-061D-6CDC-6E11B4C5A349}"/>
              </a:ext>
            </a:extLst>
          </p:cNvPr>
          <p:cNvSpPr/>
          <p:nvPr/>
        </p:nvSpPr>
        <p:spPr>
          <a:xfrm>
            <a:off x="3485015" y="3123971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立方体 21">
            <a:extLst>
              <a:ext uri="{FF2B5EF4-FFF2-40B4-BE49-F238E27FC236}">
                <a16:creationId xmlns:a16="http://schemas.microsoft.com/office/drawing/2014/main" id="{6CF1E888-F518-483D-A16C-0914DE58645B}"/>
              </a:ext>
            </a:extLst>
          </p:cNvPr>
          <p:cNvSpPr/>
          <p:nvPr/>
        </p:nvSpPr>
        <p:spPr>
          <a:xfrm>
            <a:off x="3890334" y="3123971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立方体 22">
            <a:extLst>
              <a:ext uri="{FF2B5EF4-FFF2-40B4-BE49-F238E27FC236}">
                <a16:creationId xmlns:a16="http://schemas.microsoft.com/office/drawing/2014/main" id="{CA657205-F3A2-6820-6F69-C2E14D75DC64}"/>
              </a:ext>
            </a:extLst>
          </p:cNvPr>
          <p:cNvSpPr/>
          <p:nvPr/>
        </p:nvSpPr>
        <p:spPr>
          <a:xfrm>
            <a:off x="4295653" y="3123970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立方体 23">
            <a:extLst>
              <a:ext uri="{FF2B5EF4-FFF2-40B4-BE49-F238E27FC236}">
                <a16:creationId xmlns:a16="http://schemas.microsoft.com/office/drawing/2014/main" id="{60E8FE60-A5DA-E860-D024-8EDF88AD2397}"/>
              </a:ext>
            </a:extLst>
          </p:cNvPr>
          <p:cNvSpPr/>
          <p:nvPr/>
        </p:nvSpPr>
        <p:spPr>
          <a:xfrm>
            <a:off x="4700972" y="3123970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立方体 24">
            <a:extLst>
              <a:ext uri="{FF2B5EF4-FFF2-40B4-BE49-F238E27FC236}">
                <a16:creationId xmlns:a16="http://schemas.microsoft.com/office/drawing/2014/main" id="{8F2536BF-995B-B24D-8167-5BE4A6665B48}"/>
              </a:ext>
            </a:extLst>
          </p:cNvPr>
          <p:cNvSpPr/>
          <p:nvPr/>
        </p:nvSpPr>
        <p:spPr>
          <a:xfrm>
            <a:off x="5106291" y="3123970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立方体 25">
            <a:extLst>
              <a:ext uri="{FF2B5EF4-FFF2-40B4-BE49-F238E27FC236}">
                <a16:creationId xmlns:a16="http://schemas.microsoft.com/office/drawing/2014/main" id="{BE6B7B91-D9E8-6336-0ADF-09765EBA71CA}"/>
              </a:ext>
            </a:extLst>
          </p:cNvPr>
          <p:cNvSpPr/>
          <p:nvPr/>
        </p:nvSpPr>
        <p:spPr>
          <a:xfrm>
            <a:off x="5511412" y="2184370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立方体 26">
            <a:extLst>
              <a:ext uri="{FF2B5EF4-FFF2-40B4-BE49-F238E27FC236}">
                <a16:creationId xmlns:a16="http://schemas.microsoft.com/office/drawing/2014/main" id="{1A8E7D74-3CED-3D75-2D00-59A176F28720}"/>
              </a:ext>
            </a:extLst>
          </p:cNvPr>
          <p:cNvSpPr/>
          <p:nvPr/>
        </p:nvSpPr>
        <p:spPr>
          <a:xfrm>
            <a:off x="5511412" y="3123970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立方体 27">
            <a:extLst>
              <a:ext uri="{FF2B5EF4-FFF2-40B4-BE49-F238E27FC236}">
                <a16:creationId xmlns:a16="http://schemas.microsoft.com/office/drawing/2014/main" id="{493B614A-CDF4-6399-5B67-35E415BE4556}"/>
              </a:ext>
            </a:extLst>
          </p:cNvPr>
          <p:cNvSpPr/>
          <p:nvPr/>
        </p:nvSpPr>
        <p:spPr>
          <a:xfrm>
            <a:off x="5911522" y="3123622"/>
            <a:ext cx="540271" cy="5402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011E9CE7-68BC-5050-A902-988DF821215C}"/>
              </a:ext>
            </a:extLst>
          </p:cNvPr>
          <p:cNvCxnSpPr>
            <a:cxnSpLocks/>
          </p:cNvCxnSpPr>
          <p:nvPr/>
        </p:nvCxnSpPr>
        <p:spPr>
          <a:xfrm>
            <a:off x="5515078" y="1799816"/>
            <a:ext cx="0" cy="528602"/>
          </a:xfrm>
          <a:prstGeom prst="line">
            <a:avLst/>
          </a:prstGeom>
          <a:ln w="19050">
            <a:solidFill>
              <a:srgbClr val="DA4E4E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左大括号 29">
            <a:extLst>
              <a:ext uri="{FF2B5EF4-FFF2-40B4-BE49-F238E27FC236}">
                <a16:creationId xmlns:a16="http://schemas.microsoft.com/office/drawing/2014/main" id="{85999C2B-9A42-4D6C-924B-39FA09214E6F}"/>
              </a:ext>
            </a:extLst>
          </p:cNvPr>
          <p:cNvSpPr/>
          <p:nvPr/>
        </p:nvSpPr>
        <p:spPr>
          <a:xfrm rot="5400000">
            <a:off x="5746387" y="1890058"/>
            <a:ext cx="198161" cy="409408"/>
          </a:xfrm>
          <a:prstGeom prst="leftBrace">
            <a:avLst/>
          </a:prstGeom>
          <a:ln w="19050">
            <a:solidFill>
              <a:srgbClr val="DA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D331AC2-C28C-01D5-FB13-3B93B4D30185}"/>
              </a:ext>
            </a:extLst>
          </p:cNvPr>
          <p:cNvSpPr txBox="1"/>
          <p:nvPr/>
        </p:nvSpPr>
        <p:spPr>
          <a:xfrm>
            <a:off x="5655693" y="1513002"/>
            <a:ext cx="151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多出</a:t>
            </a:r>
            <a:r>
              <a:rPr lang="en-US" altLang="zh-CN" sz="2800" b="1" dirty="0">
                <a:solidFill>
                  <a:srgbClr val="DA4E4E"/>
                </a:solidFill>
                <a:latin typeface="+mn-lt"/>
                <a:ea typeface="+mn-ea"/>
              </a:rPr>
              <a:t>1</a:t>
            </a:r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个</a:t>
            </a: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FF95C8BF-5355-70F8-A72B-369C3A14AEB7}"/>
              </a:ext>
            </a:extLst>
          </p:cNvPr>
          <p:cNvCxnSpPr>
            <a:cxnSpLocks/>
          </p:cNvCxnSpPr>
          <p:nvPr/>
        </p:nvCxnSpPr>
        <p:spPr>
          <a:xfrm>
            <a:off x="5923947" y="2723397"/>
            <a:ext cx="0" cy="530238"/>
          </a:xfrm>
          <a:prstGeom prst="line">
            <a:avLst/>
          </a:prstGeom>
          <a:ln w="19050">
            <a:solidFill>
              <a:srgbClr val="DA4E4E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" name="左大括号 32">
            <a:extLst>
              <a:ext uri="{FF2B5EF4-FFF2-40B4-BE49-F238E27FC236}">
                <a16:creationId xmlns:a16="http://schemas.microsoft.com/office/drawing/2014/main" id="{74E3195D-AFD6-99CA-18A3-11071C0456E8}"/>
              </a:ext>
            </a:extLst>
          </p:cNvPr>
          <p:cNvSpPr/>
          <p:nvPr/>
        </p:nvSpPr>
        <p:spPr>
          <a:xfrm rot="5400000">
            <a:off x="6148771" y="2815275"/>
            <a:ext cx="198161" cy="409408"/>
          </a:xfrm>
          <a:prstGeom prst="leftBrace">
            <a:avLst/>
          </a:prstGeom>
          <a:ln w="19050">
            <a:solidFill>
              <a:srgbClr val="DA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F743751-551F-4E4D-86D3-4C9FADD088DC}"/>
              </a:ext>
            </a:extLst>
          </p:cNvPr>
          <p:cNvSpPr txBox="1"/>
          <p:nvPr/>
        </p:nvSpPr>
        <p:spPr>
          <a:xfrm>
            <a:off x="6064562" y="2438219"/>
            <a:ext cx="151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多出</a:t>
            </a:r>
            <a:r>
              <a:rPr lang="en-US" altLang="zh-CN" sz="2800" b="1" dirty="0">
                <a:solidFill>
                  <a:srgbClr val="DA4E4E"/>
                </a:solidFill>
                <a:latin typeface="+mn-lt"/>
                <a:ea typeface="+mn-ea"/>
              </a:rPr>
              <a:t>1</a:t>
            </a:r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个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8B650A1-8AD2-9E56-A28C-8632655B93DF}"/>
              </a:ext>
            </a:extLst>
          </p:cNvPr>
          <p:cNvSpPr txBox="1"/>
          <p:nvPr/>
        </p:nvSpPr>
        <p:spPr>
          <a:xfrm>
            <a:off x="388424" y="368985"/>
            <a:ext cx="719556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8</a:t>
            </a:r>
            <a:r>
              <a:rPr lang="zh-CN" altLang="en-US" sz="2800" b="1" dirty="0">
                <a:latin typeface="+mn-lt"/>
                <a:ea typeface="+mn-ea"/>
              </a:rPr>
              <a:t>、</a:t>
            </a:r>
            <a:r>
              <a:rPr lang="en-US" altLang="zh-CN" sz="2800" b="1" dirty="0">
                <a:latin typeface="+mn-lt"/>
                <a:ea typeface="+mn-ea"/>
              </a:rPr>
              <a:t>8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9</a:t>
            </a:r>
            <a:r>
              <a:rPr lang="zh-CN" altLang="en-US" sz="2800" b="1" dirty="0">
                <a:latin typeface="+mn-lt"/>
                <a:ea typeface="+mn-ea"/>
              </a:rPr>
              <a:t>之间又有怎样的大小关系呢？</a:t>
            </a: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0DAB2D5E-821D-7FFD-29A4-2765FE8A29E3}"/>
              </a:ext>
            </a:extLst>
          </p:cNvPr>
          <p:cNvGrpSpPr/>
          <p:nvPr/>
        </p:nvGrpSpPr>
        <p:grpSpPr>
          <a:xfrm>
            <a:off x="964098" y="3981352"/>
            <a:ext cx="1460614" cy="584775"/>
            <a:chOff x="4921841" y="3915414"/>
            <a:chExt cx="1460614" cy="584775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9AC6CE3E-AD7C-DFBC-C274-0F212BEA06E9}"/>
                </a:ext>
              </a:extLst>
            </p:cNvPr>
            <p:cNvSpPr txBox="1"/>
            <p:nvPr/>
          </p:nvSpPr>
          <p:spPr>
            <a:xfrm>
              <a:off x="4921841" y="3915414"/>
              <a:ext cx="1460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  <a:ea typeface="+mj-ea"/>
                </a:rPr>
                <a:t>7      8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2291DED2-E8C0-B114-B7EF-8C9F7AD723EA}"/>
                </a:ext>
              </a:extLst>
            </p:cNvPr>
            <p:cNvSpPr/>
            <p:nvPr/>
          </p:nvSpPr>
          <p:spPr>
            <a:xfrm>
              <a:off x="5318198" y="3963704"/>
              <a:ext cx="488193" cy="488193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id="{3C80E5D4-B91C-5495-7AD6-BC30E16C1DFE}"/>
              </a:ext>
            </a:extLst>
          </p:cNvPr>
          <p:cNvSpPr txBox="1"/>
          <p:nvPr/>
        </p:nvSpPr>
        <p:spPr>
          <a:xfrm>
            <a:off x="1288630" y="3985829"/>
            <a:ext cx="48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＜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A3116240-084F-1DD1-1876-21016D40EC0A}"/>
              </a:ext>
            </a:extLst>
          </p:cNvPr>
          <p:cNvGrpSpPr/>
          <p:nvPr/>
        </p:nvGrpSpPr>
        <p:grpSpPr>
          <a:xfrm>
            <a:off x="5076073" y="3981352"/>
            <a:ext cx="1460614" cy="584775"/>
            <a:chOff x="4921841" y="3915414"/>
            <a:chExt cx="1460614" cy="584775"/>
          </a:xfrm>
        </p:grpSpPr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7851FF69-2A43-0A99-3578-F90717925261}"/>
                </a:ext>
              </a:extLst>
            </p:cNvPr>
            <p:cNvSpPr txBox="1"/>
            <p:nvPr/>
          </p:nvSpPr>
          <p:spPr>
            <a:xfrm>
              <a:off x="4921841" y="3915414"/>
              <a:ext cx="1460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  <a:ea typeface="+mj-ea"/>
                </a:rPr>
                <a:t>8      9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146DCFB4-7ACE-35FD-EB39-2DC5F83BCEDE}"/>
                </a:ext>
              </a:extLst>
            </p:cNvPr>
            <p:cNvSpPr/>
            <p:nvPr/>
          </p:nvSpPr>
          <p:spPr>
            <a:xfrm>
              <a:off x="5318198" y="3963704"/>
              <a:ext cx="488193" cy="488193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7E6FA436-4AFB-A402-BD82-972BECC148D3}"/>
              </a:ext>
            </a:extLst>
          </p:cNvPr>
          <p:cNvSpPr txBox="1"/>
          <p:nvPr/>
        </p:nvSpPr>
        <p:spPr>
          <a:xfrm>
            <a:off x="5400605" y="3985829"/>
            <a:ext cx="48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＜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7D34F73C-BF5E-A600-04A1-EC3D22A64206}"/>
              </a:ext>
            </a:extLst>
          </p:cNvPr>
          <p:cNvSpPr txBox="1"/>
          <p:nvPr/>
        </p:nvSpPr>
        <p:spPr>
          <a:xfrm>
            <a:off x="7171640" y="4022625"/>
            <a:ext cx="48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＞</a:t>
            </a:r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60AB79A3-22EB-458E-25D0-D9A0EB2BE665}"/>
              </a:ext>
            </a:extLst>
          </p:cNvPr>
          <p:cNvGrpSpPr/>
          <p:nvPr/>
        </p:nvGrpSpPr>
        <p:grpSpPr>
          <a:xfrm>
            <a:off x="2749244" y="3984837"/>
            <a:ext cx="1503742" cy="584775"/>
            <a:chOff x="2749244" y="3984837"/>
            <a:chExt cx="1503742" cy="584775"/>
          </a:xfrm>
        </p:grpSpPr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ED5087E5-F383-2BD6-47DF-C5C980AC4BA3}"/>
                </a:ext>
              </a:extLst>
            </p:cNvPr>
            <p:cNvGrpSpPr/>
            <p:nvPr/>
          </p:nvGrpSpPr>
          <p:grpSpPr>
            <a:xfrm>
              <a:off x="2749244" y="3984837"/>
              <a:ext cx="1460614" cy="584775"/>
              <a:chOff x="4921841" y="3915414"/>
              <a:chExt cx="1460614" cy="584775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4294D617-4683-21BA-E581-917B69FB83EB}"/>
                  </a:ext>
                </a:extLst>
              </p:cNvPr>
              <p:cNvSpPr txBox="1"/>
              <p:nvPr/>
            </p:nvSpPr>
            <p:spPr>
              <a:xfrm>
                <a:off x="4921841" y="3915414"/>
                <a:ext cx="146061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+mj-lt"/>
                    <a:ea typeface="+mj-ea"/>
                  </a:rPr>
                  <a:t>8      </a:t>
                </a:r>
                <a:endParaRPr lang="zh-CN" altLang="en-US" sz="3200" b="1" dirty="0">
                  <a:latin typeface="+mj-lt"/>
                  <a:ea typeface="+mj-ea"/>
                </a:endParaRPr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58EB7923-FD3A-4255-61F6-5A650E995CAF}"/>
                  </a:ext>
                </a:extLst>
              </p:cNvPr>
              <p:cNvSpPr/>
              <p:nvPr/>
            </p:nvSpPr>
            <p:spPr>
              <a:xfrm>
                <a:off x="5318198" y="3963704"/>
                <a:ext cx="488193" cy="488193"/>
              </a:xfrm>
              <a:prstGeom prst="ellips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DA65D825-E910-7396-ADD9-276D99A670A3}"/>
                </a:ext>
              </a:extLst>
            </p:cNvPr>
            <p:cNvSpPr/>
            <p:nvPr/>
          </p:nvSpPr>
          <p:spPr>
            <a:xfrm>
              <a:off x="3773449" y="4033969"/>
              <a:ext cx="479537" cy="479537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文本框 65">
            <a:extLst>
              <a:ext uri="{FF2B5EF4-FFF2-40B4-BE49-F238E27FC236}">
                <a16:creationId xmlns:a16="http://schemas.microsoft.com/office/drawing/2014/main" id="{E4D1CAE9-C631-D94B-778B-4817783735C9}"/>
              </a:ext>
            </a:extLst>
          </p:cNvPr>
          <p:cNvSpPr txBox="1"/>
          <p:nvPr/>
        </p:nvSpPr>
        <p:spPr>
          <a:xfrm>
            <a:off x="3809242" y="3998100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68AA7163-1610-30B3-0A61-4F6F996AC7EA}"/>
              </a:ext>
            </a:extLst>
          </p:cNvPr>
          <p:cNvSpPr txBox="1"/>
          <p:nvPr/>
        </p:nvSpPr>
        <p:spPr>
          <a:xfrm>
            <a:off x="7855370" y="4042907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CAB3CF07-A69D-CA34-D3D8-4B5F4F3EE555}"/>
              </a:ext>
            </a:extLst>
          </p:cNvPr>
          <p:cNvSpPr txBox="1"/>
          <p:nvPr/>
        </p:nvSpPr>
        <p:spPr>
          <a:xfrm>
            <a:off x="3099716" y="3989314"/>
            <a:ext cx="48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＞</a:t>
            </a:r>
          </a:p>
        </p:txBody>
      </p:sp>
    </p:spTree>
    <p:extLst>
      <p:ext uri="{BB962C8B-B14F-4D97-AF65-F5344CB8AC3E}">
        <p14:creationId xmlns:p14="http://schemas.microsoft.com/office/powerpoint/2010/main" val="4116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30" grpId="0" animBg="1"/>
      <p:bldP spid="31" grpId="0"/>
      <p:bldP spid="33" grpId="0" animBg="1"/>
      <p:bldP spid="34" grpId="0"/>
      <p:bldP spid="37" grpId="0"/>
      <p:bldP spid="48" grpId="0"/>
      <p:bldP spid="60" grpId="0"/>
      <p:bldP spid="64" grpId="0"/>
      <p:bldP spid="66" grpId="0"/>
      <p:bldP spid="68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1E69816-C705-29AE-344F-DD76EF60FAA5}"/>
              </a:ext>
            </a:extLst>
          </p:cNvPr>
          <p:cNvSpPr txBox="1"/>
          <p:nvPr/>
        </p:nvSpPr>
        <p:spPr>
          <a:xfrm>
            <a:off x="3062689" y="407625"/>
            <a:ext cx="3172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游戏“我是</a:t>
            </a:r>
            <a:r>
              <a:rPr lang="zh-CN" altLang="en-US" sz="2800" b="1" dirty="0">
                <a:solidFill>
                  <a:srgbClr val="00B0F0"/>
                </a:solidFill>
                <a:latin typeface="+mn-ea"/>
                <a:ea typeface="+mn-ea"/>
              </a:rPr>
              <a:t>第几</a:t>
            </a:r>
            <a:r>
              <a:rPr lang="zh-CN" altLang="en-US" sz="2800" b="1" dirty="0">
                <a:latin typeface="+mn-ea"/>
                <a:ea typeface="+mn-ea"/>
              </a:rPr>
              <a:t>”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97F902D-F5FC-21BB-B94F-A0228ED27AED}"/>
              </a:ext>
            </a:extLst>
          </p:cNvPr>
          <p:cNvSpPr txBox="1"/>
          <p:nvPr/>
        </p:nvSpPr>
        <p:spPr>
          <a:xfrm>
            <a:off x="703701" y="847375"/>
            <a:ext cx="7890832" cy="3888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lt"/>
                <a:ea typeface="+mn-ea"/>
              </a:rPr>
              <a:t>请</a:t>
            </a:r>
            <a:r>
              <a:rPr lang="en-US" altLang="zh-CN" sz="2800" b="1" dirty="0">
                <a:latin typeface="+mj-lt"/>
                <a:ea typeface="+mn-ea"/>
              </a:rPr>
              <a:t>6</a:t>
            </a:r>
            <a:r>
              <a:rPr lang="zh-CN" altLang="en-US" sz="2800" b="1" dirty="0">
                <a:latin typeface="+mj-lt"/>
                <a:ea typeface="+mn-ea"/>
              </a:rPr>
              <a:t>名同学排队。</a:t>
            </a:r>
            <a:endParaRPr lang="en-US" altLang="zh-CN" sz="2800" b="1" dirty="0">
              <a:latin typeface="+mj-lt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70C0"/>
                </a:solidFill>
                <a:latin typeface="宋体" panose="02010600030101010101" pitchFamily="2" charset="-122"/>
              </a:rPr>
              <a:t>活动一</a:t>
            </a:r>
            <a:r>
              <a:rPr lang="zh-CN" altLang="en-US" sz="2800" b="1" dirty="0">
                <a:latin typeface="+mj-lt"/>
                <a:ea typeface="+mn-ea"/>
              </a:rPr>
              <a:t>：从前往后数，请前5名同学蹲下来，第6名同学到讲台上来拿6根粉笔。</a:t>
            </a:r>
            <a:endParaRPr lang="en-US" altLang="zh-CN" sz="2800" b="1" dirty="0">
              <a:latin typeface="+mj-lt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70C0"/>
                </a:solidFill>
                <a:latin typeface="宋体" panose="02010600030101010101" pitchFamily="2" charset="-122"/>
              </a:rPr>
              <a:t>活动二</a:t>
            </a:r>
            <a:r>
              <a:rPr lang="zh-CN" altLang="en-US" sz="2800" b="1" dirty="0">
                <a:latin typeface="+mj-lt"/>
                <a:ea typeface="+mn-ea"/>
              </a:rPr>
              <a:t>：再来2名同学站在最后面。从前往后数，请前6名同学蹲下来，第7名同学到讲台上来拿7根粉笔。</a:t>
            </a:r>
          </a:p>
        </p:txBody>
      </p:sp>
    </p:spTree>
    <p:extLst>
      <p:ext uri="{BB962C8B-B14F-4D97-AF65-F5344CB8AC3E}">
        <p14:creationId xmlns:p14="http://schemas.microsoft.com/office/powerpoint/2010/main" val="115974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BF2B729-CE86-A222-C4FE-093D2622D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6" y="1133117"/>
            <a:ext cx="8312727" cy="938297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F1EECFE9-30E6-93DC-C102-554F24CB576F}"/>
              </a:ext>
            </a:extLst>
          </p:cNvPr>
          <p:cNvGrpSpPr/>
          <p:nvPr/>
        </p:nvGrpSpPr>
        <p:grpSpPr>
          <a:xfrm>
            <a:off x="949267" y="2435427"/>
            <a:ext cx="5286279" cy="523220"/>
            <a:chOff x="949267" y="2435427"/>
            <a:chExt cx="5286279" cy="52322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644BD6D-AEE2-1A59-C870-F829203F23E4}"/>
                </a:ext>
              </a:extLst>
            </p:cNvPr>
            <p:cNvSpPr txBox="1"/>
            <p:nvPr/>
          </p:nvSpPr>
          <p:spPr>
            <a:xfrm>
              <a:off x="949267" y="2435427"/>
              <a:ext cx="52862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+mn-lt"/>
                  <a:ea typeface="+mn-ea"/>
                </a:rPr>
                <a:t>一共有       个鱼缸（</a:t>
              </a:r>
              <a:r>
                <a:rPr lang="en-US" altLang="zh-CN" sz="2800" b="1" dirty="0" err="1">
                  <a:latin typeface="宋体" panose="02010600030101010101" pitchFamily="2" charset="-122"/>
                </a:rPr>
                <a:t>ɡānɡ</a:t>
              </a:r>
              <a:r>
                <a:rPr lang="zh-CN" altLang="en-US" sz="2800" b="1" dirty="0">
                  <a:latin typeface="+mn-lt"/>
                  <a:ea typeface="+mn-ea"/>
                </a:rPr>
                <a:t>）。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F806C5F-5DAD-8188-3C2A-BEDF6835CF7D}"/>
                </a:ext>
              </a:extLst>
            </p:cNvPr>
            <p:cNvSpPr/>
            <p:nvPr/>
          </p:nvSpPr>
          <p:spPr>
            <a:xfrm>
              <a:off x="2196990" y="2457268"/>
              <a:ext cx="479537" cy="479537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D49E9CD-FCCC-5F7A-2FCE-4BFCD277BB12}"/>
              </a:ext>
            </a:extLst>
          </p:cNvPr>
          <p:cNvGrpSpPr/>
          <p:nvPr/>
        </p:nvGrpSpPr>
        <p:grpSpPr>
          <a:xfrm>
            <a:off x="949266" y="3072087"/>
            <a:ext cx="6465086" cy="523220"/>
            <a:chOff x="949266" y="3072087"/>
            <a:chExt cx="6465086" cy="52322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09AB2B3-31EA-CB96-A5E3-EDFC579B1B79}"/>
                </a:ext>
              </a:extLst>
            </p:cNvPr>
            <p:cNvSpPr txBox="1"/>
            <p:nvPr/>
          </p:nvSpPr>
          <p:spPr>
            <a:xfrm>
              <a:off x="949266" y="3072087"/>
              <a:ext cx="64650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+mn-lt"/>
                  <a:ea typeface="+mn-ea"/>
                </a:rPr>
                <a:t>从左边数，第</a:t>
              </a:r>
              <a:r>
                <a:rPr lang="en-US" altLang="zh-CN" sz="2800" b="1" dirty="0">
                  <a:latin typeface="+mn-lt"/>
                  <a:ea typeface="+mn-ea"/>
                </a:rPr>
                <a:t>6</a:t>
              </a:r>
              <a:r>
                <a:rPr lang="zh-CN" altLang="en-US" sz="2800" b="1" dirty="0">
                  <a:latin typeface="+mn-lt"/>
                  <a:ea typeface="+mn-ea"/>
                </a:rPr>
                <a:t>个鱼缸里有       条鱼，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200CACD-4A57-40BE-789D-CD08651506CB}"/>
                </a:ext>
              </a:extLst>
            </p:cNvPr>
            <p:cNvSpPr/>
            <p:nvPr/>
          </p:nvSpPr>
          <p:spPr>
            <a:xfrm>
              <a:off x="5267688" y="3093928"/>
              <a:ext cx="479537" cy="479537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0FCBF8-DAEF-3AF3-0D85-8FB2577D4BC5}"/>
              </a:ext>
            </a:extLst>
          </p:cNvPr>
          <p:cNvGrpSpPr/>
          <p:nvPr/>
        </p:nvGrpSpPr>
        <p:grpSpPr>
          <a:xfrm>
            <a:off x="949266" y="3697710"/>
            <a:ext cx="6465086" cy="523220"/>
            <a:chOff x="949266" y="3697710"/>
            <a:chExt cx="6465086" cy="523220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CAD094DC-F6EB-21DA-9B29-6288F7F47300}"/>
                </a:ext>
              </a:extLst>
            </p:cNvPr>
            <p:cNvSpPr txBox="1"/>
            <p:nvPr/>
          </p:nvSpPr>
          <p:spPr>
            <a:xfrm>
              <a:off x="949266" y="3697710"/>
              <a:ext cx="64650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+mn-lt"/>
                  <a:ea typeface="+mn-ea"/>
                </a:rPr>
                <a:t>有</a:t>
              </a:r>
              <a:r>
                <a:rPr lang="en-US" altLang="zh-CN" sz="2800" b="1" dirty="0">
                  <a:latin typeface="+mn-lt"/>
                  <a:ea typeface="+mn-ea"/>
                </a:rPr>
                <a:t>6</a:t>
              </a:r>
              <a:r>
                <a:rPr lang="zh-CN" altLang="en-US" sz="2800" b="1" dirty="0">
                  <a:latin typeface="+mn-lt"/>
                  <a:ea typeface="+mn-ea"/>
                </a:rPr>
                <a:t>条鱼的是第      个鱼缸。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E35887C-03AA-ED69-7E6A-D79CCB86CC49}"/>
                </a:ext>
              </a:extLst>
            </p:cNvPr>
            <p:cNvSpPr/>
            <p:nvPr/>
          </p:nvSpPr>
          <p:spPr>
            <a:xfrm>
              <a:off x="3399977" y="3698242"/>
              <a:ext cx="479537" cy="479537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D8731F81-336D-84EC-08A7-8868F98F9757}"/>
              </a:ext>
            </a:extLst>
          </p:cNvPr>
          <p:cNvSpPr txBox="1"/>
          <p:nvPr/>
        </p:nvSpPr>
        <p:spPr>
          <a:xfrm>
            <a:off x="2230041" y="2435426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4DA8BDA-549C-643F-2074-798F725856ED}"/>
              </a:ext>
            </a:extLst>
          </p:cNvPr>
          <p:cNvSpPr txBox="1"/>
          <p:nvPr/>
        </p:nvSpPr>
        <p:spPr>
          <a:xfrm>
            <a:off x="5358420" y="3061050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472D2AA-D195-5081-1D9F-A1588E41595F}"/>
              </a:ext>
            </a:extLst>
          </p:cNvPr>
          <p:cNvSpPr txBox="1"/>
          <p:nvPr/>
        </p:nvSpPr>
        <p:spPr>
          <a:xfrm>
            <a:off x="3399977" y="3676400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D4BADDA-C2E2-8171-AC05-73A8BBF3C7EA}"/>
              </a:ext>
            </a:extLst>
          </p:cNvPr>
          <p:cNvSpPr txBox="1"/>
          <p:nvPr/>
        </p:nvSpPr>
        <p:spPr>
          <a:xfrm>
            <a:off x="940908" y="685671"/>
            <a:ext cx="797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latin typeface="+mj-lt"/>
                <a:ea typeface="+mn-ea"/>
              </a:rPr>
              <a:t>第</a:t>
            </a:r>
            <a:r>
              <a:rPr lang="en-US" altLang="zh-CN" sz="2400" b="1" dirty="0">
                <a:solidFill>
                  <a:srgbClr val="0070C0"/>
                </a:solidFill>
                <a:latin typeface="+mj-lt"/>
                <a:ea typeface="+mn-ea"/>
              </a:rPr>
              <a:t>1</a:t>
            </a:r>
            <a:endParaRPr lang="zh-CN" altLang="en-US" sz="2400" b="1" dirty="0">
              <a:solidFill>
                <a:srgbClr val="0070C0"/>
              </a:solidFill>
              <a:latin typeface="+mj-lt"/>
              <a:ea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DB394D2-6E31-6404-1D8D-A3CB7A6A8F11}"/>
              </a:ext>
            </a:extLst>
          </p:cNvPr>
          <p:cNvSpPr txBox="1"/>
          <p:nvPr/>
        </p:nvSpPr>
        <p:spPr>
          <a:xfrm>
            <a:off x="2037924" y="686923"/>
            <a:ext cx="797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latin typeface="+mj-lt"/>
                <a:ea typeface="+mn-ea"/>
              </a:rPr>
              <a:t>第</a:t>
            </a:r>
            <a:r>
              <a:rPr lang="en-US" altLang="zh-CN" sz="2400" b="1" dirty="0">
                <a:solidFill>
                  <a:srgbClr val="0070C0"/>
                </a:solidFill>
                <a:latin typeface="+mj-lt"/>
                <a:ea typeface="+mn-ea"/>
              </a:rPr>
              <a:t>2</a:t>
            </a:r>
            <a:endParaRPr lang="zh-CN" altLang="en-US" sz="2400" b="1" dirty="0">
              <a:solidFill>
                <a:srgbClr val="0070C0"/>
              </a:solidFill>
              <a:latin typeface="+mj-lt"/>
              <a:ea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229FC4F-BC81-28F9-E190-589548595046}"/>
              </a:ext>
            </a:extLst>
          </p:cNvPr>
          <p:cNvSpPr txBox="1"/>
          <p:nvPr/>
        </p:nvSpPr>
        <p:spPr>
          <a:xfrm>
            <a:off x="3233956" y="676266"/>
            <a:ext cx="797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latin typeface="+mj-lt"/>
                <a:ea typeface="+mn-ea"/>
              </a:rPr>
              <a:t>第</a:t>
            </a:r>
            <a:r>
              <a:rPr lang="en-US" altLang="zh-CN" sz="2400" b="1" dirty="0">
                <a:solidFill>
                  <a:srgbClr val="0070C0"/>
                </a:solidFill>
                <a:latin typeface="+mj-lt"/>
                <a:ea typeface="+mn-ea"/>
              </a:rPr>
              <a:t>3</a:t>
            </a:r>
            <a:endParaRPr lang="zh-CN" altLang="en-US" sz="2400" b="1" dirty="0">
              <a:solidFill>
                <a:srgbClr val="0070C0"/>
              </a:solidFill>
              <a:latin typeface="+mj-lt"/>
              <a:ea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10A95F5-CA33-8019-2C05-181DB2636F3B}"/>
              </a:ext>
            </a:extLst>
          </p:cNvPr>
          <p:cNvSpPr txBox="1"/>
          <p:nvPr/>
        </p:nvSpPr>
        <p:spPr>
          <a:xfrm>
            <a:off x="4396391" y="691737"/>
            <a:ext cx="797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latin typeface="+mj-lt"/>
                <a:ea typeface="+mn-ea"/>
              </a:rPr>
              <a:t>第</a:t>
            </a:r>
            <a:r>
              <a:rPr lang="en-US" altLang="zh-CN" sz="2400" b="1" dirty="0">
                <a:solidFill>
                  <a:srgbClr val="0070C0"/>
                </a:solidFill>
                <a:latin typeface="+mj-lt"/>
                <a:ea typeface="+mn-ea"/>
              </a:rPr>
              <a:t>4</a:t>
            </a:r>
            <a:endParaRPr lang="zh-CN" altLang="en-US" sz="2400" b="1" dirty="0">
              <a:solidFill>
                <a:srgbClr val="0070C0"/>
              </a:solidFill>
              <a:latin typeface="+mj-lt"/>
              <a:ea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31F780E-45F4-F235-6F5F-4BA808FBA8BA}"/>
              </a:ext>
            </a:extLst>
          </p:cNvPr>
          <p:cNvSpPr txBox="1"/>
          <p:nvPr/>
        </p:nvSpPr>
        <p:spPr>
          <a:xfrm>
            <a:off x="5449364" y="670201"/>
            <a:ext cx="797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latin typeface="+mj-lt"/>
                <a:ea typeface="+mn-ea"/>
              </a:rPr>
              <a:t>第</a:t>
            </a:r>
            <a:r>
              <a:rPr lang="en-US" altLang="zh-CN" sz="2400" b="1" dirty="0">
                <a:solidFill>
                  <a:srgbClr val="0070C0"/>
                </a:solidFill>
                <a:latin typeface="+mj-lt"/>
                <a:ea typeface="+mn-ea"/>
              </a:rPr>
              <a:t>5</a:t>
            </a:r>
            <a:endParaRPr lang="zh-CN" altLang="en-US" sz="2400" b="1" dirty="0">
              <a:solidFill>
                <a:srgbClr val="0070C0"/>
              </a:solidFill>
              <a:latin typeface="+mj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56B5B18-32D9-2D3A-A938-CA6C530B46A8}"/>
              </a:ext>
            </a:extLst>
          </p:cNvPr>
          <p:cNvSpPr txBox="1"/>
          <p:nvPr/>
        </p:nvSpPr>
        <p:spPr>
          <a:xfrm>
            <a:off x="6611799" y="685672"/>
            <a:ext cx="797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latin typeface="+mj-lt"/>
                <a:ea typeface="+mn-ea"/>
              </a:rPr>
              <a:t>第</a:t>
            </a:r>
            <a:r>
              <a:rPr lang="en-US" altLang="zh-CN" sz="2400" b="1" dirty="0">
                <a:solidFill>
                  <a:srgbClr val="0070C0"/>
                </a:solidFill>
                <a:latin typeface="+mj-lt"/>
                <a:ea typeface="+mn-ea"/>
              </a:rPr>
              <a:t>6</a:t>
            </a:r>
            <a:endParaRPr lang="zh-CN" altLang="en-US" sz="2400" b="1" dirty="0">
              <a:solidFill>
                <a:srgbClr val="0070C0"/>
              </a:solidFill>
              <a:latin typeface="+mj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C56E0CB-61AC-E4F2-249C-1301231012F0}"/>
              </a:ext>
            </a:extLst>
          </p:cNvPr>
          <p:cNvSpPr txBox="1"/>
          <p:nvPr/>
        </p:nvSpPr>
        <p:spPr>
          <a:xfrm>
            <a:off x="7692313" y="670201"/>
            <a:ext cx="797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latin typeface="+mj-lt"/>
                <a:ea typeface="+mn-ea"/>
              </a:rPr>
              <a:t>第</a:t>
            </a:r>
            <a:r>
              <a:rPr lang="en-US" altLang="zh-CN" sz="2400" b="1" dirty="0">
                <a:solidFill>
                  <a:srgbClr val="0070C0"/>
                </a:solidFill>
                <a:latin typeface="+mj-lt"/>
                <a:ea typeface="+mn-ea"/>
              </a:rPr>
              <a:t>7</a:t>
            </a:r>
            <a:endParaRPr lang="zh-CN" altLang="en-US" sz="2400" b="1" dirty="0">
              <a:solidFill>
                <a:srgbClr val="0070C0"/>
              </a:solidFill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7907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D7714F3-5F71-11F8-DF3E-1E5924A4260A}"/>
              </a:ext>
            </a:extLst>
          </p:cNvPr>
          <p:cNvSpPr txBox="1"/>
          <p:nvPr/>
        </p:nvSpPr>
        <p:spPr>
          <a:xfrm>
            <a:off x="360485" y="304536"/>
            <a:ext cx="6896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个鱼缸”和“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条鱼”有什么不同？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106FBD-28B0-2970-B60D-603F57DB8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6" y="1133117"/>
            <a:ext cx="8312727" cy="938297"/>
          </a:xfrm>
          <a:prstGeom prst="rect">
            <a:avLst/>
          </a:prstGeom>
        </p:spPr>
      </p:pic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11AA5185-3899-FFDE-5A14-8252A6A9F6E6}"/>
              </a:ext>
            </a:extLst>
          </p:cNvPr>
          <p:cNvSpPr/>
          <p:nvPr/>
        </p:nvSpPr>
        <p:spPr>
          <a:xfrm>
            <a:off x="6345716" y="1057620"/>
            <a:ext cx="1063751" cy="1057862"/>
          </a:xfrm>
          <a:prstGeom prst="roundRect">
            <a:avLst/>
          </a:prstGeom>
          <a:noFill/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箭头: 下 11">
            <a:extLst>
              <a:ext uri="{FF2B5EF4-FFF2-40B4-BE49-F238E27FC236}">
                <a16:creationId xmlns:a16="http://schemas.microsoft.com/office/drawing/2014/main" id="{65769C16-8CE2-7586-9030-A5081E88A6B7}"/>
              </a:ext>
            </a:extLst>
          </p:cNvPr>
          <p:cNvSpPr/>
          <p:nvPr/>
        </p:nvSpPr>
        <p:spPr>
          <a:xfrm>
            <a:off x="6999323" y="2168945"/>
            <a:ext cx="257511" cy="420592"/>
          </a:xfrm>
          <a:prstGeom prst="downArrow">
            <a:avLst/>
          </a:prstGeom>
          <a:noFill/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530AC9B4-5F57-DB9E-148A-46DCD1DED2BA}"/>
              </a:ext>
            </a:extLst>
          </p:cNvPr>
          <p:cNvSpPr/>
          <p:nvPr/>
        </p:nvSpPr>
        <p:spPr>
          <a:xfrm>
            <a:off x="4129839" y="1465634"/>
            <a:ext cx="980426" cy="551234"/>
          </a:xfrm>
          <a:prstGeom prst="round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下 13">
            <a:extLst>
              <a:ext uri="{FF2B5EF4-FFF2-40B4-BE49-F238E27FC236}">
                <a16:creationId xmlns:a16="http://schemas.microsoft.com/office/drawing/2014/main" id="{27D368E5-7435-5AA9-80D6-FE92A9EC05F1}"/>
              </a:ext>
            </a:extLst>
          </p:cNvPr>
          <p:cNvSpPr/>
          <p:nvPr/>
        </p:nvSpPr>
        <p:spPr>
          <a:xfrm>
            <a:off x="4314488" y="2115482"/>
            <a:ext cx="257511" cy="420592"/>
          </a:xfrm>
          <a:prstGeom prst="downArrow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B01D94C-3222-EAA6-CEE0-A26D20DD6712}"/>
              </a:ext>
            </a:extLst>
          </p:cNvPr>
          <p:cNvSpPr txBox="1"/>
          <p:nvPr/>
        </p:nvSpPr>
        <p:spPr>
          <a:xfrm>
            <a:off x="5509153" y="2687068"/>
            <a:ext cx="32748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个鱼缸”是指排在了第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的</a:t>
            </a:r>
            <a:r>
              <a:rPr lang="zh-CN" altLang="en-US" sz="2800" b="1" dirty="0">
                <a:highlight>
                  <a:srgbClr val="F9B57D"/>
                </a:highlight>
                <a:latin typeface="+mn-lt"/>
                <a:ea typeface="+mn-ea"/>
              </a:rPr>
              <a:t>位置</a:t>
            </a:r>
            <a:r>
              <a:rPr lang="zh-CN" altLang="en-US" sz="2800" b="1" dirty="0">
                <a:latin typeface="+mn-lt"/>
                <a:ea typeface="+mn-ea"/>
              </a:rPr>
              <a:t>上的鱼缸，只有一个鱼缸。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94CB338-2FF8-6A5E-3962-8F981D6D39A6}"/>
              </a:ext>
            </a:extLst>
          </p:cNvPr>
          <p:cNvSpPr txBox="1"/>
          <p:nvPr/>
        </p:nvSpPr>
        <p:spPr>
          <a:xfrm>
            <a:off x="2581071" y="2607427"/>
            <a:ext cx="28885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“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条鱼”是指鱼的</a:t>
            </a:r>
            <a:r>
              <a:rPr lang="zh-CN" altLang="en-US" sz="2800" b="1" dirty="0">
                <a:highlight>
                  <a:srgbClr val="F9B57D"/>
                </a:highlight>
                <a:latin typeface="+mn-lt"/>
                <a:ea typeface="+mn-ea"/>
              </a:rPr>
              <a:t>数量</a:t>
            </a:r>
            <a:r>
              <a:rPr lang="zh-CN" altLang="en-US" sz="2800" b="1" dirty="0">
                <a:latin typeface="+mn-lt"/>
                <a:ea typeface="+mn-ea"/>
              </a:rPr>
              <a:t>有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条。</a:t>
            </a:r>
          </a:p>
        </p:txBody>
      </p:sp>
    </p:spTree>
    <p:extLst>
      <p:ext uri="{BB962C8B-B14F-4D97-AF65-F5344CB8AC3E}">
        <p14:creationId xmlns:p14="http://schemas.microsoft.com/office/powerpoint/2010/main" val="205385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2" grpId="0" animBg="1"/>
      <p:bldP spid="13" grpId="0" animBg="1"/>
      <p:bldP spid="14" grpId="0" animBg="1"/>
      <p:bldP spid="16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1505233-7CAD-97A1-E4C6-727392CDA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3558"/>
            <a:ext cx="2122714" cy="59225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8A1F0C4-7B99-7060-ABFA-B9B77D8A99B6}"/>
              </a:ext>
            </a:extLst>
          </p:cNvPr>
          <p:cNvSpPr txBox="1"/>
          <p:nvPr/>
        </p:nvSpPr>
        <p:spPr>
          <a:xfrm>
            <a:off x="4094838" y="452792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P38</a:t>
            </a:r>
            <a:r>
              <a:rPr lang="zh-CN" altLang="en-US" sz="2000" b="1" dirty="0">
                <a:latin typeface="+mj-lt"/>
              </a:rPr>
              <a:t>“做一做”第</a:t>
            </a:r>
            <a:r>
              <a:rPr lang="en-US" altLang="zh-CN" sz="2000" b="1" dirty="0">
                <a:latin typeface="+mj-lt"/>
              </a:rPr>
              <a:t>2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337F018-2417-2D30-AF00-A2D2D83F4A44}"/>
              </a:ext>
            </a:extLst>
          </p:cNvPr>
          <p:cNvSpPr txBox="1"/>
          <p:nvPr/>
        </p:nvSpPr>
        <p:spPr>
          <a:xfrm>
            <a:off x="526184" y="921940"/>
            <a:ext cx="3568654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n-lt"/>
                <a:ea typeface="+mn-ea"/>
              </a:rPr>
              <a:t>1.</a:t>
            </a:r>
            <a:r>
              <a:rPr lang="zh-CN" altLang="en-US" sz="2800" b="1" dirty="0">
                <a:latin typeface="+mn-lt"/>
                <a:ea typeface="+mn-ea"/>
              </a:rPr>
              <a:t>数一数，比一比。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CB7F261-C10E-E3F9-B304-27E2DE20B36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6184" y="1604910"/>
            <a:ext cx="6870023" cy="291024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1BE554E-7532-E98D-64AB-2970E06C19F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56343" y="3150732"/>
            <a:ext cx="749635" cy="56450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89DB712-B96F-5BA8-3EDB-7CB40C40F02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55255" y="3774719"/>
            <a:ext cx="551810" cy="692523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FC4EBD3A-ACF0-D715-A8E9-4250FA7D72AA}"/>
              </a:ext>
            </a:extLst>
          </p:cNvPr>
          <p:cNvSpPr txBox="1"/>
          <p:nvPr/>
        </p:nvSpPr>
        <p:spPr>
          <a:xfrm>
            <a:off x="4280539" y="3130165"/>
            <a:ext cx="2782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ea"/>
                <a:ea typeface="+mn-ea"/>
              </a:rPr>
              <a:t>______</a:t>
            </a:r>
            <a:r>
              <a:rPr lang="zh-CN" altLang="en-US" sz="2800" b="1" dirty="0">
                <a:latin typeface="+mn-ea"/>
                <a:ea typeface="+mn-ea"/>
              </a:rPr>
              <a:t>只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06C824F-81E2-B2B5-1B34-7168AB8178E6}"/>
              </a:ext>
            </a:extLst>
          </p:cNvPr>
          <p:cNvSpPr txBox="1"/>
          <p:nvPr/>
        </p:nvSpPr>
        <p:spPr>
          <a:xfrm>
            <a:off x="4280539" y="3831909"/>
            <a:ext cx="2782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ea"/>
                <a:ea typeface="+mn-ea"/>
              </a:rPr>
              <a:t>______</a:t>
            </a:r>
            <a:r>
              <a:rPr lang="zh-CN" altLang="en-US" sz="2800" b="1" dirty="0">
                <a:latin typeface="+mn-ea"/>
                <a:ea typeface="+mn-ea"/>
              </a:rPr>
              <a:t>只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209AC0B-EFE8-0F89-1FA8-39852BD4F295}"/>
              </a:ext>
            </a:extLst>
          </p:cNvPr>
          <p:cNvSpPr/>
          <p:nvPr/>
        </p:nvSpPr>
        <p:spPr>
          <a:xfrm>
            <a:off x="6716357" y="3591868"/>
            <a:ext cx="453958" cy="4539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6031B40-7936-EDA9-807C-07D6258CCA04}"/>
              </a:ext>
            </a:extLst>
          </p:cNvPr>
          <p:cNvSpPr/>
          <p:nvPr/>
        </p:nvSpPr>
        <p:spPr>
          <a:xfrm>
            <a:off x="7853715" y="3591868"/>
            <a:ext cx="453958" cy="4539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D5592EE7-E654-9DE8-81E6-EDF233157C3B}"/>
              </a:ext>
            </a:extLst>
          </p:cNvPr>
          <p:cNvSpPr/>
          <p:nvPr/>
        </p:nvSpPr>
        <p:spPr>
          <a:xfrm>
            <a:off x="7275553" y="3556618"/>
            <a:ext cx="489208" cy="4892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E76F50A-1B0F-E0A5-D864-876F86F615CB}"/>
              </a:ext>
            </a:extLst>
          </p:cNvPr>
          <p:cNvSpPr txBox="1"/>
          <p:nvPr/>
        </p:nvSpPr>
        <p:spPr>
          <a:xfrm>
            <a:off x="4702365" y="3113489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7DEE9C4-1A5B-430F-7E8C-819D3F5CC375}"/>
              </a:ext>
            </a:extLst>
          </p:cNvPr>
          <p:cNvSpPr txBox="1"/>
          <p:nvPr/>
        </p:nvSpPr>
        <p:spPr>
          <a:xfrm>
            <a:off x="4711208" y="3810341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81BB9ED-5903-3444-129A-1A74AFA12ED5}"/>
              </a:ext>
            </a:extLst>
          </p:cNvPr>
          <p:cNvSpPr txBox="1"/>
          <p:nvPr/>
        </p:nvSpPr>
        <p:spPr>
          <a:xfrm>
            <a:off x="6749549" y="3537432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9C72D9F-0C84-91B5-C43B-CA1393420279}"/>
              </a:ext>
            </a:extLst>
          </p:cNvPr>
          <p:cNvSpPr txBox="1"/>
          <p:nvPr/>
        </p:nvSpPr>
        <p:spPr>
          <a:xfrm>
            <a:off x="7908457" y="3562818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68AD1A0-B30D-E63F-6FDA-94CDCA765EEA}"/>
              </a:ext>
            </a:extLst>
          </p:cNvPr>
          <p:cNvSpPr txBox="1"/>
          <p:nvPr/>
        </p:nvSpPr>
        <p:spPr>
          <a:xfrm>
            <a:off x="7250021" y="3556618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＞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71C6431-464E-3CE3-2DC1-B41E4FAD1545}"/>
              </a:ext>
            </a:extLst>
          </p:cNvPr>
          <p:cNvSpPr txBox="1"/>
          <p:nvPr/>
        </p:nvSpPr>
        <p:spPr>
          <a:xfrm>
            <a:off x="309662" y="32968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随堂练习</a:t>
            </a:r>
          </a:p>
        </p:txBody>
      </p:sp>
    </p:spTree>
    <p:extLst>
      <p:ext uri="{BB962C8B-B14F-4D97-AF65-F5344CB8AC3E}">
        <p14:creationId xmlns:p14="http://schemas.microsoft.com/office/powerpoint/2010/main" val="41508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B453478-A6AB-89D6-F041-F497996E9309}"/>
              </a:ext>
            </a:extLst>
          </p:cNvPr>
          <p:cNvSpPr txBox="1"/>
          <p:nvPr/>
        </p:nvSpPr>
        <p:spPr>
          <a:xfrm>
            <a:off x="4094838" y="452792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P38</a:t>
            </a:r>
            <a:r>
              <a:rPr lang="zh-CN" altLang="en-US" sz="2000" b="1" dirty="0">
                <a:latin typeface="+mj-lt"/>
              </a:rPr>
              <a:t>“做一做”第</a:t>
            </a:r>
            <a:r>
              <a:rPr lang="en-US" altLang="zh-CN" sz="2000" b="1" dirty="0">
                <a:latin typeface="+mj-lt"/>
              </a:rPr>
              <a:t>3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3D125AC-B43D-A461-7ADA-6B0C84D88731}"/>
              </a:ext>
            </a:extLst>
          </p:cNvPr>
          <p:cNvSpPr txBox="1"/>
          <p:nvPr/>
        </p:nvSpPr>
        <p:spPr>
          <a:xfrm>
            <a:off x="526184" y="524479"/>
            <a:ext cx="3568654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n-lt"/>
                <a:ea typeface="+mn-ea"/>
              </a:rPr>
              <a:t>2.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95013E7-DC8D-5E62-3DE8-41A57F2B61D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384" y="1152547"/>
            <a:ext cx="5677705" cy="211711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DFDC38D-AF97-56BE-99AB-F5D8BFF17C46}"/>
              </a:ext>
            </a:extLst>
          </p:cNvPr>
          <p:cNvSpPr txBox="1"/>
          <p:nvPr/>
        </p:nvSpPr>
        <p:spPr>
          <a:xfrm>
            <a:off x="6939432" y="2410318"/>
            <a:ext cx="1796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ea"/>
                <a:ea typeface="+mn-ea"/>
              </a:rPr>
              <a:t>______</a:t>
            </a:r>
            <a:r>
              <a:rPr lang="zh-CN" altLang="en-US" sz="2800" b="1" dirty="0">
                <a:latin typeface="+mn-ea"/>
                <a:ea typeface="+mn-ea"/>
              </a:rPr>
              <a:t>只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D9CA3EA-8864-0D79-E2D0-2AF2BCA6BFC5}"/>
              </a:ext>
            </a:extLst>
          </p:cNvPr>
          <p:cNvSpPr txBox="1"/>
          <p:nvPr/>
        </p:nvSpPr>
        <p:spPr>
          <a:xfrm>
            <a:off x="915620" y="3464246"/>
            <a:ext cx="7312760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+mn-ea"/>
              </a:rPr>
              <a:t>把右边的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只海马圈起来。</a:t>
            </a:r>
            <a:endParaRPr lang="en-US" altLang="zh-CN" sz="2800" b="1" dirty="0">
              <a:latin typeface="+mn-lt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+mn-ea"/>
              </a:rPr>
              <a:t>从左边数，在第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只海马的上面画一个○。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5891847-AE6E-3FC5-C0B5-4012263E8ADA}"/>
              </a:ext>
            </a:extLst>
          </p:cNvPr>
          <p:cNvSpPr txBox="1"/>
          <p:nvPr/>
        </p:nvSpPr>
        <p:spPr>
          <a:xfrm>
            <a:off x="7493319" y="2310140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62F2A7E-2558-980F-E447-44DE635F3522}"/>
              </a:ext>
            </a:extLst>
          </p:cNvPr>
          <p:cNvSpPr txBox="1"/>
          <p:nvPr/>
        </p:nvSpPr>
        <p:spPr>
          <a:xfrm>
            <a:off x="5057008" y="1053713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○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AC52B593-7B4B-F335-7515-727E93BF2207}"/>
              </a:ext>
            </a:extLst>
          </p:cNvPr>
          <p:cNvSpPr/>
          <p:nvPr/>
        </p:nvSpPr>
        <p:spPr>
          <a:xfrm>
            <a:off x="2308698" y="1491574"/>
            <a:ext cx="4135591" cy="17780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46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60827E8-5948-40B0-8EF5-A2FB84499B81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BC07411-55A4-4E69-AD8F-ADBF69C81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27BA049-1CC8-4362-A77A-83C41E21947A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sp>
        <p:nvSpPr>
          <p:cNvPr id="6" name="立方体 5">
            <a:extLst>
              <a:ext uri="{FF2B5EF4-FFF2-40B4-BE49-F238E27FC236}">
                <a16:creationId xmlns:a16="http://schemas.microsoft.com/office/drawing/2014/main" id="{4D7AB8B0-50CF-8478-C06C-6705BE7AB220}"/>
              </a:ext>
            </a:extLst>
          </p:cNvPr>
          <p:cNvSpPr/>
          <p:nvPr/>
        </p:nvSpPr>
        <p:spPr>
          <a:xfrm>
            <a:off x="1457065" y="4248083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立方体 8">
            <a:extLst>
              <a:ext uri="{FF2B5EF4-FFF2-40B4-BE49-F238E27FC236}">
                <a16:creationId xmlns:a16="http://schemas.microsoft.com/office/drawing/2014/main" id="{0B7DAD06-E7BC-D377-A043-52B1B7546EEE}"/>
              </a:ext>
            </a:extLst>
          </p:cNvPr>
          <p:cNvSpPr/>
          <p:nvPr/>
        </p:nvSpPr>
        <p:spPr>
          <a:xfrm>
            <a:off x="1791048" y="4248083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0">
            <a:extLst>
              <a:ext uri="{FF2B5EF4-FFF2-40B4-BE49-F238E27FC236}">
                <a16:creationId xmlns:a16="http://schemas.microsoft.com/office/drawing/2014/main" id="{D5211515-A432-6AE0-CA02-2EE8B5202C78}"/>
              </a:ext>
            </a:extLst>
          </p:cNvPr>
          <p:cNvSpPr/>
          <p:nvPr/>
        </p:nvSpPr>
        <p:spPr>
          <a:xfrm>
            <a:off x="2125031" y="4248083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立方体 19">
            <a:extLst>
              <a:ext uri="{FF2B5EF4-FFF2-40B4-BE49-F238E27FC236}">
                <a16:creationId xmlns:a16="http://schemas.microsoft.com/office/drawing/2014/main" id="{F60D95BA-0467-F58E-49EB-43FC407D997C}"/>
              </a:ext>
            </a:extLst>
          </p:cNvPr>
          <p:cNvSpPr/>
          <p:nvPr/>
        </p:nvSpPr>
        <p:spPr>
          <a:xfrm>
            <a:off x="2459014" y="4246755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立方体 20">
            <a:extLst>
              <a:ext uri="{FF2B5EF4-FFF2-40B4-BE49-F238E27FC236}">
                <a16:creationId xmlns:a16="http://schemas.microsoft.com/office/drawing/2014/main" id="{3ECCDA73-9AA8-2444-DB51-338A91C4EBC9}"/>
              </a:ext>
            </a:extLst>
          </p:cNvPr>
          <p:cNvSpPr/>
          <p:nvPr/>
        </p:nvSpPr>
        <p:spPr>
          <a:xfrm>
            <a:off x="2792997" y="4246755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立方体 21">
            <a:extLst>
              <a:ext uri="{FF2B5EF4-FFF2-40B4-BE49-F238E27FC236}">
                <a16:creationId xmlns:a16="http://schemas.microsoft.com/office/drawing/2014/main" id="{D4D7D38C-A09B-F66C-AE74-D5A324F24F36}"/>
              </a:ext>
            </a:extLst>
          </p:cNvPr>
          <p:cNvSpPr/>
          <p:nvPr/>
        </p:nvSpPr>
        <p:spPr>
          <a:xfrm>
            <a:off x="3126980" y="4246754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立方体 22">
            <a:extLst>
              <a:ext uri="{FF2B5EF4-FFF2-40B4-BE49-F238E27FC236}">
                <a16:creationId xmlns:a16="http://schemas.microsoft.com/office/drawing/2014/main" id="{AE175C96-3344-A74E-CDDE-A8EE7AB996F4}"/>
              </a:ext>
            </a:extLst>
          </p:cNvPr>
          <p:cNvSpPr/>
          <p:nvPr/>
        </p:nvSpPr>
        <p:spPr>
          <a:xfrm>
            <a:off x="3460963" y="4246753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立方体 23">
            <a:extLst>
              <a:ext uri="{FF2B5EF4-FFF2-40B4-BE49-F238E27FC236}">
                <a16:creationId xmlns:a16="http://schemas.microsoft.com/office/drawing/2014/main" id="{7299325D-AEC8-9934-7E58-4B4416DA5538}"/>
              </a:ext>
            </a:extLst>
          </p:cNvPr>
          <p:cNvSpPr/>
          <p:nvPr/>
        </p:nvSpPr>
        <p:spPr>
          <a:xfrm>
            <a:off x="3794946" y="4246752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立方体 24">
            <a:extLst>
              <a:ext uri="{FF2B5EF4-FFF2-40B4-BE49-F238E27FC236}">
                <a16:creationId xmlns:a16="http://schemas.microsoft.com/office/drawing/2014/main" id="{80BC7121-37DB-4B4B-3B9D-37D451DDA618}"/>
              </a:ext>
            </a:extLst>
          </p:cNvPr>
          <p:cNvSpPr/>
          <p:nvPr/>
        </p:nvSpPr>
        <p:spPr>
          <a:xfrm>
            <a:off x="4128929" y="4246752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立方体 25">
            <a:extLst>
              <a:ext uri="{FF2B5EF4-FFF2-40B4-BE49-F238E27FC236}">
                <a16:creationId xmlns:a16="http://schemas.microsoft.com/office/drawing/2014/main" id="{FD0D5596-6AE9-5DF2-DBDA-B081BF57D981}"/>
              </a:ext>
            </a:extLst>
          </p:cNvPr>
          <p:cNvSpPr/>
          <p:nvPr/>
        </p:nvSpPr>
        <p:spPr>
          <a:xfrm>
            <a:off x="1457065" y="3486083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立方体 26">
            <a:extLst>
              <a:ext uri="{FF2B5EF4-FFF2-40B4-BE49-F238E27FC236}">
                <a16:creationId xmlns:a16="http://schemas.microsoft.com/office/drawing/2014/main" id="{EA8C4412-E6BF-7A69-107C-E5E54FE019D0}"/>
              </a:ext>
            </a:extLst>
          </p:cNvPr>
          <p:cNvSpPr/>
          <p:nvPr/>
        </p:nvSpPr>
        <p:spPr>
          <a:xfrm>
            <a:off x="1791048" y="3486083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立方体 27">
            <a:extLst>
              <a:ext uri="{FF2B5EF4-FFF2-40B4-BE49-F238E27FC236}">
                <a16:creationId xmlns:a16="http://schemas.microsoft.com/office/drawing/2014/main" id="{6256174F-9CCC-DA06-BE8C-3ABAFDD2272E}"/>
              </a:ext>
            </a:extLst>
          </p:cNvPr>
          <p:cNvSpPr/>
          <p:nvPr/>
        </p:nvSpPr>
        <p:spPr>
          <a:xfrm>
            <a:off x="2125031" y="3486083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立方体 28">
            <a:extLst>
              <a:ext uri="{FF2B5EF4-FFF2-40B4-BE49-F238E27FC236}">
                <a16:creationId xmlns:a16="http://schemas.microsoft.com/office/drawing/2014/main" id="{E99E0626-C017-B9C3-6B0E-0B7DCEE30A44}"/>
              </a:ext>
            </a:extLst>
          </p:cNvPr>
          <p:cNvSpPr/>
          <p:nvPr/>
        </p:nvSpPr>
        <p:spPr>
          <a:xfrm>
            <a:off x="2459014" y="3484755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立方体 29">
            <a:extLst>
              <a:ext uri="{FF2B5EF4-FFF2-40B4-BE49-F238E27FC236}">
                <a16:creationId xmlns:a16="http://schemas.microsoft.com/office/drawing/2014/main" id="{2349E785-791D-613B-99F4-DE13D606DF40}"/>
              </a:ext>
            </a:extLst>
          </p:cNvPr>
          <p:cNvSpPr/>
          <p:nvPr/>
        </p:nvSpPr>
        <p:spPr>
          <a:xfrm>
            <a:off x="2792997" y="3484755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立方体 30">
            <a:extLst>
              <a:ext uri="{FF2B5EF4-FFF2-40B4-BE49-F238E27FC236}">
                <a16:creationId xmlns:a16="http://schemas.microsoft.com/office/drawing/2014/main" id="{01CD2475-2A11-E76D-4764-4417446E3103}"/>
              </a:ext>
            </a:extLst>
          </p:cNvPr>
          <p:cNvSpPr/>
          <p:nvPr/>
        </p:nvSpPr>
        <p:spPr>
          <a:xfrm>
            <a:off x="3126980" y="3484754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立方体 31">
            <a:extLst>
              <a:ext uri="{FF2B5EF4-FFF2-40B4-BE49-F238E27FC236}">
                <a16:creationId xmlns:a16="http://schemas.microsoft.com/office/drawing/2014/main" id="{30A3753C-C111-2B24-F594-0F37CDE61F1D}"/>
              </a:ext>
            </a:extLst>
          </p:cNvPr>
          <p:cNvSpPr/>
          <p:nvPr/>
        </p:nvSpPr>
        <p:spPr>
          <a:xfrm>
            <a:off x="3460963" y="3484753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立方体 32">
            <a:extLst>
              <a:ext uri="{FF2B5EF4-FFF2-40B4-BE49-F238E27FC236}">
                <a16:creationId xmlns:a16="http://schemas.microsoft.com/office/drawing/2014/main" id="{5C3320C0-FB0B-46F8-2A4B-91805EF389CC}"/>
              </a:ext>
            </a:extLst>
          </p:cNvPr>
          <p:cNvSpPr/>
          <p:nvPr/>
        </p:nvSpPr>
        <p:spPr>
          <a:xfrm>
            <a:off x="3794946" y="3484752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立方体 33">
            <a:extLst>
              <a:ext uri="{FF2B5EF4-FFF2-40B4-BE49-F238E27FC236}">
                <a16:creationId xmlns:a16="http://schemas.microsoft.com/office/drawing/2014/main" id="{23E56CCC-C35A-DA63-089C-266ACF6E5B78}"/>
              </a:ext>
            </a:extLst>
          </p:cNvPr>
          <p:cNvSpPr/>
          <p:nvPr/>
        </p:nvSpPr>
        <p:spPr>
          <a:xfrm>
            <a:off x="1457065" y="2660016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立方体 34">
            <a:extLst>
              <a:ext uri="{FF2B5EF4-FFF2-40B4-BE49-F238E27FC236}">
                <a16:creationId xmlns:a16="http://schemas.microsoft.com/office/drawing/2014/main" id="{628A01F3-1A63-9DBB-FC75-A4105EC15C4D}"/>
              </a:ext>
            </a:extLst>
          </p:cNvPr>
          <p:cNvSpPr/>
          <p:nvPr/>
        </p:nvSpPr>
        <p:spPr>
          <a:xfrm>
            <a:off x="1791048" y="2660016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立方体 35">
            <a:extLst>
              <a:ext uri="{FF2B5EF4-FFF2-40B4-BE49-F238E27FC236}">
                <a16:creationId xmlns:a16="http://schemas.microsoft.com/office/drawing/2014/main" id="{048BF35F-9079-6D7C-273D-C358FF050141}"/>
              </a:ext>
            </a:extLst>
          </p:cNvPr>
          <p:cNvSpPr/>
          <p:nvPr/>
        </p:nvSpPr>
        <p:spPr>
          <a:xfrm>
            <a:off x="2125031" y="2660016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立方体 36">
            <a:extLst>
              <a:ext uri="{FF2B5EF4-FFF2-40B4-BE49-F238E27FC236}">
                <a16:creationId xmlns:a16="http://schemas.microsoft.com/office/drawing/2014/main" id="{3196D7EF-7E90-4C74-9B06-DE5987C24102}"/>
              </a:ext>
            </a:extLst>
          </p:cNvPr>
          <p:cNvSpPr/>
          <p:nvPr/>
        </p:nvSpPr>
        <p:spPr>
          <a:xfrm>
            <a:off x="2459014" y="2658688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立方体 37">
            <a:extLst>
              <a:ext uri="{FF2B5EF4-FFF2-40B4-BE49-F238E27FC236}">
                <a16:creationId xmlns:a16="http://schemas.microsoft.com/office/drawing/2014/main" id="{C9C58831-E7D1-994D-9809-43F802469FE0}"/>
              </a:ext>
            </a:extLst>
          </p:cNvPr>
          <p:cNvSpPr/>
          <p:nvPr/>
        </p:nvSpPr>
        <p:spPr>
          <a:xfrm>
            <a:off x="2792997" y="2658688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立方体 38">
            <a:extLst>
              <a:ext uri="{FF2B5EF4-FFF2-40B4-BE49-F238E27FC236}">
                <a16:creationId xmlns:a16="http://schemas.microsoft.com/office/drawing/2014/main" id="{D13B3878-54D0-EC51-AB90-7B7698C9FBD3}"/>
              </a:ext>
            </a:extLst>
          </p:cNvPr>
          <p:cNvSpPr/>
          <p:nvPr/>
        </p:nvSpPr>
        <p:spPr>
          <a:xfrm>
            <a:off x="3126980" y="2658687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立方体 39">
            <a:extLst>
              <a:ext uri="{FF2B5EF4-FFF2-40B4-BE49-F238E27FC236}">
                <a16:creationId xmlns:a16="http://schemas.microsoft.com/office/drawing/2014/main" id="{32402777-BBC6-1517-6DFA-E28E185CFE23}"/>
              </a:ext>
            </a:extLst>
          </p:cNvPr>
          <p:cNvSpPr/>
          <p:nvPr/>
        </p:nvSpPr>
        <p:spPr>
          <a:xfrm>
            <a:off x="3460963" y="2658686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立方体 40">
            <a:extLst>
              <a:ext uri="{FF2B5EF4-FFF2-40B4-BE49-F238E27FC236}">
                <a16:creationId xmlns:a16="http://schemas.microsoft.com/office/drawing/2014/main" id="{D11CBF26-EAC1-1980-0856-357B102C1DD7}"/>
              </a:ext>
            </a:extLst>
          </p:cNvPr>
          <p:cNvSpPr/>
          <p:nvPr/>
        </p:nvSpPr>
        <p:spPr>
          <a:xfrm>
            <a:off x="1457065" y="1835277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立方体 41">
            <a:extLst>
              <a:ext uri="{FF2B5EF4-FFF2-40B4-BE49-F238E27FC236}">
                <a16:creationId xmlns:a16="http://schemas.microsoft.com/office/drawing/2014/main" id="{2458E703-AF81-4C60-1B48-2EFDF359515B}"/>
              </a:ext>
            </a:extLst>
          </p:cNvPr>
          <p:cNvSpPr/>
          <p:nvPr/>
        </p:nvSpPr>
        <p:spPr>
          <a:xfrm>
            <a:off x="1791048" y="1835277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立方体 42">
            <a:extLst>
              <a:ext uri="{FF2B5EF4-FFF2-40B4-BE49-F238E27FC236}">
                <a16:creationId xmlns:a16="http://schemas.microsoft.com/office/drawing/2014/main" id="{63E50C8E-1AFA-A4BE-4C8D-DBBC5D0C58B4}"/>
              </a:ext>
            </a:extLst>
          </p:cNvPr>
          <p:cNvSpPr/>
          <p:nvPr/>
        </p:nvSpPr>
        <p:spPr>
          <a:xfrm>
            <a:off x="2125031" y="1835277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立方体 43">
            <a:extLst>
              <a:ext uri="{FF2B5EF4-FFF2-40B4-BE49-F238E27FC236}">
                <a16:creationId xmlns:a16="http://schemas.microsoft.com/office/drawing/2014/main" id="{97333F29-C29E-7A27-22A3-A68690379B23}"/>
              </a:ext>
            </a:extLst>
          </p:cNvPr>
          <p:cNvSpPr/>
          <p:nvPr/>
        </p:nvSpPr>
        <p:spPr>
          <a:xfrm>
            <a:off x="2459014" y="1833949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立方体 44">
            <a:extLst>
              <a:ext uri="{FF2B5EF4-FFF2-40B4-BE49-F238E27FC236}">
                <a16:creationId xmlns:a16="http://schemas.microsoft.com/office/drawing/2014/main" id="{A5D02E28-701F-AA0C-B56F-B28141587F6C}"/>
              </a:ext>
            </a:extLst>
          </p:cNvPr>
          <p:cNvSpPr/>
          <p:nvPr/>
        </p:nvSpPr>
        <p:spPr>
          <a:xfrm>
            <a:off x="2792997" y="1833949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立方体 45">
            <a:extLst>
              <a:ext uri="{FF2B5EF4-FFF2-40B4-BE49-F238E27FC236}">
                <a16:creationId xmlns:a16="http://schemas.microsoft.com/office/drawing/2014/main" id="{350186EA-A8BC-0CCC-8386-49BA3575A103}"/>
              </a:ext>
            </a:extLst>
          </p:cNvPr>
          <p:cNvSpPr/>
          <p:nvPr/>
        </p:nvSpPr>
        <p:spPr>
          <a:xfrm>
            <a:off x="3126980" y="1833948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立方体 46">
            <a:extLst>
              <a:ext uri="{FF2B5EF4-FFF2-40B4-BE49-F238E27FC236}">
                <a16:creationId xmlns:a16="http://schemas.microsoft.com/office/drawing/2014/main" id="{65C79EAC-48D8-7707-0A59-07BBD606D47B}"/>
              </a:ext>
            </a:extLst>
          </p:cNvPr>
          <p:cNvSpPr/>
          <p:nvPr/>
        </p:nvSpPr>
        <p:spPr>
          <a:xfrm>
            <a:off x="1490533" y="1071946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立方体 47">
            <a:extLst>
              <a:ext uri="{FF2B5EF4-FFF2-40B4-BE49-F238E27FC236}">
                <a16:creationId xmlns:a16="http://schemas.microsoft.com/office/drawing/2014/main" id="{A11EB97D-7096-B5A2-5F21-80B414850218}"/>
              </a:ext>
            </a:extLst>
          </p:cNvPr>
          <p:cNvSpPr/>
          <p:nvPr/>
        </p:nvSpPr>
        <p:spPr>
          <a:xfrm>
            <a:off x="1824516" y="1071946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立方体 48">
            <a:extLst>
              <a:ext uri="{FF2B5EF4-FFF2-40B4-BE49-F238E27FC236}">
                <a16:creationId xmlns:a16="http://schemas.microsoft.com/office/drawing/2014/main" id="{DA4CD614-0EEF-355F-143A-DE33900F76B3}"/>
              </a:ext>
            </a:extLst>
          </p:cNvPr>
          <p:cNvSpPr/>
          <p:nvPr/>
        </p:nvSpPr>
        <p:spPr>
          <a:xfrm>
            <a:off x="2158499" y="1071946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立方体 49">
            <a:extLst>
              <a:ext uri="{FF2B5EF4-FFF2-40B4-BE49-F238E27FC236}">
                <a16:creationId xmlns:a16="http://schemas.microsoft.com/office/drawing/2014/main" id="{B71AFDF5-2CC7-8344-5A9F-0A3DA5426738}"/>
              </a:ext>
            </a:extLst>
          </p:cNvPr>
          <p:cNvSpPr/>
          <p:nvPr/>
        </p:nvSpPr>
        <p:spPr>
          <a:xfrm>
            <a:off x="2492482" y="1070618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立方体 50">
            <a:extLst>
              <a:ext uri="{FF2B5EF4-FFF2-40B4-BE49-F238E27FC236}">
                <a16:creationId xmlns:a16="http://schemas.microsoft.com/office/drawing/2014/main" id="{976C6A32-9E7A-4B19-2521-F95CEAB1D150}"/>
              </a:ext>
            </a:extLst>
          </p:cNvPr>
          <p:cNvSpPr/>
          <p:nvPr/>
        </p:nvSpPr>
        <p:spPr>
          <a:xfrm>
            <a:off x="2826465" y="1070618"/>
            <a:ext cx="443071" cy="443071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2EA0DA2-9894-B100-33BB-56FCDEAC0879}"/>
              </a:ext>
            </a:extLst>
          </p:cNvPr>
          <p:cNvSpPr txBox="1"/>
          <p:nvPr/>
        </p:nvSpPr>
        <p:spPr>
          <a:xfrm>
            <a:off x="818335" y="1055079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402A60CF-EF00-B768-DF8A-6742346CDCEE}"/>
              </a:ext>
            </a:extLst>
          </p:cNvPr>
          <p:cNvSpPr txBox="1"/>
          <p:nvPr/>
        </p:nvSpPr>
        <p:spPr>
          <a:xfrm>
            <a:off x="847846" y="1833948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8003B4A1-84A5-A68C-1B47-88F85DAD9A28}"/>
              </a:ext>
            </a:extLst>
          </p:cNvPr>
          <p:cNvSpPr txBox="1"/>
          <p:nvPr/>
        </p:nvSpPr>
        <p:spPr>
          <a:xfrm>
            <a:off x="847846" y="2609983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7403EF7D-9A63-0271-6889-2CBF46426960}"/>
              </a:ext>
            </a:extLst>
          </p:cNvPr>
          <p:cNvSpPr txBox="1"/>
          <p:nvPr/>
        </p:nvSpPr>
        <p:spPr>
          <a:xfrm>
            <a:off x="813650" y="3439638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C2088BB8-9CBA-79EE-7DC3-AF9EC7277C5C}"/>
              </a:ext>
            </a:extLst>
          </p:cNvPr>
          <p:cNvSpPr txBox="1"/>
          <p:nvPr/>
        </p:nvSpPr>
        <p:spPr>
          <a:xfrm>
            <a:off x="851122" y="4179554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21CA7348-C41C-9770-1457-89313C2CA2CA}"/>
              </a:ext>
            </a:extLst>
          </p:cNvPr>
          <p:cNvGrpSpPr/>
          <p:nvPr/>
        </p:nvGrpSpPr>
        <p:grpSpPr>
          <a:xfrm>
            <a:off x="5164346" y="1221301"/>
            <a:ext cx="1460614" cy="584775"/>
            <a:chOff x="4921841" y="3915414"/>
            <a:chExt cx="1460614" cy="584775"/>
          </a:xfrm>
        </p:grpSpPr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C8E8B7F7-C98E-2A91-3C12-7674FD8E73F4}"/>
                </a:ext>
              </a:extLst>
            </p:cNvPr>
            <p:cNvSpPr txBox="1"/>
            <p:nvPr/>
          </p:nvSpPr>
          <p:spPr>
            <a:xfrm>
              <a:off x="4921841" y="3915414"/>
              <a:ext cx="1460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  <a:ea typeface="+mj-ea"/>
                </a:rPr>
                <a:t>5      6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6A618345-B6FA-959A-23B4-B4272EEE7FF4}"/>
                </a:ext>
              </a:extLst>
            </p:cNvPr>
            <p:cNvSpPr/>
            <p:nvPr/>
          </p:nvSpPr>
          <p:spPr>
            <a:xfrm>
              <a:off x="5318198" y="3963704"/>
              <a:ext cx="488193" cy="488193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6044E6E1-6522-7360-94B9-1A5D6ACBE78B}"/>
              </a:ext>
            </a:extLst>
          </p:cNvPr>
          <p:cNvSpPr txBox="1"/>
          <p:nvPr/>
        </p:nvSpPr>
        <p:spPr>
          <a:xfrm>
            <a:off x="5488878" y="1225778"/>
            <a:ext cx="48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＜</a:t>
            </a: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D5957A5F-6B81-3FD4-DEA5-D997CA0248EB}"/>
              </a:ext>
            </a:extLst>
          </p:cNvPr>
          <p:cNvGrpSpPr/>
          <p:nvPr/>
        </p:nvGrpSpPr>
        <p:grpSpPr>
          <a:xfrm>
            <a:off x="6669501" y="1221301"/>
            <a:ext cx="1460614" cy="584775"/>
            <a:chOff x="4921841" y="3915414"/>
            <a:chExt cx="1460614" cy="584775"/>
          </a:xfrm>
        </p:grpSpPr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60AA7284-B3BC-99E2-BD5F-761C01B5BE57}"/>
                </a:ext>
              </a:extLst>
            </p:cNvPr>
            <p:cNvSpPr txBox="1"/>
            <p:nvPr/>
          </p:nvSpPr>
          <p:spPr>
            <a:xfrm>
              <a:off x="4921841" y="3915414"/>
              <a:ext cx="1460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  <a:ea typeface="+mj-ea"/>
                </a:rPr>
                <a:t>6      5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01CF5DDF-6D11-34A1-B3F0-42FDDEE68AB4}"/>
                </a:ext>
              </a:extLst>
            </p:cNvPr>
            <p:cNvSpPr/>
            <p:nvPr/>
          </p:nvSpPr>
          <p:spPr>
            <a:xfrm>
              <a:off x="5318198" y="3963704"/>
              <a:ext cx="488193" cy="488193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文本框 63">
            <a:extLst>
              <a:ext uri="{FF2B5EF4-FFF2-40B4-BE49-F238E27FC236}">
                <a16:creationId xmlns:a16="http://schemas.microsoft.com/office/drawing/2014/main" id="{3F1C97B9-528F-8A16-5849-09E05860EC8D}"/>
              </a:ext>
            </a:extLst>
          </p:cNvPr>
          <p:cNvSpPr txBox="1"/>
          <p:nvPr/>
        </p:nvSpPr>
        <p:spPr>
          <a:xfrm>
            <a:off x="7056869" y="1225778"/>
            <a:ext cx="48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＞</a:t>
            </a: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5209FFEE-85BE-0980-0223-411AB84DB108}"/>
              </a:ext>
            </a:extLst>
          </p:cNvPr>
          <p:cNvGrpSpPr/>
          <p:nvPr/>
        </p:nvGrpSpPr>
        <p:grpSpPr>
          <a:xfrm>
            <a:off x="5164346" y="2000170"/>
            <a:ext cx="1460614" cy="584775"/>
            <a:chOff x="4921841" y="3915414"/>
            <a:chExt cx="1460614" cy="584775"/>
          </a:xfrm>
        </p:grpSpPr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DF64E45B-A2EE-159E-A0A8-124AA659BE75}"/>
                </a:ext>
              </a:extLst>
            </p:cNvPr>
            <p:cNvSpPr txBox="1"/>
            <p:nvPr/>
          </p:nvSpPr>
          <p:spPr>
            <a:xfrm>
              <a:off x="4921841" y="3915414"/>
              <a:ext cx="1460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  <a:ea typeface="+mj-ea"/>
                </a:rPr>
                <a:t>6      7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FE7FD7E0-38E8-5F0F-E26E-7169C86D122A}"/>
                </a:ext>
              </a:extLst>
            </p:cNvPr>
            <p:cNvSpPr/>
            <p:nvPr/>
          </p:nvSpPr>
          <p:spPr>
            <a:xfrm>
              <a:off x="5318198" y="3963704"/>
              <a:ext cx="488193" cy="488193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id="{F2E92917-F11F-D7B5-8E82-99D3A9CC93BA}"/>
              </a:ext>
            </a:extLst>
          </p:cNvPr>
          <p:cNvSpPr txBox="1"/>
          <p:nvPr/>
        </p:nvSpPr>
        <p:spPr>
          <a:xfrm>
            <a:off x="5488878" y="2004647"/>
            <a:ext cx="48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＜</a:t>
            </a:r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CD38DA6E-9831-4485-4D88-04D5F1AEA7B2}"/>
              </a:ext>
            </a:extLst>
          </p:cNvPr>
          <p:cNvGrpSpPr/>
          <p:nvPr/>
        </p:nvGrpSpPr>
        <p:grpSpPr>
          <a:xfrm>
            <a:off x="6669501" y="2000170"/>
            <a:ext cx="1460614" cy="584775"/>
            <a:chOff x="4921841" y="3915414"/>
            <a:chExt cx="1460614" cy="584775"/>
          </a:xfrm>
        </p:grpSpPr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2FC91550-2ADA-DBFB-47B7-5A5E6BA7A978}"/>
                </a:ext>
              </a:extLst>
            </p:cNvPr>
            <p:cNvSpPr txBox="1"/>
            <p:nvPr/>
          </p:nvSpPr>
          <p:spPr>
            <a:xfrm>
              <a:off x="4921841" y="3915414"/>
              <a:ext cx="1460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  <a:ea typeface="+mj-ea"/>
                </a:rPr>
                <a:t>7      6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sp>
          <p:nvSpPr>
            <p:cNvPr id="71" name="椭圆 70">
              <a:extLst>
                <a:ext uri="{FF2B5EF4-FFF2-40B4-BE49-F238E27FC236}">
                  <a16:creationId xmlns:a16="http://schemas.microsoft.com/office/drawing/2014/main" id="{B823730F-AD02-961A-99B5-3BCF923F42E8}"/>
                </a:ext>
              </a:extLst>
            </p:cNvPr>
            <p:cNvSpPr/>
            <p:nvPr/>
          </p:nvSpPr>
          <p:spPr>
            <a:xfrm>
              <a:off x="5318198" y="3963704"/>
              <a:ext cx="488193" cy="488193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118015FB-1E00-FFB9-BCE7-A509336B5BDB}"/>
              </a:ext>
            </a:extLst>
          </p:cNvPr>
          <p:cNvGrpSpPr/>
          <p:nvPr/>
        </p:nvGrpSpPr>
        <p:grpSpPr>
          <a:xfrm>
            <a:off x="5164346" y="2780648"/>
            <a:ext cx="1460614" cy="584775"/>
            <a:chOff x="4921841" y="3915414"/>
            <a:chExt cx="1460614" cy="584775"/>
          </a:xfrm>
        </p:grpSpPr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530E62FC-35A7-2D67-15A5-1CB1A4D2C8C8}"/>
                </a:ext>
              </a:extLst>
            </p:cNvPr>
            <p:cNvSpPr txBox="1"/>
            <p:nvPr/>
          </p:nvSpPr>
          <p:spPr>
            <a:xfrm>
              <a:off x="4921841" y="3915414"/>
              <a:ext cx="1460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  <a:ea typeface="+mj-ea"/>
                </a:rPr>
                <a:t>7      8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sp>
          <p:nvSpPr>
            <p:cNvPr id="75" name="椭圆 74">
              <a:extLst>
                <a:ext uri="{FF2B5EF4-FFF2-40B4-BE49-F238E27FC236}">
                  <a16:creationId xmlns:a16="http://schemas.microsoft.com/office/drawing/2014/main" id="{D85431A5-95AC-B41F-B314-64939D5C6DE5}"/>
                </a:ext>
              </a:extLst>
            </p:cNvPr>
            <p:cNvSpPr/>
            <p:nvPr/>
          </p:nvSpPr>
          <p:spPr>
            <a:xfrm>
              <a:off x="5318198" y="3963704"/>
              <a:ext cx="488193" cy="488193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6" name="文本框 75">
            <a:extLst>
              <a:ext uri="{FF2B5EF4-FFF2-40B4-BE49-F238E27FC236}">
                <a16:creationId xmlns:a16="http://schemas.microsoft.com/office/drawing/2014/main" id="{85A4C873-0815-310A-E2DC-D73520FB07C3}"/>
              </a:ext>
            </a:extLst>
          </p:cNvPr>
          <p:cNvSpPr txBox="1"/>
          <p:nvPr/>
        </p:nvSpPr>
        <p:spPr>
          <a:xfrm>
            <a:off x="5488878" y="2785125"/>
            <a:ext cx="48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＜</a:t>
            </a: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9D2A94F0-D319-67BE-7B81-34DBAEEBB081}"/>
              </a:ext>
            </a:extLst>
          </p:cNvPr>
          <p:cNvGrpSpPr/>
          <p:nvPr/>
        </p:nvGrpSpPr>
        <p:grpSpPr>
          <a:xfrm>
            <a:off x="6669501" y="2780648"/>
            <a:ext cx="1460614" cy="584775"/>
            <a:chOff x="4921841" y="3915414"/>
            <a:chExt cx="1460614" cy="584775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6E7BCF8F-6576-30CA-D499-F5352BD2BA49}"/>
                </a:ext>
              </a:extLst>
            </p:cNvPr>
            <p:cNvSpPr txBox="1"/>
            <p:nvPr/>
          </p:nvSpPr>
          <p:spPr>
            <a:xfrm>
              <a:off x="4921841" y="3915414"/>
              <a:ext cx="1460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  <a:ea typeface="+mj-ea"/>
                </a:rPr>
                <a:t>8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sp>
          <p:nvSpPr>
            <p:cNvPr id="79" name="椭圆 78">
              <a:extLst>
                <a:ext uri="{FF2B5EF4-FFF2-40B4-BE49-F238E27FC236}">
                  <a16:creationId xmlns:a16="http://schemas.microsoft.com/office/drawing/2014/main" id="{22BF8E87-223A-2340-E7CE-B16619133193}"/>
                </a:ext>
              </a:extLst>
            </p:cNvPr>
            <p:cNvSpPr/>
            <p:nvPr/>
          </p:nvSpPr>
          <p:spPr>
            <a:xfrm>
              <a:off x="5318198" y="3963704"/>
              <a:ext cx="488193" cy="488193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C253BF98-DB27-C5D8-A3FE-98A791851E1D}"/>
              </a:ext>
            </a:extLst>
          </p:cNvPr>
          <p:cNvGrpSpPr/>
          <p:nvPr/>
        </p:nvGrpSpPr>
        <p:grpSpPr>
          <a:xfrm>
            <a:off x="5186289" y="3570825"/>
            <a:ext cx="1460614" cy="584775"/>
            <a:chOff x="4921841" y="3915414"/>
            <a:chExt cx="1460614" cy="584775"/>
          </a:xfrm>
        </p:grpSpPr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325879F0-2341-88A1-92B5-8E735010EAA8}"/>
                </a:ext>
              </a:extLst>
            </p:cNvPr>
            <p:cNvSpPr txBox="1"/>
            <p:nvPr/>
          </p:nvSpPr>
          <p:spPr>
            <a:xfrm>
              <a:off x="4921841" y="3915414"/>
              <a:ext cx="1460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  <a:ea typeface="+mj-ea"/>
                </a:rPr>
                <a:t>8      9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sp>
          <p:nvSpPr>
            <p:cNvPr id="83" name="椭圆 82">
              <a:extLst>
                <a:ext uri="{FF2B5EF4-FFF2-40B4-BE49-F238E27FC236}">
                  <a16:creationId xmlns:a16="http://schemas.microsoft.com/office/drawing/2014/main" id="{3BAE1D53-606D-AF10-2185-491FAF013992}"/>
                </a:ext>
              </a:extLst>
            </p:cNvPr>
            <p:cNvSpPr/>
            <p:nvPr/>
          </p:nvSpPr>
          <p:spPr>
            <a:xfrm>
              <a:off x="5318198" y="3963704"/>
              <a:ext cx="488193" cy="488193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4" name="文本框 83">
            <a:extLst>
              <a:ext uri="{FF2B5EF4-FFF2-40B4-BE49-F238E27FC236}">
                <a16:creationId xmlns:a16="http://schemas.microsoft.com/office/drawing/2014/main" id="{FC73C94D-A285-9F79-D3B0-8446492AD51D}"/>
              </a:ext>
            </a:extLst>
          </p:cNvPr>
          <p:cNvSpPr txBox="1"/>
          <p:nvPr/>
        </p:nvSpPr>
        <p:spPr>
          <a:xfrm>
            <a:off x="5510821" y="3575302"/>
            <a:ext cx="48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＜</a:t>
            </a:r>
          </a:p>
        </p:txBody>
      </p: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35A97C3A-4CDB-147A-CC6D-6F8539C5B83B}"/>
              </a:ext>
            </a:extLst>
          </p:cNvPr>
          <p:cNvGrpSpPr/>
          <p:nvPr/>
        </p:nvGrpSpPr>
        <p:grpSpPr>
          <a:xfrm>
            <a:off x="6691444" y="3570825"/>
            <a:ext cx="1460614" cy="584775"/>
            <a:chOff x="4921841" y="3915414"/>
            <a:chExt cx="1460614" cy="584775"/>
          </a:xfrm>
        </p:grpSpPr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64565ACC-D990-122F-375C-7E7F56A255BB}"/>
                </a:ext>
              </a:extLst>
            </p:cNvPr>
            <p:cNvSpPr txBox="1"/>
            <p:nvPr/>
          </p:nvSpPr>
          <p:spPr>
            <a:xfrm>
              <a:off x="4921841" y="3915414"/>
              <a:ext cx="1460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  <a:ea typeface="+mj-ea"/>
                </a:rPr>
                <a:t>9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sp>
          <p:nvSpPr>
            <p:cNvPr id="87" name="椭圆 86">
              <a:extLst>
                <a:ext uri="{FF2B5EF4-FFF2-40B4-BE49-F238E27FC236}">
                  <a16:creationId xmlns:a16="http://schemas.microsoft.com/office/drawing/2014/main" id="{C4B6B861-F17F-260B-3055-A65BF218182B}"/>
                </a:ext>
              </a:extLst>
            </p:cNvPr>
            <p:cNvSpPr/>
            <p:nvPr/>
          </p:nvSpPr>
          <p:spPr>
            <a:xfrm>
              <a:off x="5318198" y="3963704"/>
              <a:ext cx="488193" cy="488193"/>
            </a:xfrm>
            <a:prstGeom prst="ellipse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9C3DD6D2-3602-17E0-0B3D-54361A65A4DC}"/>
              </a:ext>
            </a:extLst>
          </p:cNvPr>
          <p:cNvSpPr txBox="1"/>
          <p:nvPr/>
        </p:nvSpPr>
        <p:spPr>
          <a:xfrm>
            <a:off x="3369575" y="256566"/>
            <a:ext cx="3172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比大小、第几</a:t>
            </a: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4E2D28FA-7348-06F9-C800-7AD22AEDAC6D}"/>
              </a:ext>
            </a:extLst>
          </p:cNvPr>
          <p:cNvSpPr/>
          <p:nvPr/>
        </p:nvSpPr>
        <p:spPr>
          <a:xfrm>
            <a:off x="7686935" y="2846055"/>
            <a:ext cx="453958" cy="45395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CD856FF5-06D6-DE5C-4243-B2A0B545D061}"/>
              </a:ext>
            </a:extLst>
          </p:cNvPr>
          <p:cNvSpPr/>
          <p:nvPr/>
        </p:nvSpPr>
        <p:spPr>
          <a:xfrm>
            <a:off x="7698100" y="3642929"/>
            <a:ext cx="453958" cy="45395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C0599A2C-20B7-435C-8354-D5E5FAA32CFD}"/>
              </a:ext>
            </a:extLst>
          </p:cNvPr>
          <p:cNvSpPr txBox="1"/>
          <p:nvPr/>
        </p:nvSpPr>
        <p:spPr>
          <a:xfrm>
            <a:off x="7051774" y="1998369"/>
            <a:ext cx="48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＞</a:t>
            </a: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E0B79C30-84CB-007B-E455-03A57C6A8D38}"/>
              </a:ext>
            </a:extLst>
          </p:cNvPr>
          <p:cNvSpPr txBox="1"/>
          <p:nvPr/>
        </p:nvSpPr>
        <p:spPr>
          <a:xfrm>
            <a:off x="7014867" y="2793230"/>
            <a:ext cx="48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＞</a:t>
            </a: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6FC2EFEB-8D39-F239-EF62-DC2C6BB42A34}"/>
              </a:ext>
            </a:extLst>
          </p:cNvPr>
          <p:cNvSpPr txBox="1"/>
          <p:nvPr/>
        </p:nvSpPr>
        <p:spPr>
          <a:xfrm>
            <a:off x="7043260" y="3570823"/>
            <a:ext cx="485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＞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FABF031D-8A0D-613E-52CB-607A700D9425}"/>
              </a:ext>
            </a:extLst>
          </p:cNvPr>
          <p:cNvSpPr txBox="1"/>
          <p:nvPr/>
        </p:nvSpPr>
        <p:spPr>
          <a:xfrm>
            <a:off x="7744671" y="2781958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4FF557B2-CB3C-BFE3-9B47-D4D2E3D8C151}"/>
              </a:ext>
            </a:extLst>
          </p:cNvPr>
          <p:cNvSpPr txBox="1"/>
          <p:nvPr/>
        </p:nvSpPr>
        <p:spPr>
          <a:xfrm>
            <a:off x="7710475" y="3611613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672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4" grpId="0"/>
      <p:bldP spid="68" grpId="0"/>
      <p:bldP spid="76" grpId="0"/>
      <p:bldP spid="84" grpId="0"/>
      <p:bldP spid="101" grpId="0"/>
      <p:bldP spid="102" grpId="0"/>
      <p:bldP spid="103" grpId="0"/>
      <p:bldP spid="104" grpId="0"/>
      <p:bldP spid="10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235" y="1275606"/>
            <a:ext cx="1515919" cy="290337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1549</TotalTime>
  <Pages>0</Pages>
  <Words>504</Words>
  <Characters>0</Characters>
  <Application>Microsoft Office PowerPoint</Application>
  <DocSecurity>0</DocSecurity>
  <PresentationFormat>全屏显示(16:9)</PresentationFormat>
  <Lines>0</Lines>
  <Paragraphs>128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黑体</vt:lpstr>
      <vt:lpstr>楷体</vt:lpstr>
      <vt:lpstr>宋体</vt:lpstr>
      <vt:lpstr>Arial</vt:lpstr>
      <vt:lpstr>Calibri</vt:lpstr>
      <vt:lpstr>Times New Roman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136</cp:revision>
  <dcterms:created xsi:type="dcterms:W3CDTF">2016-01-14T07:05:12Z</dcterms:created>
  <dcterms:modified xsi:type="dcterms:W3CDTF">2024-08-27T02:55:48Z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