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22"/>
  </p:notesMasterIdLst>
  <p:sldIdLst>
    <p:sldId id="447" r:id="rId2"/>
    <p:sldId id="487" r:id="rId3"/>
    <p:sldId id="479" r:id="rId4"/>
    <p:sldId id="523" r:id="rId5"/>
    <p:sldId id="524" r:id="rId6"/>
    <p:sldId id="517" r:id="rId7"/>
    <p:sldId id="518" r:id="rId8"/>
    <p:sldId id="519" r:id="rId9"/>
    <p:sldId id="527" r:id="rId10"/>
    <p:sldId id="528" r:id="rId11"/>
    <p:sldId id="520" r:id="rId12"/>
    <p:sldId id="521" r:id="rId13"/>
    <p:sldId id="502" r:id="rId14"/>
    <p:sldId id="522" r:id="rId15"/>
    <p:sldId id="525" r:id="rId16"/>
    <p:sldId id="529" r:id="rId17"/>
    <p:sldId id="485" r:id="rId18"/>
    <p:sldId id="486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BDCCD"/>
    <a:srgbClr val="DA4E4E"/>
    <a:srgbClr val="F9B57D"/>
    <a:srgbClr val="E4B3B2"/>
    <a:srgbClr val="E2F2F1"/>
    <a:srgbClr val="B3DDDA"/>
    <a:srgbClr val="BFE1E8"/>
    <a:srgbClr val="97C5E4"/>
    <a:srgbClr val="A3D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31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288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C8FFDA62-BD72-407C-942E-1EC0E0B197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FDD5C8B4-8A16-4C13-8336-D89E247FC4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9DCD6816-4523-4873-B696-987361C2598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236958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1.6~9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1113" y="3024187"/>
            <a:ext cx="48630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7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的分与合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情境导入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0649127-155F-8CB2-B469-BEB5FD5055C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2760964" y="2917076"/>
            <a:ext cx="1060169" cy="9251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FB29A6F-7BA2-4523-88CD-C80FC799640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166281" y="2917077"/>
            <a:ext cx="1060169" cy="925104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F59AC0A-F27F-62A9-9C5F-96CDDBEB35F9}"/>
              </a:ext>
            </a:extLst>
          </p:cNvPr>
          <p:cNvSpPr txBox="1"/>
          <p:nvPr/>
        </p:nvSpPr>
        <p:spPr>
          <a:xfrm>
            <a:off x="690307" y="1102377"/>
            <a:ext cx="813923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这里有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支铅笔，请同学们分两只手拿，看看有多少种不同的分法？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BEF9DD57-6FD4-5A33-C43D-D91928DEDB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555390" y="2917077"/>
            <a:ext cx="1060169" cy="92510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40AB39F-A452-FEDD-41F4-B8D206EACC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960707" y="2917078"/>
            <a:ext cx="1060169" cy="92510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CFB7126-6640-3E89-C004-12C148CB6BC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349817" y="2917074"/>
            <a:ext cx="1060169" cy="92510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51629773-B448-53AA-7BCE-541BD841F60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755134" y="2917075"/>
            <a:ext cx="1060169" cy="92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188E14E0-660B-4AC7-9199-DF55E08D4D6A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0C30081-AE1F-4356-AF28-7ACF4CC3C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3838CAF-8D89-47FF-AA25-C8B5E183C9E0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CF3D26F7-F6C3-46C5-0211-66A96AF1032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165799" y="659903"/>
            <a:ext cx="1060169" cy="92510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718FCE0-8D7F-DB07-022C-BF3096CBA6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467354" y="659902"/>
            <a:ext cx="1060169" cy="92510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45B10C1-622D-A631-B00F-AEBFC82D8D1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772157" y="659903"/>
            <a:ext cx="1060169" cy="92510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7790479-D444-2F98-1431-8449388D324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073712" y="659902"/>
            <a:ext cx="1060169" cy="92510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BE040C0-E0D5-02AB-1CC0-86FBA4887D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378518" y="659903"/>
            <a:ext cx="1060169" cy="92510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7184FEB-83DB-6C94-333F-0883A97C0C0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680073" y="659902"/>
            <a:ext cx="1060169" cy="92510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B249526-4872-02DA-4019-017CAF8ABC8D}"/>
              </a:ext>
            </a:extLst>
          </p:cNvPr>
          <p:cNvSpPr txBox="1"/>
          <p:nvPr/>
        </p:nvSpPr>
        <p:spPr>
          <a:xfrm>
            <a:off x="474740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左手拿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316A89A-5885-5FFC-D4CD-7BACB6CE79DB}"/>
              </a:ext>
            </a:extLst>
          </p:cNvPr>
          <p:cNvSpPr txBox="1"/>
          <p:nvPr/>
        </p:nvSpPr>
        <p:spPr>
          <a:xfrm>
            <a:off x="2467777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右手拿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B27764C-907E-5E74-62D8-B851F52CB128}"/>
              </a:ext>
            </a:extLst>
          </p:cNvPr>
          <p:cNvSpPr txBox="1"/>
          <p:nvPr/>
        </p:nvSpPr>
        <p:spPr>
          <a:xfrm>
            <a:off x="4748278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左手拿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9E8C9C-75BD-15DD-AFA9-A72D41C76ADD}"/>
              </a:ext>
            </a:extLst>
          </p:cNvPr>
          <p:cNvSpPr txBox="1"/>
          <p:nvPr/>
        </p:nvSpPr>
        <p:spPr>
          <a:xfrm>
            <a:off x="6741315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右手拿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6BCA80C3-B7A1-EA88-A14A-E0EBD236E2D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580301" y="3228907"/>
            <a:ext cx="1060169" cy="925104"/>
          </a:xfrm>
          <a:prstGeom prst="rect">
            <a:avLst/>
          </a:prstGeom>
        </p:spPr>
      </p:pic>
      <p:grpSp>
        <p:nvGrpSpPr>
          <p:cNvPr id="95" name="组合 94">
            <a:extLst>
              <a:ext uri="{FF2B5EF4-FFF2-40B4-BE49-F238E27FC236}">
                <a16:creationId xmlns:a16="http://schemas.microsoft.com/office/drawing/2014/main" id="{AAA2785B-8A58-2572-7179-F820665EC755}"/>
              </a:ext>
            </a:extLst>
          </p:cNvPr>
          <p:cNvGrpSpPr/>
          <p:nvPr/>
        </p:nvGrpSpPr>
        <p:grpSpPr>
          <a:xfrm>
            <a:off x="2117686" y="3234241"/>
            <a:ext cx="2272888" cy="925105"/>
            <a:chOff x="2117686" y="3234241"/>
            <a:chExt cx="2272888" cy="925105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BE2F391A-4C71-91CC-B62B-98CCEB0DF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2117686" y="3234242"/>
              <a:ext cx="1060169" cy="925104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5A3EAC7A-A6DA-D082-43E4-C60AC0D1B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2419241" y="3234241"/>
              <a:ext cx="1060169" cy="925104"/>
            </a:xfrm>
            <a:prstGeom prst="rect">
              <a:avLst/>
            </a:prstGeom>
          </p:spPr>
        </p:pic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9DDB54A6-A6F4-30AB-4AB3-F9C20EE34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2724044" y="3234242"/>
              <a:ext cx="1060169" cy="925104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09AA2DD1-A82C-BC1F-7846-39B9323C4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3025599" y="3234241"/>
              <a:ext cx="1060169" cy="925104"/>
            </a:xfrm>
            <a:prstGeom prst="rect">
              <a:avLst/>
            </a:prstGeom>
          </p:spPr>
        </p:pic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DCEC3B05-3E85-7338-3F01-1D817A26F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3330405" y="3234242"/>
              <a:ext cx="1060169" cy="925104"/>
            </a:xfrm>
            <a:prstGeom prst="rect">
              <a:avLst/>
            </a:prstGeom>
          </p:spPr>
        </p:pic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6725CE2E-1CF1-CDBD-9F3D-C6AB317FB0BA}"/>
              </a:ext>
            </a:extLst>
          </p:cNvPr>
          <p:cNvGrpSpPr/>
          <p:nvPr/>
        </p:nvGrpSpPr>
        <p:grpSpPr>
          <a:xfrm>
            <a:off x="4810169" y="3234238"/>
            <a:ext cx="1361724" cy="925105"/>
            <a:chOff x="4810169" y="3234238"/>
            <a:chExt cx="1361724" cy="925105"/>
          </a:xfrm>
        </p:grpSpPr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49F8F72F-B6D8-4063-DB6B-B00BEEE68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4810169" y="3234239"/>
              <a:ext cx="1060169" cy="925104"/>
            </a:xfrm>
            <a:prstGeom prst="rect">
              <a:avLst/>
            </a:prstGeom>
          </p:spPr>
        </p:pic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14706898-3ACE-CE1E-70D9-35A5ED4D7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5111724" y="3234238"/>
              <a:ext cx="1060169" cy="925104"/>
            </a:xfrm>
            <a:prstGeom prst="rect">
              <a:avLst/>
            </a:prstGeom>
          </p:spPr>
        </p:pic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CE37724F-7964-A9F3-A408-24420128FAF7}"/>
              </a:ext>
            </a:extLst>
          </p:cNvPr>
          <p:cNvGrpSpPr/>
          <p:nvPr/>
        </p:nvGrpSpPr>
        <p:grpSpPr>
          <a:xfrm>
            <a:off x="6519013" y="3228908"/>
            <a:ext cx="1968082" cy="925105"/>
            <a:chOff x="6519013" y="3228908"/>
            <a:chExt cx="1968082" cy="925105"/>
          </a:xfrm>
        </p:grpSpPr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C92B4D6B-06C2-4630-3AE6-7C0F8FBAC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6519013" y="3228909"/>
              <a:ext cx="1060169" cy="925104"/>
            </a:xfrm>
            <a:prstGeom prst="rect">
              <a:avLst/>
            </a:prstGeom>
          </p:spPr>
        </p:pic>
        <p:pic>
          <p:nvPicPr>
            <p:cNvPr id="83" name="图片 82">
              <a:extLst>
                <a:ext uri="{FF2B5EF4-FFF2-40B4-BE49-F238E27FC236}">
                  <a16:creationId xmlns:a16="http://schemas.microsoft.com/office/drawing/2014/main" id="{CC1C82EA-B5D5-0681-37F4-3AAF983DA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6820568" y="3228908"/>
              <a:ext cx="1060169" cy="925104"/>
            </a:xfrm>
            <a:prstGeom prst="rect">
              <a:avLst/>
            </a:prstGeom>
          </p:spPr>
        </p:pic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2ECFC297-8218-4628-F6B0-39975AAA9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7125371" y="3228909"/>
              <a:ext cx="1060169" cy="925104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:a16="http://schemas.microsoft.com/office/drawing/2014/main" id="{90AF309A-F4BD-AB20-D914-8956C24B2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7426926" y="3228908"/>
              <a:ext cx="1060169" cy="925104"/>
            </a:xfrm>
            <a:prstGeom prst="rect">
              <a:avLst/>
            </a:prstGeom>
          </p:spPr>
        </p:pic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043C7331-EB68-0658-3E7E-3C62BE346969}"/>
              </a:ext>
            </a:extLst>
          </p:cNvPr>
          <p:cNvGrpSpPr/>
          <p:nvPr/>
        </p:nvGrpSpPr>
        <p:grpSpPr>
          <a:xfrm>
            <a:off x="435551" y="1943050"/>
            <a:ext cx="3925065" cy="2603010"/>
            <a:chOff x="435551" y="1943050"/>
            <a:chExt cx="3925065" cy="2603010"/>
          </a:xfrm>
        </p:grpSpPr>
        <p:sp>
          <p:nvSpPr>
            <p:cNvPr id="88" name="矩形: 圆角 87">
              <a:extLst>
                <a:ext uri="{FF2B5EF4-FFF2-40B4-BE49-F238E27FC236}">
                  <a16:creationId xmlns:a16="http://schemas.microsoft.com/office/drawing/2014/main" id="{FA333D00-D1CC-36F2-C956-FDE6511A83D2}"/>
                </a:ext>
              </a:extLst>
            </p:cNvPr>
            <p:cNvSpPr/>
            <p:nvPr/>
          </p:nvSpPr>
          <p:spPr>
            <a:xfrm>
              <a:off x="435551" y="2310140"/>
              <a:ext cx="3925065" cy="2235920"/>
            </a:xfrm>
            <a:prstGeom prst="roundRect">
              <a:avLst/>
            </a:prstGeom>
            <a:noFill/>
            <a:ln>
              <a:solidFill>
                <a:srgbClr val="DA4E4E"/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:a16="http://schemas.microsoft.com/office/drawing/2014/main" id="{9C55D66A-0F02-04FF-DB5D-62B5AD3DC70A}"/>
                </a:ext>
              </a:extLst>
            </p:cNvPr>
            <p:cNvSpPr/>
            <p:nvPr/>
          </p:nvSpPr>
          <p:spPr>
            <a:xfrm>
              <a:off x="1771370" y="1943050"/>
              <a:ext cx="1154349" cy="367090"/>
            </a:xfrm>
            <a:prstGeom prst="roundRect">
              <a:avLst/>
            </a:prstGeom>
            <a:solidFill>
              <a:srgbClr val="DA4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分法一</a:t>
              </a: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E3A84B23-5593-0775-0DB0-1EC888A71BEB}"/>
              </a:ext>
            </a:extLst>
          </p:cNvPr>
          <p:cNvGrpSpPr/>
          <p:nvPr/>
        </p:nvGrpSpPr>
        <p:grpSpPr>
          <a:xfrm>
            <a:off x="4683188" y="1918732"/>
            <a:ext cx="3925065" cy="2611116"/>
            <a:chOff x="4683188" y="1918732"/>
            <a:chExt cx="3925065" cy="2611116"/>
          </a:xfrm>
        </p:grpSpPr>
        <p:sp>
          <p:nvSpPr>
            <p:cNvPr id="89" name="矩形: 圆角 88">
              <a:extLst>
                <a:ext uri="{FF2B5EF4-FFF2-40B4-BE49-F238E27FC236}">
                  <a16:creationId xmlns:a16="http://schemas.microsoft.com/office/drawing/2014/main" id="{94BC703F-DC61-F80F-A416-918BB74DA3B5}"/>
                </a:ext>
              </a:extLst>
            </p:cNvPr>
            <p:cNvSpPr/>
            <p:nvPr/>
          </p:nvSpPr>
          <p:spPr>
            <a:xfrm>
              <a:off x="4683188" y="2293928"/>
              <a:ext cx="3925065" cy="2235920"/>
            </a:xfrm>
            <a:prstGeom prst="roundRect">
              <a:avLst/>
            </a:prstGeom>
            <a:noFill/>
            <a:ln>
              <a:solidFill>
                <a:srgbClr val="DA4E4E"/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>
              <a:extLst>
                <a:ext uri="{FF2B5EF4-FFF2-40B4-BE49-F238E27FC236}">
                  <a16:creationId xmlns:a16="http://schemas.microsoft.com/office/drawing/2014/main" id="{35DC60EB-6370-8292-3ED5-710DC3A52F20}"/>
                </a:ext>
              </a:extLst>
            </p:cNvPr>
            <p:cNvSpPr/>
            <p:nvPr/>
          </p:nvSpPr>
          <p:spPr>
            <a:xfrm>
              <a:off x="6068545" y="1918732"/>
              <a:ext cx="1154349" cy="367090"/>
            </a:xfrm>
            <a:prstGeom prst="roundRect">
              <a:avLst/>
            </a:prstGeom>
            <a:solidFill>
              <a:srgbClr val="DA4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分法二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464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4B249526-4872-02DA-4019-017CAF8ABC8D}"/>
              </a:ext>
            </a:extLst>
          </p:cNvPr>
          <p:cNvSpPr txBox="1"/>
          <p:nvPr/>
        </p:nvSpPr>
        <p:spPr>
          <a:xfrm>
            <a:off x="474740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左手拿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316A89A-5885-5FFC-D4CD-7BACB6CE79DB}"/>
              </a:ext>
            </a:extLst>
          </p:cNvPr>
          <p:cNvSpPr txBox="1"/>
          <p:nvPr/>
        </p:nvSpPr>
        <p:spPr>
          <a:xfrm>
            <a:off x="2467777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右手拿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B27764C-907E-5E74-62D8-B851F52CB128}"/>
              </a:ext>
            </a:extLst>
          </p:cNvPr>
          <p:cNvSpPr txBox="1"/>
          <p:nvPr/>
        </p:nvSpPr>
        <p:spPr>
          <a:xfrm>
            <a:off x="4748278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左手拿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9E8C9C-75BD-15DD-AFA9-A72D41C76ADD}"/>
              </a:ext>
            </a:extLst>
          </p:cNvPr>
          <p:cNvSpPr txBox="1"/>
          <p:nvPr/>
        </p:nvSpPr>
        <p:spPr>
          <a:xfrm>
            <a:off x="6741315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右手拿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C3259FD-EF07-ABDF-6C9B-B6E2E04F8193}"/>
              </a:ext>
            </a:extLst>
          </p:cNvPr>
          <p:cNvGrpSpPr/>
          <p:nvPr/>
        </p:nvGrpSpPr>
        <p:grpSpPr>
          <a:xfrm>
            <a:off x="435551" y="3228906"/>
            <a:ext cx="1701403" cy="925105"/>
            <a:chOff x="580301" y="3228906"/>
            <a:chExt cx="1701403" cy="925105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6BCA80C3-B7A1-EA88-A14A-E0EBD236E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580301" y="3228907"/>
              <a:ext cx="1060169" cy="925104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BE2F391A-4C71-91CC-B62B-98CCEB0DF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898869" y="3228906"/>
              <a:ext cx="1060169" cy="925104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057C3B5C-73D3-49BD-A321-8C06303F9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1221535" y="3228906"/>
              <a:ext cx="1060169" cy="925104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4F7228D-A4DE-9055-6539-4E6915DEDC97}"/>
              </a:ext>
            </a:extLst>
          </p:cNvPr>
          <p:cNvGrpSpPr/>
          <p:nvPr/>
        </p:nvGrpSpPr>
        <p:grpSpPr>
          <a:xfrm>
            <a:off x="2405634" y="3228904"/>
            <a:ext cx="1666530" cy="925105"/>
            <a:chOff x="2517233" y="3228904"/>
            <a:chExt cx="1666530" cy="925105"/>
          </a:xfrm>
        </p:grpSpPr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9DDB54A6-A6F4-30AB-4AB3-F9C20EE34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2517233" y="3228905"/>
              <a:ext cx="1060169" cy="925104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09AA2DD1-A82C-BC1F-7846-39B9323C4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2818788" y="3228904"/>
              <a:ext cx="1060169" cy="925104"/>
            </a:xfrm>
            <a:prstGeom prst="rect">
              <a:avLst/>
            </a:prstGeom>
          </p:spPr>
        </p:pic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DCEC3B05-3E85-7338-3F01-1D817A26F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3123594" y="3228905"/>
              <a:ext cx="1060169" cy="925104"/>
            </a:xfrm>
            <a:prstGeom prst="rect">
              <a:avLst/>
            </a:prstGeom>
          </p:spPr>
        </p:pic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F6CCA7E-C93E-A389-32B3-D5BAC28C4C8F}"/>
              </a:ext>
            </a:extLst>
          </p:cNvPr>
          <p:cNvGrpSpPr/>
          <p:nvPr/>
        </p:nvGrpSpPr>
        <p:grpSpPr>
          <a:xfrm>
            <a:off x="7066088" y="3228905"/>
            <a:ext cx="1361724" cy="925105"/>
            <a:chOff x="7066088" y="3228905"/>
            <a:chExt cx="1361724" cy="925105"/>
          </a:xfrm>
        </p:grpSpPr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49F8F72F-B6D8-4063-DB6B-B00BEEE68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7066088" y="3228906"/>
              <a:ext cx="1060169" cy="925104"/>
            </a:xfrm>
            <a:prstGeom prst="rect">
              <a:avLst/>
            </a:prstGeom>
          </p:spPr>
        </p:pic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14706898-3ACE-CE1E-70D9-35A5ED4D7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7367643" y="3228905"/>
              <a:ext cx="1060169" cy="925104"/>
            </a:xfrm>
            <a:prstGeom prst="rect">
              <a:avLst/>
            </a:prstGeom>
          </p:spPr>
        </p:pic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4949B86-B4DC-A168-5F55-BF849775A28D}"/>
              </a:ext>
            </a:extLst>
          </p:cNvPr>
          <p:cNvGrpSpPr/>
          <p:nvPr/>
        </p:nvGrpSpPr>
        <p:grpSpPr>
          <a:xfrm>
            <a:off x="4716749" y="3228904"/>
            <a:ext cx="1968082" cy="925105"/>
            <a:chOff x="4716749" y="3228904"/>
            <a:chExt cx="1968082" cy="925105"/>
          </a:xfrm>
        </p:grpSpPr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C92B4D6B-06C2-4630-3AE6-7C0F8FBAC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4716749" y="3228905"/>
              <a:ext cx="1060169" cy="925104"/>
            </a:xfrm>
            <a:prstGeom prst="rect">
              <a:avLst/>
            </a:prstGeom>
          </p:spPr>
        </p:pic>
        <p:pic>
          <p:nvPicPr>
            <p:cNvPr id="83" name="图片 82">
              <a:extLst>
                <a:ext uri="{FF2B5EF4-FFF2-40B4-BE49-F238E27FC236}">
                  <a16:creationId xmlns:a16="http://schemas.microsoft.com/office/drawing/2014/main" id="{CC1C82EA-B5D5-0681-37F4-3AAF983DA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5018304" y="3228904"/>
              <a:ext cx="1060169" cy="925104"/>
            </a:xfrm>
            <a:prstGeom prst="rect">
              <a:avLst/>
            </a:prstGeom>
          </p:spPr>
        </p:pic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2ECFC297-8218-4628-F6B0-39975AAA9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5323107" y="3228905"/>
              <a:ext cx="1060169" cy="925104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:a16="http://schemas.microsoft.com/office/drawing/2014/main" id="{90AF309A-F4BD-AB20-D914-8956C24B2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5624662" y="3228904"/>
              <a:ext cx="1060169" cy="925104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D5B2589-E508-A8D8-1ADE-757BF50CD8F7}"/>
              </a:ext>
            </a:extLst>
          </p:cNvPr>
          <p:cNvGrpSpPr/>
          <p:nvPr/>
        </p:nvGrpSpPr>
        <p:grpSpPr>
          <a:xfrm>
            <a:off x="435551" y="1943050"/>
            <a:ext cx="3925065" cy="2603010"/>
            <a:chOff x="435551" y="1943050"/>
            <a:chExt cx="3925065" cy="2603010"/>
          </a:xfrm>
        </p:grpSpPr>
        <p:sp>
          <p:nvSpPr>
            <p:cNvPr id="88" name="矩形: 圆角 87">
              <a:extLst>
                <a:ext uri="{FF2B5EF4-FFF2-40B4-BE49-F238E27FC236}">
                  <a16:creationId xmlns:a16="http://schemas.microsoft.com/office/drawing/2014/main" id="{FA333D00-D1CC-36F2-C956-FDE6511A83D2}"/>
                </a:ext>
              </a:extLst>
            </p:cNvPr>
            <p:cNvSpPr/>
            <p:nvPr/>
          </p:nvSpPr>
          <p:spPr>
            <a:xfrm>
              <a:off x="435551" y="2310140"/>
              <a:ext cx="3925065" cy="2235920"/>
            </a:xfrm>
            <a:prstGeom prst="roundRect">
              <a:avLst/>
            </a:prstGeom>
            <a:noFill/>
            <a:ln>
              <a:solidFill>
                <a:srgbClr val="DA4E4E"/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:a16="http://schemas.microsoft.com/office/drawing/2014/main" id="{9C55D66A-0F02-04FF-DB5D-62B5AD3DC70A}"/>
                </a:ext>
              </a:extLst>
            </p:cNvPr>
            <p:cNvSpPr/>
            <p:nvPr/>
          </p:nvSpPr>
          <p:spPr>
            <a:xfrm>
              <a:off x="1771370" y="1943050"/>
              <a:ext cx="1154349" cy="367090"/>
            </a:xfrm>
            <a:prstGeom prst="roundRect">
              <a:avLst/>
            </a:prstGeom>
            <a:solidFill>
              <a:srgbClr val="DA4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分法三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34459DD-7C2F-E6EC-AD0A-14E7CBD224A9}"/>
              </a:ext>
            </a:extLst>
          </p:cNvPr>
          <p:cNvGrpSpPr/>
          <p:nvPr/>
        </p:nvGrpSpPr>
        <p:grpSpPr>
          <a:xfrm>
            <a:off x="4683188" y="1918732"/>
            <a:ext cx="3925065" cy="2611116"/>
            <a:chOff x="4683188" y="1918732"/>
            <a:chExt cx="3925065" cy="2611116"/>
          </a:xfrm>
        </p:grpSpPr>
        <p:sp>
          <p:nvSpPr>
            <p:cNvPr id="89" name="矩形: 圆角 88">
              <a:extLst>
                <a:ext uri="{FF2B5EF4-FFF2-40B4-BE49-F238E27FC236}">
                  <a16:creationId xmlns:a16="http://schemas.microsoft.com/office/drawing/2014/main" id="{94BC703F-DC61-F80F-A416-918BB74DA3B5}"/>
                </a:ext>
              </a:extLst>
            </p:cNvPr>
            <p:cNvSpPr/>
            <p:nvPr/>
          </p:nvSpPr>
          <p:spPr>
            <a:xfrm>
              <a:off x="4683188" y="2293928"/>
              <a:ext cx="3925065" cy="2235920"/>
            </a:xfrm>
            <a:prstGeom prst="roundRect">
              <a:avLst/>
            </a:prstGeom>
            <a:noFill/>
            <a:ln>
              <a:solidFill>
                <a:srgbClr val="DA4E4E"/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>
              <a:extLst>
                <a:ext uri="{FF2B5EF4-FFF2-40B4-BE49-F238E27FC236}">
                  <a16:creationId xmlns:a16="http://schemas.microsoft.com/office/drawing/2014/main" id="{35DC60EB-6370-8292-3ED5-710DC3A52F20}"/>
                </a:ext>
              </a:extLst>
            </p:cNvPr>
            <p:cNvSpPr/>
            <p:nvPr/>
          </p:nvSpPr>
          <p:spPr>
            <a:xfrm>
              <a:off x="6068545" y="1918732"/>
              <a:ext cx="1154349" cy="367090"/>
            </a:xfrm>
            <a:prstGeom prst="roundRect">
              <a:avLst/>
            </a:prstGeom>
            <a:solidFill>
              <a:srgbClr val="DA4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分法四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8A80B8FE-9DE4-B837-CC24-46DC27092C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165799" y="659903"/>
            <a:ext cx="1060169" cy="9251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736AB44-FB5C-3CEF-9CB9-AD23AD44742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467354" y="659902"/>
            <a:ext cx="1060169" cy="9251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15B4164-15AC-2E36-1EBC-49D55044C9E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772157" y="659903"/>
            <a:ext cx="1060169" cy="92510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D934A70-8141-9D07-DD00-342E23885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073712" y="659902"/>
            <a:ext cx="1060169" cy="9251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BCB586D-72CD-6551-642B-C281C99FA91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378518" y="659903"/>
            <a:ext cx="1060169" cy="9251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49F7DDB-3EF7-5E34-EAA2-3017C7716F9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680073" y="659902"/>
            <a:ext cx="1060169" cy="92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0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4B249526-4872-02DA-4019-017CAF8ABC8D}"/>
              </a:ext>
            </a:extLst>
          </p:cNvPr>
          <p:cNvSpPr txBox="1"/>
          <p:nvPr/>
        </p:nvSpPr>
        <p:spPr>
          <a:xfrm>
            <a:off x="474740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左手拿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316A89A-5885-5FFC-D4CD-7BACB6CE79DB}"/>
              </a:ext>
            </a:extLst>
          </p:cNvPr>
          <p:cNvSpPr txBox="1"/>
          <p:nvPr/>
        </p:nvSpPr>
        <p:spPr>
          <a:xfrm>
            <a:off x="2467777" y="2310140"/>
            <a:ext cx="1993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右手拿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支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6BCA80C3-B7A1-EA88-A14A-E0EBD236E2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2864409" y="3227155"/>
            <a:ext cx="1060169" cy="925104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E610E9CF-F32A-8775-E655-8B89914937D3}"/>
              </a:ext>
            </a:extLst>
          </p:cNvPr>
          <p:cNvGrpSpPr/>
          <p:nvPr/>
        </p:nvGrpSpPr>
        <p:grpSpPr>
          <a:xfrm>
            <a:off x="312287" y="3227156"/>
            <a:ext cx="2276140" cy="926853"/>
            <a:chOff x="312287" y="3227156"/>
            <a:chExt cx="2276140" cy="926853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BE2F391A-4C71-91CC-B62B-98CCEB0DF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312287" y="3227156"/>
              <a:ext cx="1060169" cy="925104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5A3EAC7A-A6DA-D082-43E4-C60AC0D1B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617094" y="3228904"/>
              <a:ext cx="1060169" cy="925104"/>
            </a:xfrm>
            <a:prstGeom prst="rect">
              <a:avLst/>
            </a:prstGeom>
          </p:spPr>
        </p:pic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9DDB54A6-A6F4-30AB-4AB3-F9C20EE34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921897" y="3228905"/>
              <a:ext cx="1060169" cy="925104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09AA2DD1-A82C-BC1F-7846-39B9323C4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1223452" y="3228904"/>
              <a:ext cx="1060169" cy="925104"/>
            </a:xfrm>
            <a:prstGeom prst="rect">
              <a:avLst/>
            </a:prstGeom>
          </p:spPr>
        </p:pic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DCEC3B05-3E85-7338-3F01-1D817A26F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18654">
              <a:off x="1528258" y="3228905"/>
              <a:ext cx="1060169" cy="925104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46F23D8-A419-FDB3-392E-0941454E5B93}"/>
              </a:ext>
            </a:extLst>
          </p:cNvPr>
          <p:cNvGrpSpPr/>
          <p:nvPr/>
        </p:nvGrpSpPr>
        <p:grpSpPr>
          <a:xfrm>
            <a:off x="435551" y="1943050"/>
            <a:ext cx="3925065" cy="2603010"/>
            <a:chOff x="435551" y="1943050"/>
            <a:chExt cx="3925065" cy="2603010"/>
          </a:xfrm>
        </p:grpSpPr>
        <p:sp>
          <p:nvSpPr>
            <p:cNvPr id="88" name="矩形: 圆角 87">
              <a:extLst>
                <a:ext uri="{FF2B5EF4-FFF2-40B4-BE49-F238E27FC236}">
                  <a16:creationId xmlns:a16="http://schemas.microsoft.com/office/drawing/2014/main" id="{FA333D00-D1CC-36F2-C956-FDE6511A83D2}"/>
                </a:ext>
              </a:extLst>
            </p:cNvPr>
            <p:cNvSpPr/>
            <p:nvPr/>
          </p:nvSpPr>
          <p:spPr>
            <a:xfrm>
              <a:off x="435551" y="2310140"/>
              <a:ext cx="3925065" cy="2235920"/>
            </a:xfrm>
            <a:prstGeom prst="roundRect">
              <a:avLst/>
            </a:prstGeom>
            <a:noFill/>
            <a:ln>
              <a:solidFill>
                <a:srgbClr val="DA4E4E"/>
              </a:solidFill>
              <a:prstDash val="lgDashDot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:a16="http://schemas.microsoft.com/office/drawing/2014/main" id="{9C55D66A-0F02-04FF-DB5D-62B5AD3DC70A}"/>
                </a:ext>
              </a:extLst>
            </p:cNvPr>
            <p:cNvSpPr/>
            <p:nvPr/>
          </p:nvSpPr>
          <p:spPr>
            <a:xfrm>
              <a:off x="1771370" y="1943050"/>
              <a:ext cx="1154349" cy="367090"/>
            </a:xfrm>
            <a:prstGeom prst="roundRect">
              <a:avLst/>
            </a:prstGeom>
            <a:solidFill>
              <a:srgbClr val="DA4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分法五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8A80B8FE-9DE4-B837-CC24-46DC27092C3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165799" y="659903"/>
            <a:ext cx="1060169" cy="9251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736AB44-FB5C-3CEF-9CB9-AD23AD44742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467354" y="659902"/>
            <a:ext cx="1060169" cy="92510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15B4164-15AC-2E36-1EBC-49D55044C9E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3772157" y="659903"/>
            <a:ext cx="1060169" cy="92510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D934A70-8141-9D07-DD00-342E238852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073712" y="659902"/>
            <a:ext cx="1060169" cy="9251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BCB586D-72CD-6551-642B-C281C99FA91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378518" y="659903"/>
            <a:ext cx="1060169" cy="9251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49F7DDB-3EF7-5E34-EAA2-3017C7716F9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8654">
            <a:off x="4680073" y="659902"/>
            <a:ext cx="1060169" cy="92510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433494D-89C7-D454-7999-1BFF1E2F2FCE}"/>
              </a:ext>
            </a:extLst>
          </p:cNvPr>
          <p:cNvSpPr txBox="1"/>
          <p:nvPr/>
        </p:nvSpPr>
        <p:spPr>
          <a:xfrm>
            <a:off x="4756309" y="2255684"/>
            <a:ext cx="4374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现在一共有多少种分法？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E7881A3-6C43-3F0F-003A-6C1D6D9CAA3C}"/>
              </a:ext>
            </a:extLst>
          </p:cNvPr>
          <p:cNvSpPr txBox="1"/>
          <p:nvPr/>
        </p:nvSpPr>
        <p:spPr>
          <a:xfrm>
            <a:off x="5477455" y="2730178"/>
            <a:ext cx="25878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B0F0"/>
                </a:solidFill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种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：</a:t>
            </a:r>
            <a:endParaRPr lang="en-US" altLang="zh-CN" sz="2800" b="1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endParaRPr lang="en-US" altLang="zh-CN" sz="2800" b="1" dirty="0">
              <a:latin typeface="+mn-lt"/>
              <a:ea typeface="+mn-ea"/>
            </a:endParaRPr>
          </a:p>
          <a:p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，</a:t>
            </a:r>
            <a:endParaRPr lang="en-US" altLang="zh-CN" sz="2800" b="1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en-US" altLang="zh-CN" sz="2800" b="1" dirty="0">
              <a:solidFill>
                <a:schemeClr val="tx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9989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303F65-5334-4AE3-C30A-8F3BC1A29DD9}"/>
              </a:ext>
            </a:extLst>
          </p:cNvPr>
          <p:cNvSpPr txBox="1"/>
          <p:nvPr/>
        </p:nvSpPr>
        <p:spPr>
          <a:xfrm>
            <a:off x="576896" y="603154"/>
            <a:ext cx="79902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想一想：</a:t>
            </a: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左手拿</a:t>
            </a:r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支，右手拿</a:t>
            </a:r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4</a:t>
            </a: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支</a:t>
            </a:r>
            <a:r>
              <a:rPr lang="zh-CN" altLang="en-US" sz="2800" b="1" dirty="0">
                <a:latin typeface="+mn-lt"/>
                <a:ea typeface="+mn-ea"/>
              </a:rPr>
              <a:t>，与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左手拿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4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支，右手拿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支</a:t>
            </a:r>
            <a:r>
              <a:rPr lang="zh-CN" altLang="en-US" sz="2800" b="1" dirty="0">
                <a:latin typeface="+mn-lt"/>
                <a:ea typeface="+mn-ea"/>
              </a:rPr>
              <a:t>，是一种情况还是两种情况呢？</a:t>
            </a:r>
            <a:endParaRPr lang="zh-CN" altLang="en-US" sz="2800" b="1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C3B5028-62AA-3846-19F5-F9BECB98C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68" y="1614063"/>
            <a:ext cx="1061922" cy="2399480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99E08A54-E5DA-21CD-9261-821F36511F2C}"/>
              </a:ext>
            </a:extLst>
          </p:cNvPr>
          <p:cNvSpPr/>
          <p:nvPr/>
        </p:nvSpPr>
        <p:spPr>
          <a:xfrm>
            <a:off x="1939212" y="2336749"/>
            <a:ext cx="2632787" cy="1792129"/>
          </a:xfrm>
          <a:prstGeom prst="wedgeRoundRectCallout">
            <a:avLst>
              <a:gd name="adj1" fmla="val -76396"/>
              <a:gd name="adj2" fmla="val -3364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每</a:t>
            </a:r>
            <a:r>
              <a:rPr lang="zh-CN" altLang="en-US" sz="2800" b="1" dirty="0">
                <a:solidFill>
                  <a:schemeClr val="tx1"/>
                </a:solidFill>
              </a:rPr>
              <a:t>只手拿的铅笔的数量不同，所以是不同的情况。</a:t>
            </a:r>
            <a:endParaRPr lang="zh-CN" altLang="en-US" sz="2800" b="1" dirty="0">
              <a:solidFill>
                <a:schemeClr val="tx1"/>
              </a:solidFill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840EE9-169C-6A28-119A-6442AF8C2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88308" y="2744020"/>
            <a:ext cx="1180650" cy="239948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ED777933-0FA6-A769-B769-3592612D7490}"/>
              </a:ext>
            </a:extLst>
          </p:cNvPr>
          <p:cNvSpPr/>
          <p:nvPr/>
        </p:nvSpPr>
        <p:spPr>
          <a:xfrm>
            <a:off x="5255522" y="2094696"/>
            <a:ext cx="2632786" cy="954108"/>
          </a:xfrm>
          <a:prstGeom prst="wedgeRoundRectCallout">
            <a:avLst>
              <a:gd name="adj1" fmla="val 41171"/>
              <a:gd name="adj2" fmla="val 9305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都是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，所以是相同的。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D151F2-887F-C5E9-4D4C-ED8E2EACCAF3}"/>
              </a:ext>
            </a:extLst>
          </p:cNvPr>
          <p:cNvSpPr txBox="1"/>
          <p:nvPr/>
        </p:nvSpPr>
        <p:spPr>
          <a:xfrm>
            <a:off x="3733816" y="4385146"/>
            <a:ext cx="3339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你赞成哪种说法？</a:t>
            </a:r>
          </a:p>
        </p:txBody>
      </p:sp>
    </p:spTree>
    <p:extLst>
      <p:ext uri="{BB962C8B-B14F-4D97-AF65-F5344CB8AC3E}">
        <p14:creationId xmlns:p14="http://schemas.microsoft.com/office/powerpoint/2010/main" val="27340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12793FB-6DC6-5DD4-FAEE-4966A7371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83" y="1997758"/>
            <a:ext cx="1188304" cy="218134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4848F24-D9BD-2A64-CC2E-8FCDC9B4AD94}"/>
              </a:ext>
            </a:extLst>
          </p:cNvPr>
          <p:cNvSpPr txBox="1"/>
          <p:nvPr/>
        </p:nvSpPr>
        <p:spPr>
          <a:xfrm>
            <a:off x="576896" y="603154"/>
            <a:ext cx="79902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想一想：</a:t>
            </a: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左手拿</a:t>
            </a:r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支，右手拿</a:t>
            </a:r>
            <a:r>
              <a:rPr lang="en-US" altLang="zh-CN" sz="2800" b="1" dirty="0">
                <a:solidFill>
                  <a:srgbClr val="0070C0"/>
                </a:solidFill>
                <a:latin typeface="+mn-lt"/>
                <a:ea typeface="+mn-ea"/>
              </a:rPr>
              <a:t>4</a:t>
            </a:r>
            <a:r>
              <a:rPr lang="zh-CN" altLang="en-US" sz="2800" b="1" dirty="0">
                <a:solidFill>
                  <a:srgbClr val="0070C0"/>
                </a:solidFill>
                <a:latin typeface="+mn-lt"/>
                <a:ea typeface="+mn-ea"/>
              </a:rPr>
              <a:t>支</a:t>
            </a:r>
            <a:r>
              <a:rPr lang="zh-CN" altLang="en-US" sz="2800" b="1" dirty="0">
                <a:latin typeface="+mn-lt"/>
                <a:ea typeface="+mn-ea"/>
              </a:rPr>
              <a:t>，与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左手拿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4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支，右手拿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支</a:t>
            </a:r>
            <a:r>
              <a:rPr lang="zh-CN" altLang="en-US" sz="2800" b="1" dirty="0">
                <a:latin typeface="+mn-lt"/>
                <a:ea typeface="+mn-ea"/>
              </a:rPr>
              <a:t>，是一种情况还是两种情况呢？</a:t>
            </a:r>
            <a:endParaRPr lang="zh-CN" altLang="en-US" sz="2800" b="1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6756536F-8FFE-92E3-4F8C-378638459B18}"/>
              </a:ext>
            </a:extLst>
          </p:cNvPr>
          <p:cNvSpPr/>
          <p:nvPr/>
        </p:nvSpPr>
        <p:spPr>
          <a:xfrm>
            <a:off x="2468022" y="1898902"/>
            <a:ext cx="5629376" cy="1566034"/>
          </a:xfrm>
          <a:prstGeom prst="wedgeRoundRectCallout">
            <a:avLst>
              <a:gd name="adj1" fmla="val -59370"/>
              <a:gd name="adj2" fmla="val -1100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如果</a:t>
            </a:r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只铅笔分给两个人，“我拿</a:t>
            </a:r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支，你拿</a:t>
            </a:r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支”与“我拿</a:t>
            </a:r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支，你那</a:t>
            </a:r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支”，当然是不同的分法呀！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240C120-8806-D4C6-A255-EF951583B30A}"/>
              </a:ext>
            </a:extLst>
          </p:cNvPr>
          <p:cNvSpPr txBox="1"/>
          <p:nvPr/>
        </p:nvSpPr>
        <p:spPr>
          <a:xfrm>
            <a:off x="2087367" y="3917493"/>
            <a:ext cx="63906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交换两个数的位置，会出现新的分法。</a:t>
            </a:r>
          </a:p>
        </p:txBody>
      </p:sp>
    </p:spTree>
    <p:extLst>
      <p:ext uri="{BB962C8B-B14F-4D97-AF65-F5344CB8AC3E}">
        <p14:creationId xmlns:p14="http://schemas.microsoft.com/office/powerpoint/2010/main" val="2699827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394A6EC9-01A2-9B32-E448-1F66AF2C8D57}"/>
              </a:ext>
            </a:extLst>
          </p:cNvPr>
          <p:cNvSpPr/>
          <p:nvPr/>
        </p:nvSpPr>
        <p:spPr>
          <a:xfrm>
            <a:off x="4757954" y="2282757"/>
            <a:ext cx="4031379" cy="2614333"/>
          </a:xfrm>
          <a:prstGeom prst="roundRect">
            <a:avLst>
              <a:gd name="adj" fmla="val 11458"/>
            </a:avLst>
          </a:prstGeom>
          <a:solidFill>
            <a:srgbClr val="FBDC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D3B72094-3DCF-540C-B5DD-99768A916E76}"/>
              </a:ext>
            </a:extLst>
          </p:cNvPr>
          <p:cNvSpPr/>
          <p:nvPr/>
        </p:nvSpPr>
        <p:spPr>
          <a:xfrm>
            <a:off x="246434" y="2282757"/>
            <a:ext cx="4121683" cy="2614333"/>
          </a:xfrm>
          <a:prstGeom prst="roundRect">
            <a:avLst>
              <a:gd name="adj" fmla="val 11458"/>
            </a:avLst>
          </a:prstGeom>
          <a:solidFill>
            <a:srgbClr val="FBDC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7114A64-8E2F-B68F-43B7-01B85054D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68" y="1217596"/>
            <a:ext cx="631859" cy="6318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CD2B5D-71DD-ED7D-7083-028EBA4847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213" y="1217596"/>
            <a:ext cx="631859" cy="6318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7FE0698-6B0A-6518-0213-15D71B1BA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258" y="1217596"/>
            <a:ext cx="631859" cy="6318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7A4E66C-BB60-52B4-DD45-AFEBFC712F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03" y="1217596"/>
            <a:ext cx="631859" cy="6318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88DBDBF-6D22-DD64-B58C-6F6CA47913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07" y="1217596"/>
            <a:ext cx="631859" cy="63185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A416E8-7776-3C54-E6D3-F01B913724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52" y="1217596"/>
            <a:ext cx="631859" cy="631859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540D923B-0556-182A-C91C-3A142563DD26}"/>
              </a:ext>
            </a:extLst>
          </p:cNvPr>
          <p:cNvGrpSpPr/>
          <p:nvPr/>
        </p:nvGrpSpPr>
        <p:grpSpPr>
          <a:xfrm>
            <a:off x="712147" y="447775"/>
            <a:ext cx="6209494" cy="574417"/>
            <a:chOff x="984521" y="687724"/>
            <a:chExt cx="6209494" cy="574417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AF2B22-8F14-94C3-2F5C-5777BB6588E8}"/>
                </a:ext>
              </a:extLst>
            </p:cNvPr>
            <p:cNvSpPr txBox="1"/>
            <p:nvPr/>
          </p:nvSpPr>
          <p:spPr>
            <a:xfrm>
              <a:off x="984521" y="713323"/>
              <a:ext cx="620949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朵      分成</a:t>
              </a:r>
              <a:r>
                <a:rPr lang="zh-CN" altLang="en-US" sz="2800" b="1" dirty="0">
                  <a:latin typeface="+mn-lt"/>
                  <a:ea typeface="+mn-ea"/>
                </a:rPr>
                <a:t>两组，可以怎样分？</a:t>
              </a:r>
              <a:endParaRPr lang="zh-CN" altLang="en-US" sz="2800" b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7486DAD-654B-BDCB-F786-D1B8262D2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3321" y="687724"/>
              <a:ext cx="574417" cy="574417"/>
            </a:xfrm>
            <a:prstGeom prst="rect">
              <a:avLst/>
            </a:prstGeom>
          </p:spPr>
        </p:pic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DCA03244-73E8-AB15-0F10-F646E58E9670}"/>
              </a:ext>
            </a:extLst>
          </p:cNvPr>
          <p:cNvSpPr txBox="1"/>
          <p:nvPr/>
        </p:nvSpPr>
        <p:spPr>
          <a:xfrm>
            <a:off x="2408540" y="405522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87215F2-BCE3-33A8-FCD6-531977617103}"/>
              </a:ext>
            </a:extLst>
          </p:cNvPr>
          <p:cNvSpPr txBox="1"/>
          <p:nvPr/>
        </p:nvSpPr>
        <p:spPr>
          <a:xfrm>
            <a:off x="1641543" y="404143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FE5C1B48-0FD1-E303-BD16-E988929930FE}"/>
              </a:ext>
            </a:extLst>
          </p:cNvPr>
          <p:cNvGrpSpPr/>
          <p:nvPr/>
        </p:nvGrpSpPr>
        <p:grpSpPr>
          <a:xfrm>
            <a:off x="1568166" y="3153653"/>
            <a:ext cx="1240279" cy="1399770"/>
            <a:chOff x="1109822" y="3221600"/>
            <a:chExt cx="1240279" cy="1399770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E247AA2B-23AE-37E4-EB1D-877FE5FA3AFD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6F64E79-9FE8-B68C-C208-BA8B26148BFD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FEE4A485-8F90-FCC0-CF15-22321A1B8E60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49" name="直接连接符 48">
                  <a:extLst>
                    <a:ext uri="{FF2B5EF4-FFF2-40B4-BE49-F238E27FC236}">
                      <a16:creationId xmlns:a16="http://schemas.microsoft.com/office/drawing/2014/main" id="{6A87582F-AAD7-4D58-6A5F-FE6941D9C8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>
                  <a:extLst>
                    <a:ext uri="{FF2B5EF4-FFF2-40B4-BE49-F238E27FC236}">
                      <a16:creationId xmlns:a16="http://schemas.microsoft.com/office/drawing/2014/main" id="{682EE8FA-5B34-C4A6-048B-17B2E719E9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5DD6C923-6868-0E7C-A52C-1A73A9CB48AA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EF86E373-B00D-466E-E8A2-5C593FC7E06C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34659A06-1D43-98FA-D935-563CB5BA6CD4}"/>
              </a:ext>
            </a:extLst>
          </p:cNvPr>
          <p:cNvGrpSpPr/>
          <p:nvPr/>
        </p:nvGrpSpPr>
        <p:grpSpPr>
          <a:xfrm>
            <a:off x="6301501" y="3133814"/>
            <a:ext cx="1240279" cy="1399770"/>
            <a:chOff x="1109822" y="3221600"/>
            <a:chExt cx="1240279" cy="1399770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E3905F99-309F-A92C-6F3F-0DD874133C6B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FE0C5327-8587-6799-BFB2-DC5B6217A7C4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CC190882-9264-66A3-A4C9-1B6F71040B80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74" name="直接连接符 73">
                  <a:extLst>
                    <a:ext uri="{FF2B5EF4-FFF2-40B4-BE49-F238E27FC236}">
                      <a16:creationId xmlns:a16="http://schemas.microsoft.com/office/drawing/2014/main" id="{71843CC5-9F95-2818-844D-9E98A2AC58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>
                  <a:extLst>
                    <a:ext uri="{FF2B5EF4-FFF2-40B4-BE49-F238E27FC236}">
                      <a16:creationId xmlns:a16="http://schemas.microsoft.com/office/drawing/2014/main" id="{36BC5D89-FE0E-D2E3-FD23-1C013FCEE3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0D4A18C2-294C-3BA3-745F-0A5105D826E5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69BF84C-95AE-6E35-D0E1-7E52B71EB70D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文本框 75">
            <a:extLst>
              <a:ext uri="{FF2B5EF4-FFF2-40B4-BE49-F238E27FC236}">
                <a16:creationId xmlns:a16="http://schemas.microsoft.com/office/drawing/2014/main" id="{B539B212-3021-5B87-0792-ED160E061CF6}"/>
              </a:ext>
            </a:extLst>
          </p:cNvPr>
          <p:cNvSpPr txBox="1"/>
          <p:nvPr/>
        </p:nvSpPr>
        <p:spPr>
          <a:xfrm>
            <a:off x="7139827" y="405522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2CDF7C36-82D3-ED0E-8AC8-DF1230BD569B}"/>
              </a:ext>
            </a:extLst>
          </p:cNvPr>
          <p:cNvSpPr txBox="1"/>
          <p:nvPr/>
        </p:nvSpPr>
        <p:spPr>
          <a:xfrm>
            <a:off x="6372830" y="404143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92C4AE68-3330-4873-D0B2-22A495F350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68" y="1217596"/>
            <a:ext cx="631859" cy="631859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09D3DC56-792C-8184-A859-46CDB01E5E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213" y="1217596"/>
            <a:ext cx="631859" cy="631859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55FDCB9E-DE9A-A62E-A9B3-C5B97F779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258" y="1217596"/>
            <a:ext cx="631859" cy="631859"/>
          </a:xfrm>
          <a:prstGeom prst="rect">
            <a:avLst/>
          </a:prstGeom>
        </p:spPr>
      </p:pic>
      <p:pic>
        <p:nvPicPr>
          <p:cNvPr id="82" name="图片 81">
            <a:extLst>
              <a:ext uri="{FF2B5EF4-FFF2-40B4-BE49-F238E27FC236}">
                <a16:creationId xmlns:a16="http://schemas.microsoft.com/office/drawing/2014/main" id="{FD1FF87F-DCAB-235F-6E2A-3CF99B558E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03" y="1217596"/>
            <a:ext cx="631859" cy="631859"/>
          </a:xfrm>
          <a:prstGeom prst="rect">
            <a:avLst/>
          </a:prstGeom>
        </p:spPr>
      </p:pic>
      <p:pic>
        <p:nvPicPr>
          <p:cNvPr id="83" name="图片 82">
            <a:extLst>
              <a:ext uri="{FF2B5EF4-FFF2-40B4-BE49-F238E27FC236}">
                <a16:creationId xmlns:a16="http://schemas.microsoft.com/office/drawing/2014/main" id="{6635BCD5-2D9F-168B-1BA1-0E76675E6E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07" y="1217596"/>
            <a:ext cx="631859" cy="631859"/>
          </a:xfrm>
          <a:prstGeom prst="rect">
            <a:avLst/>
          </a:prstGeom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9C451272-071C-09F9-08C7-BB219C8F09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52" y="1217596"/>
            <a:ext cx="631859" cy="631859"/>
          </a:xfrm>
          <a:prstGeom prst="rect">
            <a:avLst/>
          </a:prstGeom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8367B25C-AB15-84AA-3296-E450CCAEB0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68" y="1217596"/>
            <a:ext cx="631859" cy="631859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C72F7ECB-F88E-01C4-7FD8-F72E0FF6F4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213" y="1217596"/>
            <a:ext cx="631859" cy="631859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308D2E19-6F01-4BA1-1827-BE1BFC182E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258" y="1217596"/>
            <a:ext cx="631859" cy="631859"/>
          </a:xfrm>
          <a:prstGeom prst="rect">
            <a:avLst/>
          </a:prstGeom>
        </p:spPr>
      </p:pic>
      <p:pic>
        <p:nvPicPr>
          <p:cNvPr id="88" name="图片 87">
            <a:extLst>
              <a:ext uri="{FF2B5EF4-FFF2-40B4-BE49-F238E27FC236}">
                <a16:creationId xmlns:a16="http://schemas.microsoft.com/office/drawing/2014/main" id="{5826BEA3-FFDF-153A-D9EE-B71F35D4B7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03" y="1217596"/>
            <a:ext cx="631859" cy="631859"/>
          </a:xfrm>
          <a:prstGeom prst="rect">
            <a:avLst/>
          </a:prstGeom>
        </p:spPr>
      </p:pic>
      <p:pic>
        <p:nvPicPr>
          <p:cNvPr id="89" name="图片 88">
            <a:extLst>
              <a:ext uri="{FF2B5EF4-FFF2-40B4-BE49-F238E27FC236}">
                <a16:creationId xmlns:a16="http://schemas.microsoft.com/office/drawing/2014/main" id="{10FA807C-82E0-30D4-1FAE-FC3CF3E1E4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07" y="1217596"/>
            <a:ext cx="631859" cy="631859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:a16="http://schemas.microsoft.com/office/drawing/2014/main" id="{43C9F6A0-48EB-AA04-25DD-B711E7A14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52" y="1217596"/>
            <a:ext cx="631859" cy="631859"/>
          </a:xfrm>
          <a:prstGeom prst="rect">
            <a:avLst/>
          </a:prstGeom>
        </p:spPr>
      </p:pic>
      <p:pic>
        <p:nvPicPr>
          <p:cNvPr id="91" name="图片 90">
            <a:extLst>
              <a:ext uri="{FF2B5EF4-FFF2-40B4-BE49-F238E27FC236}">
                <a16:creationId xmlns:a16="http://schemas.microsoft.com/office/drawing/2014/main" id="{0F97313C-F861-CFCC-4BDC-73E6485610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68" y="1217596"/>
            <a:ext cx="631859" cy="631859"/>
          </a:xfrm>
          <a:prstGeom prst="rect">
            <a:avLst/>
          </a:prstGeom>
        </p:spPr>
      </p:pic>
      <p:pic>
        <p:nvPicPr>
          <p:cNvPr id="92" name="图片 91">
            <a:extLst>
              <a:ext uri="{FF2B5EF4-FFF2-40B4-BE49-F238E27FC236}">
                <a16:creationId xmlns:a16="http://schemas.microsoft.com/office/drawing/2014/main" id="{0A21FA80-FC09-8D3A-A620-C4496DA08A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213" y="1217596"/>
            <a:ext cx="631859" cy="631859"/>
          </a:xfrm>
          <a:prstGeom prst="rect">
            <a:avLst/>
          </a:prstGeom>
        </p:spPr>
      </p:pic>
      <p:pic>
        <p:nvPicPr>
          <p:cNvPr id="93" name="图片 92">
            <a:extLst>
              <a:ext uri="{FF2B5EF4-FFF2-40B4-BE49-F238E27FC236}">
                <a16:creationId xmlns:a16="http://schemas.microsoft.com/office/drawing/2014/main" id="{77EF75E4-C076-8F6D-01BE-D7A84E4BBA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258" y="1217596"/>
            <a:ext cx="631859" cy="631859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380A68AB-BC7C-2AE2-CDA3-3B08E4AB91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03" y="1217596"/>
            <a:ext cx="631859" cy="631859"/>
          </a:xfrm>
          <a:prstGeom prst="rect">
            <a:avLst/>
          </a:prstGeom>
        </p:spPr>
      </p:pic>
      <p:pic>
        <p:nvPicPr>
          <p:cNvPr id="95" name="图片 94">
            <a:extLst>
              <a:ext uri="{FF2B5EF4-FFF2-40B4-BE49-F238E27FC236}">
                <a16:creationId xmlns:a16="http://schemas.microsoft.com/office/drawing/2014/main" id="{493FE632-1231-0084-A433-5D9D3EA0CF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07" y="1217596"/>
            <a:ext cx="631859" cy="631859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FDCFBD8E-6C65-348A-99C6-0546714598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52" y="1217596"/>
            <a:ext cx="631859" cy="63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5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-0.2132 0.2493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0" y="12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16094 0.2493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56" y="1246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18403 0.2469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1" y="1234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-0.20313 0.2475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1237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-0.22396 0.2475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98" y="1237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-0.24236 0.2475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8" y="123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27899 0.2506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41" y="1253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26267 0.2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30608 0.246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95" y="12315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0.2901 0.2490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7" y="1243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0.26945 0.2490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72" y="1243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0.25 0.2490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4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4" grpId="0" animBg="1"/>
      <p:bldP spid="56" grpId="0"/>
      <p:bldP spid="62" grpId="0"/>
      <p:bldP spid="76" grpId="0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394A6EC9-01A2-9B32-E448-1F66AF2C8D57}"/>
              </a:ext>
            </a:extLst>
          </p:cNvPr>
          <p:cNvSpPr/>
          <p:nvPr/>
        </p:nvSpPr>
        <p:spPr>
          <a:xfrm>
            <a:off x="4757954" y="2282757"/>
            <a:ext cx="4031379" cy="2614333"/>
          </a:xfrm>
          <a:prstGeom prst="roundRect">
            <a:avLst>
              <a:gd name="adj" fmla="val 11458"/>
            </a:avLst>
          </a:prstGeom>
          <a:solidFill>
            <a:srgbClr val="FBDC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D3B72094-3DCF-540C-B5DD-99768A916E76}"/>
              </a:ext>
            </a:extLst>
          </p:cNvPr>
          <p:cNvSpPr/>
          <p:nvPr/>
        </p:nvSpPr>
        <p:spPr>
          <a:xfrm>
            <a:off x="246434" y="2282757"/>
            <a:ext cx="4121683" cy="2614333"/>
          </a:xfrm>
          <a:prstGeom prst="roundRect">
            <a:avLst>
              <a:gd name="adj" fmla="val 11458"/>
            </a:avLst>
          </a:prstGeom>
          <a:solidFill>
            <a:srgbClr val="FBDC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7114A64-8E2F-B68F-43B7-01B85054D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68" y="1217596"/>
            <a:ext cx="631859" cy="6318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CD2B5D-71DD-ED7D-7083-028EBA4847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213" y="1217596"/>
            <a:ext cx="631859" cy="6318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7FE0698-6B0A-6518-0213-15D71B1BA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258" y="1217596"/>
            <a:ext cx="631859" cy="6318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7A4E66C-BB60-52B4-DD45-AFEBFC712F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03" y="1217596"/>
            <a:ext cx="631859" cy="6318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88DBDBF-6D22-DD64-B58C-6F6CA47913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07" y="1217596"/>
            <a:ext cx="631859" cy="63185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A416E8-7776-3C54-E6D3-F01B913724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52" y="1217596"/>
            <a:ext cx="631859" cy="631859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540D923B-0556-182A-C91C-3A142563DD26}"/>
              </a:ext>
            </a:extLst>
          </p:cNvPr>
          <p:cNvGrpSpPr/>
          <p:nvPr/>
        </p:nvGrpSpPr>
        <p:grpSpPr>
          <a:xfrm>
            <a:off x="712147" y="447775"/>
            <a:ext cx="6209494" cy="574417"/>
            <a:chOff x="984521" y="687724"/>
            <a:chExt cx="6209494" cy="574417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AF2B22-8F14-94C3-2F5C-5777BB6588E8}"/>
                </a:ext>
              </a:extLst>
            </p:cNvPr>
            <p:cNvSpPr txBox="1"/>
            <p:nvPr/>
          </p:nvSpPr>
          <p:spPr>
            <a:xfrm>
              <a:off x="984521" y="713323"/>
              <a:ext cx="620949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朵      分成</a:t>
              </a:r>
              <a:r>
                <a:rPr lang="zh-CN" altLang="en-US" sz="2800" b="1" dirty="0">
                  <a:latin typeface="+mn-lt"/>
                  <a:ea typeface="+mn-ea"/>
                </a:rPr>
                <a:t>两组，可以怎样分？</a:t>
              </a:r>
              <a:endParaRPr lang="zh-CN" altLang="en-US" sz="2800" b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7486DAD-654B-BDCB-F786-D1B8262D2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3321" y="687724"/>
              <a:ext cx="574417" cy="574417"/>
            </a:xfrm>
            <a:prstGeom prst="rect">
              <a:avLst/>
            </a:prstGeom>
          </p:spPr>
        </p:pic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DCA03244-73E8-AB15-0F10-F646E58E9670}"/>
              </a:ext>
            </a:extLst>
          </p:cNvPr>
          <p:cNvSpPr txBox="1"/>
          <p:nvPr/>
        </p:nvSpPr>
        <p:spPr>
          <a:xfrm>
            <a:off x="2408540" y="405522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87215F2-BCE3-33A8-FCD6-531977617103}"/>
              </a:ext>
            </a:extLst>
          </p:cNvPr>
          <p:cNvSpPr txBox="1"/>
          <p:nvPr/>
        </p:nvSpPr>
        <p:spPr>
          <a:xfrm>
            <a:off x="1641543" y="404143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FE5C1B48-0FD1-E303-BD16-E988929930FE}"/>
              </a:ext>
            </a:extLst>
          </p:cNvPr>
          <p:cNvGrpSpPr/>
          <p:nvPr/>
        </p:nvGrpSpPr>
        <p:grpSpPr>
          <a:xfrm>
            <a:off x="1568166" y="3153653"/>
            <a:ext cx="1240279" cy="1399770"/>
            <a:chOff x="1109822" y="3221600"/>
            <a:chExt cx="1240279" cy="1399770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E247AA2B-23AE-37E4-EB1D-877FE5FA3AFD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6F64E79-9FE8-B68C-C208-BA8B26148BFD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FEE4A485-8F90-FCC0-CF15-22321A1B8E60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49" name="直接连接符 48">
                  <a:extLst>
                    <a:ext uri="{FF2B5EF4-FFF2-40B4-BE49-F238E27FC236}">
                      <a16:creationId xmlns:a16="http://schemas.microsoft.com/office/drawing/2014/main" id="{6A87582F-AAD7-4D58-6A5F-FE6941D9C8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>
                  <a:extLst>
                    <a:ext uri="{FF2B5EF4-FFF2-40B4-BE49-F238E27FC236}">
                      <a16:creationId xmlns:a16="http://schemas.microsoft.com/office/drawing/2014/main" id="{682EE8FA-5B34-C4A6-048B-17B2E719E9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5DD6C923-6868-0E7C-A52C-1A73A9CB48AA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EF86E373-B00D-466E-E8A2-5C593FC7E06C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34659A06-1D43-98FA-D935-563CB5BA6CD4}"/>
              </a:ext>
            </a:extLst>
          </p:cNvPr>
          <p:cNvGrpSpPr/>
          <p:nvPr/>
        </p:nvGrpSpPr>
        <p:grpSpPr>
          <a:xfrm>
            <a:off x="6301501" y="3133814"/>
            <a:ext cx="1240279" cy="1399770"/>
            <a:chOff x="1109822" y="3221600"/>
            <a:chExt cx="1240279" cy="1399770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E3905F99-309F-A92C-6F3F-0DD874133C6B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FE0C5327-8587-6799-BFB2-DC5B6217A7C4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CC190882-9264-66A3-A4C9-1B6F71040B80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74" name="直接连接符 73">
                  <a:extLst>
                    <a:ext uri="{FF2B5EF4-FFF2-40B4-BE49-F238E27FC236}">
                      <a16:creationId xmlns:a16="http://schemas.microsoft.com/office/drawing/2014/main" id="{71843CC5-9F95-2818-844D-9E98A2AC58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>
                  <a:extLst>
                    <a:ext uri="{FF2B5EF4-FFF2-40B4-BE49-F238E27FC236}">
                      <a16:creationId xmlns:a16="http://schemas.microsoft.com/office/drawing/2014/main" id="{36BC5D89-FE0E-D2E3-FD23-1C013FCEE3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0D4A18C2-294C-3BA3-745F-0A5105D826E5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D69BF84C-95AE-6E35-D0E1-7E52B71EB70D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文本框 75">
            <a:extLst>
              <a:ext uri="{FF2B5EF4-FFF2-40B4-BE49-F238E27FC236}">
                <a16:creationId xmlns:a16="http://schemas.microsoft.com/office/drawing/2014/main" id="{B539B212-3021-5B87-0792-ED160E061CF6}"/>
              </a:ext>
            </a:extLst>
          </p:cNvPr>
          <p:cNvSpPr txBox="1"/>
          <p:nvPr/>
        </p:nvSpPr>
        <p:spPr>
          <a:xfrm>
            <a:off x="7139827" y="405522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2CDF7C36-82D3-ED0E-8AC8-DF1230BD569B}"/>
              </a:ext>
            </a:extLst>
          </p:cNvPr>
          <p:cNvSpPr txBox="1"/>
          <p:nvPr/>
        </p:nvSpPr>
        <p:spPr>
          <a:xfrm>
            <a:off x="6372830" y="404143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F5D9B42-A191-B0C7-D0CB-B86C774B0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68" y="1217596"/>
            <a:ext cx="631859" cy="63185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DF43D59-9F86-DA7C-41EC-442E4CDA56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213" y="1217596"/>
            <a:ext cx="631859" cy="63185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C026299-EB3A-D19A-4010-29CA47A4D5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258" y="1217596"/>
            <a:ext cx="631859" cy="63185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CE195E7-C08A-F802-DD3D-8059509BC5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03" y="1217596"/>
            <a:ext cx="631859" cy="63185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BF96AB1-8392-217E-5555-7AE892414D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07" y="1217596"/>
            <a:ext cx="631859" cy="63185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BF84F7C-ABAB-E8CD-7762-DEB41DFE09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52" y="1217596"/>
            <a:ext cx="631859" cy="63185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6522C65-49B8-E9AB-B723-7DD397129D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832" y="1217596"/>
            <a:ext cx="631859" cy="63185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B96C258-4FA7-2E0A-671C-F84E6E6A23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877" y="1217596"/>
            <a:ext cx="631859" cy="63185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A59B3EF-98B9-1BA3-BF19-067004E3DE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922" y="1217596"/>
            <a:ext cx="631859" cy="63185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B727290-A03E-1473-49D4-EC21433CA6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967" y="1217596"/>
            <a:ext cx="631859" cy="63185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B55A5AB-5CAF-7E8F-32DC-540E4D05BB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6171" y="1217596"/>
            <a:ext cx="631859" cy="63185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59164BE-EA96-DC65-7D8C-333B953FBF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1216" y="1217596"/>
            <a:ext cx="631859" cy="63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0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-0.2132 0.246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0" y="123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23212 0.2503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15" y="1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4983 0.250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-0.19983 0.2484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124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-0.21771 0.2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85" y="125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-0.23975 0.248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97" y="1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27638 0.2493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19" y="1246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26267 0.2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125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23924 0.2484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2" y="1240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0.2257 0.2456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5" y="1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0.26945 0.2490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72" y="1243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0.25191 0.2490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87" y="124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2" grpId="0"/>
      <p:bldP spid="76" grpId="0"/>
      <p:bldP spid="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D3B72094-3DCF-540C-B5DD-99768A916E76}"/>
              </a:ext>
            </a:extLst>
          </p:cNvPr>
          <p:cNvSpPr/>
          <p:nvPr/>
        </p:nvSpPr>
        <p:spPr>
          <a:xfrm>
            <a:off x="2218456" y="2282757"/>
            <a:ext cx="4121683" cy="2614333"/>
          </a:xfrm>
          <a:prstGeom prst="roundRect">
            <a:avLst>
              <a:gd name="adj" fmla="val 11458"/>
            </a:avLst>
          </a:prstGeom>
          <a:solidFill>
            <a:srgbClr val="FBDC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7114A64-8E2F-B68F-43B7-01B85054D5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68" y="1217596"/>
            <a:ext cx="631859" cy="6318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CD2B5D-71DD-ED7D-7083-028EBA4847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213" y="1217596"/>
            <a:ext cx="631859" cy="6318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7FE0698-6B0A-6518-0213-15D71B1BA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258" y="1217596"/>
            <a:ext cx="631859" cy="6318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7A4E66C-BB60-52B4-DD45-AFEBFC712F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03" y="1217596"/>
            <a:ext cx="631859" cy="6318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88DBDBF-6D22-DD64-B58C-6F6CA47913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07" y="1217596"/>
            <a:ext cx="631859" cy="63185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A416E8-7776-3C54-E6D3-F01B913724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52" y="1217596"/>
            <a:ext cx="631859" cy="631859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540D923B-0556-182A-C91C-3A142563DD26}"/>
              </a:ext>
            </a:extLst>
          </p:cNvPr>
          <p:cNvGrpSpPr/>
          <p:nvPr/>
        </p:nvGrpSpPr>
        <p:grpSpPr>
          <a:xfrm>
            <a:off x="712147" y="447775"/>
            <a:ext cx="6209494" cy="574417"/>
            <a:chOff x="984521" y="687724"/>
            <a:chExt cx="6209494" cy="574417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4AF2B22-8F14-94C3-2F5C-5777BB6588E8}"/>
                </a:ext>
              </a:extLst>
            </p:cNvPr>
            <p:cNvSpPr txBox="1"/>
            <p:nvPr/>
          </p:nvSpPr>
          <p:spPr>
            <a:xfrm>
              <a:off x="984521" y="713323"/>
              <a:ext cx="620949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朵      分成</a:t>
              </a:r>
              <a:r>
                <a:rPr lang="zh-CN" altLang="en-US" sz="2800" b="1" dirty="0">
                  <a:latin typeface="+mn-lt"/>
                  <a:ea typeface="+mn-ea"/>
                </a:rPr>
                <a:t>两组，可以怎样分？</a:t>
              </a:r>
              <a:endParaRPr lang="zh-CN" altLang="en-US" sz="2800" b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57486DAD-654B-BDCB-F786-D1B8262D2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3321" y="687724"/>
              <a:ext cx="574417" cy="574417"/>
            </a:xfrm>
            <a:prstGeom prst="rect">
              <a:avLst/>
            </a:prstGeom>
          </p:spPr>
        </p:pic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DCA03244-73E8-AB15-0F10-F646E58E9670}"/>
              </a:ext>
            </a:extLst>
          </p:cNvPr>
          <p:cNvSpPr txBox="1"/>
          <p:nvPr/>
        </p:nvSpPr>
        <p:spPr>
          <a:xfrm>
            <a:off x="4380562" y="405522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87215F2-BCE3-33A8-FCD6-531977617103}"/>
              </a:ext>
            </a:extLst>
          </p:cNvPr>
          <p:cNvSpPr txBox="1"/>
          <p:nvPr/>
        </p:nvSpPr>
        <p:spPr>
          <a:xfrm>
            <a:off x="3613565" y="404143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FE5C1B48-0FD1-E303-BD16-E988929930FE}"/>
              </a:ext>
            </a:extLst>
          </p:cNvPr>
          <p:cNvGrpSpPr/>
          <p:nvPr/>
        </p:nvGrpSpPr>
        <p:grpSpPr>
          <a:xfrm>
            <a:off x="3540188" y="3153653"/>
            <a:ext cx="1240279" cy="1399770"/>
            <a:chOff x="1109822" y="3221600"/>
            <a:chExt cx="1240279" cy="1399770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E247AA2B-23AE-37E4-EB1D-877FE5FA3AFD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26F64E79-9FE8-B68C-C208-BA8B26148BFD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FEE4A485-8F90-FCC0-CF15-22321A1B8E60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49" name="直接连接符 48">
                  <a:extLst>
                    <a:ext uri="{FF2B5EF4-FFF2-40B4-BE49-F238E27FC236}">
                      <a16:creationId xmlns:a16="http://schemas.microsoft.com/office/drawing/2014/main" id="{6A87582F-AAD7-4D58-6A5F-FE6941D9C8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>
                  <a:extLst>
                    <a:ext uri="{FF2B5EF4-FFF2-40B4-BE49-F238E27FC236}">
                      <a16:creationId xmlns:a16="http://schemas.microsoft.com/office/drawing/2014/main" id="{682EE8FA-5B34-C4A6-048B-17B2E719E9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5DD6C923-6868-0E7C-A52C-1A73A9CB48AA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EF86E373-B00D-466E-E8A2-5C593FC7E06C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4" name="图片 63">
            <a:extLst>
              <a:ext uri="{FF2B5EF4-FFF2-40B4-BE49-F238E27FC236}">
                <a16:creationId xmlns:a16="http://schemas.microsoft.com/office/drawing/2014/main" id="{51943067-AE3D-CB7E-A0D6-97A1C8AE02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68" y="1217596"/>
            <a:ext cx="631859" cy="631859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E989D5DB-245E-7726-C49E-7334D1B30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213" y="1217596"/>
            <a:ext cx="631859" cy="631859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51A14D0F-7B64-46CA-9505-FAA3101BB3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6258" y="1217596"/>
            <a:ext cx="631859" cy="631859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A25F32C8-85D1-D6A8-7193-06DD1764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303" y="1217596"/>
            <a:ext cx="631859" cy="631859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22A15C5B-A650-09AA-3BCF-A7E61C355C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5507" y="1217596"/>
            <a:ext cx="631859" cy="631859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E9F0EF73-F768-D4E6-AAF5-79E1CA2BE2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552" y="1217596"/>
            <a:ext cx="631859" cy="63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00225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-0.01493 0.2543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" y="1271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03455 0.246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6" y="123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-0.05816 0.2487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1243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85185E-6 L -0.07205 0.2530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1" y="126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-0.02344 0.248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1" y="1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CDF2317-447B-C1E6-CF6E-300FF88966E2}"/>
              </a:ext>
            </a:extLst>
          </p:cNvPr>
          <p:cNvSpPr txBox="1"/>
          <p:nvPr/>
        </p:nvSpPr>
        <p:spPr>
          <a:xfrm>
            <a:off x="2062885" y="1891674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4B4DBFB-FC39-B36E-D4DF-62D70360A359}"/>
              </a:ext>
            </a:extLst>
          </p:cNvPr>
          <p:cNvSpPr txBox="1"/>
          <p:nvPr/>
        </p:nvSpPr>
        <p:spPr>
          <a:xfrm>
            <a:off x="1295888" y="1877876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5F7F634-5185-4173-E8CD-4A9625674E8F}"/>
              </a:ext>
            </a:extLst>
          </p:cNvPr>
          <p:cNvGrpSpPr/>
          <p:nvPr/>
        </p:nvGrpSpPr>
        <p:grpSpPr>
          <a:xfrm>
            <a:off x="1222511" y="990099"/>
            <a:ext cx="1240279" cy="1399770"/>
            <a:chOff x="1109822" y="3221600"/>
            <a:chExt cx="1240279" cy="139977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6D154915-8719-2170-1293-4520C0027A9D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2E65F4B-2D2D-327B-0EF6-FFA795B4FB73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D410AED0-1BA8-B866-D780-DDD2E3B3A411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0" name="直接连接符 9">
                  <a:extLst>
                    <a:ext uri="{FF2B5EF4-FFF2-40B4-BE49-F238E27FC236}">
                      <a16:creationId xmlns:a16="http://schemas.microsoft.com/office/drawing/2014/main" id="{9618DA1A-2335-BCF1-A4E3-31FAE551B3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>
                  <a:extLst>
                    <a:ext uri="{FF2B5EF4-FFF2-40B4-BE49-F238E27FC236}">
                      <a16:creationId xmlns:a16="http://schemas.microsoft.com/office/drawing/2014/main" id="{6D0E45EF-D3A7-87C1-529E-6F0507506C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F5B7B8B-59A9-E90F-BD7E-A2C0E21BC223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6BD49EE-EAAE-5458-0BA8-73CA509670B9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1EAF79DD-B9B2-7173-ED0C-26C1C231A9C2}"/>
              </a:ext>
            </a:extLst>
          </p:cNvPr>
          <p:cNvSpPr txBox="1"/>
          <p:nvPr/>
        </p:nvSpPr>
        <p:spPr>
          <a:xfrm>
            <a:off x="3570672" y="1902901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8553471-E48C-FAB7-A78E-AA3AFB883F6C}"/>
              </a:ext>
            </a:extLst>
          </p:cNvPr>
          <p:cNvSpPr txBox="1"/>
          <p:nvPr/>
        </p:nvSpPr>
        <p:spPr>
          <a:xfrm>
            <a:off x="2803675" y="1889103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6B5C802-5D08-BEE2-EF57-CC0E8CC007A5}"/>
              </a:ext>
            </a:extLst>
          </p:cNvPr>
          <p:cNvGrpSpPr/>
          <p:nvPr/>
        </p:nvGrpSpPr>
        <p:grpSpPr>
          <a:xfrm>
            <a:off x="2730298" y="1001326"/>
            <a:ext cx="1240279" cy="1399770"/>
            <a:chOff x="1109822" y="3221600"/>
            <a:chExt cx="1240279" cy="1399770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AF3DBE7-1F26-DEF3-E1D6-88D076B8818C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890CE02C-CC5E-D2C3-4F64-1A25EA585B31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D1A9B82B-7BC4-BAA1-FA41-528E629199AC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20" name="直接连接符 19">
                  <a:extLst>
                    <a:ext uri="{FF2B5EF4-FFF2-40B4-BE49-F238E27FC236}">
                      <a16:creationId xmlns:a16="http://schemas.microsoft.com/office/drawing/2014/main" id="{007F6D76-DB9D-F0C1-B723-D0E7A49996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>
                  <a:extLst>
                    <a:ext uri="{FF2B5EF4-FFF2-40B4-BE49-F238E27FC236}">
                      <a16:creationId xmlns:a16="http://schemas.microsoft.com/office/drawing/2014/main" id="{AB11ACE2-52FA-7897-1964-646623D006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1E1BE1C-D913-DEFE-4C72-B4A71BAC532B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6D6B321-4E02-9BF9-048A-0177511E2C84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9B3C8CBC-D3C4-C061-253B-85262A273D62}"/>
              </a:ext>
            </a:extLst>
          </p:cNvPr>
          <p:cNvSpPr txBox="1"/>
          <p:nvPr/>
        </p:nvSpPr>
        <p:spPr>
          <a:xfrm>
            <a:off x="5114780" y="1902901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0E691BF-7970-4B92-C3CC-1EE61A344EA9}"/>
              </a:ext>
            </a:extLst>
          </p:cNvPr>
          <p:cNvSpPr txBox="1"/>
          <p:nvPr/>
        </p:nvSpPr>
        <p:spPr>
          <a:xfrm>
            <a:off x="4347783" y="1889103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A2FF30A-8FED-9071-07F8-36943B34AA8C}"/>
              </a:ext>
            </a:extLst>
          </p:cNvPr>
          <p:cNvGrpSpPr/>
          <p:nvPr/>
        </p:nvGrpSpPr>
        <p:grpSpPr>
          <a:xfrm>
            <a:off x="4274406" y="1001326"/>
            <a:ext cx="1240279" cy="1399770"/>
            <a:chOff x="1109822" y="3221600"/>
            <a:chExt cx="1240279" cy="1399770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715E0FA-FCBA-8CBD-460C-6440C1221331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CD02CBDA-04AC-F12C-B58D-AEAEA50A6167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EFF6BCA8-7420-3793-858F-86D5F4FFBAC7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40" name="直接连接符 39">
                  <a:extLst>
                    <a:ext uri="{FF2B5EF4-FFF2-40B4-BE49-F238E27FC236}">
                      <a16:creationId xmlns:a16="http://schemas.microsoft.com/office/drawing/2014/main" id="{40F09FA6-39A7-A388-9233-0A29810BF9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>
                  <a:extLst>
                    <a:ext uri="{FF2B5EF4-FFF2-40B4-BE49-F238E27FC236}">
                      <a16:creationId xmlns:a16="http://schemas.microsoft.com/office/drawing/2014/main" id="{E37EB91A-BB86-C805-DCC8-1DA54BAD73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8F02C144-5908-D9EC-E0BD-CCABB3B66964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7267AE4-55D5-3939-3DCD-A68F06891C15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1F2B695B-068F-A634-17CA-F5779E369039}"/>
              </a:ext>
            </a:extLst>
          </p:cNvPr>
          <p:cNvSpPr txBox="1"/>
          <p:nvPr/>
        </p:nvSpPr>
        <p:spPr>
          <a:xfrm>
            <a:off x="6622567" y="191412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481D4C6-92F1-CA6E-C04C-5F406856ABBC}"/>
              </a:ext>
            </a:extLst>
          </p:cNvPr>
          <p:cNvSpPr txBox="1"/>
          <p:nvPr/>
        </p:nvSpPr>
        <p:spPr>
          <a:xfrm>
            <a:off x="5855570" y="190033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4CD54B78-7A22-8544-97DE-F2C2B21EF62B}"/>
              </a:ext>
            </a:extLst>
          </p:cNvPr>
          <p:cNvGrpSpPr/>
          <p:nvPr/>
        </p:nvGrpSpPr>
        <p:grpSpPr>
          <a:xfrm>
            <a:off x="5782193" y="1012553"/>
            <a:ext cx="1240279" cy="1399770"/>
            <a:chOff x="1109822" y="3221600"/>
            <a:chExt cx="1240279" cy="1399770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A6E2AE22-7C3B-9F0F-F244-C01891545071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7D020D9C-4574-89E5-EA3F-E565552C0041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C6C14AE5-4161-074D-8715-C21F1FD57EAF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50" name="直接连接符 49">
                  <a:extLst>
                    <a:ext uri="{FF2B5EF4-FFF2-40B4-BE49-F238E27FC236}">
                      <a16:creationId xmlns:a16="http://schemas.microsoft.com/office/drawing/2014/main" id="{EC172724-8CF9-2DB3-B83D-89ECA05357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连接符 50">
                  <a:extLst>
                    <a:ext uri="{FF2B5EF4-FFF2-40B4-BE49-F238E27FC236}">
                      <a16:creationId xmlns:a16="http://schemas.microsoft.com/office/drawing/2014/main" id="{E9FF7911-6E99-3A3C-40B5-4236B9AE41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0482E919-4756-3A07-B85E-2424390EBBB8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F828A5D9-EBBF-6798-BFD6-95D3C25A492E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06B896FC-E990-3359-1613-A1584775DBA6}"/>
              </a:ext>
            </a:extLst>
          </p:cNvPr>
          <p:cNvSpPr txBox="1"/>
          <p:nvPr/>
        </p:nvSpPr>
        <p:spPr>
          <a:xfrm>
            <a:off x="8151248" y="1916699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5148B56-B29F-42C2-0917-E8CC9B8EA4FC}"/>
              </a:ext>
            </a:extLst>
          </p:cNvPr>
          <p:cNvSpPr txBox="1"/>
          <p:nvPr/>
        </p:nvSpPr>
        <p:spPr>
          <a:xfrm>
            <a:off x="7384251" y="1902901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ADA8B931-9B55-9833-A900-A4A5C54EA14C}"/>
              </a:ext>
            </a:extLst>
          </p:cNvPr>
          <p:cNvGrpSpPr/>
          <p:nvPr/>
        </p:nvGrpSpPr>
        <p:grpSpPr>
          <a:xfrm>
            <a:off x="7310874" y="1015124"/>
            <a:ext cx="1240279" cy="1399770"/>
            <a:chOff x="1109822" y="3221600"/>
            <a:chExt cx="1240279" cy="1399770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D4577A3D-BC8B-05B6-ADF0-E3A90EE7BF36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AEBA3121-F59F-A670-2AE8-84AC1B946DD7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8D1AA21C-FDDE-742D-9C00-4CDEA487C736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60" name="直接连接符 59">
                  <a:extLst>
                    <a:ext uri="{FF2B5EF4-FFF2-40B4-BE49-F238E27FC236}">
                      <a16:creationId xmlns:a16="http://schemas.microsoft.com/office/drawing/2014/main" id="{3B145E79-3D08-AB2E-63F6-8E8F0286AE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>
                  <a:extLst>
                    <a:ext uri="{FF2B5EF4-FFF2-40B4-BE49-F238E27FC236}">
                      <a16:creationId xmlns:a16="http://schemas.microsoft.com/office/drawing/2014/main" id="{4918A9E3-2B98-107F-7B8A-B6D41C8DCF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DE6F5442-875A-4179-96C1-9244E44CA2C5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654D87B-4C9B-0750-41F1-7789C8282878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293592EF-85AA-AA30-E15F-8693E685CC6D}"/>
              </a:ext>
            </a:extLst>
          </p:cNvPr>
          <p:cNvSpPr txBox="1"/>
          <p:nvPr/>
        </p:nvSpPr>
        <p:spPr>
          <a:xfrm>
            <a:off x="2062885" y="377559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B62D908A-FFF3-83A3-C965-4AF5A675EC33}"/>
              </a:ext>
            </a:extLst>
          </p:cNvPr>
          <p:cNvSpPr txBox="1"/>
          <p:nvPr/>
        </p:nvSpPr>
        <p:spPr>
          <a:xfrm>
            <a:off x="1295888" y="376180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290FFB83-BAEC-0E91-3133-32B738601A2F}"/>
              </a:ext>
            </a:extLst>
          </p:cNvPr>
          <p:cNvGrpSpPr/>
          <p:nvPr/>
        </p:nvGrpSpPr>
        <p:grpSpPr>
          <a:xfrm>
            <a:off x="1222511" y="2874023"/>
            <a:ext cx="1240279" cy="1399770"/>
            <a:chOff x="1109822" y="3221600"/>
            <a:chExt cx="1240279" cy="1399770"/>
          </a:xfrm>
        </p:grpSpPr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189B5B28-5113-CAA7-AE52-336C623AB007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9D615F11-0CF7-B803-4FCA-1F672EF1AAC6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69" name="组合 68">
                <a:extLst>
                  <a:ext uri="{FF2B5EF4-FFF2-40B4-BE49-F238E27FC236}">
                    <a16:creationId xmlns:a16="http://schemas.microsoft.com/office/drawing/2014/main" id="{70F77DCC-6520-A8B8-7EF5-42983D3ED9F8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70" name="直接连接符 69">
                  <a:extLst>
                    <a:ext uri="{FF2B5EF4-FFF2-40B4-BE49-F238E27FC236}">
                      <a16:creationId xmlns:a16="http://schemas.microsoft.com/office/drawing/2014/main" id="{7B1F175B-9B96-4E3F-6CC0-DAC0D71A89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直接连接符 70">
                  <a:extLst>
                    <a:ext uri="{FF2B5EF4-FFF2-40B4-BE49-F238E27FC236}">
                      <a16:creationId xmlns:a16="http://schemas.microsoft.com/office/drawing/2014/main" id="{4CFD0902-0CA6-5BC4-FA79-86FB38ACDB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3AEC86C3-E71C-598C-1C0B-83ABB890EF45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E023E197-6405-54D6-C279-FE38DD98343F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>
            <a:extLst>
              <a:ext uri="{FF2B5EF4-FFF2-40B4-BE49-F238E27FC236}">
                <a16:creationId xmlns:a16="http://schemas.microsoft.com/office/drawing/2014/main" id="{67158635-812C-A51C-A9D6-146094569DAC}"/>
              </a:ext>
            </a:extLst>
          </p:cNvPr>
          <p:cNvSpPr txBox="1"/>
          <p:nvPr/>
        </p:nvSpPr>
        <p:spPr>
          <a:xfrm>
            <a:off x="3570672" y="378682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E1738868-1405-CC9A-FF4D-97D30F54B079}"/>
              </a:ext>
            </a:extLst>
          </p:cNvPr>
          <p:cNvSpPr txBox="1"/>
          <p:nvPr/>
        </p:nvSpPr>
        <p:spPr>
          <a:xfrm>
            <a:off x="2803675" y="377302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1D43C8DE-64D6-2E1E-9161-D90C1CFE2682}"/>
              </a:ext>
            </a:extLst>
          </p:cNvPr>
          <p:cNvGrpSpPr/>
          <p:nvPr/>
        </p:nvGrpSpPr>
        <p:grpSpPr>
          <a:xfrm>
            <a:off x="2730298" y="2885250"/>
            <a:ext cx="1240279" cy="1399770"/>
            <a:chOff x="1109822" y="3221600"/>
            <a:chExt cx="1240279" cy="1399770"/>
          </a:xfrm>
        </p:grpSpPr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7C7BDF5F-2AAF-3E34-26B1-FD76F7D01D0D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19806849-D60B-37C7-AFF6-756DC555D816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39E3E236-5112-AD78-F782-1204EDC2A37D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80" name="直接连接符 79">
                  <a:extLst>
                    <a:ext uri="{FF2B5EF4-FFF2-40B4-BE49-F238E27FC236}">
                      <a16:creationId xmlns:a16="http://schemas.microsoft.com/office/drawing/2014/main" id="{FE7B836D-CB2A-A198-688A-3E98BA692C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直接连接符 80">
                  <a:extLst>
                    <a:ext uri="{FF2B5EF4-FFF2-40B4-BE49-F238E27FC236}">
                      <a16:creationId xmlns:a16="http://schemas.microsoft.com/office/drawing/2014/main" id="{6342A4FE-2796-3675-6790-4FA12A303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1B61CB38-4B40-F698-44A7-75552B4DAA7A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BDF938A8-2442-992B-6481-AA647E6C0E2F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81">
            <a:extLst>
              <a:ext uri="{FF2B5EF4-FFF2-40B4-BE49-F238E27FC236}">
                <a16:creationId xmlns:a16="http://schemas.microsoft.com/office/drawing/2014/main" id="{D0413985-ECE1-5145-45DE-8F71A94CBE15}"/>
              </a:ext>
            </a:extLst>
          </p:cNvPr>
          <p:cNvSpPr txBox="1"/>
          <p:nvPr/>
        </p:nvSpPr>
        <p:spPr>
          <a:xfrm>
            <a:off x="5114780" y="378682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3AC67DEA-DBC2-27D0-2056-8D985798B6D5}"/>
              </a:ext>
            </a:extLst>
          </p:cNvPr>
          <p:cNvSpPr txBox="1"/>
          <p:nvPr/>
        </p:nvSpPr>
        <p:spPr>
          <a:xfrm>
            <a:off x="4347783" y="377302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897CFA37-4B97-F45E-3C04-7527EFB070CF}"/>
              </a:ext>
            </a:extLst>
          </p:cNvPr>
          <p:cNvGrpSpPr/>
          <p:nvPr/>
        </p:nvGrpSpPr>
        <p:grpSpPr>
          <a:xfrm>
            <a:off x="4274406" y="2885250"/>
            <a:ext cx="1240279" cy="1399770"/>
            <a:chOff x="1109822" y="3221600"/>
            <a:chExt cx="1240279" cy="1399770"/>
          </a:xfrm>
        </p:grpSpPr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E320BB13-A5FA-097D-D09F-B8FC5AB625C1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6045E788-7523-8A67-B1B1-623D44EB5DB2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id="{A75C260C-FE2A-9CBB-A45A-795DF19091FD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90" name="直接连接符 89">
                  <a:extLst>
                    <a:ext uri="{FF2B5EF4-FFF2-40B4-BE49-F238E27FC236}">
                      <a16:creationId xmlns:a16="http://schemas.microsoft.com/office/drawing/2014/main" id="{AADFBDBE-6EDA-AA04-CB3F-47A18E3EBB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直接连接符 90">
                  <a:extLst>
                    <a:ext uri="{FF2B5EF4-FFF2-40B4-BE49-F238E27FC236}">
                      <a16:creationId xmlns:a16="http://schemas.microsoft.com/office/drawing/2014/main" id="{0F426AFC-7EAE-521B-B35B-2F0FAC7BE7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10069A7F-EB00-714B-B6E6-8AB4C410DFA3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BA78E0C4-5CDC-D973-1059-A7083C2D2AA5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AD8B0A5A-D481-A989-5CBC-99BBD0923D11}"/>
              </a:ext>
            </a:extLst>
          </p:cNvPr>
          <p:cNvSpPr txBox="1"/>
          <p:nvPr/>
        </p:nvSpPr>
        <p:spPr>
          <a:xfrm>
            <a:off x="6622567" y="3798052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0BA6D1EF-E7E0-9935-43F1-A4BD15671661}"/>
              </a:ext>
            </a:extLst>
          </p:cNvPr>
          <p:cNvSpPr txBox="1"/>
          <p:nvPr/>
        </p:nvSpPr>
        <p:spPr>
          <a:xfrm>
            <a:off x="5855570" y="3784254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46D3BCEE-04E3-DC91-E252-A3F0F713D8BA}"/>
              </a:ext>
            </a:extLst>
          </p:cNvPr>
          <p:cNvGrpSpPr/>
          <p:nvPr/>
        </p:nvGrpSpPr>
        <p:grpSpPr>
          <a:xfrm>
            <a:off x="5782193" y="2896477"/>
            <a:ext cx="1240279" cy="1399770"/>
            <a:chOff x="1109822" y="3221600"/>
            <a:chExt cx="1240279" cy="1399770"/>
          </a:xfrm>
        </p:grpSpPr>
        <p:grpSp>
          <p:nvGrpSpPr>
            <p:cNvPr id="95" name="组合 94">
              <a:extLst>
                <a:ext uri="{FF2B5EF4-FFF2-40B4-BE49-F238E27FC236}">
                  <a16:creationId xmlns:a16="http://schemas.microsoft.com/office/drawing/2014/main" id="{CF04F611-8DC8-A64F-CB8F-C8D83708506C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A3CC1EF5-0361-500F-D4A0-6D11F2CB9F34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99" name="组合 98">
                <a:extLst>
                  <a:ext uri="{FF2B5EF4-FFF2-40B4-BE49-F238E27FC236}">
                    <a16:creationId xmlns:a16="http://schemas.microsoft.com/office/drawing/2014/main" id="{345132F2-808B-BB1D-AA91-5D925CC3BD6F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00" name="直接连接符 99">
                  <a:extLst>
                    <a:ext uri="{FF2B5EF4-FFF2-40B4-BE49-F238E27FC236}">
                      <a16:creationId xmlns:a16="http://schemas.microsoft.com/office/drawing/2014/main" id="{3C4435FF-4218-B051-29AC-6024FA9F1E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直接连接符 100">
                  <a:extLst>
                    <a:ext uri="{FF2B5EF4-FFF2-40B4-BE49-F238E27FC236}">
                      <a16:creationId xmlns:a16="http://schemas.microsoft.com/office/drawing/2014/main" id="{F6674028-F3C6-20F3-E307-2046B87B73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6940F5E-9CFF-594A-6296-9C111DF13FD2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865EC7CA-FDBA-858B-B480-460599CFC7DA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6A5D03A7-9202-06B2-9297-91458A82ECCA}"/>
              </a:ext>
            </a:extLst>
          </p:cNvPr>
          <p:cNvSpPr txBox="1"/>
          <p:nvPr/>
        </p:nvSpPr>
        <p:spPr>
          <a:xfrm>
            <a:off x="8151248" y="3800623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5FEA0913-45C4-B8C0-9C4C-7D13AAC48BBC}"/>
              </a:ext>
            </a:extLst>
          </p:cNvPr>
          <p:cNvSpPr txBox="1"/>
          <p:nvPr/>
        </p:nvSpPr>
        <p:spPr>
          <a:xfrm>
            <a:off x="7384251" y="378682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CAF22B8E-C140-B171-66E9-21710D38D94E}"/>
              </a:ext>
            </a:extLst>
          </p:cNvPr>
          <p:cNvGrpSpPr/>
          <p:nvPr/>
        </p:nvGrpSpPr>
        <p:grpSpPr>
          <a:xfrm>
            <a:off x="7310874" y="2899048"/>
            <a:ext cx="1240279" cy="1399770"/>
            <a:chOff x="1109822" y="3221600"/>
            <a:chExt cx="1240279" cy="1399770"/>
          </a:xfrm>
        </p:grpSpPr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id="{8D1626C1-854B-742A-C7A1-8B19C865B797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788C0857-104D-EDC6-CD9F-8C0A6371EC2D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09" name="组合 108">
                <a:extLst>
                  <a:ext uri="{FF2B5EF4-FFF2-40B4-BE49-F238E27FC236}">
                    <a16:creationId xmlns:a16="http://schemas.microsoft.com/office/drawing/2014/main" id="{CA3B99AE-21D3-838A-A838-673029272BF5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10" name="直接连接符 109">
                  <a:extLst>
                    <a:ext uri="{FF2B5EF4-FFF2-40B4-BE49-F238E27FC236}">
                      <a16:creationId xmlns:a16="http://schemas.microsoft.com/office/drawing/2014/main" id="{DDAA338B-A337-BD88-7615-3531A9AC03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直接连接符 110">
                  <a:extLst>
                    <a:ext uri="{FF2B5EF4-FFF2-40B4-BE49-F238E27FC236}">
                      <a16:creationId xmlns:a16="http://schemas.microsoft.com/office/drawing/2014/main" id="{834E10BB-4B9E-DCCE-F6F9-D83A55A4CB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62740C2C-C2EF-25E7-AE0F-79E697FB8A18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50022622-D83D-CC3F-3C68-6C5B97790760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2" name="文本框 111">
            <a:extLst>
              <a:ext uri="{FF2B5EF4-FFF2-40B4-BE49-F238E27FC236}">
                <a16:creationId xmlns:a16="http://schemas.microsoft.com/office/drawing/2014/main" id="{28F7E13F-9163-DE8E-EF50-96008E87725A}"/>
              </a:ext>
            </a:extLst>
          </p:cNvPr>
          <p:cNvSpPr txBox="1"/>
          <p:nvPr/>
        </p:nvSpPr>
        <p:spPr>
          <a:xfrm>
            <a:off x="491315" y="349824"/>
            <a:ext cx="6209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观察两边的数字排列有什么规律？</a:t>
            </a:r>
          </a:p>
        </p:txBody>
      </p:sp>
      <p:sp>
        <p:nvSpPr>
          <p:cNvPr id="113" name="矩形: 圆角 112">
            <a:extLst>
              <a:ext uri="{FF2B5EF4-FFF2-40B4-BE49-F238E27FC236}">
                <a16:creationId xmlns:a16="http://schemas.microsoft.com/office/drawing/2014/main" id="{CA1A4099-340B-1061-2635-607659BF1DDC}"/>
              </a:ext>
            </a:extLst>
          </p:cNvPr>
          <p:cNvSpPr/>
          <p:nvPr/>
        </p:nvSpPr>
        <p:spPr>
          <a:xfrm>
            <a:off x="1121352" y="2925946"/>
            <a:ext cx="2938030" cy="1573297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矩形: 圆角 113">
            <a:extLst>
              <a:ext uri="{FF2B5EF4-FFF2-40B4-BE49-F238E27FC236}">
                <a16:creationId xmlns:a16="http://schemas.microsoft.com/office/drawing/2014/main" id="{3151A045-C826-00C2-B2DF-135361175AE0}"/>
              </a:ext>
            </a:extLst>
          </p:cNvPr>
          <p:cNvSpPr/>
          <p:nvPr/>
        </p:nvSpPr>
        <p:spPr>
          <a:xfrm>
            <a:off x="4191955" y="2915550"/>
            <a:ext cx="2938030" cy="1573297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: 圆角 114">
            <a:extLst>
              <a:ext uri="{FF2B5EF4-FFF2-40B4-BE49-F238E27FC236}">
                <a16:creationId xmlns:a16="http://schemas.microsoft.com/office/drawing/2014/main" id="{E70DA5DD-ED7B-8B93-42B1-436B81655E59}"/>
              </a:ext>
            </a:extLst>
          </p:cNvPr>
          <p:cNvSpPr/>
          <p:nvPr/>
        </p:nvSpPr>
        <p:spPr>
          <a:xfrm>
            <a:off x="7259856" y="2925946"/>
            <a:ext cx="1428474" cy="1573297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DDB75EE5-7E58-FB4A-77A8-1E139AA7D4B4}"/>
              </a:ext>
            </a:extLst>
          </p:cNvPr>
          <p:cNvSpPr txBox="1"/>
          <p:nvPr/>
        </p:nvSpPr>
        <p:spPr>
          <a:xfrm>
            <a:off x="221523" y="1263447"/>
            <a:ext cx="12061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按顺序分</a:t>
            </a: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2885F41-4497-2E11-4561-92E9073F8524}"/>
              </a:ext>
            </a:extLst>
          </p:cNvPr>
          <p:cNvSpPr txBox="1"/>
          <p:nvPr/>
        </p:nvSpPr>
        <p:spPr>
          <a:xfrm>
            <a:off x="196122" y="3192538"/>
            <a:ext cx="12061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成对写</a:t>
            </a:r>
          </a:p>
        </p:txBody>
      </p:sp>
    </p:spTree>
    <p:extLst>
      <p:ext uri="{BB962C8B-B14F-4D97-AF65-F5344CB8AC3E}">
        <p14:creationId xmlns:p14="http://schemas.microsoft.com/office/powerpoint/2010/main" val="295764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/>
      <p:bldP spid="1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970089D3-F749-C748-5CC5-E14CC97023F9}"/>
              </a:ext>
            </a:extLst>
          </p:cNvPr>
          <p:cNvSpPr/>
          <p:nvPr/>
        </p:nvSpPr>
        <p:spPr>
          <a:xfrm>
            <a:off x="319489" y="319489"/>
            <a:ext cx="1487277" cy="638978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试一试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D470C71-27AC-6C02-7241-648A1D630DF5}"/>
              </a:ext>
            </a:extLst>
          </p:cNvPr>
          <p:cNvGrpSpPr/>
          <p:nvPr/>
        </p:nvGrpSpPr>
        <p:grpSpPr>
          <a:xfrm>
            <a:off x="2172468" y="398768"/>
            <a:ext cx="6209494" cy="574417"/>
            <a:chOff x="984521" y="687724"/>
            <a:chExt cx="6209494" cy="57441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E52C475-B606-BBA2-6B9F-AB7C0A7C9E19}"/>
                </a:ext>
              </a:extLst>
            </p:cNvPr>
            <p:cNvSpPr txBox="1"/>
            <p:nvPr/>
          </p:nvSpPr>
          <p:spPr>
            <a:xfrm>
              <a:off x="984521" y="713323"/>
              <a:ext cx="620949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solidFill>
                    <a:schemeClr val="tx1"/>
                  </a:solidFill>
                  <a:latin typeface="+mn-lt"/>
                  <a:ea typeface="+mn-ea"/>
                </a:rPr>
                <a:t>7</a:t>
              </a:r>
              <a:r>
                <a:rPr lang="zh-CN" altLang="en-US" sz="2800" b="1" dirty="0">
                  <a:solidFill>
                    <a:schemeClr val="tx1"/>
                  </a:solidFill>
                  <a:latin typeface="+mn-lt"/>
                  <a:ea typeface="+mn-ea"/>
                </a:rPr>
                <a:t>朵      分成</a:t>
              </a:r>
              <a:r>
                <a:rPr lang="zh-CN" altLang="en-US" sz="2800" b="1" dirty="0">
                  <a:latin typeface="+mn-lt"/>
                  <a:ea typeface="+mn-ea"/>
                </a:rPr>
                <a:t>两组，可以怎样分？</a:t>
              </a:r>
              <a:endParaRPr lang="zh-CN" altLang="en-US" sz="2800" b="1" dirty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B280258-8889-5DF1-0C7D-36396A1B3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3321" y="687724"/>
              <a:ext cx="574417" cy="574417"/>
            </a:xfrm>
            <a:prstGeom prst="rect">
              <a:avLst/>
            </a:prstGeom>
          </p:spPr>
        </p:pic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71C6CED8-67E4-1B35-B130-C1D2F2203265}"/>
              </a:ext>
            </a:extLst>
          </p:cNvPr>
          <p:cNvGrpSpPr/>
          <p:nvPr/>
        </p:nvGrpSpPr>
        <p:grpSpPr>
          <a:xfrm>
            <a:off x="2337366" y="1226808"/>
            <a:ext cx="4774042" cy="631860"/>
            <a:chOff x="1856538" y="1094378"/>
            <a:chExt cx="4774042" cy="63186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C7E1879-9698-462E-40A2-9038D8EFF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6538" y="1094379"/>
              <a:ext cx="631859" cy="63185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DDFE9E1-9E95-7027-89CA-FE2F208B5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51583" y="1094379"/>
              <a:ext cx="631859" cy="63185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4B0480D-F9BA-93B7-2DAB-3CA725A75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6628" y="1094379"/>
              <a:ext cx="631859" cy="63185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AB014E61-FACD-2D91-1B8C-E12594E00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41673" y="1094379"/>
              <a:ext cx="631859" cy="63185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A1D67F8-EEF9-99A3-2743-38B946F8B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5877" y="1094379"/>
              <a:ext cx="631859" cy="631859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8EA929B-98D0-DD9D-5086-F16AD802B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0922" y="1094379"/>
              <a:ext cx="631859" cy="63185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81713D09-F6A1-20F7-BF26-AB285A6B1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8721" y="1094378"/>
              <a:ext cx="631859" cy="631859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09E276A3-5872-EE89-EC82-92C66B9B2F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807" y="2302197"/>
            <a:ext cx="431568" cy="431568"/>
          </a:xfrm>
          <a:prstGeom prst="rect">
            <a:avLst/>
          </a:prstGeom>
        </p:spPr>
      </p:pic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97214667-805A-65BD-ACDD-C8434E90B0CC}"/>
              </a:ext>
            </a:extLst>
          </p:cNvPr>
          <p:cNvGrpSpPr/>
          <p:nvPr/>
        </p:nvGrpSpPr>
        <p:grpSpPr>
          <a:xfrm>
            <a:off x="891033" y="2302197"/>
            <a:ext cx="2129794" cy="431568"/>
            <a:chOff x="891033" y="2302197"/>
            <a:chExt cx="2129794" cy="431568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785A048C-EF28-7797-26BD-AF9480B40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1033" y="2302197"/>
              <a:ext cx="431568" cy="431568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2C620F75-65F2-3783-3A6F-C99280505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22337" y="2302197"/>
              <a:ext cx="431568" cy="431568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26689692-65E8-5BB4-F461-3F5D8A3DF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74494" y="2302197"/>
              <a:ext cx="431568" cy="431568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FFE2459F-684F-18C3-5F14-3C2D91094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5798" y="2302197"/>
              <a:ext cx="431568" cy="431568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A1082E68-EEE8-4518-AE22-CDCE30E67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57955" y="2302197"/>
              <a:ext cx="431568" cy="431568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39C57D3E-7471-F042-526E-B993C023D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89259" y="2302197"/>
              <a:ext cx="431568" cy="431568"/>
            </a:xfrm>
            <a:prstGeom prst="rect">
              <a:avLst/>
            </a:prstGeom>
          </p:spPr>
        </p:pic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DC7984EA-770E-E576-07F7-2201854A9028}"/>
              </a:ext>
            </a:extLst>
          </p:cNvPr>
          <p:cNvGrpSpPr/>
          <p:nvPr/>
        </p:nvGrpSpPr>
        <p:grpSpPr>
          <a:xfrm>
            <a:off x="3268522" y="2302197"/>
            <a:ext cx="758234" cy="431568"/>
            <a:chOff x="3268522" y="2302197"/>
            <a:chExt cx="758234" cy="431568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B6953E26-3030-1AF8-98CB-7BFAE18D1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8522" y="2302197"/>
              <a:ext cx="431568" cy="431568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24C005A0-6D14-2B9B-9A63-117CB1C82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5188" y="2302197"/>
              <a:ext cx="431568" cy="431568"/>
            </a:xfrm>
            <a:prstGeom prst="rect">
              <a:avLst/>
            </a:prstGeom>
          </p:spPr>
        </p:pic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56F0129C-D556-9776-6379-DD39B427245B}"/>
              </a:ext>
            </a:extLst>
          </p:cNvPr>
          <p:cNvGrpSpPr/>
          <p:nvPr/>
        </p:nvGrpSpPr>
        <p:grpSpPr>
          <a:xfrm>
            <a:off x="4216052" y="2302197"/>
            <a:ext cx="1798490" cy="431568"/>
            <a:chOff x="4216052" y="2302197"/>
            <a:chExt cx="1798490" cy="431568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C0DA9E79-6F4D-277F-601B-81B35AAFC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6052" y="2302197"/>
              <a:ext cx="431568" cy="431568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CC6005F4-CBB9-2764-B060-F9D8C06FB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68209" y="2302197"/>
              <a:ext cx="431568" cy="431568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BC70E07D-DDED-E2DE-5F0F-8181E2006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9513" y="2302197"/>
              <a:ext cx="431568" cy="431568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267DC659-F6BD-58C3-E479-BA80A8F39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51670" y="2302197"/>
              <a:ext cx="431568" cy="431568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664C05D1-FDA9-FBDB-564C-F524D3FD6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82974" y="2302197"/>
              <a:ext cx="431568" cy="431568"/>
            </a:xfrm>
            <a:prstGeom prst="rect">
              <a:avLst/>
            </a:prstGeom>
          </p:spPr>
        </p:pic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A731EAEE-4DA9-3F23-76A8-BC8D5F670FA4}"/>
              </a:ext>
            </a:extLst>
          </p:cNvPr>
          <p:cNvGrpSpPr/>
          <p:nvPr/>
        </p:nvGrpSpPr>
        <p:grpSpPr>
          <a:xfrm>
            <a:off x="6199012" y="2310683"/>
            <a:ext cx="1097158" cy="431568"/>
            <a:chOff x="6199012" y="2310683"/>
            <a:chExt cx="1097158" cy="431568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977422DC-A2D0-C47A-368D-75AF6D071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99012" y="2310683"/>
              <a:ext cx="431568" cy="431568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198201A1-EBA3-69B1-B522-DAEFEA62A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3298" y="2310683"/>
              <a:ext cx="431568" cy="431568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5EC5E831-C788-5286-C440-38BDA994B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4602" y="2310683"/>
              <a:ext cx="431568" cy="431568"/>
            </a:xfrm>
            <a:prstGeom prst="rect">
              <a:avLst/>
            </a:prstGeom>
          </p:spPr>
        </p:pic>
      </p:grp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61837840-32C7-B76E-B361-570054B24EF3}"/>
              </a:ext>
            </a:extLst>
          </p:cNvPr>
          <p:cNvGrpSpPr/>
          <p:nvPr/>
        </p:nvGrpSpPr>
        <p:grpSpPr>
          <a:xfrm>
            <a:off x="7498699" y="2310683"/>
            <a:ext cx="1446333" cy="431568"/>
            <a:chOff x="7498699" y="2310683"/>
            <a:chExt cx="1446333" cy="431568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4CF1C591-ABC3-704C-09CC-185001B82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8699" y="2310683"/>
              <a:ext cx="431568" cy="431568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D6F5FDD8-D406-EE6A-26C2-AF67C49AF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0003" y="2310683"/>
              <a:ext cx="431568" cy="431568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0D270721-C685-07AB-1A57-3EFB9567D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82160" y="2310683"/>
              <a:ext cx="431568" cy="431568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C7250643-33F6-C605-6606-B325FFD01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3464" y="2310683"/>
              <a:ext cx="431568" cy="431568"/>
            </a:xfrm>
            <a:prstGeom prst="rect">
              <a:avLst/>
            </a:prstGeom>
          </p:spPr>
        </p:pic>
      </p:grp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627A878B-56AD-D763-DBC5-B0C123C8FBE7}"/>
              </a:ext>
            </a:extLst>
          </p:cNvPr>
          <p:cNvCxnSpPr>
            <a:cxnSpLocks/>
          </p:cNvCxnSpPr>
          <p:nvPr/>
        </p:nvCxnSpPr>
        <p:spPr>
          <a:xfrm>
            <a:off x="3127513" y="2188899"/>
            <a:ext cx="0" cy="271669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5E859FB8-C170-939F-32D7-5529C1335D8A}"/>
              </a:ext>
            </a:extLst>
          </p:cNvPr>
          <p:cNvCxnSpPr>
            <a:cxnSpLocks/>
          </p:cNvCxnSpPr>
          <p:nvPr/>
        </p:nvCxnSpPr>
        <p:spPr>
          <a:xfrm>
            <a:off x="6123938" y="2188899"/>
            <a:ext cx="0" cy="271669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890F7526-9D9C-0F1E-49B5-49B5CCACFC3F}"/>
              </a:ext>
            </a:extLst>
          </p:cNvPr>
          <p:cNvSpPr txBox="1"/>
          <p:nvPr/>
        </p:nvSpPr>
        <p:spPr>
          <a:xfrm>
            <a:off x="1106040" y="374984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41158C6-A520-DC0A-6D06-624615F4CB40}"/>
              </a:ext>
            </a:extLst>
          </p:cNvPr>
          <p:cNvSpPr txBox="1"/>
          <p:nvPr/>
        </p:nvSpPr>
        <p:spPr>
          <a:xfrm>
            <a:off x="339043" y="373604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58709979-27B6-CD6E-6567-9B326F593407}"/>
              </a:ext>
            </a:extLst>
          </p:cNvPr>
          <p:cNvGrpSpPr/>
          <p:nvPr/>
        </p:nvGrpSpPr>
        <p:grpSpPr>
          <a:xfrm>
            <a:off x="265666" y="2848267"/>
            <a:ext cx="1197885" cy="1399770"/>
            <a:chOff x="1109822" y="3221600"/>
            <a:chExt cx="1240279" cy="1399770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CE2F9855-BE2D-A9A3-BF10-80B9F84163D7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186BEA2-770D-19AF-15CB-59259C53EAEF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7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B00A8F55-1ABF-71F3-7C0A-42D2A64FB0EE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53" name="直接连接符 52">
                  <a:extLst>
                    <a:ext uri="{FF2B5EF4-FFF2-40B4-BE49-F238E27FC236}">
                      <a16:creationId xmlns:a16="http://schemas.microsoft.com/office/drawing/2014/main" id="{A0EA3834-599D-3347-9AFE-8F685C0F17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>
                  <a:extLst>
                    <a:ext uri="{FF2B5EF4-FFF2-40B4-BE49-F238E27FC236}">
                      <a16:creationId xmlns:a16="http://schemas.microsoft.com/office/drawing/2014/main" id="{973DCE42-ED82-A4D7-025F-5043BD5670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59448DF7-E5F6-0F7F-21F2-888256EB9469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446778ED-35AC-ACF1-A72B-452AF2CADB92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F3E8782D-CAA7-21F4-E152-D84E89287D1D}"/>
              </a:ext>
            </a:extLst>
          </p:cNvPr>
          <p:cNvSpPr txBox="1"/>
          <p:nvPr/>
        </p:nvSpPr>
        <p:spPr>
          <a:xfrm>
            <a:off x="2542954" y="374984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F9E6B8C-C8D7-6B8F-E38F-17FA288B5D76}"/>
              </a:ext>
            </a:extLst>
          </p:cNvPr>
          <p:cNvSpPr txBox="1"/>
          <p:nvPr/>
        </p:nvSpPr>
        <p:spPr>
          <a:xfrm>
            <a:off x="1775957" y="373604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24A2BFD-4617-4088-E1CB-B5189150DC10}"/>
              </a:ext>
            </a:extLst>
          </p:cNvPr>
          <p:cNvGrpSpPr/>
          <p:nvPr/>
        </p:nvGrpSpPr>
        <p:grpSpPr>
          <a:xfrm>
            <a:off x="1702580" y="2848267"/>
            <a:ext cx="1197885" cy="1399770"/>
            <a:chOff x="1109822" y="3221600"/>
            <a:chExt cx="1240279" cy="1399770"/>
          </a:xfrm>
        </p:grpSpPr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66D27B94-0BBD-88EC-BBC1-FFC7202A1DC3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12D5CB57-C51C-60E6-06B9-D1B1C8FFC0B6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7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62" name="组合 61">
                <a:extLst>
                  <a:ext uri="{FF2B5EF4-FFF2-40B4-BE49-F238E27FC236}">
                    <a16:creationId xmlns:a16="http://schemas.microsoft.com/office/drawing/2014/main" id="{24964FE7-17ED-665C-B12D-9F1865A206DB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63" name="直接连接符 62">
                  <a:extLst>
                    <a:ext uri="{FF2B5EF4-FFF2-40B4-BE49-F238E27FC236}">
                      <a16:creationId xmlns:a16="http://schemas.microsoft.com/office/drawing/2014/main" id="{B33B4779-357F-3B56-7A2D-8EA1F4F9CC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>
                  <a:extLst>
                    <a:ext uri="{FF2B5EF4-FFF2-40B4-BE49-F238E27FC236}">
                      <a16:creationId xmlns:a16="http://schemas.microsoft.com/office/drawing/2014/main" id="{2CFF28ED-3960-BC78-6A1D-B5F2881121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12377FA4-76E5-C221-965C-7F2566E8277C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E7F21E7B-E05C-6E64-EF4D-C33160DCD307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33853677-B7DC-FFD5-1FB4-FA3BFEF08AE1}"/>
              </a:ext>
            </a:extLst>
          </p:cNvPr>
          <p:cNvSpPr txBox="1"/>
          <p:nvPr/>
        </p:nvSpPr>
        <p:spPr>
          <a:xfrm>
            <a:off x="4146076" y="374984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2C22E9F-AB87-9538-ECFD-DB7DDB2B7880}"/>
              </a:ext>
            </a:extLst>
          </p:cNvPr>
          <p:cNvSpPr txBox="1"/>
          <p:nvPr/>
        </p:nvSpPr>
        <p:spPr>
          <a:xfrm>
            <a:off x="3379079" y="373604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22CF0760-1D05-71B1-BF6B-A51F714F1D53}"/>
              </a:ext>
            </a:extLst>
          </p:cNvPr>
          <p:cNvGrpSpPr/>
          <p:nvPr/>
        </p:nvGrpSpPr>
        <p:grpSpPr>
          <a:xfrm>
            <a:off x="3305702" y="2848267"/>
            <a:ext cx="1197885" cy="1399770"/>
            <a:chOff x="1109822" y="3221600"/>
            <a:chExt cx="1240279" cy="1399770"/>
          </a:xfrm>
        </p:grpSpPr>
        <p:grpSp>
          <p:nvGrpSpPr>
            <p:cNvPr id="78" name="组合 77">
              <a:extLst>
                <a:ext uri="{FF2B5EF4-FFF2-40B4-BE49-F238E27FC236}">
                  <a16:creationId xmlns:a16="http://schemas.microsoft.com/office/drawing/2014/main" id="{0B164B58-749E-DC3E-AD19-787112C1E416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55D83FDE-1E60-A811-7E0A-FA48CA32EE75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7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C9C27DB9-665D-3377-36A8-42919FEF1391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83" name="直接连接符 82">
                  <a:extLst>
                    <a:ext uri="{FF2B5EF4-FFF2-40B4-BE49-F238E27FC236}">
                      <a16:creationId xmlns:a16="http://schemas.microsoft.com/office/drawing/2014/main" id="{144EA91E-19FE-30F2-7177-B10B1D4A72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直接连接符 83">
                  <a:extLst>
                    <a:ext uri="{FF2B5EF4-FFF2-40B4-BE49-F238E27FC236}">
                      <a16:creationId xmlns:a16="http://schemas.microsoft.com/office/drawing/2014/main" id="{DA227E99-99CF-6A2D-64C7-A104F4E0A3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2AA331FE-C8E6-C244-9721-550AA2BC2B36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346C3FB7-282E-4418-20C4-FBC583B1D57D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5" name="文本框 84">
            <a:extLst>
              <a:ext uri="{FF2B5EF4-FFF2-40B4-BE49-F238E27FC236}">
                <a16:creationId xmlns:a16="http://schemas.microsoft.com/office/drawing/2014/main" id="{7868A63B-A845-802E-6BF3-D51B927C3285}"/>
              </a:ext>
            </a:extLst>
          </p:cNvPr>
          <p:cNvSpPr txBox="1"/>
          <p:nvPr/>
        </p:nvSpPr>
        <p:spPr>
          <a:xfrm>
            <a:off x="5582990" y="374984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D068EBF4-B0B8-782A-6CFB-69E7105B725C}"/>
              </a:ext>
            </a:extLst>
          </p:cNvPr>
          <p:cNvSpPr txBox="1"/>
          <p:nvPr/>
        </p:nvSpPr>
        <p:spPr>
          <a:xfrm>
            <a:off x="4815993" y="3736044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F7F15AC4-9E03-47DC-D860-FF7022663D11}"/>
              </a:ext>
            </a:extLst>
          </p:cNvPr>
          <p:cNvGrpSpPr/>
          <p:nvPr/>
        </p:nvGrpSpPr>
        <p:grpSpPr>
          <a:xfrm>
            <a:off x="4742616" y="2848267"/>
            <a:ext cx="1197885" cy="1399770"/>
            <a:chOff x="1109822" y="3221600"/>
            <a:chExt cx="1240279" cy="1399770"/>
          </a:xfrm>
        </p:grpSpPr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7264778E-32D9-D96A-E42D-87DB2EAAC1C4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91" name="文本框 90">
                <a:extLst>
                  <a:ext uri="{FF2B5EF4-FFF2-40B4-BE49-F238E27FC236}">
                    <a16:creationId xmlns:a16="http://schemas.microsoft.com/office/drawing/2014/main" id="{A5C5DE11-AE89-AEEE-7876-82899788897A}"/>
                  </a:ext>
                </a:extLst>
              </p:cNvPr>
              <p:cNvSpPr txBox="1"/>
              <p:nvPr/>
            </p:nvSpPr>
            <p:spPr>
              <a:xfrm>
                <a:off x="2860810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7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92" name="组合 91">
                <a:extLst>
                  <a:ext uri="{FF2B5EF4-FFF2-40B4-BE49-F238E27FC236}">
                    <a16:creationId xmlns:a16="http://schemas.microsoft.com/office/drawing/2014/main" id="{D7D5FE3E-75AF-42D1-8687-C505F288C20E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93" name="直接连接符 92">
                  <a:extLst>
                    <a:ext uri="{FF2B5EF4-FFF2-40B4-BE49-F238E27FC236}">
                      <a16:creationId xmlns:a16="http://schemas.microsoft.com/office/drawing/2014/main" id="{01E04E55-BC3C-737D-DADD-7730618A27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直接连接符 93">
                  <a:extLst>
                    <a:ext uri="{FF2B5EF4-FFF2-40B4-BE49-F238E27FC236}">
                      <a16:creationId xmlns:a16="http://schemas.microsoft.com/office/drawing/2014/main" id="{67744ADA-B21F-8B20-7FA0-48088093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D5DAE3B9-79D5-F08F-B7B7-F8E26173B011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2929616C-5E7D-20D9-2271-0E750D8B01DD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文本框 94">
            <a:extLst>
              <a:ext uri="{FF2B5EF4-FFF2-40B4-BE49-F238E27FC236}">
                <a16:creationId xmlns:a16="http://schemas.microsoft.com/office/drawing/2014/main" id="{5DC19A98-32A9-DE46-390B-2103F57C1A2D}"/>
              </a:ext>
            </a:extLst>
          </p:cNvPr>
          <p:cNvSpPr txBox="1"/>
          <p:nvPr/>
        </p:nvSpPr>
        <p:spPr>
          <a:xfrm>
            <a:off x="7049071" y="374456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F0FFE9B6-2319-62EE-7907-641488D96C5E}"/>
              </a:ext>
            </a:extLst>
          </p:cNvPr>
          <p:cNvSpPr txBox="1"/>
          <p:nvPr/>
        </p:nvSpPr>
        <p:spPr>
          <a:xfrm>
            <a:off x="6282074" y="3730769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F40CC7EF-D0E3-B178-CE45-BDF19FF03313}"/>
              </a:ext>
            </a:extLst>
          </p:cNvPr>
          <p:cNvGrpSpPr/>
          <p:nvPr/>
        </p:nvGrpSpPr>
        <p:grpSpPr>
          <a:xfrm>
            <a:off x="6208697" y="2842992"/>
            <a:ext cx="1197885" cy="1399770"/>
            <a:chOff x="1109822" y="3221600"/>
            <a:chExt cx="1240279" cy="1399770"/>
          </a:xfrm>
        </p:grpSpPr>
        <p:grpSp>
          <p:nvGrpSpPr>
            <p:cNvPr id="98" name="组合 97">
              <a:extLst>
                <a:ext uri="{FF2B5EF4-FFF2-40B4-BE49-F238E27FC236}">
                  <a16:creationId xmlns:a16="http://schemas.microsoft.com/office/drawing/2014/main" id="{28E2A077-893F-D86B-84EB-DC1CF65BFECA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96FF4CD5-23DD-A52C-5BAA-6D0368E6B32F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7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02" name="组合 101">
                <a:extLst>
                  <a:ext uri="{FF2B5EF4-FFF2-40B4-BE49-F238E27FC236}">
                    <a16:creationId xmlns:a16="http://schemas.microsoft.com/office/drawing/2014/main" id="{009E3FD4-C66A-53AF-690C-A9A552F4B6F5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03" name="直接连接符 102">
                  <a:extLst>
                    <a:ext uri="{FF2B5EF4-FFF2-40B4-BE49-F238E27FC236}">
                      <a16:creationId xmlns:a16="http://schemas.microsoft.com/office/drawing/2014/main" id="{A77A4156-7B91-BCD5-3652-5933FAEDEF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直接连接符 103">
                  <a:extLst>
                    <a:ext uri="{FF2B5EF4-FFF2-40B4-BE49-F238E27FC236}">
                      <a16:creationId xmlns:a16="http://schemas.microsoft.com/office/drawing/2014/main" id="{35A1F7B8-EE55-F9EA-ADE3-AD4EA3459F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063E8538-AD10-85BB-DE45-6A154C348D00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AAAD99D-FE65-9035-2F7C-78D8CDD26A92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5" name="文本框 104">
            <a:extLst>
              <a:ext uri="{FF2B5EF4-FFF2-40B4-BE49-F238E27FC236}">
                <a16:creationId xmlns:a16="http://schemas.microsoft.com/office/drawing/2014/main" id="{D3D16A1C-3B83-FF45-DE22-8530646B8657}"/>
              </a:ext>
            </a:extLst>
          </p:cNvPr>
          <p:cNvSpPr txBox="1"/>
          <p:nvPr/>
        </p:nvSpPr>
        <p:spPr>
          <a:xfrm>
            <a:off x="8485985" y="3744567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0F68E547-FB28-B7D5-A145-0980333741F1}"/>
              </a:ext>
            </a:extLst>
          </p:cNvPr>
          <p:cNvSpPr txBox="1"/>
          <p:nvPr/>
        </p:nvSpPr>
        <p:spPr>
          <a:xfrm>
            <a:off x="7718988" y="3730769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C7074EE2-9901-5ACE-D5FF-2709DDC70707}"/>
              </a:ext>
            </a:extLst>
          </p:cNvPr>
          <p:cNvGrpSpPr/>
          <p:nvPr/>
        </p:nvGrpSpPr>
        <p:grpSpPr>
          <a:xfrm>
            <a:off x="7645611" y="2842992"/>
            <a:ext cx="1197885" cy="1399770"/>
            <a:chOff x="1109822" y="3221600"/>
            <a:chExt cx="1240279" cy="1399770"/>
          </a:xfrm>
        </p:grpSpPr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id="{EFDA3F37-91E5-FBFD-438D-F191BF7DA1B9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6E2D8B25-8AF1-95ED-2402-FEC703D4DCE4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7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12" name="组合 111">
                <a:extLst>
                  <a:ext uri="{FF2B5EF4-FFF2-40B4-BE49-F238E27FC236}">
                    <a16:creationId xmlns:a16="http://schemas.microsoft.com/office/drawing/2014/main" id="{51ADA61A-7335-DA55-CA5C-E90D6798E1D2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13" name="直接连接符 112">
                  <a:extLst>
                    <a:ext uri="{FF2B5EF4-FFF2-40B4-BE49-F238E27FC236}">
                      <a16:creationId xmlns:a16="http://schemas.microsoft.com/office/drawing/2014/main" id="{31C73D29-8AEC-C1A7-7B85-6DE9090B41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直接连接符 113">
                  <a:extLst>
                    <a:ext uri="{FF2B5EF4-FFF2-40B4-BE49-F238E27FC236}">
                      <a16:creationId xmlns:a16="http://schemas.microsoft.com/office/drawing/2014/main" id="{E53366C7-9B94-B436-6B17-C4385EF00C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6E60827E-0914-0AE5-5EA7-D31568853BD8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119974C4-3898-6B48-4EA1-6B7E894E88CD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65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55" grpId="0"/>
      <p:bldP spid="56" grpId="0"/>
      <p:bldP spid="75" grpId="0"/>
      <p:bldP spid="76" grpId="0"/>
      <p:bldP spid="85" grpId="0"/>
      <p:bldP spid="86" grpId="0"/>
      <p:bldP spid="95" grpId="0"/>
      <p:bldP spid="96" grpId="0"/>
      <p:bldP spid="105" grpId="0"/>
      <p:bldP spid="1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1505233-7CAD-97A1-E4C6-727392CDA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8A1F0C4-7B99-7060-ABFA-B9B77D8A99B6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P40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1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37F018-2417-2D30-AF00-A2D2D83F4A44}"/>
              </a:ext>
            </a:extLst>
          </p:cNvPr>
          <p:cNvSpPr txBox="1"/>
          <p:nvPr/>
        </p:nvSpPr>
        <p:spPr>
          <a:xfrm>
            <a:off x="462366" y="852902"/>
            <a:ext cx="356865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170D68B-7F53-EDAD-CB69-425E165F1A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2663" y="1265778"/>
            <a:ext cx="4265744" cy="2367975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534A23B5-D3BB-9490-057A-82FC12195F56}"/>
              </a:ext>
            </a:extLst>
          </p:cNvPr>
          <p:cNvSpPr/>
          <p:nvPr/>
        </p:nvSpPr>
        <p:spPr>
          <a:xfrm>
            <a:off x="6226694" y="1539971"/>
            <a:ext cx="2449286" cy="652096"/>
          </a:xfrm>
          <a:prstGeom prst="wedgeRoundRectCallout">
            <a:avLst>
              <a:gd name="adj1" fmla="val -59753"/>
              <a:gd name="adj2" fmla="val 4575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和几组成</a:t>
            </a:r>
            <a:r>
              <a:rPr lang="en-US" altLang="zh-CN" sz="2800" b="1" dirty="0">
                <a:solidFill>
                  <a:schemeClr val="tx1"/>
                </a:solidFill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ea typeface="+mn-ea"/>
              </a:rPr>
              <a:t>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96F9428-2C8E-ADCF-25B8-49410E414177}"/>
              </a:ext>
            </a:extLst>
          </p:cNvPr>
          <p:cNvSpPr txBox="1"/>
          <p:nvPr/>
        </p:nvSpPr>
        <p:spPr>
          <a:xfrm>
            <a:off x="1937031" y="4003715"/>
            <a:ext cx="6209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照样子说一说几和几组成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+mn-ea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latin typeface="+mn-lt"/>
                <a:ea typeface="+mn-ea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28B5E82-B6B5-556B-43EA-42DD18CF808C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随堂练习</a:t>
            </a:r>
          </a:p>
        </p:txBody>
      </p:sp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CF73FE2-14BB-6C50-1941-EFFDB439B07C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P40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2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6F11A56-F214-FE36-2AAC-063257689615}"/>
              </a:ext>
            </a:extLst>
          </p:cNvPr>
          <p:cNvSpPr txBox="1"/>
          <p:nvPr/>
        </p:nvSpPr>
        <p:spPr>
          <a:xfrm>
            <a:off x="526184" y="452792"/>
            <a:ext cx="356865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7B877A2-7609-0808-E9EB-2A357EC2A4F6}"/>
              </a:ext>
            </a:extLst>
          </p:cNvPr>
          <p:cNvSpPr txBox="1"/>
          <p:nvPr/>
        </p:nvSpPr>
        <p:spPr>
          <a:xfrm>
            <a:off x="1624848" y="277344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3BDD284-726D-5EAE-D5DE-085C6AF29EF2}"/>
              </a:ext>
            </a:extLst>
          </p:cNvPr>
          <p:cNvSpPr txBox="1"/>
          <p:nvPr/>
        </p:nvSpPr>
        <p:spPr>
          <a:xfrm>
            <a:off x="857851" y="275964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3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97AC4F5-3AF0-8D20-E08D-0DDBEAAE0BF7}"/>
              </a:ext>
            </a:extLst>
          </p:cNvPr>
          <p:cNvGrpSpPr/>
          <p:nvPr/>
        </p:nvGrpSpPr>
        <p:grpSpPr>
          <a:xfrm>
            <a:off x="1036672" y="1871865"/>
            <a:ext cx="945686" cy="1399770"/>
            <a:chOff x="1370946" y="3221600"/>
            <a:chExt cx="979155" cy="1399770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0386A05-5184-5F8E-598F-67E19CF01007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10A7E75-864F-F6C0-E765-C6B0807DAF05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2D592183-55B1-6D0A-4578-F36A7F6B6C41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3" name="直接连接符 12">
                  <a:extLst>
                    <a:ext uri="{FF2B5EF4-FFF2-40B4-BE49-F238E27FC236}">
                      <a16:creationId xmlns:a16="http://schemas.microsoft.com/office/drawing/2014/main" id="{15176A10-C450-F17D-643C-C0222EEA76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>
                  <a:extLst>
                    <a:ext uri="{FF2B5EF4-FFF2-40B4-BE49-F238E27FC236}">
                      <a16:creationId xmlns:a16="http://schemas.microsoft.com/office/drawing/2014/main" id="{F829CF04-2295-9616-F600-2A7382A05A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B41ECA4-4A35-C05A-E982-BDD10632691F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637C8530-E613-7C1C-B7FF-C46FCA6EF81C}"/>
              </a:ext>
            </a:extLst>
          </p:cNvPr>
          <p:cNvSpPr txBox="1"/>
          <p:nvPr/>
        </p:nvSpPr>
        <p:spPr>
          <a:xfrm>
            <a:off x="3567137" y="277344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4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81E1E88-FCA8-5AC9-4CFE-C6362FFA55DB}"/>
              </a:ext>
            </a:extLst>
          </p:cNvPr>
          <p:cNvSpPr txBox="1"/>
          <p:nvPr/>
        </p:nvSpPr>
        <p:spPr>
          <a:xfrm>
            <a:off x="2800140" y="275964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2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F2B62CB-4301-B336-4B36-E54A366F185B}"/>
              </a:ext>
            </a:extLst>
          </p:cNvPr>
          <p:cNvSpPr txBox="1"/>
          <p:nvPr/>
        </p:nvSpPr>
        <p:spPr>
          <a:xfrm>
            <a:off x="3166452" y="1797316"/>
            <a:ext cx="347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C20C329-4788-ADA3-AB84-B448CA663D51}"/>
              </a:ext>
            </a:extLst>
          </p:cNvPr>
          <p:cNvGrpSpPr/>
          <p:nvPr/>
        </p:nvGrpSpPr>
        <p:grpSpPr>
          <a:xfrm>
            <a:off x="2978961" y="2327485"/>
            <a:ext cx="708401" cy="417353"/>
            <a:chOff x="1729218" y="3125806"/>
            <a:chExt cx="909677" cy="517615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7A288D9E-F5AC-E00B-8E57-CE893E274F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9218" y="3134254"/>
              <a:ext cx="426188" cy="5091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62EBAA53-A5EF-7260-21A6-03907C8E84AC}"/>
                </a:ext>
              </a:extLst>
            </p:cNvPr>
            <p:cNvCxnSpPr>
              <a:cxnSpLocks/>
            </p:cNvCxnSpPr>
            <p:nvPr/>
          </p:nvCxnSpPr>
          <p:spPr>
            <a:xfrm>
              <a:off x="2155406" y="3125806"/>
              <a:ext cx="483489" cy="5176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B8FB071E-6898-9875-376D-4863AF7E0161}"/>
              </a:ext>
            </a:extLst>
          </p:cNvPr>
          <p:cNvSpPr/>
          <p:nvPr/>
        </p:nvSpPr>
        <p:spPr>
          <a:xfrm>
            <a:off x="3132000" y="1849425"/>
            <a:ext cx="435137" cy="4505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74B5380-EB5C-1C09-2CDE-22EDC133FE3F}"/>
              </a:ext>
            </a:extLst>
          </p:cNvPr>
          <p:cNvSpPr txBox="1"/>
          <p:nvPr/>
        </p:nvSpPr>
        <p:spPr>
          <a:xfrm>
            <a:off x="5349374" y="277344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47AA34B-2D23-02A1-BD63-F478F179E738}"/>
              </a:ext>
            </a:extLst>
          </p:cNvPr>
          <p:cNvSpPr txBox="1"/>
          <p:nvPr/>
        </p:nvSpPr>
        <p:spPr>
          <a:xfrm>
            <a:off x="4582377" y="275964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3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F8A21DB-38B7-EB80-D582-9C1CCDE269FF}"/>
              </a:ext>
            </a:extLst>
          </p:cNvPr>
          <p:cNvGrpSpPr/>
          <p:nvPr/>
        </p:nvGrpSpPr>
        <p:grpSpPr>
          <a:xfrm>
            <a:off x="4761198" y="1871865"/>
            <a:ext cx="945686" cy="1399770"/>
            <a:chOff x="1370946" y="3221600"/>
            <a:chExt cx="979155" cy="1399770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BC5CFBEE-0E0A-B696-4FE0-6220350045A6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424DFAF4-50BC-A0C3-14AE-DB7ED888A35B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7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A10C60CD-BCCF-A827-78D3-C9D5EF806D2A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53" name="直接连接符 52">
                  <a:extLst>
                    <a:ext uri="{FF2B5EF4-FFF2-40B4-BE49-F238E27FC236}">
                      <a16:creationId xmlns:a16="http://schemas.microsoft.com/office/drawing/2014/main" id="{0D74977E-BCB0-B3DB-2BE1-52189C5A3A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直接连接符 53">
                  <a:extLst>
                    <a:ext uri="{FF2B5EF4-FFF2-40B4-BE49-F238E27FC236}">
                      <a16:creationId xmlns:a16="http://schemas.microsoft.com/office/drawing/2014/main" id="{227F94E5-5A31-E22E-720E-9531101AAD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6BB31F35-2082-0287-BFA7-ACF29D845740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22FEFC9F-8ABA-FAC1-CD93-92D3AB5F2814}"/>
              </a:ext>
            </a:extLst>
          </p:cNvPr>
          <p:cNvSpPr txBox="1"/>
          <p:nvPr/>
        </p:nvSpPr>
        <p:spPr>
          <a:xfrm>
            <a:off x="7291663" y="2773440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5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F53CADF-3949-E9A3-C2FA-80F53F335F5D}"/>
              </a:ext>
            </a:extLst>
          </p:cNvPr>
          <p:cNvSpPr txBox="1"/>
          <p:nvPr/>
        </p:nvSpPr>
        <p:spPr>
          <a:xfrm>
            <a:off x="6524666" y="2759642"/>
            <a:ext cx="34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j-ea"/>
              </a:rPr>
              <a:t>2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397898F-654F-00D7-52ED-92A157929924}"/>
              </a:ext>
            </a:extLst>
          </p:cNvPr>
          <p:cNvSpPr txBox="1"/>
          <p:nvPr/>
        </p:nvSpPr>
        <p:spPr>
          <a:xfrm>
            <a:off x="6890978" y="1797316"/>
            <a:ext cx="347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C8F6A037-47CA-E53E-0727-AE82148C53CD}"/>
              </a:ext>
            </a:extLst>
          </p:cNvPr>
          <p:cNvGrpSpPr/>
          <p:nvPr/>
        </p:nvGrpSpPr>
        <p:grpSpPr>
          <a:xfrm>
            <a:off x="6703487" y="2327485"/>
            <a:ext cx="708401" cy="417353"/>
            <a:chOff x="1729218" y="3125806"/>
            <a:chExt cx="909677" cy="517615"/>
          </a:xfrm>
        </p:grpSpPr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1BB6B833-9FD0-4C1E-A727-18266682B1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29218" y="3134254"/>
              <a:ext cx="426188" cy="5091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3E54EF3E-167F-3C74-5E8E-A5D2909E09F4}"/>
                </a:ext>
              </a:extLst>
            </p:cNvPr>
            <p:cNvCxnSpPr>
              <a:cxnSpLocks/>
            </p:cNvCxnSpPr>
            <p:nvPr/>
          </p:nvCxnSpPr>
          <p:spPr>
            <a:xfrm>
              <a:off x="2155406" y="3125806"/>
              <a:ext cx="483489" cy="5176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9FD11854-1ECD-8D76-E7E6-E7691473001B}"/>
              </a:ext>
            </a:extLst>
          </p:cNvPr>
          <p:cNvSpPr/>
          <p:nvPr/>
        </p:nvSpPr>
        <p:spPr>
          <a:xfrm>
            <a:off x="6856526" y="1849425"/>
            <a:ext cx="435137" cy="4505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28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46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3CDCA2-4127-DA89-19A8-640E1EE04BCC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P40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3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CEB087E-77CE-8B0D-B5BD-AA0EC3DD76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2156079"/>
            <a:ext cx="7557025" cy="24021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27F021F-C00F-F685-F1BF-92B97A92DCFC}"/>
              </a:ext>
            </a:extLst>
          </p:cNvPr>
          <p:cNvSpPr txBox="1"/>
          <p:nvPr/>
        </p:nvSpPr>
        <p:spPr>
          <a:xfrm>
            <a:off x="793487" y="852902"/>
            <a:ext cx="7295792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下面哪两盘草莓（</a:t>
            </a:r>
            <a:r>
              <a:rPr lang="en-US" altLang="zh-CN" sz="2800" b="1" dirty="0" err="1">
                <a:latin typeface="宋体" panose="02010600030101010101" pitchFamily="2" charset="-122"/>
              </a:rPr>
              <a:t>méi</a:t>
            </a:r>
            <a:r>
              <a:rPr lang="zh-CN" altLang="en-US" sz="2800" b="1" dirty="0">
                <a:latin typeface="+mn-lt"/>
                <a:ea typeface="+mn-ea"/>
              </a:rPr>
              <a:t>）合起来是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个？哪两盘合起来是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个？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4B151FD-433C-CBAF-CDCB-02466AC4FEA6}"/>
              </a:ext>
            </a:extLst>
          </p:cNvPr>
          <p:cNvCxnSpPr>
            <a:cxnSpLocks/>
          </p:cNvCxnSpPr>
          <p:nvPr/>
        </p:nvCxnSpPr>
        <p:spPr>
          <a:xfrm>
            <a:off x="2950723" y="3012764"/>
            <a:ext cx="4208834" cy="6355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3DF8552-9823-3F4C-1681-B50AC5FAC837}"/>
              </a:ext>
            </a:extLst>
          </p:cNvPr>
          <p:cNvCxnSpPr>
            <a:cxnSpLocks/>
          </p:cNvCxnSpPr>
          <p:nvPr/>
        </p:nvCxnSpPr>
        <p:spPr>
          <a:xfrm flipV="1">
            <a:off x="3916497" y="3012764"/>
            <a:ext cx="356681" cy="7068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BA939DB-7C75-974F-6952-0A68E4F57886}"/>
              </a:ext>
            </a:extLst>
          </p:cNvPr>
          <p:cNvCxnSpPr>
            <a:cxnSpLocks/>
          </p:cNvCxnSpPr>
          <p:nvPr/>
        </p:nvCxnSpPr>
        <p:spPr>
          <a:xfrm flipV="1">
            <a:off x="2088204" y="3061402"/>
            <a:ext cx="3806504" cy="6582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F35AD74-CBD6-692F-C151-01807E01DA34}"/>
              </a:ext>
            </a:extLst>
          </p:cNvPr>
          <p:cNvSpPr txBox="1"/>
          <p:nvPr/>
        </p:nvSpPr>
        <p:spPr>
          <a:xfrm>
            <a:off x="2141018" y="4429098"/>
            <a:ext cx="6209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这样连起来的两盘合起来是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170835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3CDCA2-4127-DA89-19A8-640E1EE04BCC}"/>
              </a:ext>
            </a:extLst>
          </p:cNvPr>
          <p:cNvSpPr txBox="1"/>
          <p:nvPr/>
        </p:nvSpPr>
        <p:spPr>
          <a:xfrm>
            <a:off x="4094838" y="452792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P40</a:t>
            </a:r>
            <a:r>
              <a:rPr lang="zh-CN" altLang="en-US" sz="2000" b="1" dirty="0">
                <a:latin typeface="+mj-lt"/>
              </a:rPr>
              <a:t>“做一做”第</a:t>
            </a:r>
            <a:r>
              <a:rPr lang="en-US" altLang="zh-CN" sz="2000" b="1" dirty="0">
                <a:latin typeface="+mj-lt"/>
              </a:rPr>
              <a:t>3</a:t>
            </a:r>
            <a:r>
              <a:rPr lang="zh-CN" altLang="en-US" sz="2000" b="1" dirty="0">
                <a:latin typeface="+mj-lt"/>
              </a:rPr>
              <a:t>题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CEB087E-77CE-8B0D-B5BD-AA0EC3DD76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7" y="2156079"/>
            <a:ext cx="7557025" cy="2402116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4B151FD-433C-CBAF-CDCB-02466AC4FEA6}"/>
              </a:ext>
            </a:extLst>
          </p:cNvPr>
          <p:cNvCxnSpPr>
            <a:cxnSpLocks/>
          </p:cNvCxnSpPr>
          <p:nvPr/>
        </p:nvCxnSpPr>
        <p:spPr>
          <a:xfrm>
            <a:off x="6588868" y="3070634"/>
            <a:ext cx="564204" cy="576684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3DF8552-9823-3F4C-1681-B50AC5FAC837}"/>
              </a:ext>
            </a:extLst>
          </p:cNvPr>
          <p:cNvCxnSpPr>
            <a:cxnSpLocks/>
          </p:cNvCxnSpPr>
          <p:nvPr/>
        </p:nvCxnSpPr>
        <p:spPr>
          <a:xfrm flipH="1" flipV="1">
            <a:off x="4273178" y="3070634"/>
            <a:ext cx="972587" cy="576684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BA939DB-7C75-974F-6952-0A68E4F57886}"/>
              </a:ext>
            </a:extLst>
          </p:cNvPr>
          <p:cNvCxnSpPr>
            <a:cxnSpLocks/>
          </p:cNvCxnSpPr>
          <p:nvPr/>
        </p:nvCxnSpPr>
        <p:spPr>
          <a:xfrm flipV="1">
            <a:off x="2470825" y="4034975"/>
            <a:ext cx="311286" cy="3233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F35AD74-CBD6-692F-C151-01807E01DA34}"/>
              </a:ext>
            </a:extLst>
          </p:cNvPr>
          <p:cNvSpPr txBox="1"/>
          <p:nvPr/>
        </p:nvSpPr>
        <p:spPr>
          <a:xfrm>
            <a:off x="2141018" y="4429098"/>
            <a:ext cx="6209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这样连起来的两盘合起来是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个。</a:t>
            </a: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7B356CFF-3D56-6911-8FA2-B46A549A093D}"/>
              </a:ext>
            </a:extLst>
          </p:cNvPr>
          <p:cNvSpPr/>
          <p:nvPr/>
        </p:nvSpPr>
        <p:spPr>
          <a:xfrm>
            <a:off x="2788596" y="2107600"/>
            <a:ext cx="2898842" cy="272434"/>
          </a:xfrm>
          <a:custGeom>
            <a:avLst/>
            <a:gdLst>
              <a:gd name="connsiteX0" fmla="*/ 0 w 2898842"/>
              <a:gd name="connsiteY0" fmla="*/ 252979 h 272434"/>
              <a:gd name="connsiteX1" fmla="*/ 1361872 w 2898842"/>
              <a:gd name="connsiteY1" fmla="*/ 60 h 272434"/>
              <a:gd name="connsiteX2" fmla="*/ 2898842 w 2898842"/>
              <a:gd name="connsiteY2" fmla="*/ 272434 h 27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8842" h="272434">
                <a:moveTo>
                  <a:pt x="0" y="252979"/>
                </a:moveTo>
                <a:cubicBezTo>
                  <a:pt x="439366" y="124898"/>
                  <a:pt x="878732" y="-3182"/>
                  <a:pt x="1361872" y="60"/>
                </a:cubicBezTo>
                <a:cubicBezTo>
                  <a:pt x="1845012" y="3302"/>
                  <a:pt x="2371927" y="137868"/>
                  <a:pt x="2898842" y="272434"/>
                </a:cubicBezTo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8ABE0FB-F8E9-41E9-9D7C-254EDCAC20E6}"/>
              </a:ext>
            </a:extLst>
          </p:cNvPr>
          <p:cNvSpPr txBox="1"/>
          <p:nvPr/>
        </p:nvSpPr>
        <p:spPr>
          <a:xfrm>
            <a:off x="793487" y="852902"/>
            <a:ext cx="7295792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下面哪两盘草莓（</a:t>
            </a:r>
            <a:r>
              <a:rPr lang="en-US" altLang="zh-CN" sz="2800" b="1" dirty="0" err="1">
                <a:latin typeface="宋体" panose="02010600030101010101" pitchFamily="2" charset="-122"/>
              </a:rPr>
              <a:t>méi</a:t>
            </a:r>
            <a:r>
              <a:rPr lang="zh-CN" altLang="en-US" sz="2800" b="1" dirty="0">
                <a:latin typeface="+mn-lt"/>
                <a:ea typeface="+mn-ea"/>
              </a:rPr>
              <a:t>）合起来是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个？哪两盘合起来是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个？</a:t>
            </a:r>
          </a:p>
        </p:txBody>
      </p:sp>
    </p:spTree>
    <p:extLst>
      <p:ext uri="{BB962C8B-B14F-4D97-AF65-F5344CB8AC3E}">
        <p14:creationId xmlns:p14="http://schemas.microsoft.com/office/powerpoint/2010/main" val="92170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9C3DD6D2-3602-17E0-0B3D-54361A65A4DC}"/>
              </a:ext>
            </a:extLst>
          </p:cNvPr>
          <p:cNvSpPr txBox="1"/>
          <p:nvPr/>
        </p:nvSpPr>
        <p:spPr>
          <a:xfrm>
            <a:off x="3369575" y="256566"/>
            <a:ext cx="3172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6</a:t>
            </a:r>
            <a:r>
              <a:rPr lang="zh-CN" altLang="en-US" sz="2800" b="1" dirty="0">
                <a:latin typeface="+mj-lt"/>
                <a:ea typeface="+mn-ea"/>
              </a:rPr>
              <a:t>、</a:t>
            </a:r>
            <a:r>
              <a:rPr lang="en-US" altLang="zh-CN" sz="2800" b="1" dirty="0">
                <a:latin typeface="+mj-lt"/>
                <a:ea typeface="+mn-ea"/>
              </a:rPr>
              <a:t>7</a:t>
            </a:r>
            <a:r>
              <a:rPr lang="zh-CN" altLang="en-US" sz="2800" b="1" dirty="0">
                <a:latin typeface="+mj-lt"/>
                <a:ea typeface="+mn-ea"/>
              </a:rPr>
              <a:t>的分与合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57A678-F912-C0BA-7E7B-15A3D0665F39}"/>
              </a:ext>
            </a:extLst>
          </p:cNvPr>
          <p:cNvSpPr txBox="1"/>
          <p:nvPr/>
        </p:nvSpPr>
        <p:spPr>
          <a:xfrm>
            <a:off x="2176425" y="2028834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D2DE953-BC4A-05DE-C9DB-2B1DA901D579}"/>
              </a:ext>
            </a:extLst>
          </p:cNvPr>
          <p:cNvSpPr txBox="1"/>
          <p:nvPr/>
        </p:nvSpPr>
        <p:spPr>
          <a:xfrm>
            <a:off x="1409428" y="2015036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6101831-4CCB-32D5-58BF-EA0559538963}"/>
              </a:ext>
            </a:extLst>
          </p:cNvPr>
          <p:cNvGrpSpPr/>
          <p:nvPr/>
        </p:nvGrpSpPr>
        <p:grpSpPr>
          <a:xfrm>
            <a:off x="1336051" y="1127259"/>
            <a:ext cx="1240279" cy="1399770"/>
            <a:chOff x="1109822" y="3221600"/>
            <a:chExt cx="1240279" cy="1399770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34403A63-EB03-18E2-EA67-794CEF1E1DA2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36E75D4-CFF6-F6EE-01E2-1D62B85FDD32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F8793B23-58AE-98D8-8503-A4813182A3E7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8EB19877-93B5-22AE-36F3-2F8D225E7C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>
                  <a:extLst>
                    <a:ext uri="{FF2B5EF4-FFF2-40B4-BE49-F238E27FC236}">
                      <a16:creationId xmlns:a16="http://schemas.microsoft.com/office/drawing/2014/main" id="{0CF00E9C-4DE3-A9F3-4073-C8968F1EBA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5827798-67D1-085D-DCCF-427A76101442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02995C12-F9ED-B4E9-94EA-34956737A4E7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D8972A83-184B-C9F3-DC12-232603252ED8}"/>
              </a:ext>
            </a:extLst>
          </p:cNvPr>
          <p:cNvSpPr txBox="1"/>
          <p:nvPr/>
        </p:nvSpPr>
        <p:spPr>
          <a:xfrm>
            <a:off x="3684212" y="2040061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094AFF8-5664-C674-8BE3-2966DA0FA92B}"/>
              </a:ext>
            </a:extLst>
          </p:cNvPr>
          <p:cNvSpPr txBox="1"/>
          <p:nvPr/>
        </p:nvSpPr>
        <p:spPr>
          <a:xfrm>
            <a:off x="2917215" y="2026263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47AE9278-4B91-C780-E497-85CD8885EB97}"/>
              </a:ext>
            </a:extLst>
          </p:cNvPr>
          <p:cNvGrpSpPr/>
          <p:nvPr/>
        </p:nvGrpSpPr>
        <p:grpSpPr>
          <a:xfrm>
            <a:off x="2843838" y="1138486"/>
            <a:ext cx="1240279" cy="1399770"/>
            <a:chOff x="1109822" y="3221600"/>
            <a:chExt cx="1240279" cy="1399770"/>
          </a:xfrm>
        </p:grpSpPr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id="{8C64D63B-5FE7-116B-0913-5FFC491E46B0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30819DB0-9DD7-E153-9E7A-94432186C4B3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63161921-600B-DE09-E469-7366DC555A8C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92" name="直接连接符 91">
                  <a:extLst>
                    <a:ext uri="{FF2B5EF4-FFF2-40B4-BE49-F238E27FC236}">
                      <a16:creationId xmlns:a16="http://schemas.microsoft.com/office/drawing/2014/main" id="{152B7676-5584-95D9-E135-220677A3D5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直接连接符 92">
                  <a:extLst>
                    <a:ext uri="{FF2B5EF4-FFF2-40B4-BE49-F238E27FC236}">
                      <a16:creationId xmlns:a16="http://schemas.microsoft.com/office/drawing/2014/main" id="{079B6179-AE68-8103-AEEE-9221EC4851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58B60102-580E-7A77-B642-EEA2DEDA5D13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4159FD16-CD3D-5F80-BAF7-EAE8F8038E36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文本框 93">
            <a:extLst>
              <a:ext uri="{FF2B5EF4-FFF2-40B4-BE49-F238E27FC236}">
                <a16:creationId xmlns:a16="http://schemas.microsoft.com/office/drawing/2014/main" id="{067352E5-9C1E-8F1D-1640-CCF0979FBAD8}"/>
              </a:ext>
            </a:extLst>
          </p:cNvPr>
          <p:cNvSpPr txBox="1"/>
          <p:nvPr/>
        </p:nvSpPr>
        <p:spPr>
          <a:xfrm>
            <a:off x="5228320" y="2040061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A52A6F1-93BB-A33C-E7B5-A5032C4839DE}"/>
              </a:ext>
            </a:extLst>
          </p:cNvPr>
          <p:cNvSpPr txBox="1"/>
          <p:nvPr/>
        </p:nvSpPr>
        <p:spPr>
          <a:xfrm>
            <a:off x="4461323" y="2026263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6BF3C636-59AF-EF3E-D683-AB31134C4DBB}"/>
              </a:ext>
            </a:extLst>
          </p:cNvPr>
          <p:cNvGrpSpPr/>
          <p:nvPr/>
        </p:nvGrpSpPr>
        <p:grpSpPr>
          <a:xfrm>
            <a:off x="4387946" y="1138486"/>
            <a:ext cx="1240279" cy="1399770"/>
            <a:chOff x="1109822" y="3221600"/>
            <a:chExt cx="1240279" cy="1399770"/>
          </a:xfrm>
        </p:grpSpPr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53496004-EF11-2D21-5AF8-A1F90228552E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62498D24-2629-1232-F833-8FAA1E9FFBBE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09" name="组合 108">
                <a:extLst>
                  <a:ext uri="{FF2B5EF4-FFF2-40B4-BE49-F238E27FC236}">
                    <a16:creationId xmlns:a16="http://schemas.microsoft.com/office/drawing/2014/main" id="{69C80DD2-A82D-AA8A-6CBC-292503055AE1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10" name="直接连接符 109">
                  <a:extLst>
                    <a:ext uri="{FF2B5EF4-FFF2-40B4-BE49-F238E27FC236}">
                      <a16:creationId xmlns:a16="http://schemas.microsoft.com/office/drawing/2014/main" id="{2E81B4A3-2F5E-A4A0-7391-40982BE7FC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直接连接符 110">
                  <a:extLst>
                    <a:ext uri="{FF2B5EF4-FFF2-40B4-BE49-F238E27FC236}">
                      <a16:creationId xmlns:a16="http://schemas.microsoft.com/office/drawing/2014/main" id="{9249AF50-8443-3F4D-74A0-3A83664E7D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7081D07A-972F-5B1A-54C5-1F5C61CABD8C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D6D35A04-C540-0A4D-2E5B-7631EEBA7ADA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2" name="文本框 111">
            <a:extLst>
              <a:ext uri="{FF2B5EF4-FFF2-40B4-BE49-F238E27FC236}">
                <a16:creationId xmlns:a16="http://schemas.microsoft.com/office/drawing/2014/main" id="{B5699A52-6591-4E7F-0923-69F6F392E68D}"/>
              </a:ext>
            </a:extLst>
          </p:cNvPr>
          <p:cNvSpPr txBox="1"/>
          <p:nvPr/>
        </p:nvSpPr>
        <p:spPr>
          <a:xfrm>
            <a:off x="6736107" y="205128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A7B3F59D-D45B-2373-01D4-85E42BAE9A9C}"/>
              </a:ext>
            </a:extLst>
          </p:cNvPr>
          <p:cNvSpPr txBox="1"/>
          <p:nvPr/>
        </p:nvSpPr>
        <p:spPr>
          <a:xfrm>
            <a:off x="5969110" y="203749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8D26A1D2-B655-7B6D-CDC5-C4100755954D}"/>
              </a:ext>
            </a:extLst>
          </p:cNvPr>
          <p:cNvGrpSpPr/>
          <p:nvPr/>
        </p:nvGrpSpPr>
        <p:grpSpPr>
          <a:xfrm>
            <a:off x="5895733" y="1149713"/>
            <a:ext cx="1240279" cy="1399770"/>
            <a:chOff x="1109822" y="3221600"/>
            <a:chExt cx="1240279" cy="1399770"/>
          </a:xfrm>
        </p:grpSpPr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id="{3525B922-66E8-08F4-A853-E997CB81126C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FA2AD57B-3CA0-9289-FA85-78432E59EEFA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19" name="组合 118">
                <a:extLst>
                  <a:ext uri="{FF2B5EF4-FFF2-40B4-BE49-F238E27FC236}">
                    <a16:creationId xmlns:a16="http://schemas.microsoft.com/office/drawing/2014/main" id="{1717B80E-EC62-2A17-BF44-3A02A94A0BAA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20" name="直接连接符 119">
                  <a:extLst>
                    <a:ext uri="{FF2B5EF4-FFF2-40B4-BE49-F238E27FC236}">
                      <a16:creationId xmlns:a16="http://schemas.microsoft.com/office/drawing/2014/main" id="{6FCB1FBA-F978-4262-F226-D124F5868A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直接连接符 120">
                  <a:extLst>
                    <a:ext uri="{FF2B5EF4-FFF2-40B4-BE49-F238E27FC236}">
                      <a16:creationId xmlns:a16="http://schemas.microsoft.com/office/drawing/2014/main" id="{DCA42BBD-1275-092F-111C-ADA34B9888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7E9865DA-3140-90DC-4321-304FD56E7819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4655F022-E2B4-471B-C772-CBC79C0CA2C2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FEB913DD-62C4-C6B8-4C04-E282EE430FEC}"/>
              </a:ext>
            </a:extLst>
          </p:cNvPr>
          <p:cNvSpPr txBox="1"/>
          <p:nvPr/>
        </p:nvSpPr>
        <p:spPr>
          <a:xfrm>
            <a:off x="8264788" y="2053859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A4E2EE22-195C-A66E-D77B-05D327243BAE}"/>
              </a:ext>
            </a:extLst>
          </p:cNvPr>
          <p:cNvSpPr txBox="1"/>
          <p:nvPr/>
        </p:nvSpPr>
        <p:spPr>
          <a:xfrm>
            <a:off x="7497791" y="2040061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A69320FA-CBB8-ED06-5A24-746EB841F995}"/>
              </a:ext>
            </a:extLst>
          </p:cNvPr>
          <p:cNvGrpSpPr/>
          <p:nvPr/>
        </p:nvGrpSpPr>
        <p:grpSpPr>
          <a:xfrm>
            <a:off x="7424414" y="1152284"/>
            <a:ext cx="1240279" cy="1399770"/>
            <a:chOff x="1109822" y="3221600"/>
            <a:chExt cx="1240279" cy="1399770"/>
          </a:xfrm>
        </p:grpSpPr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D0ED5057-B8DC-9F6C-F7EA-9AB19C3D1DA6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28" name="文本框 127">
                <a:extLst>
                  <a:ext uri="{FF2B5EF4-FFF2-40B4-BE49-F238E27FC236}">
                    <a16:creationId xmlns:a16="http://schemas.microsoft.com/office/drawing/2014/main" id="{C94B6BC3-84E9-7A6E-4136-1B21D7955CA4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29" name="组合 128">
                <a:extLst>
                  <a:ext uri="{FF2B5EF4-FFF2-40B4-BE49-F238E27FC236}">
                    <a16:creationId xmlns:a16="http://schemas.microsoft.com/office/drawing/2014/main" id="{02C4768F-C038-4D48-7620-A92513447290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30" name="直接连接符 129">
                  <a:extLst>
                    <a:ext uri="{FF2B5EF4-FFF2-40B4-BE49-F238E27FC236}">
                      <a16:creationId xmlns:a16="http://schemas.microsoft.com/office/drawing/2014/main" id="{F8DD47F0-EDED-753B-765C-FAA2C4DB1E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直接连接符 130">
                  <a:extLst>
                    <a:ext uri="{FF2B5EF4-FFF2-40B4-BE49-F238E27FC236}">
                      <a16:creationId xmlns:a16="http://schemas.microsoft.com/office/drawing/2014/main" id="{6C5FC7BD-7AF0-783E-DA5A-CE6AB1ED6C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3312A223-AAD9-C5A6-773B-85D435BB0D15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086842B5-CD8E-111A-69CA-2F86682AC413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2" name="文本框 131">
            <a:extLst>
              <a:ext uri="{FF2B5EF4-FFF2-40B4-BE49-F238E27FC236}">
                <a16:creationId xmlns:a16="http://schemas.microsoft.com/office/drawing/2014/main" id="{35012C36-0CB2-A102-03E8-767E8E1DE8E7}"/>
              </a:ext>
            </a:extLst>
          </p:cNvPr>
          <p:cNvSpPr txBox="1"/>
          <p:nvPr/>
        </p:nvSpPr>
        <p:spPr>
          <a:xfrm>
            <a:off x="2176425" y="3912758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AD04F07D-9F61-0572-2FC9-9B027479D332}"/>
              </a:ext>
            </a:extLst>
          </p:cNvPr>
          <p:cNvSpPr txBox="1"/>
          <p:nvPr/>
        </p:nvSpPr>
        <p:spPr>
          <a:xfrm>
            <a:off x="1409428" y="3898960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34" name="组合 133">
            <a:extLst>
              <a:ext uri="{FF2B5EF4-FFF2-40B4-BE49-F238E27FC236}">
                <a16:creationId xmlns:a16="http://schemas.microsoft.com/office/drawing/2014/main" id="{5301DED3-7E1B-7CAE-9844-9631E48D218F}"/>
              </a:ext>
            </a:extLst>
          </p:cNvPr>
          <p:cNvGrpSpPr/>
          <p:nvPr/>
        </p:nvGrpSpPr>
        <p:grpSpPr>
          <a:xfrm>
            <a:off x="1336051" y="3011183"/>
            <a:ext cx="1240279" cy="1399770"/>
            <a:chOff x="1109822" y="3221600"/>
            <a:chExt cx="1240279" cy="1399770"/>
          </a:xfrm>
        </p:grpSpPr>
        <p:grpSp>
          <p:nvGrpSpPr>
            <p:cNvPr id="135" name="组合 134">
              <a:extLst>
                <a:ext uri="{FF2B5EF4-FFF2-40B4-BE49-F238E27FC236}">
                  <a16:creationId xmlns:a16="http://schemas.microsoft.com/office/drawing/2014/main" id="{A0621BF3-0A7F-0D2D-9920-450822EEE337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38" name="文本框 137">
                <a:extLst>
                  <a:ext uri="{FF2B5EF4-FFF2-40B4-BE49-F238E27FC236}">
                    <a16:creationId xmlns:a16="http://schemas.microsoft.com/office/drawing/2014/main" id="{7ADE0C66-E3D7-FEA4-861B-A9EA757CB007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39" name="组合 138">
                <a:extLst>
                  <a:ext uri="{FF2B5EF4-FFF2-40B4-BE49-F238E27FC236}">
                    <a16:creationId xmlns:a16="http://schemas.microsoft.com/office/drawing/2014/main" id="{9269C861-0A7D-9997-2182-28531EE03CFD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40" name="直接连接符 139">
                  <a:extLst>
                    <a:ext uri="{FF2B5EF4-FFF2-40B4-BE49-F238E27FC236}">
                      <a16:creationId xmlns:a16="http://schemas.microsoft.com/office/drawing/2014/main" id="{B826FEDC-95FC-35FF-8432-24FA67CA2E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直接连接符 140">
                  <a:extLst>
                    <a:ext uri="{FF2B5EF4-FFF2-40B4-BE49-F238E27FC236}">
                      <a16:creationId xmlns:a16="http://schemas.microsoft.com/office/drawing/2014/main" id="{9706381C-FC4C-F1E6-F0D6-6C5DCFB6F1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0E20B519-BBCC-40C3-67B5-0A84C8E80B69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1623C5DC-D435-47D5-5392-7C28EE3BE744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2" name="文本框 141">
            <a:extLst>
              <a:ext uri="{FF2B5EF4-FFF2-40B4-BE49-F238E27FC236}">
                <a16:creationId xmlns:a16="http://schemas.microsoft.com/office/drawing/2014/main" id="{7FED5E42-375A-63BD-57EE-7EC3016BFA34}"/>
              </a:ext>
            </a:extLst>
          </p:cNvPr>
          <p:cNvSpPr txBox="1"/>
          <p:nvPr/>
        </p:nvSpPr>
        <p:spPr>
          <a:xfrm>
            <a:off x="3684212" y="392398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332FDB74-BB77-32B8-C1F3-CD13A93D0472}"/>
              </a:ext>
            </a:extLst>
          </p:cNvPr>
          <p:cNvSpPr txBox="1"/>
          <p:nvPr/>
        </p:nvSpPr>
        <p:spPr>
          <a:xfrm>
            <a:off x="2917215" y="391018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FEE6611A-99B1-D596-DAE4-444FFCFA4A73}"/>
              </a:ext>
            </a:extLst>
          </p:cNvPr>
          <p:cNvGrpSpPr/>
          <p:nvPr/>
        </p:nvGrpSpPr>
        <p:grpSpPr>
          <a:xfrm>
            <a:off x="2843838" y="3022410"/>
            <a:ext cx="1240279" cy="1399770"/>
            <a:chOff x="1109822" y="3221600"/>
            <a:chExt cx="1240279" cy="1399770"/>
          </a:xfrm>
        </p:grpSpPr>
        <p:grpSp>
          <p:nvGrpSpPr>
            <p:cNvPr id="145" name="组合 144">
              <a:extLst>
                <a:ext uri="{FF2B5EF4-FFF2-40B4-BE49-F238E27FC236}">
                  <a16:creationId xmlns:a16="http://schemas.microsoft.com/office/drawing/2014/main" id="{39ACF65C-204F-EDF0-1190-0A71A608A565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48" name="文本框 147">
                <a:extLst>
                  <a:ext uri="{FF2B5EF4-FFF2-40B4-BE49-F238E27FC236}">
                    <a16:creationId xmlns:a16="http://schemas.microsoft.com/office/drawing/2014/main" id="{1FC291BD-CCC9-A830-0307-0AD15B081994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49" name="组合 148">
                <a:extLst>
                  <a:ext uri="{FF2B5EF4-FFF2-40B4-BE49-F238E27FC236}">
                    <a16:creationId xmlns:a16="http://schemas.microsoft.com/office/drawing/2014/main" id="{49316918-4BC5-4FF7-852C-5D1653A4A91F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50" name="直接连接符 149">
                  <a:extLst>
                    <a:ext uri="{FF2B5EF4-FFF2-40B4-BE49-F238E27FC236}">
                      <a16:creationId xmlns:a16="http://schemas.microsoft.com/office/drawing/2014/main" id="{D098EC43-D86E-58AC-2BEA-89A9A980FA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直接连接符 150">
                  <a:extLst>
                    <a:ext uri="{FF2B5EF4-FFF2-40B4-BE49-F238E27FC236}">
                      <a16:creationId xmlns:a16="http://schemas.microsoft.com/office/drawing/2014/main" id="{FECA2A29-4D89-8D05-976E-50569CB017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6" name="矩形 145">
              <a:extLst>
                <a:ext uri="{FF2B5EF4-FFF2-40B4-BE49-F238E27FC236}">
                  <a16:creationId xmlns:a16="http://schemas.microsoft.com/office/drawing/2014/main" id="{2582F600-96FC-4014-3D77-C629A8E6A6DA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97650748-0D21-99E2-F40A-06267DD781C6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2" name="文本框 151">
            <a:extLst>
              <a:ext uri="{FF2B5EF4-FFF2-40B4-BE49-F238E27FC236}">
                <a16:creationId xmlns:a16="http://schemas.microsoft.com/office/drawing/2014/main" id="{B3626A97-85FB-8DFB-555C-81869612B74F}"/>
              </a:ext>
            </a:extLst>
          </p:cNvPr>
          <p:cNvSpPr txBox="1"/>
          <p:nvPr/>
        </p:nvSpPr>
        <p:spPr>
          <a:xfrm>
            <a:off x="5228320" y="392398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C991BDED-5D8F-8A8E-4AFB-52A768A46609}"/>
              </a:ext>
            </a:extLst>
          </p:cNvPr>
          <p:cNvSpPr txBox="1"/>
          <p:nvPr/>
        </p:nvSpPr>
        <p:spPr>
          <a:xfrm>
            <a:off x="4461323" y="3910187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54" name="组合 153">
            <a:extLst>
              <a:ext uri="{FF2B5EF4-FFF2-40B4-BE49-F238E27FC236}">
                <a16:creationId xmlns:a16="http://schemas.microsoft.com/office/drawing/2014/main" id="{C8760FD4-7670-D4DA-A563-899B62E83DE8}"/>
              </a:ext>
            </a:extLst>
          </p:cNvPr>
          <p:cNvGrpSpPr/>
          <p:nvPr/>
        </p:nvGrpSpPr>
        <p:grpSpPr>
          <a:xfrm>
            <a:off x="4387946" y="3022410"/>
            <a:ext cx="1240279" cy="1399770"/>
            <a:chOff x="1109822" y="3221600"/>
            <a:chExt cx="1240279" cy="1399770"/>
          </a:xfrm>
        </p:grpSpPr>
        <p:grpSp>
          <p:nvGrpSpPr>
            <p:cNvPr id="155" name="组合 154">
              <a:extLst>
                <a:ext uri="{FF2B5EF4-FFF2-40B4-BE49-F238E27FC236}">
                  <a16:creationId xmlns:a16="http://schemas.microsoft.com/office/drawing/2014/main" id="{D05532B9-0F2B-2030-2285-9A474F6B415E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58" name="文本框 157">
                <a:extLst>
                  <a:ext uri="{FF2B5EF4-FFF2-40B4-BE49-F238E27FC236}">
                    <a16:creationId xmlns:a16="http://schemas.microsoft.com/office/drawing/2014/main" id="{9B781B7B-0568-8A33-5466-25689C7B7A45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59" name="组合 158">
                <a:extLst>
                  <a:ext uri="{FF2B5EF4-FFF2-40B4-BE49-F238E27FC236}">
                    <a16:creationId xmlns:a16="http://schemas.microsoft.com/office/drawing/2014/main" id="{94692D96-9261-98B0-3012-AEC8F88EBF0E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60" name="直接连接符 159">
                  <a:extLst>
                    <a:ext uri="{FF2B5EF4-FFF2-40B4-BE49-F238E27FC236}">
                      <a16:creationId xmlns:a16="http://schemas.microsoft.com/office/drawing/2014/main" id="{D1E65527-6FC9-E938-29C5-79459B699E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直接连接符 160">
                  <a:extLst>
                    <a:ext uri="{FF2B5EF4-FFF2-40B4-BE49-F238E27FC236}">
                      <a16:creationId xmlns:a16="http://schemas.microsoft.com/office/drawing/2014/main" id="{D5A6724B-7815-59C7-767A-58A1A36CB5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4474140A-25B2-EA31-D2FC-A57506AAE7B2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45440F48-2422-5760-713C-D2C2EEEAC394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2" name="文本框 161">
            <a:extLst>
              <a:ext uri="{FF2B5EF4-FFF2-40B4-BE49-F238E27FC236}">
                <a16:creationId xmlns:a16="http://schemas.microsoft.com/office/drawing/2014/main" id="{10BF794F-00E2-E150-A08A-23A53275974B}"/>
              </a:ext>
            </a:extLst>
          </p:cNvPr>
          <p:cNvSpPr txBox="1"/>
          <p:nvPr/>
        </p:nvSpPr>
        <p:spPr>
          <a:xfrm>
            <a:off x="6736107" y="3935212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F3ED1315-6C46-434E-4DCC-00FAC8165733}"/>
              </a:ext>
            </a:extLst>
          </p:cNvPr>
          <p:cNvSpPr txBox="1"/>
          <p:nvPr/>
        </p:nvSpPr>
        <p:spPr>
          <a:xfrm>
            <a:off x="5969110" y="3921414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64" name="组合 163">
            <a:extLst>
              <a:ext uri="{FF2B5EF4-FFF2-40B4-BE49-F238E27FC236}">
                <a16:creationId xmlns:a16="http://schemas.microsoft.com/office/drawing/2014/main" id="{0E22E6F3-2FF5-E936-E2FD-D6A9DAF29335}"/>
              </a:ext>
            </a:extLst>
          </p:cNvPr>
          <p:cNvGrpSpPr/>
          <p:nvPr/>
        </p:nvGrpSpPr>
        <p:grpSpPr>
          <a:xfrm>
            <a:off x="5895733" y="3033637"/>
            <a:ext cx="1240279" cy="1399770"/>
            <a:chOff x="1109822" y="3221600"/>
            <a:chExt cx="1240279" cy="1399770"/>
          </a:xfrm>
        </p:grpSpPr>
        <p:grpSp>
          <p:nvGrpSpPr>
            <p:cNvPr id="165" name="组合 164">
              <a:extLst>
                <a:ext uri="{FF2B5EF4-FFF2-40B4-BE49-F238E27FC236}">
                  <a16:creationId xmlns:a16="http://schemas.microsoft.com/office/drawing/2014/main" id="{1C29BFBB-312B-A15F-A76D-11DD5D144050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68" name="文本框 167">
                <a:extLst>
                  <a:ext uri="{FF2B5EF4-FFF2-40B4-BE49-F238E27FC236}">
                    <a16:creationId xmlns:a16="http://schemas.microsoft.com/office/drawing/2014/main" id="{C767F482-511A-1D7C-B361-6E4B468C86F3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69" name="组合 168">
                <a:extLst>
                  <a:ext uri="{FF2B5EF4-FFF2-40B4-BE49-F238E27FC236}">
                    <a16:creationId xmlns:a16="http://schemas.microsoft.com/office/drawing/2014/main" id="{CA5A00C5-1E65-0763-36DD-86BF43A695FA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70" name="直接连接符 169">
                  <a:extLst>
                    <a:ext uri="{FF2B5EF4-FFF2-40B4-BE49-F238E27FC236}">
                      <a16:creationId xmlns:a16="http://schemas.microsoft.com/office/drawing/2014/main" id="{5843D83B-67E8-F0EC-39CB-AA043615FA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直接连接符 170">
                  <a:extLst>
                    <a:ext uri="{FF2B5EF4-FFF2-40B4-BE49-F238E27FC236}">
                      <a16:creationId xmlns:a16="http://schemas.microsoft.com/office/drawing/2014/main" id="{B4DE8269-8D61-E17A-CFA6-3E50F0112E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9B0DCAF7-21B0-126D-099F-045DE61E7FEE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235FDA35-95A1-D4E3-DA5C-74CE88497398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2" name="文本框 171">
            <a:extLst>
              <a:ext uri="{FF2B5EF4-FFF2-40B4-BE49-F238E27FC236}">
                <a16:creationId xmlns:a16="http://schemas.microsoft.com/office/drawing/2014/main" id="{723D74EB-4FAE-0E7A-E0CD-6DC96C79F44B}"/>
              </a:ext>
            </a:extLst>
          </p:cNvPr>
          <p:cNvSpPr txBox="1"/>
          <p:nvPr/>
        </p:nvSpPr>
        <p:spPr>
          <a:xfrm>
            <a:off x="8264788" y="3937783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92E67285-8F26-4927-1272-A3946AB90005}"/>
              </a:ext>
            </a:extLst>
          </p:cNvPr>
          <p:cNvSpPr txBox="1"/>
          <p:nvPr/>
        </p:nvSpPr>
        <p:spPr>
          <a:xfrm>
            <a:off x="7497791" y="3923985"/>
            <a:ext cx="359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174" name="组合 173">
            <a:extLst>
              <a:ext uri="{FF2B5EF4-FFF2-40B4-BE49-F238E27FC236}">
                <a16:creationId xmlns:a16="http://schemas.microsoft.com/office/drawing/2014/main" id="{4A449F61-0DDD-EBB8-4981-E402861C8CE3}"/>
              </a:ext>
            </a:extLst>
          </p:cNvPr>
          <p:cNvGrpSpPr/>
          <p:nvPr/>
        </p:nvGrpSpPr>
        <p:grpSpPr>
          <a:xfrm>
            <a:off x="7424414" y="3036208"/>
            <a:ext cx="1240279" cy="1399770"/>
            <a:chOff x="1109822" y="3221600"/>
            <a:chExt cx="1240279" cy="1399770"/>
          </a:xfrm>
        </p:grpSpPr>
        <p:grpSp>
          <p:nvGrpSpPr>
            <p:cNvPr id="175" name="组合 174">
              <a:extLst>
                <a:ext uri="{FF2B5EF4-FFF2-40B4-BE49-F238E27FC236}">
                  <a16:creationId xmlns:a16="http://schemas.microsoft.com/office/drawing/2014/main" id="{480766EE-26B5-8F68-1F0C-1E9DA335115B}"/>
                </a:ext>
              </a:extLst>
            </p:cNvPr>
            <p:cNvGrpSpPr/>
            <p:nvPr/>
          </p:nvGrpSpPr>
          <p:grpSpPr>
            <a:xfrm>
              <a:off x="1370946" y="3221600"/>
              <a:ext cx="733472" cy="872973"/>
              <a:chOff x="2636390" y="2258541"/>
              <a:chExt cx="909677" cy="1082689"/>
            </a:xfrm>
          </p:grpSpPr>
          <p:sp>
            <p:nvSpPr>
              <p:cNvPr id="178" name="文本框 177">
                <a:extLst>
                  <a:ext uri="{FF2B5EF4-FFF2-40B4-BE49-F238E27FC236}">
                    <a16:creationId xmlns:a16="http://schemas.microsoft.com/office/drawing/2014/main" id="{28F5427E-6BCB-9E5F-9369-EE9CED7F0748}"/>
                  </a:ext>
                </a:extLst>
              </p:cNvPr>
              <p:cNvSpPr txBox="1"/>
              <p:nvPr/>
            </p:nvSpPr>
            <p:spPr>
              <a:xfrm>
                <a:off x="2860811" y="2258541"/>
                <a:ext cx="445943" cy="64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latin typeface="+mj-lt"/>
                    <a:ea typeface="+mj-ea"/>
                  </a:rPr>
                  <a:t>6</a:t>
                </a:r>
                <a:endParaRPr lang="zh-CN" altLang="en-US" sz="2800" b="1" dirty="0">
                  <a:latin typeface="+mj-lt"/>
                  <a:ea typeface="+mj-ea"/>
                </a:endParaRPr>
              </a:p>
            </p:txBody>
          </p:sp>
          <p:grpSp>
            <p:nvGrpSpPr>
              <p:cNvPr id="179" name="组合 178">
                <a:extLst>
                  <a:ext uri="{FF2B5EF4-FFF2-40B4-BE49-F238E27FC236}">
                    <a16:creationId xmlns:a16="http://schemas.microsoft.com/office/drawing/2014/main" id="{EC0BD267-B4EC-E8EF-C718-B17416F9A153}"/>
                  </a:ext>
                </a:extLst>
              </p:cNvPr>
              <p:cNvGrpSpPr/>
              <p:nvPr/>
            </p:nvGrpSpPr>
            <p:grpSpPr>
              <a:xfrm>
                <a:off x="2636390" y="2823615"/>
                <a:ext cx="909677" cy="517615"/>
                <a:chOff x="1729218" y="3125806"/>
                <a:chExt cx="909677" cy="517615"/>
              </a:xfrm>
            </p:grpSpPr>
            <p:cxnSp>
              <p:nvCxnSpPr>
                <p:cNvPr id="180" name="直接连接符 179">
                  <a:extLst>
                    <a:ext uri="{FF2B5EF4-FFF2-40B4-BE49-F238E27FC236}">
                      <a16:creationId xmlns:a16="http://schemas.microsoft.com/office/drawing/2014/main" id="{CD68643C-830A-D55D-A155-9B3062550C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729218" y="3134254"/>
                  <a:ext cx="426188" cy="50916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直接连接符 180">
                  <a:extLst>
                    <a:ext uri="{FF2B5EF4-FFF2-40B4-BE49-F238E27FC236}">
                      <a16:creationId xmlns:a16="http://schemas.microsoft.com/office/drawing/2014/main" id="{4CE67313-731A-8209-F839-0EB5D9E753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5406" y="3125806"/>
                  <a:ext cx="483489" cy="517615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6" name="矩形 175">
              <a:extLst>
                <a:ext uri="{FF2B5EF4-FFF2-40B4-BE49-F238E27FC236}">
                  <a16:creationId xmlns:a16="http://schemas.microsoft.com/office/drawing/2014/main" id="{A5C7CA50-9C3F-9171-0BF5-855898EC92D6}"/>
                </a:ext>
              </a:extLst>
            </p:cNvPr>
            <p:cNvSpPr/>
            <p:nvPr/>
          </p:nvSpPr>
          <p:spPr>
            <a:xfrm>
              <a:off x="1109822" y="4165558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176">
              <a:extLst>
                <a:ext uri="{FF2B5EF4-FFF2-40B4-BE49-F238E27FC236}">
                  <a16:creationId xmlns:a16="http://schemas.microsoft.com/office/drawing/2014/main" id="{48D17670-052D-E3B9-C2B0-06629741324E}"/>
                </a:ext>
              </a:extLst>
            </p:cNvPr>
            <p:cNvSpPr/>
            <p:nvPr/>
          </p:nvSpPr>
          <p:spPr>
            <a:xfrm>
              <a:off x="1899564" y="4170833"/>
              <a:ext cx="450537" cy="45053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2" name="矩形: 圆角 181">
            <a:extLst>
              <a:ext uri="{FF2B5EF4-FFF2-40B4-BE49-F238E27FC236}">
                <a16:creationId xmlns:a16="http://schemas.microsoft.com/office/drawing/2014/main" id="{72160F5B-4760-91EC-E2BA-192CFA15FC6C}"/>
              </a:ext>
            </a:extLst>
          </p:cNvPr>
          <p:cNvSpPr/>
          <p:nvPr/>
        </p:nvSpPr>
        <p:spPr>
          <a:xfrm>
            <a:off x="1234892" y="3063106"/>
            <a:ext cx="2938030" cy="1573297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矩形: 圆角 182">
            <a:extLst>
              <a:ext uri="{FF2B5EF4-FFF2-40B4-BE49-F238E27FC236}">
                <a16:creationId xmlns:a16="http://schemas.microsoft.com/office/drawing/2014/main" id="{F4B25E67-34BD-B557-BDEE-6998DF79FB6D}"/>
              </a:ext>
            </a:extLst>
          </p:cNvPr>
          <p:cNvSpPr/>
          <p:nvPr/>
        </p:nvSpPr>
        <p:spPr>
          <a:xfrm>
            <a:off x="4305495" y="3052710"/>
            <a:ext cx="2938030" cy="1573297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矩形: 圆角 183">
            <a:extLst>
              <a:ext uri="{FF2B5EF4-FFF2-40B4-BE49-F238E27FC236}">
                <a16:creationId xmlns:a16="http://schemas.microsoft.com/office/drawing/2014/main" id="{C981D321-93EF-D62D-2A1E-A37729C8980B}"/>
              </a:ext>
            </a:extLst>
          </p:cNvPr>
          <p:cNvSpPr/>
          <p:nvPr/>
        </p:nvSpPr>
        <p:spPr>
          <a:xfrm>
            <a:off x="7373396" y="3063106"/>
            <a:ext cx="1428474" cy="1573297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文本框 184">
            <a:extLst>
              <a:ext uri="{FF2B5EF4-FFF2-40B4-BE49-F238E27FC236}">
                <a16:creationId xmlns:a16="http://schemas.microsoft.com/office/drawing/2014/main" id="{CEB1913B-5629-7EF1-1349-316367770C0C}"/>
              </a:ext>
            </a:extLst>
          </p:cNvPr>
          <p:cNvSpPr txBox="1"/>
          <p:nvPr/>
        </p:nvSpPr>
        <p:spPr>
          <a:xfrm>
            <a:off x="335063" y="1400607"/>
            <a:ext cx="12061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按顺序分</a:t>
            </a:r>
          </a:p>
        </p:txBody>
      </p:sp>
      <p:sp>
        <p:nvSpPr>
          <p:cNvPr id="186" name="文本框 185">
            <a:extLst>
              <a:ext uri="{FF2B5EF4-FFF2-40B4-BE49-F238E27FC236}">
                <a16:creationId xmlns:a16="http://schemas.microsoft.com/office/drawing/2014/main" id="{8313D93E-572B-615F-B8E2-13DB8EED7880}"/>
              </a:ext>
            </a:extLst>
          </p:cNvPr>
          <p:cNvSpPr txBox="1"/>
          <p:nvPr/>
        </p:nvSpPr>
        <p:spPr>
          <a:xfrm>
            <a:off x="309662" y="3329698"/>
            <a:ext cx="12061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成对写</a:t>
            </a:r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1641</TotalTime>
  <Pages>0</Pages>
  <Words>595</Words>
  <Characters>0</Characters>
  <Application>Microsoft Office PowerPoint</Application>
  <DocSecurity>0</DocSecurity>
  <PresentationFormat>全屏显示(16:9)</PresentationFormat>
  <Lines>0</Lines>
  <Paragraphs>166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黑体</vt:lpstr>
      <vt:lpstr>楷体</vt:lpstr>
      <vt:lpstr>宋体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144</cp:revision>
  <dcterms:created xsi:type="dcterms:W3CDTF">2016-01-14T07:05:12Z</dcterms:created>
  <dcterms:modified xsi:type="dcterms:W3CDTF">2024-08-27T02:55:20Z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