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4"/>
  </p:notesMasterIdLst>
  <p:sldIdLst>
    <p:sldId id="447" r:id="rId2"/>
    <p:sldId id="487" r:id="rId3"/>
    <p:sldId id="479" r:id="rId4"/>
    <p:sldId id="530" r:id="rId5"/>
    <p:sldId id="531" r:id="rId6"/>
    <p:sldId id="521" r:id="rId7"/>
    <p:sldId id="502" r:id="rId8"/>
    <p:sldId id="522" r:id="rId9"/>
    <p:sldId id="485" r:id="rId10"/>
    <p:sldId id="486" r:id="rId1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99593"/>
    <a:srgbClr val="E4B3B2"/>
    <a:srgbClr val="FBDCCD"/>
    <a:srgbClr val="DA4E4E"/>
    <a:srgbClr val="F9B57D"/>
    <a:srgbClr val="E2F2F1"/>
    <a:srgbClr val="B3DDDA"/>
    <a:srgbClr val="BFE1E8"/>
    <a:srgbClr val="97C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1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288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52096CFB-1D2E-4366-98D0-6E8BA2382F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3A48438E-7201-41D4-AA10-88D627DFCFC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7B39B52E-209A-4F16-82B2-3259B5B0930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58252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236958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1.6~9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113" y="3024187"/>
            <a:ext cx="48630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8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的分与合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7E9FBCA-B2C4-4C04-DDD4-421F756F1A00}"/>
              </a:ext>
            </a:extLst>
          </p:cNvPr>
          <p:cNvGrpSpPr/>
          <p:nvPr/>
        </p:nvGrpSpPr>
        <p:grpSpPr>
          <a:xfrm>
            <a:off x="690307" y="1102377"/>
            <a:ext cx="8139234" cy="1303177"/>
            <a:chOff x="690307" y="1102377"/>
            <a:chExt cx="8139234" cy="1303177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F59AC0A-F27F-62A9-9C5F-96CDDBEB35F9}"/>
                </a:ext>
              </a:extLst>
            </p:cNvPr>
            <p:cNvSpPr txBox="1"/>
            <p:nvPr/>
          </p:nvSpPr>
          <p:spPr>
            <a:xfrm>
              <a:off x="690307" y="1102377"/>
              <a:ext cx="8139234" cy="13031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袋子里有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8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个        ，从袋子里拿出几个，就能知道袋子里还剩几个，你知道为什么吗？       </a:t>
              </a: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F7685DDD-9CF9-8F54-E7A4-DEFAC3083576}"/>
                </a:ext>
              </a:extLst>
            </p:cNvPr>
            <p:cNvSpPr/>
            <p:nvPr/>
          </p:nvSpPr>
          <p:spPr>
            <a:xfrm>
              <a:off x="2798404" y="1205364"/>
              <a:ext cx="605790" cy="605790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FF0E6D3-97B8-E57F-AAF6-E720FC3B549C}"/>
              </a:ext>
            </a:extLst>
          </p:cNvPr>
          <p:cNvSpPr/>
          <p:nvPr/>
        </p:nvSpPr>
        <p:spPr>
          <a:xfrm>
            <a:off x="1431956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A86C797-2226-53B5-B4C3-EB06B68E10C3}"/>
              </a:ext>
            </a:extLst>
          </p:cNvPr>
          <p:cNvSpPr/>
          <p:nvPr/>
        </p:nvSpPr>
        <p:spPr>
          <a:xfrm>
            <a:off x="2245641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C6493EE-E76C-1980-1CF1-31B1A4A0D7A7}"/>
              </a:ext>
            </a:extLst>
          </p:cNvPr>
          <p:cNvSpPr/>
          <p:nvPr/>
        </p:nvSpPr>
        <p:spPr>
          <a:xfrm>
            <a:off x="3059326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B42A1C2-B930-2D2C-EA1D-F1BE1A6955E2}"/>
              </a:ext>
            </a:extLst>
          </p:cNvPr>
          <p:cNvSpPr/>
          <p:nvPr/>
        </p:nvSpPr>
        <p:spPr>
          <a:xfrm>
            <a:off x="3873011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07F8EFE-C294-06ED-6973-99FA330427F8}"/>
              </a:ext>
            </a:extLst>
          </p:cNvPr>
          <p:cNvSpPr/>
          <p:nvPr/>
        </p:nvSpPr>
        <p:spPr>
          <a:xfrm>
            <a:off x="4686696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A7C04E9-37B6-440C-46C1-FF46ACD30CB9}"/>
              </a:ext>
            </a:extLst>
          </p:cNvPr>
          <p:cNvSpPr/>
          <p:nvPr/>
        </p:nvSpPr>
        <p:spPr>
          <a:xfrm>
            <a:off x="5500381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830B0C6-81E9-8171-BD1E-E6B175CCF018}"/>
              </a:ext>
            </a:extLst>
          </p:cNvPr>
          <p:cNvSpPr/>
          <p:nvPr/>
        </p:nvSpPr>
        <p:spPr>
          <a:xfrm>
            <a:off x="6314066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EC9D302-0F83-ACF1-93ED-F2D0D586F6F8}"/>
              </a:ext>
            </a:extLst>
          </p:cNvPr>
          <p:cNvSpPr/>
          <p:nvPr/>
        </p:nvSpPr>
        <p:spPr>
          <a:xfrm>
            <a:off x="7127751" y="308369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7FEFC972-8AD3-5463-4973-A3321754D757}"/>
              </a:ext>
            </a:extLst>
          </p:cNvPr>
          <p:cNvSpPr/>
          <p:nvPr/>
        </p:nvSpPr>
        <p:spPr>
          <a:xfrm>
            <a:off x="1960328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271F83C-4956-7B72-24B2-2D54815C0115}"/>
              </a:ext>
            </a:extLst>
          </p:cNvPr>
          <p:cNvSpPr/>
          <p:nvPr/>
        </p:nvSpPr>
        <p:spPr>
          <a:xfrm>
            <a:off x="2617144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36D6493F-1441-8635-6EAC-60E465607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52" y="852902"/>
            <a:ext cx="1519423" cy="2910605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CBA15D65-83CA-A257-1CEB-A550092EBA0B}"/>
              </a:ext>
            </a:extLst>
          </p:cNvPr>
          <p:cNvGrpSpPr/>
          <p:nvPr/>
        </p:nvGrpSpPr>
        <p:grpSpPr>
          <a:xfrm>
            <a:off x="3084542" y="215382"/>
            <a:ext cx="4276815" cy="1031800"/>
            <a:chOff x="2859358" y="329682"/>
            <a:chExt cx="4276815" cy="1031800"/>
          </a:xfrm>
        </p:grpSpPr>
        <p:sp>
          <p:nvSpPr>
            <p:cNvPr id="26" name="对话气泡: 圆角矩形 25">
              <a:extLst>
                <a:ext uri="{FF2B5EF4-FFF2-40B4-BE49-F238E27FC236}">
                  <a16:creationId xmlns:a16="http://schemas.microsoft.com/office/drawing/2014/main" id="{DB599589-E798-A458-92B7-7D831CF38C12}"/>
                </a:ext>
              </a:extLst>
            </p:cNvPr>
            <p:cNvSpPr/>
            <p:nvPr/>
          </p:nvSpPr>
          <p:spPr>
            <a:xfrm>
              <a:off x="2859358" y="329682"/>
              <a:ext cx="4276815" cy="1031800"/>
            </a:xfrm>
            <a:prstGeom prst="wedgeRoundRectCallout">
              <a:avLst>
                <a:gd name="adj1" fmla="val 59756"/>
                <a:gd name="adj2" fmla="val 43101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9B57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+mj-lt"/>
                  <a:ea typeface="+mn-ea"/>
                </a:rPr>
                <a:t>将</a:t>
              </a:r>
              <a:r>
                <a:rPr lang="en-US" altLang="zh-CN" sz="2800" b="1" dirty="0">
                  <a:solidFill>
                    <a:schemeClr val="tx1"/>
                  </a:solidFill>
                  <a:latin typeface="+mj-lt"/>
                  <a:ea typeface="+mn-ea"/>
                </a:rPr>
                <a:t>8</a:t>
              </a:r>
              <a:r>
                <a:rPr lang="zh-CN" altLang="en-US" sz="2800" b="1" dirty="0">
                  <a:solidFill>
                    <a:schemeClr val="tx1"/>
                  </a:solidFill>
                  <a:latin typeface="+mj-lt"/>
                  <a:ea typeface="+mn-ea"/>
                </a:rPr>
                <a:t>个     分成两部分，有几种分法？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29A0F761-7DF9-BFE8-D58A-DD2A2F29794E}"/>
                </a:ext>
              </a:extLst>
            </p:cNvPr>
            <p:cNvSpPr/>
            <p:nvPr/>
          </p:nvSpPr>
          <p:spPr>
            <a:xfrm>
              <a:off x="3904586" y="403352"/>
              <a:ext cx="442230" cy="442230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椭圆 28">
            <a:extLst>
              <a:ext uri="{FF2B5EF4-FFF2-40B4-BE49-F238E27FC236}">
                <a16:creationId xmlns:a16="http://schemas.microsoft.com/office/drawing/2014/main" id="{87AD048F-BEFA-BF47-D69A-DC915A771C1F}"/>
              </a:ext>
            </a:extLst>
          </p:cNvPr>
          <p:cNvSpPr/>
          <p:nvPr/>
        </p:nvSpPr>
        <p:spPr>
          <a:xfrm>
            <a:off x="3273960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F920407-4E7E-BD09-85D8-968D639DC19A}"/>
              </a:ext>
            </a:extLst>
          </p:cNvPr>
          <p:cNvSpPr/>
          <p:nvPr/>
        </p:nvSpPr>
        <p:spPr>
          <a:xfrm>
            <a:off x="3930776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6E2B4D62-F2B6-5E6C-BE10-7D392E02A12E}"/>
              </a:ext>
            </a:extLst>
          </p:cNvPr>
          <p:cNvSpPr/>
          <p:nvPr/>
        </p:nvSpPr>
        <p:spPr>
          <a:xfrm>
            <a:off x="4587592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6C1483B-5C85-6FCD-6A6D-9CF6CC7CC6C1}"/>
              </a:ext>
            </a:extLst>
          </p:cNvPr>
          <p:cNvSpPr/>
          <p:nvPr/>
        </p:nvSpPr>
        <p:spPr>
          <a:xfrm>
            <a:off x="5244408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DFE0D87-B974-FFA4-DE87-D0A3B3A29665}"/>
              </a:ext>
            </a:extLst>
          </p:cNvPr>
          <p:cNvSpPr/>
          <p:nvPr/>
        </p:nvSpPr>
        <p:spPr>
          <a:xfrm>
            <a:off x="5901224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4D1E97F-9A74-620D-3109-E8B1B889D442}"/>
              </a:ext>
            </a:extLst>
          </p:cNvPr>
          <p:cNvSpPr/>
          <p:nvPr/>
        </p:nvSpPr>
        <p:spPr>
          <a:xfrm>
            <a:off x="6558040" y="1756274"/>
            <a:ext cx="605790" cy="605790"/>
          </a:xfrm>
          <a:prstGeom prst="ellipse">
            <a:avLst/>
          </a:prstGeom>
          <a:solidFill>
            <a:srgbClr val="D995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A0921E3-22A7-FCFB-1D71-9485170E3F6B}"/>
              </a:ext>
            </a:extLst>
          </p:cNvPr>
          <p:cNvGrpSpPr/>
          <p:nvPr/>
        </p:nvGrpSpPr>
        <p:grpSpPr>
          <a:xfrm>
            <a:off x="373694" y="2781437"/>
            <a:ext cx="5527530" cy="656846"/>
            <a:chOff x="373694" y="2781437"/>
            <a:chExt cx="5527530" cy="656846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5FD8DD2-224C-EF13-A148-11F8AE63D86F}"/>
                </a:ext>
              </a:extLst>
            </p:cNvPr>
            <p:cNvSpPr txBox="1"/>
            <p:nvPr/>
          </p:nvSpPr>
          <p:spPr>
            <a:xfrm>
              <a:off x="373694" y="2781437"/>
              <a:ext cx="5527530" cy="65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先移动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个      ，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8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分成了几和几？</a:t>
              </a: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97EE3057-D297-5134-5437-FAFE6DF5ACAC}"/>
                </a:ext>
              </a:extLst>
            </p:cNvPr>
            <p:cNvSpPr/>
            <p:nvPr/>
          </p:nvSpPr>
          <p:spPr>
            <a:xfrm>
              <a:off x="2121570" y="2955660"/>
              <a:ext cx="442230" cy="442230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F5B21B44-1487-ADAD-6F6C-9090954B5AC1}"/>
              </a:ext>
            </a:extLst>
          </p:cNvPr>
          <p:cNvSpPr txBox="1"/>
          <p:nvPr/>
        </p:nvSpPr>
        <p:spPr>
          <a:xfrm>
            <a:off x="5982618" y="2887888"/>
            <a:ext cx="980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8D943035-88F2-20C7-D001-AADBC3174D72}"/>
              </a:ext>
            </a:extLst>
          </p:cNvPr>
          <p:cNvGrpSpPr/>
          <p:nvPr/>
        </p:nvGrpSpPr>
        <p:grpSpPr>
          <a:xfrm>
            <a:off x="373694" y="3438283"/>
            <a:ext cx="5527530" cy="656846"/>
            <a:chOff x="373694" y="3438283"/>
            <a:chExt cx="5527530" cy="65684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8670A7D-D0D8-6578-F683-3AAD4C870BC9}"/>
                </a:ext>
              </a:extLst>
            </p:cNvPr>
            <p:cNvSpPr txBox="1"/>
            <p:nvPr/>
          </p:nvSpPr>
          <p:spPr>
            <a:xfrm>
              <a:off x="373694" y="3438283"/>
              <a:ext cx="5527530" cy="65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再移动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个      ，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8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分成了几和几？</a:t>
              </a: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A53946FF-5B9B-8544-C2AD-45DC0A45B02F}"/>
                </a:ext>
              </a:extLst>
            </p:cNvPr>
            <p:cNvSpPr/>
            <p:nvPr/>
          </p:nvSpPr>
          <p:spPr>
            <a:xfrm>
              <a:off x="2121570" y="3612506"/>
              <a:ext cx="442230" cy="442230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015965D6-9B1D-55CA-F77F-0285AF377526}"/>
              </a:ext>
            </a:extLst>
          </p:cNvPr>
          <p:cNvSpPr txBox="1"/>
          <p:nvPr/>
        </p:nvSpPr>
        <p:spPr>
          <a:xfrm>
            <a:off x="5982618" y="3544734"/>
            <a:ext cx="980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833C2CE-A4FB-6C06-8DFB-583F36BD9C26}"/>
              </a:ext>
            </a:extLst>
          </p:cNvPr>
          <p:cNvGrpSpPr/>
          <p:nvPr/>
        </p:nvGrpSpPr>
        <p:grpSpPr>
          <a:xfrm>
            <a:off x="365169" y="4091930"/>
            <a:ext cx="8083442" cy="656846"/>
            <a:chOff x="397618" y="4054736"/>
            <a:chExt cx="8083442" cy="656846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5AC8989-74C2-A690-E4A6-BC6461988FD3}"/>
                </a:ext>
              </a:extLst>
            </p:cNvPr>
            <p:cNvSpPr txBox="1"/>
            <p:nvPr/>
          </p:nvSpPr>
          <p:spPr>
            <a:xfrm>
              <a:off x="397618" y="4054736"/>
              <a:ext cx="8083442" cy="65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继续移动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个      ，</a:t>
              </a: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8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分成了几和几？动手试一试！</a:t>
              </a: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1D24A145-243D-4829-AD86-22BD88ED692F}"/>
                </a:ext>
              </a:extLst>
            </p:cNvPr>
            <p:cNvSpPr/>
            <p:nvPr/>
          </p:nvSpPr>
          <p:spPr>
            <a:xfrm>
              <a:off x="2477809" y="4228959"/>
              <a:ext cx="442230" cy="442230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35802E-6 L -0.16493 0.001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47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35802E-6 L -0.15885 -0.0003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51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7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B0EE74FC-B531-AFF4-1C13-0E785A28259A}"/>
              </a:ext>
            </a:extLst>
          </p:cNvPr>
          <p:cNvGrpSpPr/>
          <p:nvPr/>
        </p:nvGrpSpPr>
        <p:grpSpPr>
          <a:xfrm>
            <a:off x="640609" y="851604"/>
            <a:ext cx="3810031" cy="424019"/>
            <a:chOff x="640609" y="851604"/>
            <a:chExt cx="3810031" cy="424019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FA201DD9-EEEF-79C2-40D6-9E9F9DFFD836}"/>
                </a:ext>
              </a:extLst>
            </p:cNvPr>
            <p:cNvSpPr/>
            <p:nvPr/>
          </p:nvSpPr>
          <p:spPr>
            <a:xfrm>
              <a:off x="640609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FA7048B-259E-44B6-929C-C3C69F0765BF}"/>
                </a:ext>
              </a:extLst>
            </p:cNvPr>
            <p:cNvSpPr/>
            <p:nvPr/>
          </p:nvSpPr>
          <p:spPr>
            <a:xfrm>
              <a:off x="1124325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9F1F2BB-DD54-40D0-4C5F-4ACE24C7F94D}"/>
                </a:ext>
              </a:extLst>
            </p:cNvPr>
            <p:cNvSpPr/>
            <p:nvPr/>
          </p:nvSpPr>
          <p:spPr>
            <a:xfrm>
              <a:off x="1608041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ADBBD04-E444-ACB6-EC4A-3198A2897F0B}"/>
                </a:ext>
              </a:extLst>
            </p:cNvPr>
            <p:cNvSpPr/>
            <p:nvPr/>
          </p:nvSpPr>
          <p:spPr>
            <a:xfrm>
              <a:off x="2091757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B14F6E8D-F288-F692-D313-6732861F3729}"/>
                </a:ext>
              </a:extLst>
            </p:cNvPr>
            <p:cNvSpPr/>
            <p:nvPr/>
          </p:nvSpPr>
          <p:spPr>
            <a:xfrm>
              <a:off x="2575473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7CFAFA9C-8F9C-3321-71B2-32D217C7A2F2}"/>
                </a:ext>
              </a:extLst>
            </p:cNvPr>
            <p:cNvSpPr/>
            <p:nvPr/>
          </p:nvSpPr>
          <p:spPr>
            <a:xfrm>
              <a:off x="3059189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8B2C078-0789-5DF0-FFBB-C2DFBA1F4682}"/>
                </a:ext>
              </a:extLst>
            </p:cNvPr>
            <p:cNvSpPr/>
            <p:nvPr/>
          </p:nvSpPr>
          <p:spPr>
            <a:xfrm>
              <a:off x="3542905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3C6B6D4D-B0A1-B870-AA9F-D8DC0BB82B3E}"/>
                </a:ext>
              </a:extLst>
            </p:cNvPr>
            <p:cNvSpPr/>
            <p:nvPr/>
          </p:nvSpPr>
          <p:spPr>
            <a:xfrm>
              <a:off x="4026621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93C445E1-D278-87FD-B03A-AE8ADA2D2642}"/>
              </a:ext>
            </a:extLst>
          </p:cNvPr>
          <p:cNvGrpSpPr/>
          <p:nvPr/>
        </p:nvGrpSpPr>
        <p:grpSpPr>
          <a:xfrm>
            <a:off x="4950588" y="851604"/>
            <a:ext cx="3810031" cy="424019"/>
            <a:chOff x="4950588" y="851604"/>
            <a:chExt cx="3810031" cy="424019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77888CA9-FB7A-C62B-EF4B-6C18B565933D}"/>
                </a:ext>
              </a:extLst>
            </p:cNvPr>
            <p:cNvSpPr/>
            <p:nvPr/>
          </p:nvSpPr>
          <p:spPr>
            <a:xfrm>
              <a:off x="4950588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AE77548D-EF57-EAFD-8F80-8BF2CB2CB6E0}"/>
                </a:ext>
              </a:extLst>
            </p:cNvPr>
            <p:cNvSpPr/>
            <p:nvPr/>
          </p:nvSpPr>
          <p:spPr>
            <a:xfrm>
              <a:off x="5434304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7482C666-B0CC-6881-B3E6-81AFC5FEB978}"/>
                </a:ext>
              </a:extLst>
            </p:cNvPr>
            <p:cNvSpPr/>
            <p:nvPr/>
          </p:nvSpPr>
          <p:spPr>
            <a:xfrm>
              <a:off x="5918020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325637BB-9730-C6A9-CB9D-99DFC09680CE}"/>
                </a:ext>
              </a:extLst>
            </p:cNvPr>
            <p:cNvSpPr/>
            <p:nvPr/>
          </p:nvSpPr>
          <p:spPr>
            <a:xfrm>
              <a:off x="6401736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B183EBD-241A-B8BC-364B-5E6B620F0DE1}"/>
                </a:ext>
              </a:extLst>
            </p:cNvPr>
            <p:cNvSpPr/>
            <p:nvPr/>
          </p:nvSpPr>
          <p:spPr>
            <a:xfrm>
              <a:off x="6885452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79CA2D44-8C19-23C2-F1E1-F30BEED66670}"/>
                </a:ext>
              </a:extLst>
            </p:cNvPr>
            <p:cNvSpPr/>
            <p:nvPr/>
          </p:nvSpPr>
          <p:spPr>
            <a:xfrm>
              <a:off x="7369168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D41E451A-9B59-2197-6985-E9D66D58F54B}"/>
                </a:ext>
              </a:extLst>
            </p:cNvPr>
            <p:cNvSpPr/>
            <p:nvPr/>
          </p:nvSpPr>
          <p:spPr>
            <a:xfrm>
              <a:off x="7852884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C217A67-155F-475D-CE9E-2FE42623FF10}"/>
                </a:ext>
              </a:extLst>
            </p:cNvPr>
            <p:cNvSpPr/>
            <p:nvPr/>
          </p:nvSpPr>
          <p:spPr>
            <a:xfrm>
              <a:off x="8336600" y="851604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36A45292-45E1-6109-A184-0E641E31EA2C}"/>
              </a:ext>
            </a:extLst>
          </p:cNvPr>
          <p:cNvGrpSpPr/>
          <p:nvPr/>
        </p:nvGrpSpPr>
        <p:grpSpPr>
          <a:xfrm>
            <a:off x="640609" y="2886627"/>
            <a:ext cx="3810031" cy="424019"/>
            <a:chOff x="640609" y="2886627"/>
            <a:chExt cx="3810031" cy="424019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7A297A8D-91FF-5A6A-4A29-970B566BFC45}"/>
                </a:ext>
              </a:extLst>
            </p:cNvPr>
            <p:cNvSpPr/>
            <p:nvPr/>
          </p:nvSpPr>
          <p:spPr>
            <a:xfrm>
              <a:off x="640609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EADE33D-B009-6DBA-CBD3-D7B66F524EBD}"/>
                </a:ext>
              </a:extLst>
            </p:cNvPr>
            <p:cNvSpPr/>
            <p:nvPr/>
          </p:nvSpPr>
          <p:spPr>
            <a:xfrm>
              <a:off x="1124325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1DCC33A0-1ECE-FC37-CBDF-293DB7E3D332}"/>
                </a:ext>
              </a:extLst>
            </p:cNvPr>
            <p:cNvSpPr/>
            <p:nvPr/>
          </p:nvSpPr>
          <p:spPr>
            <a:xfrm>
              <a:off x="1608041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50C7F674-BFBE-D8EB-4BF8-A07FE23CF509}"/>
                </a:ext>
              </a:extLst>
            </p:cNvPr>
            <p:cNvSpPr/>
            <p:nvPr/>
          </p:nvSpPr>
          <p:spPr>
            <a:xfrm>
              <a:off x="2091757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879D8F84-87A9-16FA-0682-8F68E580D3EF}"/>
                </a:ext>
              </a:extLst>
            </p:cNvPr>
            <p:cNvSpPr/>
            <p:nvPr/>
          </p:nvSpPr>
          <p:spPr>
            <a:xfrm>
              <a:off x="2575473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8705AE0-8900-A2E9-3FC9-8F713FD67D69}"/>
                </a:ext>
              </a:extLst>
            </p:cNvPr>
            <p:cNvSpPr/>
            <p:nvPr/>
          </p:nvSpPr>
          <p:spPr>
            <a:xfrm>
              <a:off x="3059189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4445F2BF-B8E3-1061-5875-CADA3ECB919E}"/>
                </a:ext>
              </a:extLst>
            </p:cNvPr>
            <p:cNvSpPr/>
            <p:nvPr/>
          </p:nvSpPr>
          <p:spPr>
            <a:xfrm>
              <a:off x="3542905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C4D2A1BC-364A-E7DD-2D7F-9FD662C5A775}"/>
                </a:ext>
              </a:extLst>
            </p:cNvPr>
            <p:cNvSpPr/>
            <p:nvPr/>
          </p:nvSpPr>
          <p:spPr>
            <a:xfrm>
              <a:off x="4026621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FAF55456-7DB6-E0AA-D868-C4200B2B946A}"/>
              </a:ext>
            </a:extLst>
          </p:cNvPr>
          <p:cNvGrpSpPr/>
          <p:nvPr/>
        </p:nvGrpSpPr>
        <p:grpSpPr>
          <a:xfrm>
            <a:off x="4950588" y="2886627"/>
            <a:ext cx="3810031" cy="424019"/>
            <a:chOff x="4950588" y="2886627"/>
            <a:chExt cx="3810031" cy="424019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FB11BC9-D1E3-8603-426A-BC7340743FC5}"/>
                </a:ext>
              </a:extLst>
            </p:cNvPr>
            <p:cNvSpPr/>
            <p:nvPr/>
          </p:nvSpPr>
          <p:spPr>
            <a:xfrm>
              <a:off x="4950588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DA1FBDD8-3758-C515-ED0D-8895B2CF3112}"/>
                </a:ext>
              </a:extLst>
            </p:cNvPr>
            <p:cNvSpPr/>
            <p:nvPr/>
          </p:nvSpPr>
          <p:spPr>
            <a:xfrm>
              <a:off x="5434304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C6DA5E3D-AC0E-51BD-54C5-8B164B5AA48D}"/>
                </a:ext>
              </a:extLst>
            </p:cNvPr>
            <p:cNvSpPr/>
            <p:nvPr/>
          </p:nvSpPr>
          <p:spPr>
            <a:xfrm>
              <a:off x="5918020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D7760D48-074D-E11C-1215-3C10CD187630}"/>
                </a:ext>
              </a:extLst>
            </p:cNvPr>
            <p:cNvSpPr/>
            <p:nvPr/>
          </p:nvSpPr>
          <p:spPr>
            <a:xfrm>
              <a:off x="6401736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18AFFE12-50FC-6199-A9D7-27C2AC5C3FCE}"/>
                </a:ext>
              </a:extLst>
            </p:cNvPr>
            <p:cNvSpPr/>
            <p:nvPr/>
          </p:nvSpPr>
          <p:spPr>
            <a:xfrm>
              <a:off x="6885452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0C087A1B-828D-F444-D914-DA196B1BD80E}"/>
                </a:ext>
              </a:extLst>
            </p:cNvPr>
            <p:cNvSpPr/>
            <p:nvPr/>
          </p:nvSpPr>
          <p:spPr>
            <a:xfrm>
              <a:off x="7369168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5349151E-5998-2C18-469D-C555A1705665}"/>
                </a:ext>
              </a:extLst>
            </p:cNvPr>
            <p:cNvSpPr/>
            <p:nvPr/>
          </p:nvSpPr>
          <p:spPr>
            <a:xfrm>
              <a:off x="7852884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EB89A18D-C4E5-ED53-507F-9E70B36BB8A3}"/>
                </a:ext>
              </a:extLst>
            </p:cNvPr>
            <p:cNvSpPr/>
            <p:nvPr/>
          </p:nvSpPr>
          <p:spPr>
            <a:xfrm>
              <a:off x="8336600" y="2886627"/>
              <a:ext cx="424019" cy="424019"/>
            </a:xfrm>
            <a:prstGeom prst="ellipse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D56A180C-F981-2E58-759D-E762F82B8AF1}"/>
              </a:ext>
            </a:extLst>
          </p:cNvPr>
          <p:cNvCxnSpPr>
            <a:cxnSpLocks/>
          </p:cNvCxnSpPr>
          <p:nvPr/>
        </p:nvCxnSpPr>
        <p:spPr>
          <a:xfrm>
            <a:off x="1092051" y="711419"/>
            <a:ext cx="0" cy="642026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131A778D-9BD4-54B3-B1D9-CA37E684D7AB}"/>
              </a:ext>
            </a:extLst>
          </p:cNvPr>
          <p:cNvCxnSpPr>
            <a:cxnSpLocks/>
          </p:cNvCxnSpPr>
          <p:nvPr/>
        </p:nvCxnSpPr>
        <p:spPr>
          <a:xfrm>
            <a:off x="5891390" y="742600"/>
            <a:ext cx="0" cy="642026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E96DC6D9-AC82-F36B-F5F3-D941B1AE3440}"/>
              </a:ext>
            </a:extLst>
          </p:cNvPr>
          <p:cNvCxnSpPr>
            <a:cxnSpLocks/>
          </p:cNvCxnSpPr>
          <p:nvPr/>
        </p:nvCxnSpPr>
        <p:spPr>
          <a:xfrm>
            <a:off x="2057311" y="2777623"/>
            <a:ext cx="0" cy="642026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9F87174C-8944-D6E8-E0EF-44D56B77658C}"/>
              </a:ext>
            </a:extLst>
          </p:cNvPr>
          <p:cNvCxnSpPr>
            <a:cxnSpLocks/>
          </p:cNvCxnSpPr>
          <p:nvPr/>
        </p:nvCxnSpPr>
        <p:spPr>
          <a:xfrm>
            <a:off x="6844521" y="2842474"/>
            <a:ext cx="0" cy="642026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>
            <a:extLst>
              <a:ext uri="{FF2B5EF4-FFF2-40B4-BE49-F238E27FC236}">
                <a16:creationId xmlns:a16="http://schemas.microsoft.com/office/drawing/2014/main" id="{C0E5C242-84BC-E99E-F1EE-5FEA3EE0F170}"/>
              </a:ext>
            </a:extLst>
          </p:cNvPr>
          <p:cNvSpPr txBox="1"/>
          <p:nvPr/>
        </p:nvSpPr>
        <p:spPr>
          <a:xfrm>
            <a:off x="2691482" y="211806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728BB92-32F5-9670-D4ED-E209A39DAFC5}"/>
              </a:ext>
            </a:extLst>
          </p:cNvPr>
          <p:cNvSpPr txBox="1"/>
          <p:nvPr/>
        </p:nvSpPr>
        <p:spPr>
          <a:xfrm>
            <a:off x="1924485" y="210426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47B50FD9-8533-68AB-85E5-26B35E48F9A0}"/>
              </a:ext>
            </a:extLst>
          </p:cNvPr>
          <p:cNvGrpSpPr/>
          <p:nvPr/>
        </p:nvGrpSpPr>
        <p:grpSpPr>
          <a:xfrm>
            <a:off x="2112232" y="1216490"/>
            <a:ext cx="733472" cy="872973"/>
            <a:chOff x="2636390" y="2258541"/>
            <a:chExt cx="909677" cy="1082689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98626168-428B-AB94-9BC1-1750C2DBBBA6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6A73EA90-D599-9F42-6784-4C2C5E5E18AF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00" name="直接连接符 99">
                <a:extLst>
                  <a:ext uri="{FF2B5EF4-FFF2-40B4-BE49-F238E27FC236}">
                    <a16:creationId xmlns:a16="http://schemas.microsoft.com/office/drawing/2014/main" id="{8F625D99-893D-DF7A-0ABB-4CD0DFDEF7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接连接符 100">
                <a:extLst>
                  <a:ext uri="{FF2B5EF4-FFF2-40B4-BE49-F238E27FC236}">
                    <a16:creationId xmlns:a16="http://schemas.microsoft.com/office/drawing/2014/main" id="{88EFEAC9-AA84-E4F6-A7BA-E32F3D55A1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BD7B87B2-216A-7390-8F54-609D15D5C38C}"/>
              </a:ext>
            </a:extLst>
          </p:cNvPr>
          <p:cNvSpPr txBox="1"/>
          <p:nvPr/>
        </p:nvSpPr>
        <p:spPr>
          <a:xfrm>
            <a:off x="7251954" y="210326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2119FDBA-D23F-CC93-05D9-3B395DCFC2FE}"/>
              </a:ext>
            </a:extLst>
          </p:cNvPr>
          <p:cNvSpPr txBox="1"/>
          <p:nvPr/>
        </p:nvSpPr>
        <p:spPr>
          <a:xfrm>
            <a:off x="6484957" y="208946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E8133180-6EA0-A299-7071-90BE819A1647}"/>
              </a:ext>
            </a:extLst>
          </p:cNvPr>
          <p:cNvGrpSpPr/>
          <p:nvPr/>
        </p:nvGrpSpPr>
        <p:grpSpPr>
          <a:xfrm>
            <a:off x="6672704" y="1201686"/>
            <a:ext cx="733472" cy="872973"/>
            <a:chOff x="2636390" y="2258541"/>
            <a:chExt cx="909677" cy="1082689"/>
          </a:xfrm>
        </p:grpSpPr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9B75D2DD-C35D-617F-7709-C6D98F61C686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F1C42DA3-6270-ABF9-CE78-72AAFF9FDB05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07" name="直接连接符 106">
                <a:extLst>
                  <a:ext uri="{FF2B5EF4-FFF2-40B4-BE49-F238E27FC236}">
                    <a16:creationId xmlns:a16="http://schemas.microsoft.com/office/drawing/2014/main" id="{22E2F9E7-24C8-EE1A-2363-5D821E9CAE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>
                <a:extLst>
                  <a:ext uri="{FF2B5EF4-FFF2-40B4-BE49-F238E27FC236}">
                    <a16:creationId xmlns:a16="http://schemas.microsoft.com/office/drawing/2014/main" id="{83C6FF57-E95E-8967-FACA-EF06EC8D8B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9" name="文本框 108">
            <a:extLst>
              <a:ext uri="{FF2B5EF4-FFF2-40B4-BE49-F238E27FC236}">
                <a16:creationId xmlns:a16="http://schemas.microsoft.com/office/drawing/2014/main" id="{C8BC98B7-DBF8-1CC3-E8B2-2A2BC8CB52E4}"/>
              </a:ext>
            </a:extLst>
          </p:cNvPr>
          <p:cNvSpPr txBox="1"/>
          <p:nvPr/>
        </p:nvSpPr>
        <p:spPr>
          <a:xfrm>
            <a:off x="2690656" y="432049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E8FC7029-9383-6D7F-E8D5-F72CB5352E05}"/>
              </a:ext>
            </a:extLst>
          </p:cNvPr>
          <p:cNvSpPr txBox="1"/>
          <p:nvPr/>
        </p:nvSpPr>
        <p:spPr>
          <a:xfrm>
            <a:off x="1923659" y="430670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70AC8411-FC04-654E-A4AB-6AD4A8FBC9E9}"/>
              </a:ext>
            </a:extLst>
          </p:cNvPr>
          <p:cNvGrpSpPr/>
          <p:nvPr/>
        </p:nvGrpSpPr>
        <p:grpSpPr>
          <a:xfrm>
            <a:off x="2111406" y="3418923"/>
            <a:ext cx="733472" cy="872973"/>
            <a:chOff x="2636390" y="2258541"/>
            <a:chExt cx="909677" cy="1082689"/>
          </a:xfrm>
        </p:grpSpPr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A2F4A264-0BCD-E0E4-0C6A-D050799C490B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13" name="组合 112">
              <a:extLst>
                <a:ext uri="{FF2B5EF4-FFF2-40B4-BE49-F238E27FC236}">
                  <a16:creationId xmlns:a16="http://schemas.microsoft.com/office/drawing/2014/main" id="{0D8AA29A-641A-E811-784B-21CDA8965098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14" name="直接连接符 113">
                <a:extLst>
                  <a:ext uri="{FF2B5EF4-FFF2-40B4-BE49-F238E27FC236}">
                    <a16:creationId xmlns:a16="http://schemas.microsoft.com/office/drawing/2014/main" id="{1BB516AB-99CE-DC2A-ECDD-C25F6DFC45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>
                <a:extLst>
                  <a:ext uri="{FF2B5EF4-FFF2-40B4-BE49-F238E27FC236}">
                    <a16:creationId xmlns:a16="http://schemas.microsoft.com/office/drawing/2014/main" id="{104D596D-F0D8-6974-ED69-1FCDCFB58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文本框 115">
            <a:extLst>
              <a:ext uri="{FF2B5EF4-FFF2-40B4-BE49-F238E27FC236}">
                <a16:creationId xmlns:a16="http://schemas.microsoft.com/office/drawing/2014/main" id="{343E3131-DBEC-9038-7AE2-B4509979330A}"/>
              </a:ext>
            </a:extLst>
          </p:cNvPr>
          <p:cNvSpPr txBox="1"/>
          <p:nvPr/>
        </p:nvSpPr>
        <p:spPr>
          <a:xfrm>
            <a:off x="7268211" y="4355694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5424DBB1-4AFD-4C5E-9E55-B7C7B8C91876}"/>
              </a:ext>
            </a:extLst>
          </p:cNvPr>
          <p:cNvSpPr txBox="1"/>
          <p:nvPr/>
        </p:nvSpPr>
        <p:spPr>
          <a:xfrm>
            <a:off x="6501214" y="4341896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53B443EB-DBA2-E98D-AB47-5FDE2984B788}"/>
              </a:ext>
            </a:extLst>
          </p:cNvPr>
          <p:cNvGrpSpPr/>
          <p:nvPr/>
        </p:nvGrpSpPr>
        <p:grpSpPr>
          <a:xfrm>
            <a:off x="6688961" y="3454119"/>
            <a:ext cx="733472" cy="872973"/>
            <a:chOff x="2636390" y="2258541"/>
            <a:chExt cx="909677" cy="1082689"/>
          </a:xfrm>
        </p:grpSpPr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67B5F10D-0BD3-D3D6-E81E-1C896BBBEEB3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20" name="组合 119">
              <a:extLst>
                <a:ext uri="{FF2B5EF4-FFF2-40B4-BE49-F238E27FC236}">
                  <a16:creationId xmlns:a16="http://schemas.microsoft.com/office/drawing/2014/main" id="{483DB5CF-CCE5-8642-EF9D-0016EDA93ABB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21" name="直接连接符 120">
                <a:extLst>
                  <a:ext uri="{FF2B5EF4-FFF2-40B4-BE49-F238E27FC236}">
                    <a16:creationId xmlns:a16="http://schemas.microsoft.com/office/drawing/2014/main" id="{A35FDA4C-FC23-EC28-5207-EA1BACEC5B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>
                <a:extLst>
                  <a:ext uri="{FF2B5EF4-FFF2-40B4-BE49-F238E27FC236}">
                    <a16:creationId xmlns:a16="http://schemas.microsoft.com/office/drawing/2014/main" id="{D6EE377A-5B8C-0792-9FB8-FFAD180E5A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3" name="文本框 122">
            <a:extLst>
              <a:ext uri="{FF2B5EF4-FFF2-40B4-BE49-F238E27FC236}">
                <a16:creationId xmlns:a16="http://schemas.microsoft.com/office/drawing/2014/main" id="{480109A0-8FA5-0D9B-5114-DAFE9AB9626B}"/>
              </a:ext>
            </a:extLst>
          </p:cNvPr>
          <p:cNvSpPr txBox="1"/>
          <p:nvPr/>
        </p:nvSpPr>
        <p:spPr>
          <a:xfrm>
            <a:off x="3655301" y="3540541"/>
            <a:ext cx="2590573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你还能想到其他分法吗？</a:t>
            </a:r>
          </a:p>
        </p:txBody>
      </p:sp>
    </p:spTree>
    <p:extLst>
      <p:ext uri="{BB962C8B-B14F-4D97-AF65-F5344CB8AC3E}">
        <p14:creationId xmlns:p14="http://schemas.microsoft.com/office/powerpoint/2010/main" val="144004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102" grpId="0"/>
      <p:bldP spid="103" grpId="0"/>
      <p:bldP spid="109" grpId="0"/>
      <p:bldP spid="110" grpId="0"/>
      <p:bldP spid="116" grpId="0"/>
      <p:bldP spid="117" grpId="0"/>
      <p:bldP spid="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105225E7-89B6-DA91-69A4-F3C60A758D14}"/>
              </a:ext>
            </a:extLst>
          </p:cNvPr>
          <p:cNvGrpSpPr/>
          <p:nvPr/>
        </p:nvGrpSpPr>
        <p:grpSpPr>
          <a:xfrm>
            <a:off x="1866509" y="424263"/>
            <a:ext cx="1126561" cy="1424795"/>
            <a:chOff x="1866509" y="424263"/>
            <a:chExt cx="1126561" cy="142479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D3554B7C-43D2-BE72-0CCD-E972725D9116}"/>
                </a:ext>
              </a:extLst>
            </p:cNvPr>
            <p:cNvSpPr txBox="1"/>
            <p:nvPr/>
          </p:nvSpPr>
          <p:spPr>
            <a:xfrm>
              <a:off x="2633506" y="1325838"/>
              <a:ext cx="35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7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675656-0660-B803-0F52-950D05AABE04}"/>
                </a:ext>
              </a:extLst>
            </p:cNvPr>
            <p:cNvSpPr txBox="1"/>
            <p:nvPr/>
          </p:nvSpPr>
          <p:spPr>
            <a:xfrm>
              <a:off x="1866509" y="1312040"/>
              <a:ext cx="35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1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9D8B8E2-31A4-EDC6-F707-28521A6AB5E1}"/>
                </a:ext>
              </a:extLst>
            </p:cNvPr>
            <p:cNvGrpSpPr/>
            <p:nvPr/>
          </p:nvGrpSpPr>
          <p:grpSpPr>
            <a:xfrm>
              <a:off x="2054256" y="424263"/>
              <a:ext cx="733472" cy="872973"/>
              <a:chOff x="2636390" y="2258541"/>
              <a:chExt cx="909677" cy="1082689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5F5F2A1-2667-9BDB-23F3-434AF7131AE3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D08D4D24-2638-68C6-FB63-57F0D52DF8D7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7" name="直接连接符 6">
                  <a:extLst>
                    <a:ext uri="{FF2B5EF4-FFF2-40B4-BE49-F238E27FC236}">
                      <a16:creationId xmlns:a16="http://schemas.microsoft.com/office/drawing/2014/main" id="{CB0F0D3C-C03B-469A-DE03-27D013EA5B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B8CA8274-ECF3-F216-A57E-D23DE27AD1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61B828B-8EB9-5161-D43F-27464BB28352}"/>
              </a:ext>
            </a:extLst>
          </p:cNvPr>
          <p:cNvGrpSpPr/>
          <p:nvPr/>
        </p:nvGrpSpPr>
        <p:grpSpPr>
          <a:xfrm>
            <a:off x="5587651" y="409961"/>
            <a:ext cx="1126561" cy="1424795"/>
            <a:chOff x="1866509" y="424263"/>
            <a:chExt cx="1126561" cy="142479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041F7ED-377B-8703-F8FC-AAA01DD86587}"/>
                </a:ext>
              </a:extLst>
            </p:cNvPr>
            <p:cNvSpPr txBox="1"/>
            <p:nvPr/>
          </p:nvSpPr>
          <p:spPr>
            <a:xfrm>
              <a:off x="2633506" y="1325838"/>
              <a:ext cx="35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1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056AFA7-7401-9ECB-27F9-96A6F36E76E0}"/>
                </a:ext>
              </a:extLst>
            </p:cNvPr>
            <p:cNvSpPr txBox="1"/>
            <p:nvPr/>
          </p:nvSpPr>
          <p:spPr>
            <a:xfrm>
              <a:off x="1866509" y="1312040"/>
              <a:ext cx="35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7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5110E1B-31F0-7209-ACFA-C01C480E5936}"/>
                </a:ext>
              </a:extLst>
            </p:cNvPr>
            <p:cNvGrpSpPr/>
            <p:nvPr/>
          </p:nvGrpSpPr>
          <p:grpSpPr>
            <a:xfrm>
              <a:off x="2054256" y="424263"/>
              <a:ext cx="733472" cy="872973"/>
              <a:chOff x="2636390" y="2258541"/>
              <a:chExt cx="909677" cy="108268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F92859F-C91C-14F9-94AB-1FEAF1C864C6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40BF35D8-0E95-0C15-818D-98F1C8F978BB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7F8DC299-B1DE-258F-FFA9-5DC4F5ACFB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62410895-78A9-2498-A702-6E2DC5F763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50F8A3FD-B376-AE7E-858B-783B72861236}"/>
              </a:ext>
            </a:extLst>
          </p:cNvPr>
          <p:cNvGrpSpPr/>
          <p:nvPr/>
        </p:nvGrpSpPr>
        <p:grpSpPr>
          <a:xfrm>
            <a:off x="3211830" y="409961"/>
            <a:ext cx="2091690" cy="887275"/>
            <a:chOff x="3211830" y="409961"/>
            <a:chExt cx="2091690" cy="887275"/>
          </a:xfrm>
        </p:grpSpPr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FD8773E6-DCDE-E46F-E3E9-F18DFE3AC4ED}"/>
                </a:ext>
              </a:extLst>
            </p:cNvPr>
            <p:cNvSpPr/>
            <p:nvPr/>
          </p:nvSpPr>
          <p:spPr>
            <a:xfrm>
              <a:off x="3211830" y="947483"/>
              <a:ext cx="2091690" cy="349753"/>
            </a:xfrm>
            <a:prstGeom prst="rightArrow">
              <a:avLst/>
            </a:prstGeom>
            <a:solidFill>
              <a:srgbClr val="D995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08E45E0-C4E5-7774-04E7-C7EBFE8E3506}"/>
                </a:ext>
              </a:extLst>
            </p:cNvPr>
            <p:cNvSpPr txBox="1"/>
            <p:nvPr/>
          </p:nvSpPr>
          <p:spPr>
            <a:xfrm>
              <a:off x="3744782" y="409961"/>
              <a:ext cx="1133869" cy="65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+mn-ea"/>
                </a:rPr>
                <a:t>推想</a:t>
              </a:r>
            </a:p>
          </p:txBody>
        </p:sp>
      </p:grp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9EEEDF2-3A3A-4CBD-AD5B-F7D577530973}"/>
              </a:ext>
            </a:extLst>
          </p:cNvPr>
          <p:cNvSpPr/>
          <p:nvPr/>
        </p:nvSpPr>
        <p:spPr>
          <a:xfrm>
            <a:off x="908834" y="2015376"/>
            <a:ext cx="7326332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B6ED060-0FD1-35D7-F512-A2FFFC4085AD}"/>
              </a:ext>
            </a:extLst>
          </p:cNvPr>
          <p:cNvSpPr txBox="1"/>
          <p:nvPr/>
        </p:nvSpPr>
        <p:spPr>
          <a:xfrm>
            <a:off x="953478" y="2001578"/>
            <a:ext cx="131864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归纳：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19D1A09-737F-CCD4-BF7B-A675A69F6C6F}"/>
              </a:ext>
            </a:extLst>
          </p:cNvPr>
          <p:cNvSpPr txBox="1"/>
          <p:nvPr/>
        </p:nvSpPr>
        <p:spPr>
          <a:xfrm>
            <a:off x="3007223" y="311724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7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B4FD3EB-6274-63A5-CED5-258CB8CC4D3A}"/>
              </a:ext>
            </a:extLst>
          </p:cNvPr>
          <p:cNvSpPr txBox="1"/>
          <p:nvPr/>
        </p:nvSpPr>
        <p:spPr>
          <a:xfrm>
            <a:off x="2240226" y="310344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1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7731CFB-8316-24C0-CDE8-BC56814AD6A4}"/>
              </a:ext>
            </a:extLst>
          </p:cNvPr>
          <p:cNvGrpSpPr/>
          <p:nvPr/>
        </p:nvGrpSpPr>
        <p:grpSpPr>
          <a:xfrm>
            <a:off x="2427973" y="2215670"/>
            <a:ext cx="733472" cy="872973"/>
            <a:chOff x="2636390" y="2258541"/>
            <a:chExt cx="909677" cy="108268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DC4456D-90BF-5AD1-CB5A-C0C9D9E5117A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FDD5A84F-465E-52AF-DE3B-E080129AD8C5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AD99AA55-661B-030C-CE7C-44A1219146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6B408CB9-CA4B-2B8D-AE77-860AECDF5D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37919CC0-C8AA-267C-629A-02EE0853CFBE}"/>
              </a:ext>
            </a:extLst>
          </p:cNvPr>
          <p:cNvSpPr txBox="1"/>
          <p:nvPr/>
        </p:nvSpPr>
        <p:spPr>
          <a:xfrm>
            <a:off x="4510433" y="311724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6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851C367-F3A2-B07C-7761-A2AEAB26D848}"/>
              </a:ext>
            </a:extLst>
          </p:cNvPr>
          <p:cNvSpPr txBox="1"/>
          <p:nvPr/>
        </p:nvSpPr>
        <p:spPr>
          <a:xfrm>
            <a:off x="3743436" y="310344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7DC7033-C725-3B0F-152F-07BC8368C979}"/>
              </a:ext>
            </a:extLst>
          </p:cNvPr>
          <p:cNvGrpSpPr/>
          <p:nvPr/>
        </p:nvGrpSpPr>
        <p:grpSpPr>
          <a:xfrm>
            <a:off x="3931183" y="2215670"/>
            <a:ext cx="733472" cy="872973"/>
            <a:chOff x="2636390" y="2258541"/>
            <a:chExt cx="909677" cy="108268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54AFE48-9A4B-6C10-DAB6-B17BC326635F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CC790E59-7933-0A5C-B9F1-89C1C9DCF905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5332BE68-4881-76F9-A9B7-B34936F70D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957191B5-FD4C-36CE-3C20-CA6F5C8DEC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A3503C7C-7790-9731-EFC3-AC226AC4D219}"/>
              </a:ext>
            </a:extLst>
          </p:cNvPr>
          <p:cNvSpPr txBox="1"/>
          <p:nvPr/>
        </p:nvSpPr>
        <p:spPr>
          <a:xfrm>
            <a:off x="5934307" y="310865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D098286-0930-D09D-BE6E-B80FB682B0EE}"/>
              </a:ext>
            </a:extLst>
          </p:cNvPr>
          <p:cNvSpPr txBox="1"/>
          <p:nvPr/>
        </p:nvSpPr>
        <p:spPr>
          <a:xfrm>
            <a:off x="5167310" y="309485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322319D-1F6E-5CE0-9673-1A6E6006BCA9}"/>
              </a:ext>
            </a:extLst>
          </p:cNvPr>
          <p:cNvGrpSpPr/>
          <p:nvPr/>
        </p:nvGrpSpPr>
        <p:grpSpPr>
          <a:xfrm>
            <a:off x="5355057" y="2207080"/>
            <a:ext cx="733472" cy="872973"/>
            <a:chOff x="2636390" y="2258541"/>
            <a:chExt cx="909677" cy="1082689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B356405-B005-DE79-04AA-1BA4F9DCD37E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35A64EDD-B5FB-FC6A-2BA2-A7FE0A440B3B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ABE56546-3817-4888-5C24-12149A254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D5BDA9F6-29B9-5CD1-FFE0-E24EF973F7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77B1A6E6-A9DB-EADD-C667-D69E5AF674E9}"/>
              </a:ext>
            </a:extLst>
          </p:cNvPr>
          <p:cNvSpPr txBox="1"/>
          <p:nvPr/>
        </p:nvSpPr>
        <p:spPr>
          <a:xfrm>
            <a:off x="7487824" y="311724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DCFD629-1A4E-CA5D-1498-6B3B4A219859}"/>
              </a:ext>
            </a:extLst>
          </p:cNvPr>
          <p:cNvSpPr txBox="1"/>
          <p:nvPr/>
        </p:nvSpPr>
        <p:spPr>
          <a:xfrm>
            <a:off x="6720827" y="310344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90CEA70-C5B0-38DC-4686-FB66A0E8B543}"/>
              </a:ext>
            </a:extLst>
          </p:cNvPr>
          <p:cNvGrpSpPr/>
          <p:nvPr/>
        </p:nvGrpSpPr>
        <p:grpSpPr>
          <a:xfrm>
            <a:off x="6908574" y="2215670"/>
            <a:ext cx="733472" cy="872973"/>
            <a:chOff x="2636390" y="2258541"/>
            <a:chExt cx="909677" cy="108268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3F4EF28-F3DC-F425-ECD5-8C6C95B2CD68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266B63A4-AF37-8363-B156-913DC8905E7A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9F7C347D-79D7-62B7-4AE9-6D8506378E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5D862BEC-F59E-E4AC-0C50-D837EB955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0936210F-8901-E7FC-643E-CEF06651A8FF}"/>
              </a:ext>
            </a:extLst>
          </p:cNvPr>
          <p:cNvSpPr txBox="1"/>
          <p:nvPr/>
        </p:nvSpPr>
        <p:spPr>
          <a:xfrm>
            <a:off x="3039122" y="368286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1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21BD2C5-6035-ACB3-8043-0206247F6C30}"/>
              </a:ext>
            </a:extLst>
          </p:cNvPr>
          <p:cNvSpPr txBox="1"/>
          <p:nvPr/>
        </p:nvSpPr>
        <p:spPr>
          <a:xfrm>
            <a:off x="2272125" y="366906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7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DE50282-5AA0-2D5C-9799-785BC8659B80}"/>
              </a:ext>
            </a:extLst>
          </p:cNvPr>
          <p:cNvSpPr txBox="1"/>
          <p:nvPr/>
        </p:nvSpPr>
        <p:spPr>
          <a:xfrm>
            <a:off x="4504789" y="369488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7BD3088-D0D9-0C22-9D63-50E9EF504238}"/>
              </a:ext>
            </a:extLst>
          </p:cNvPr>
          <p:cNvSpPr txBox="1"/>
          <p:nvPr/>
        </p:nvSpPr>
        <p:spPr>
          <a:xfrm>
            <a:off x="3737792" y="368109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6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A8E0CEB-6F1F-7BC7-DD68-F1157DA225E8}"/>
              </a:ext>
            </a:extLst>
          </p:cNvPr>
          <p:cNvSpPr txBox="1"/>
          <p:nvPr/>
        </p:nvSpPr>
        <p:spPr>
          <a:xfrm>
            <a:off x="5930132" y="36795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17F707D-31C7-6ABA-9632-5768E3088123}"/>
              </a:ext>
            </a:extLst>
          </p:cNvPr>
          <p:cNvSpPr txBox="1"/>
          <p:nvPr/>
        </p:nvSpPr>
        <p:spPr>
          <a:xfrm>
            <a:off x="5163135" y="36657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1F53469-069F-DF5B-82B4-9E6727A86E44}"/>
              </a:ext>
            </a:extLst>
          </p:cNvPr>
          <p:cNvSpPr txBox="1"/>
          <p:nvPr/>
        </p:nvSpPr>
        <p:spPr>
          <a:xfrm>
            <a:off x="7245120" y="3860527"/>
            <a:ext cx="81573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种</a:t>
            </a:r>
          </a:p>
        </p:txBody>
      </p:sp>
    </p:spTree>
    <p:extLst>
      <p:ext uri="{BB962C8B-B14F-4D97-AF65-F5344CB8AC3E}">
        <p14:creationId xmlns:p14="http://schemas.microsoft.com/office/powerpoint/2010/main" val="23433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3" grpId="0"/>
      <p:bldP spid="24" grpId="0"/>
      <p:bldP spid="31" grpId="0"/>
      <p:bldP spid="32" grpId="0"/>
      <p:bldP spid="39" grpId="0"/>
      <p:bldP spid="40" grpId="0"/>
      <p:bldP spid="47" grpId="0"/>
      <p:bldP spid="48" grpId="0"/>
      <p:bldP spid="54" grpId="0"/>
      <p:bldP spid="55" grpId="0"/>
      <p:bldP spid="56" grpId="0"/>
      <p:bldP spid="57" grpId="0"/>
      <p:bldP spid="58" grpId="0"/>
      <p:bldP spid="59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70089D3-F749-C748-5CC5-E14CC97023F9}"/>
              </a:ext>
            </a:extLst>
          </p:cNvPr>
          <p:cNvSpPr/>
          <p:nvPr/>
        </p:nvSpPr>
        <p:spPr>
          <a:xfrm>
            <a:off x="319489" y="319489"/>
            <a:ext cx="1487277" cy="638978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F29BF03-4F6F-3F8C-2B69-FC26FE7E62A5}"/>
              </a:ext>
            </a:extLst>
          </p:cNvPr>
          <p:cNvGrpSpPr/>
          <p:nvPr/>
        </p:nvGrpSpPr>
        <p:grpSpPr>
          <a:xfrm>
            <a:off x="1945489" y="306878"/>
            <a:ext cx="6209494" cy="1303177"/>
            <a:chOff x="2172468" y="424367"/>
            <a:chExt cx="6209494" cy="130317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E52C475-B606-BBA2-6B9F-AB7C0A7C9E19}"/>
                </a:ext>
              </a:extLst>
            </p:cNvPr>
            <p:cNvSpPr txBox="1"/>
            <p:nvPr/>
          </p:nvSpPr>
          <p:spPr>
            <a:xfrm>
              <a:off x="2172468" y="424367"/>
              <a:ext cx="6209494" cy="13031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9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个      分成</a:t>
              </a:r>
              <a:r>
                <a:rPr lang="zh-CN" altLang="en-US" sz="2800" b="1" dirty="0">
                  <a:latin typeface="+mn-lt"/>
                  <a:ea typeface="+mn-ea"/>
                </a:rPr>
                <a:t>两组，怎样才能又对又快地找到所有分法？</a:t>
              </a:r>
              <a:endParaRPr lang="zh-CN" altLang="en-US" sz="2800" b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58D67BBB-1F9C-93D0-1DF4-921ED9DA9C1E}"/>
                </a:ext>
              </a:extLst>
            </p:cNvPr>
            <p:cNvSpPr/>
            <p:nvPr/>
          </p:nvSpPr>
          <p:spPr>
            <a:xfrm>
              <a:off x="2860094" y="638978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69EB52F-1492-1083-7024-F691A5D3FD3F}"/>
              </a:ext>
            </a:extLst>
          </p:cNvPr>
          <p:cNvGrpSpPr/>
          <p:nvPr/>
        </p:nvGrpSpPr>
        <p:grpSpPr>
          <a:xfrm>
            <a:off x="1509058" y="1785581"/>
            <a:ext cx="5778967" cy="506432"/>
            <a:chOff x="1806766" y="1854178"/>
            <a:chExt cx="4617233" cy="404625"/>
          </a:xfrm>
        </p:grpSpPr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F1FA4A8E-2995-37F3-B1CB-2C08D90618F6}"/>
                </a:ext>
              </a:extLst>
            </p:cNvPr>
            <p:cNvSpPr/>
            <p:nvPr/>
          </p:nvSpPr>
          <p:spPr>
            <a:xfrm>
              <a:off x="1806766" y="1854178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CA501DEF-D538-9A8A-8193-C7B05488D5FD}"/>
                </a:ext>
              </a:extLst>
            </p:cNvPr>
            <p:cNvSpPr/>
            <p:nvPr/>
          </p:nvSpPr>
          <p:spPr>
            <a:xfrm>
              <a:off x="2328817" y="1860663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B8A319AC-B00C-8641-05DA-838F4B22B53F}"/>
                </a:ext>
              </a:extLst>
            </p:cNvPr>
            <p:cNvSpPr/>
            <p:nvPr/>
          </p:nvSpPr>
          <p:spPr>
            <a:xfrm>
              <a:off x="2850868" y="1865811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:a16="http://schemas.microsoft.com/office/drawing/2014/main" id="{40109CA0-F33A-0936-B2C3-F9E06DE358C6}"/>
                </a:ext>
              </a:extLst>
            </p:cNvPr>
            <p:cNvSpPr/>
            <p:nvPr/>
          </p:nvSpPr>
          <p:spPr>
            <a:xfrm>
              <a:off x="3372919" y="1860663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id="{B6203124-F16D-5F48-5206-05021EDC99E9}"/>
                </a:ext>
              </a:extLst>
            </p:cNvPr>
            <p:cNvSpPr/>
            <p:nvPr/>
          </p:nvSpPr>
          <p:spPr>
            <a:xfrm>
              <a:off x="3894970" y="1867148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5" name="等腰三角形 64">
              <a:extLst>
                <a:ext uri="{FF2B5EF4-FFF2-40B4-BE49-F238E27FC236}">
                  <a16:creationId xmlns:a16="http://schemas.microsoft.com/office/drawing/2014/main" id="{4E62100A-976B-4E2F-668E-ACB78AB8EDCE}"/>
                </a:ext>
              </a:extLst>
            </p:cNvPr>
            <p:cNvSpPr/>
            <p:nvPr/>
          </p:nvSpPr>
          <p:spPr>
            <a:xfrm>
              <a:off x="4417021" y="1872296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等腰三角形 65">
              <a:extLst>
                <a:ext uri="{FF2B5EF4-FFF2-40B4-BE49-F238E27FC236}">
                  <a16:creationId xmlns:a16="http://schemas.microsoft.com/office/drawing/2014/main" id="{45B2196D-3646-7BA4-AF3D-D303E0E86EEF}"/>
                </a:ext>
              </a:extLst>
            </p:cNvPr>
            <p:cNvSpPr/>
            <p:nvPr/>
          </p:nvSpPr>
          <p:spPr>
            <a:xfrm>
              <a:off x="4939072" y="1867148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等腰三角形 66">
              <a:extLst>
                <a:ext uri="{FF2B5EF4-FFF2-40B4-BE49-F238E27FC236}">
                  <a16:creationId xmlns:a16="http://schemas.microsoft.com/office/drawing/2014/main" id="{87E1B2C9-E65A-E29B-56D8-8E47ADE730FE}"/>
                </a:ext>
              </a:extLst>
            </p:cNvPr>
            <p:cNvSpPr/>
            <p:nvPr/>
          </p:nvSpPr>
          <p:spPr>
            <a:xfrm>
              <a:off x="5461123" y="1873633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等腰三角形 67">
              <a:extLst>
                <a:ext uri="{FF2B5EF4-FFF2-40B4-BE49-F238E27FC236}">
                  <a16:creationId xmlns:a16="http://schemas.microsoft.com/office/drawing/2014/main" id="{CB24277D-E8C8-9EDE-6B0E-A5F49D68A661}"/>
                </a:ext>
              </a:extLst>
            </p:cNvPr>
            <p:cNvSpPr/>
            <p:nvPr/>
          </p:nvSpPr>
          <p:spPr>
            <a:xfrm>
              <a:off x="5983174" y="1878781"/>
              <a:ext cx="440825" cy="38002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665C7DE3-15CE-1477-C979-7333089BF39B}"/>
              </a:ext>
            </a:extLst>
          </p:cNvPr>
          <p:cNvSpPr txBox="1"/>
          <p:nvPr/>
        </p:nvSpPr>
        <p:spPr>
          <a:xfrm>
            <a:off x="1816504" y="344687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0958716-B669-776F-16C1-35F9D144536B}"/>
              </a:ext>
            </a:extLst>
          </p:cNvPr>
          <p:cNvSpPr txBox="1"/>
          <p:nvPr/>
        </p:nvSpPr>
        <p:spPr>
          <a:xfrm>
            <a:off x="1049507" y="343307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FAF04E9D-AF1C-182B-3605-BF70890A001C}"/>
              </a:ext>
            </a:extLst>
          </p:cNvPr>
          <p:cNvGrpSpPr/>
          <p:nvPr/>
        </p:nvGrpSpPr>
        <p:grpSpPr>
          <a:xfrm>
            <a:off x="1031844" y="2527004"/>
            <a:ext cx="1197885" cy="2012883"/>
            <a:chOff x="608881" y="2224143"/>
            <a:chExt cx="1197885" cy="2012883"/>
          </a:xfrm>
        </p:grpSpPr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D9562FC8-0A1E-0F91-8693-A4FE8DA5E503}"/>
                </a:ext>
              </a:extLst>
            </p:cNvPr>
            <p:cNvGrpSpPr/>
            <p:nvPr/>
          </p:nvGrpSpPr>
          <p:grpSpPr>
            <a:xfrm>
              <a:off x="608881" y="2224143"/>
              <a:ext cx="1197885" cy="1399770"/>
              <a:chOff x="1109822" y="3221600"/>
              <a:chExt cx="1240279" cy="1399770"/>
            </a:xfrm>
          </p:grpSpPr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DDB96E54-A857-D8E3-7400-D9532BA5A0AE}"/>
                  </a:ext>
                </a:extLst>
              </p:cNvPr>
              <p:cNvGrpSpPr/>
              <p:nvPr/>
            </p:nvGrpSpPr>
            <p:grpSpPr>
              <a:xfrm>
                <a:off x="1370946" y="3221600"/>
                <a:ext cx="733472" cy="872973"/>
                <a:chOff x="2636390" y="2258541"/>
                <a:chExt cx="909677" cy="1082689"/>
              </a:xfrm>
            </p:grpSpPr>
            <p:sp>
              <p:nvSpPr>
                <p:cNvPr id="122" name="文本框 121">
                  <a:extLst>
                    <a:ext uri="{FF2B5EF4-FFF2-40B4-BE49-F238E27FC236}">
                      <a16:creationId xmlns:a16="http://schemas.microsoft.com/office/drawing/2014/main" id="{3F1F806C-2B24-25C5-E02D-3AA8FBEFC45E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9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123" name="组合 122">
                  <a:extLst>
                    <a:ext uri="{FF2B5EF4-FFF2-40B4-BE49-F238E27FC236}">
                      <a16:creationId xmlns:a16="http://schemas.microsoft.com/office/drawing/2014/main" id="{223506B8-FDD5-2EB7-E47A-4351A6ACE9D4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124" name="直接连接符 123">
                    <a:extLst>
                      <a:ext uri="{FF2B5EF4-FFF2-40B4-BE49-F238E27FC236}">
                        <a16:creationId xmlns:a16="http://schemas.microsoft.com/office/drawing/2014/main" id="{38A65C58-78C2-07A1-D9BE-6A96F9AE3C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直接连接符 124">
                    <a:extLst>
                      <a:ext uri="{FF2B5EF4-FFF2-40B4-BE49-F238E27FC236}">
                        <a16:creationId xmlns:a16="http://schemas.microsoft.com/office/drawing/2014/main" id="{7DB20F16-6D73-9852-3611-D4186FAE32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44DD7F22-E678-0B9B-137D-9F88F7E0F818}"/>
                  </a:ext>
                </a:extLst>
              </p:cNvPr>
              <p:cNvSpPr/>
              <p:nvPr/>
            </p:nvSpPr>
            <p:spPr>
              <a:xfrm>
                <a:off x="1109822" y="4165558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>
                <a:extLst>
                  <a:ext uri="{FF2B5EF4-FFF2-40B4-BE49-F238E27FC236}">
                    <a16:creationId xmlns:a16="http://schemas.microsoft.com/office/drawing/2014/main" id="{751F6A53-A0BE-D75C-DCB5-5B6DEA71546A}"/>
                  </a:ext>
                </a:extLst>
              </p:cNvPr>
              <p:cNvSpPr/>
              <p:nvPr/>
            </p:nvSpPr>
            <p:spPr>
              <a:xfrm>
                <a:off x="1899564" y="4170833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10966F66-90B6-FC8C-C35B-9575896BB8BC}"/>
                </a:ext>
              </a:extLst>
            </p:cNvPr>
            <p:cNvSpPr/>
            <p:nvPr/>
          </p:nvSpPr>
          <p:spPr>
            <a:xfrm>
              <a:off x="608881" y="378121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721755F8-17C2-E2F7-87F0-713EC0059544}"/>
                </a:ext>
              </a:extLst>
            </p:cNvPr>
            <p:cNvSpPr/>
            <p:nvPr/>
          </p:nvSpPr>
          <p:spPr>
            <a:xfrm>
              <a:off x="1371629" y="3786489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BB7AA30B-38FC-F124-FFC2-36C7F31B37BB}"/>
              </a:ext>
            </a:extLst>
          </p:cNvPr>
          <p:cNvGrpSpPr/>
          <p:nvPr/>
        </p:nvGrpSpPr>
        <p:grpSpPr>
          <a:xfrm>
            <a:off x="2972192" y="2571750"/>
            <a:ext cx="1197885" cy="2012883"/>
            <a:chOff x="608881" y="2224143"/>
            <a:chExt cx="1197885" cy="2012883"/>
          </a:xfrm>
        </p:grpSpPr>
        <p:grpSp>
          <p:nvGrpSpPr>
            <p:cNvPr id="130" name="组合 129">
              <a:extLst>
                <a:ext uri="{FF2B5EF4-FFF2-40B4-BE49-F238E27FC236}">
                  <a16:creationId xmlns:a16="http://schemas.microsoft.com/office/drawing/2014/main" id="{EC257A1A-0478-33DE-640D-6C86D55EEEC9}"/>
                </a:ext>
              </a:extLst>
            </p:cNvPr>
            <p:cNvGrpSpPr/>
            <p:nvPr/>
          </p:nvGrpSpPr>
          <p:grpSpPr>
            <a:xfrm>
              <a:off x="608881" y="2224143"/>
              <a:ext cx="1197885" cy="1399770"/>
              <a:chOff x="1109822" y="3221600"/>
              <a:chExt cx="1240279" cy="1399770"/>
            </a:xfrm>
          </p:grpSpPr>
          <p:grpSp>
            <p:nvGrpSpPr>
              <p:cNvPr id="133" name="组合 132">
                <a:extLst>
                  <a:ext uri="{FF2B5EF4-FFF2-40B4-BE49-F238E27FC236}">
                    <a16:creationId xmlns:a16="http://schemas.microsoft.com/office/drawing/2014/main" id="{BFA106EE-6A4E-4FD2-C065-893264A7DCC4}"/>
                  </a:ext>
                </a:extLst>
              </p:cNvPr>
              <p:cNvGrpSpPr/>
              <p:nvPr/>
            </p:nvGrpSpPr>
            <p:grpSpPr>
              <a:xfrm>
                <a:off x="1370946" y="3221600"/>
                <a:ext cx="733472" cy="872973"/>
                <a:chOff x="2636390" y="2258541"/>
                <a:chExt cx="909677" cy="1082689"/>
              </a:xfrm>
            </p:grpSpPr>
            <p:sp>
              <p:nvSpPr>
                <p:cNvPr id="136" name="文本框 135">
                  <a:extLst>
                    <a:ext uri="{FF2B5EF4-FFF2-40B4-BE49-F238E27FC236}">
                      <a16:creationId xmlns:a16="http://schemas.microsoft.com/office/drawing/2014/main" id="{C70F803E-7D76-03C3-6B25-06EF98A79D39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9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137" name="组合 136">
                  <a:extLst>
                    <a:ext uri="{FF2B5EF4-FFF2-40B4-BE49-F238E27FC236}">
                      <a16:creationId xmlns:a16="http://schemas.microsoft.com/office/drawing/2014/main" id="{8BFAF0CA-01AC-E1EF-9437-8CD55E29A527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138" name="直接连接符 137">
                    <a:extLst>
                      <a:ext uri="{FF2B5EF4-FFF2-40B4-BE49-F238E27FC236}">
                        <a16:creationId xmlns:a16="http://schemas.microsoft.com/office/drawing/2014/main" id="{4B5A9480-0236-6031-AD7A-0DB41A8389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直接连接符 138">
                    <a:extLst>
                      <a:ext uri="{FF2B5EF4-FFF2-40B4-BE49-F238E27FC236}">
                        <a16:creationId xmlns:a16="http://schemas.microsoft.com/office/drawing/2014/main" id="{0CEC109C-B1F3-97C0-0779-E21A856A22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B9583DF3-B931-C7F8-22C7-47DC54896C78}"/>
                  </a:ext>
                </a:extLst>
              </p:cNvPr>
              <p:cNvSpPr/>
              <p:nvPr/>
            </p:nvSpPr>
            <p:spPr>
              <a:xfrm>
                <a:off x="1109822" y="4165558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A79BFC2E-A209-26D8-E008-E036B09B8073}"/>
                  </a:ext>
                </a:extLst>
              </p:cNvPr>
              <p:cNvSpPr/>
              <p:nvPr/>
            </p:nvSpPr>
            <p:spPr>
              <a:xfrm>
                <a:off x="1899564" y="4170833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671C33EB-0A5B-16AA-83EA-B3B777FC66A6}"/>
                </a:ext>
              </a:extLst>
            </p:cNvPr>
            <p:cNvSpPr/>
            <p:nvPr/>
          </p:nvSpPr>
          <p:spPr>
            <a:xfrm>
              <a:off x="608881" y="378121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F4FA0665-E23A-FF3F-3956-D74623A7E71B}"/>
                </a:ext>
              </a:extLst>
            </p:cNvPr>
            <p:cNvSpPr/>
            <p:nvPr/>
          </p:nvSpPr>
          <p:spPr>
            <a:xfrm>
              <a:off x="1371629" y="3786489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F8777960-F1FD-C034-E2BC-6F1019CEEF46}"/>
              </a:ext>
            </a:extLst>
          </p:cNvPr>
          <p:cNvGrpSpPr/>
          <p:nvPr/>
        </p:nvGrpSpPr>
        <p:grpSpPr>
          <a:xfrm>
            <a:off x="4912540" y="2532817"/>
            <a:ext cx="1197885" cy="2012883"/>
            <a:chOff x="608881" y="2224143"/>
            <a:chExt cx="1197885" cy="2012883"/>
          </a:xfrm>
        </p:grpSpPr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id="{70B2FE92-2F5C-31A5-02A0-13DCA5C00331}"/>
                </a:ext>
              </a:extLst>
            </p:cNvPr>
            <p:cNvGrpSpPr/>
            <p:nvPr/>
          </p:nvGrpSpPr>
          <p:grpSpPr>
            <a:xfrm>
              <a:off x="608881" y="2224143"/>
              <a:ext cx="1197885" cy="1399770"/>
              <a:chOff x="1109822" y="3221600"/>
              <a:chExt cx="1240279" cy="1399770"/>
            </a:xfrm>
          </p:grpSpPr>
          <p:grpSp>
            <p:nvGrpSpPr>
              <p:cNvPr id="144" name="组合 143">
                <a:extLst>
                  <a:ext uri="{FF2B5EF4-FFF2-40B4-BE49-F238E27FC236}">
                    <a16:creationId xmlns:a16="http://schemas.microsoft.com/office/drawing/2014/main" id="{F9CDAB93-D2DA-B7E1-1928-415C693B1BDA}"/>
                  </a:ext>
                </a:extLst>
              </p:cNvPr>
              <p:cNvGrpSpPr/>
              <p:nvPr/>
            </p:nvGrpSpPr>
            <p:grpSpPr>
              <a:xfrm>
                <a:off x="1370946" y="3221600"/>
                <a:ext cx="733472" cy="872973"/>
                <a:chOff x="2636390" y="2258541"/>
                <a:chExt cx="909677" cy="1082689"/>
              </a:xfrm>
            </p:grpSpPr>
            <p:sp>
              <p:nvSpPr>
                <p:cNvPr id="147" name="文本框 146">
                  <a:extLst>
                    <a:ext uri="{FF2B5EF4-FFF2-40B4-BE49-F238E27FC236}">
                      <a16:creationId xmlns:a16="http://schemas.microsoft.com/office/drawing/2014/main" id="{FEDDEC96-A016-FED8-414F-A8001D1EE6E4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9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148" name="组合 147">
                  <a:extLst>
                    <a:ext uri="{FF2B5EF4-FFF2-40B4-BE49-F238E27FC236}">
                      <a16:creationId xmlns:a16="http://schemas.microsoft.com/office/drawing/2014/main" id="{56793154-F595-41BA-9460-D94926D21034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149" name="直接连接符 148">
                    <a:extLst>
                      <a:ext uri="{FF2B5EF4-FFF2-40B4-BE49-F238E27FC236}">
                        <a16:creationId xmlns:a16="http://schemas.microsoft.com/office/drawing/2014/main" id="{CF6B0F13-2183-3CFF-3D5D-E3A6E3532E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直接连接符 149">
                    <a:extLst>
                      <a:ext uri="{FF2B5EF4-FFF2-40B4-BE49-F238E27FC236}">
                        <a16:creationId xmlns:a16="http://schemas.microsoft.com/office/drawing/2014/main" id="{B24B9C5D-B576-F5A0-A61A-AFFD89C776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F1ED59BF-D8B2-A8AA-7334-FFEDC19A0A6F}"/>
                  </a:ext>
                </a:extLst>
              </p:cNvPr>
              <p:cNvSpPr/>
              <p:nvPr/>
            </p:nvSpPr>
            <p:spPr>
              <a:xfrm>
                <a:off x="1109822" y="4165558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EDFA1A9E-1B42-01A1-F1A6-29081825B876}"/>
                  </a:ext>
                </a:extLst>
              </p:cNvPr>
              <p:cNvSpPr/>
              <p:nvPr/>
            </p:nvSpPr>
            <p:spPr>
              <a:xfrm>
                <a:off x="1899564" y="4170833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A319BD38-FFDB-9600-2FC7-AC02910ECAD2}"/>
                </a:ext>
              </a:extLst>
            </p:cNvPr>
            <p:cNvSpPr/>
            <p:nvPr/>
          </p:nvSpPr>
          <p:spPr>
            <a:xfrm>
              <a:off x="608881" y="378121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CA818D63-5127-2683-FE46-12959A220394}"/>
                </a:ext>
              </a:extLst>
            </p:cNvPr>
            <p:cNvSpPr/>
            <p:nvPr/>
          </p:nvSpPr>
          <p:spPr>
            <a:xfrm>
              <a:off x="1371629" y="3786489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0E28DDB7-96C5-438E-48E5-3174E82C0A89}"/>
              </a:ext>
            </a:extLst>
          </p:cNvPr>
          <p:cNvGrpSpPr/>
          <p:nvPr/>
        </p:nvGrpSpPr>
        <p:grpSpPr>
          <a:xfrm>
            <a:off x="6852888" y="2577563"/>
            <a:ext cx="1197885" cy="2012883"/>
            <a:chOff x="608881" y="2224143"/>
            <a:chExt cx="1197885" cy="2012883"/>
          </a:xfrm>
        </p:grpSpPr>
        <p:grpSp>
          <p:nvGrpSpPr>
            <p:cNvPr id="152" name="组合 151">
              <a:extLst>
                <a:ext uri="{FF2B5EF4-FFF2-40B4-BE49-F238E27FC236}">
                  <a16:creationId xmlns:a16="http://schemas.microsoft.com/office/drawing/2014/main" id="{8707E2D7-C970-C00E-35CC-D96F76CD417C}"/>
                </a:ext>
              </a:extLst>
            </p:cNvPr>
            <p:cNvGrpSpPr/>
            <p:nvPr/>
          </p:nvGrpSpPr>
          <p:grpSpPr>
            <a:xfrm>
              <a:off x="608881" y="2224143"/>
              <a:ext cx="1197885" cy="1399770"/>
              <a:chOff x="1109822" y="3221600"/>
              <a:chExt cx="1240279" cy="1399770"/>
            </a:xfrm>
          </p:grpSpPr>
          <p:grpSp>
            <p:nvGrpSpPr>
              <p:cNvPr id="155" name="组合 154">
                <a:extLst>
                  <a:ext uri="{FF2B5EF4-FFF2-40B4-BE49-F238E27FC236}">
                    <a16:creationId xmlns:a16="http://schemas.microsoft.com/office/drawing/2014/main" id="{9FAA9B36-1CAB-24E5-0016-C0B8E22F735F}"/>
                  </a:ext>
                </a:extLst>
              </p:cNvPr>
              <p:cNvGrpSpPr/>
              <p:nvPr/>
            </p:nvGrpSpPr>
            <p:grpSpPr>
              <a:xfrm>
                <a:off x="1370946" y="3221600"/>
                <a:ext cx="733472" cy="872973"/>
                <a:chOff x="2636390" y="2258541"/>
                <a:chExt cx="909677" cy="1082689"/>
              </a:xfrm>
            </p:grpSpPr>
            <p:sp>
              <p:nvSpPr>
                <p:cNvPr id="158" name="文本框 157">
                  <a:extLst>
                    <a:ext uri="{FF2B5EF4-FFF2-40B4-BE49-F238E27FC236}">
                      <a16:creationId xmlns:a16="http://schemas.microsoft.com/office/drawing/2014/main" id="{C439D987-72BA-E616-65BE-DD9388709BFB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9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159" name="组合 158">
                  <a:extLst>
                    <a:ext uri="{FF2B5EF4-FFF2-40B4-BE49-F238E27FC236}">
                      <a16:creationId xmlns:a16="http://schemas.microsoft.com/office/drawing/2014/main" id="{23003767-614C-F718-5DEF-2387EFB80AA2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160" name="直接连接符 159">
                    <a:extLst>
                      <a:ext uri="{FF2B5EF4-FFF2-40B4-BE49-F238E27FC236}">
                        <a16:creationId xmlns:a16="http://schemas.microsoft.com/office/drawing/2014/main" id="{49E21359-525C-C94E-C3E1-DFA8261500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直接连接符 160">
                    <a:extLst>
                      <a:ext uri="{FF2B5EF4-FFF2-40B4-BE49-F238E27FC236}">
                        <a16:creationId xmlns:a16="http://schemas.microsoft.com/office/drawing/2014/main" id="{C6F3325D-B994-F018-9946-AFE7376D59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56" name="矩形 155">
                <a:extLst>
                  <a:ext uri="{FF2B5EF4-FFF2-40B4-BE49-F238E27FC236}">
                    <a16:creationId xmlns:a16="http://schemas.microsoft.com/office/drawing/2014/main" id="{DF525BEC-1131-0071-A7E8-B3856D7E1145}"/>
                  </a:ext>
                </a:extLst>
              </p:cNvPr>
              <p:cNvSpPr/>
              <p:nvPr/>
            </p:nvSpPr>
            <p:spPr>
              <a:xfrm>
                <a:off x="1109822" y="4165558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矩形 156">
                <a:extLst>
                  <a:ext uri="{FF2B5EF4-FFF2-40B4-BE49-F238E27FC236}">
                    <a16:creationId xmlns:a16="http://schemas.microsoft.com/office/drawing/2014/main" id="{04C8EBF2-573A-FC6E-675D-7B60CE515B0D}"/>
                  </a:ext>
                </a:extLst>
              </p:cNvPr>
              <p:cNvSpPr/>
              <p:nvPr/>
            </p:nvSpPr>
            <p:spPr>
              <a:xfrm>
                <a:off x="1899564" y="4170833"/>
                <a:ext cx="450537" cy="45053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301860D6-48C7-F7D7-FBEE-F42AD1A894E4}"/>
                </a:ext>
              </a:extLst>
            </p:cNvPr>
            <p:cNvSpPr/>
            <p:nvPr/>
          </p:nvSpPr>
          <p:spPr>
            <a:xfrm>
              <a:off x="608881" y="378121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8D3D4082-6DCC-01D7-1A1E-B0526BC20444}"/>
                </a:ext>
              </a:extLst>
            </p:cNvPr>
            <p:cNvSpPr/>
            <p:nvPr/>
          </p:nvSpPr>
          <p:spPr>
            <a:xfrm>
              <a:off x="1371629" y="3786489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2" name="文本框 161">
            <a:extLst>
              <a:ext uri="{FF2B5EF4-FFF2-40B4-BE49-F238E27FC236}">
                <a16:creationId xmlns:a16="http://schemas.microsoft.com/office/drawing/2014/main" id="{58F8FDB9-9555-6E36-3BEE-C06E43B4C0FF}"/>
              </a:ext>
            </a:extLst>
          </p:cNvPr>
          <p:cNvSpPr txBox="1"/>
          <p:nvPr/>
        </p:nvSpPr>
        <p:spPr>
          <a:xfrm>
            <a:off x="1858815" y="405345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7A2F4474-461A-C278-179A-409F63C842F2}"/>
              </a:ext>
            </a:extLst>
          </p:cNvPr>
          <p:cNvSpPr txBox="1"/>
          <p:nvPr/>
        </p:nvSpPr>
        <p:spPr>
          <a:xfrm>
            <a:off x="1091818" y="403965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14330CFA-697E-FD27-AD20-A8EB6500F1A4}"/>
              </a:ext>
            </a:extLst>
          </p:cNvPr>
          <p:cNvSpPr txBox="1"/>
          <p:nvPr/>
        </p:nvSpPr>
        <p:spPr>
          <a:xfrm>
            <a:off x="3781070" y="347096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FD2E5ADD-3E56-D91F-CA87-331D4F18DCC7}"/>
              </a:ext>
            </a:extLst>
          </p:cNvPr>
          <p:cNvSpPr txBox="1"/>
          <p:nvPr/>
        </p:nvSpPr>
        <p:spPr>
          <a:xfrm>
            <a:off x="3014073" y="345716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A9662AFC-0D0A-3693-5A25-4FAB409B4C3B}"/>
              </a:ext>
            </a:extLst>
          </p:cNvPr>
          <p:cNvSpPr txBox="1"/>
          <p:nvPr/>
        </p:nvSpPr>
        <p:spPr>
          <a:xfrm>
            <a:off x="3768969" y="411682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B9AE7824-A6A6-3E80-8801-58CC9DC0814F}"/>
              </a:ext>
            </a:extLst>
          </p:cNvPr>
          <p:cNvSpPr txBox="1"/>
          <p:nvPr/>
        </p:nvSpPr>
        <p:spPr>
          <a:xfrm>
            <a:off x="3001972" y="410302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41245068-169C-6960-0B2C-197D695E89AC}"/>
              </a:ext>
            </a:extLst>
          </p:cNvPr>
          <p:cNvSpPr txBox="1"/>
          <p:nvPr/>
        </p:nvSpPr>
        <p:spPr>
          <a:xfrm>
            <a:off x="5710479" y="3443025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75239AAD-F5A9-8CDB-2C1E-AC8B74DBEEE1}"/>
              </a:ext>
            </a:extLst>
          </p:cNvPr>
          <p:cNvSpPr txBox="1"/>
          <p:nvPr/>
        </p:nvSpPr>
        <p:spPr>
          <a:xfrm>
            <a:off x="4943482" y="342922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EDD2D926-857E-B510-5C51-AAB6A46ACF24}"/>
              </a:ext>
            </a:extLst>
          </p:cNvPr>
          <p:cNvSpPr txBox="1"/>
          <p:nvPr/>
        </p:nvSpPr>
        <p:spPr>
          <a:xfrm>
            <a:off x="5698378" y="408888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C90C9D67-4545-B6A2-6C73-750F06940CA4}"/>
              </a:ext>
            </a:extLst>
          </p:cNvPr>
          <p:cNvSpPr txBox="1"/>
          <p:nvPr/>
        </p:nvSpPr>
        <p:spPr>
          <a:xfrm>
            <a:off x="4931381" y="4075091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1EAFFC83-4EB0-C344-9681-5A4AB1F09F38}"/>
              </a:ext>
            </a:extLst>
          </p:cNvPr>
          <p:cNvSpPr txBox="1"/>
          <p:nvPr/>
        </p:nvSpPr>
        <p:spPr>
          <a:xfrm>
            <a:off x="7689614" y="348205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7B58E925-0DC6-03B2-2A74-F4710A69D0D8}"/>
              </a:ext>
            </a:extLst>
          </p:cNvPr>
          <p:cNvSpPr txBox="1"/>
          <p:nvPr/>
        </p:nvSpPr>
        <p:spPr>
          <a:xfrm>
            <a:off x="6922617" y="346825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938E1BE0-B044-2CE2-6D8F-5B50A3CB6A9B}"/>
              </a:ext>
            </a:extLst>
          </p:cNvPr>
          <p:cNvSpPr txBox="1"/>
          <p:nvPr/>
        </p:nvSpPr>
        <p:spPr>
          <a:xfrm>
            <a:off x="7677513" y="412791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3B069AE1-10E2-363B-E43D-8EA4B6ED1110}"/>
              </a:ext>
            </a:extLst>
          </p:cNvPr>
          <p:cNvSpPr txBox="1"/>
          <p:nvPr/>
        </p:nvSpPr>
        <p:spPr>
          <a:xfrm>
            <a:off x="6910516" y="411411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cxnSp>
        <p:nvCxnSpPr>
          <p:cNvPr id="176" name="直接连接符 175">
            <a:extLst>
              <a:ext uri="{FF2B5EF4-FFF2-40B4-BE49-F238E27FC236}">
                <a16:creationId xmlns:a16="http://schemas.microsoft.com/office/drawing/2014/main" id="{60BE144B-0C19-71FF-B303-D608F3BDF758}"/>
              </a:ext>
            </a:extLst>
          </p:cNvPr>
          <p:cNvCxnSpPr>
            <a:cxnSpLocks/>
          </p:cNvCxnSpPr>
          <p:nvPr/>
        </p:nvCxnSpPr>
        <p:spPr>
          <a:xfrm>
            <a:off x="2119132" y="1627311"/>
            <a:ext cx="0" cy="94443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>
            <a:extLst>
              <a:ext uri="{FF2B5EF4-FFF2-40B4-BE49-F238E27FC236}">
                <a16:creationId xmlns:a16="http://schemas.microsoft.com/office/drawing/2014/main" id="{79760AE3-7BAD-36EE-D8CC-4061250134F5}"/>
              </a:ext>
            </a:extLst>
          </p:cNvPr>
          <p:cNvCxnSpPr>
            <a:cxnSpLocks/>
          </p:cNvCxnSpPr>
          <p:nvPr/>
        </p:nvCxnSpPr>
        <p:spPr>
          <a:xfrm>
            <a:off x="2754905" y="1627311"/>
            <a:ext cx="0" cy="94443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>
            <a:extLst>
              <a:ext uri="{FF2B5EF4-FFF2-40B4-BE49-F238E27FC236}">
                <a16:creationId xmlns:a16="http://schemas.microsoft.com/office/drawing/2014/main" id="{DAE97FA3-661D-D4A7-CB67-A8169088EDF7}"/>
              </a:ext>
            </a:extLst>
          </p:cNvPr>
          <p:cNvCxnSpPr>
            <a:cxnSpLocks/>
          </p:cNvCxnSpPr>
          <p:nvPr/>
        </p:nvCxnSpPr>
        <p:spPr>
          <a:xfrm>
            <a:off x="3415721" y="1610055"/>
            <a:ext cx="0" cy="94443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>
            <a:extLst>
              <a:ext uri="{FF2B5EF4-FFF2-40B4-BE49-F238E27FC236}">
                <a16:creationId xmlns:a16="http://schemas.microsoft.com/office/drawing/2014/main" id="{E0B902E7-C620-16C5-27C9-C50E01451499}"/>
              </a:ext>
            </a:extLst>
          </p:cNvPr>
          <p:cNvCxnSpPr>
            <a:cxnSpLocks/>
          </p:cNvCxnSpPr>
          <p:nvPr/>
        </p:nvCxnSpPr>
        <p:spPr>
          <a:xfrm>
            <a:off x="4053449" y="1627311"/>
            <a:ext cx="0" cy="94443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65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505233-7CAD-97A1-E4C6-727392CD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P41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37F018-2417-2D30-AF00-A2D2D83F4A44}"/>
              </a:ext>
            </a:extLst>
          </p:cNvPr>
          <p:cNvSpPr txBox="1"/>
          <p:nvPr/>
        </p:nvSpPr>
        <p:spPr>
          <a:xfrm>
            <a:off x="462366" y="852902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F6EDB8-63A9-A5DD-C294-C05D83A5AD80}"/>
              </a:ext>
            </a:extLst>
          </p:cNvPr>
          <p:cNvSpPr txBox="1"/>
          <p:nvPr/>
        </p:nvSpPr>
        <p:spPr>
          <a:xfrm>
            <a:off x="1215299" y="1768745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DC534F4F-2FE2-5C20-3A63-7CE82EF4BAE4}"/>
              </a:ext>
            </a:extLst>
          </p:cNvPr>
          <p:cNvGrpSpPr/>
          <p:nvPr/>
        </p:nvGrpSpPr>
        <p:grpSpPr>
          <a:xfrm>
            <a:off x="1049355" y="1805087"/>
            <a:ext cx="708401" cy="948094"/>
            <a:chOff x="1177028" y="1796744"/>
            <a:chExt cx="708401" cy="94809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DF5B5722-0F84-39B5-5BD2-13DE18552A35}"/>
                </a:ext>
              </a:extLst>
            </p:cNvPr>
            <p:cNvGrpSpPr/>
            <p:nvPr/>
          </p:nvGrpSpPr>
          <p:grpSpPr>
            <a:xfrm>
              <a:off x="1177028" y="2327485"/>
              <a:ext cx="708401" cy="417353"/>
              <a:chOff x="1729218" y="3125806"/>
              <a:chExt cx="909677" cy="517615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DC2C495A-D27A-5372-F48F-0E13021ED6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3586BCF2-862B-D486-FB36-38629D338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B8943E2-D810-BF73-5492-8AC9DB841D89}"/>
                </a:ext>
              </a:extLst>
            </p:cNvPr>
            <p:cNvSpPr/>
            <p:nvPr/>
          </p:nvSpPr>
          <p:spPr>
            <a:xfrm>
              <a:off x="1291348" y="179674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4FDED3F-08EB-EA65-9204-572014534EB0}"/>
              </a:ext>
            </a:extLst>
          </p:cNvPr>
          <p:cNvGrpSpPr/>
          <p:nvPr/>
        </p:nvGrpSpPr>
        <p:grpSpPr>
          <a:xfrm flipV="1">
            <a:off x="3098757" y="2340212"/>
            <a:ext cx="708401" cy="948094"/>
            <a:chOff x="1177028" y="1796744"/>
            <a:chExt cx="708401" cy="948094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B5C98920-831A-5C9F-E145-DA6CC17C83D0}"/>
                </a:ext>
              </a:extLst>
            </p:cNvPr>
            <p:cNvGrpSpPr/>
            <p:nvPr/>
          </p:nvGrpSpPr>
          <p:grpSpPr>
            <a:xfrm>
              <a:off x="1177028" y="2327485"/>
              <a:ext cx="708401" cy="417353"/>
              <a:chOff x="1729218" y="3125806"/>
              <a:chExt cx="909677" cy="517615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CFAEAB1A-084B-F562-66C2-C7EB1DEB25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4DDDEC74-5489-0785-035E-8EABB01A06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89C42E6-B88B-602E-B4B5-6F923CD9BF3C}"/>
                </a:ext>
              </a:extLst>
            </p:cNvPr>
            <p:cNvSpPr/>
            <p:nvPr/>
          </p:nvSpPr>
          <p:spPr>
            <a:xfrm>
              <a:off x="1291348" y="1796744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8894091-3B71-5F36-102D-6E121E5C8472}"/>
              </a:ext>
            </a:extLst>
          </p:cNvPr>
          <p:cNvGrpSpPr/>
          <p:nvPr/>
        </p:nvGrpSpPr>
        <p:grpSpPr>
          <a:xfrm rot="16200000">
            <a:off x="5288802" y="2200531"/>
            <a:ext cx="979652" cy="952478"/>
            <a:chOff x="905777" y="2327485"/>
            <a:chExt cx="979652" cy="952478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02BD4C08-0DE7-3B3C-53DB-D576D77AA638}"/>
                </a:ext>
              </a:extLst>
            </p:cNvPr>
            <p:cNvGrpSpPr/>
            <p:nvPr/>
          </p:nvGrpSpPr>
          <p:grpSpPr>
            <a:xfrm>
              <a:off x="1177028" y="2327485"/>
              <a:ext cx="708401" cy="417353"/>
              <a:chOff x="1729218" y="3125806"/>
              <a:chExt cx="909677" cy="517615"/>
            </a:xfrm>
          </p:grpSpPr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A5FE4666-9D91-5598-2244-E7245BA45A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F1B9C209-4170-24DE-B599-8BF764611E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9761D984-31EF-288D-E9E6-70135554FEA8}"/>
                </a:ext>
              </a:extLst>
            </p:cNvPr>
            <p:cNvSpPr/>
            <p:nvPr/>
          </p:nvSpPr>
          <p:spPr>
            <a:xfrm>
              <a:off x="905777" y="2829426"/>
              <a:ext cx="4351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537C0F11-0206-4D47-98B0-B23793BFB78F}"/>
              </a:ext>
            </a:extLst>
          </p:cNvPr>
          <p:cNvGrpSpPr/>
          <p:nvPr/>
        </p:nvGrpSpPr>
        <p:grpSpPr>
          <a:xfrm rot="5400000" flipH="1">
            <a:off x="7028707" y="1964050"/>
            <a:ext cx="945686" cy="944150"/>
            <a:chOff x="1370946" y="3677220"/>
            <a:chExt cx="979155" cy="944150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C99A29DD-6DAA-83C6-A50E-7FD20F6D0878}"/>
                </a:ext>
              </a:extLst>
            </p:cNvPr>
            <p:cNvGrpSpPr/>
            <p:nvPr/>
          </p:nvGrpSpPr>
          <p:grpSpPr>
            <a:xfrm>
              <a:off x="1370946" y="3677220"/>
              <a:ext cx="733472" cy="417353"/>
              <a:chOff x="1729218" y="3125806"/>
              <a:chExt cx="909677" cy="517615"/>
            </a:xfrm>
          </p:grpSpPr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009D8F65-2CDB-91D9-E40B-C7ECEC7765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746F7FBB-BFB3-E4D2-C7E9-7A5910E08D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A7EFDBB3-C910-9646-91C6-C8083C5783BC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6E2F52E0-BEAD-018A-0F8A-AD7026A98823}"/>
              </a:ext>
            </a:extLst>
          </p:cNvPr>
          <p:cNvSpPr txBox="1"/>
          <p:nvPr/>
        </p:nvSpPr>
        <p:spPr>
          <a:xfrm>
            <a:off x="872312" y="273848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533E5AB-8A97-B948-4723-FC5A5FB0F7B4}"/>
              </a:ext>
            </a:extLst>
          </p:cNvPr>
          <p:cNvSpPr txBox="1"/>
          <p:nvPr/>
        </p:nvSpPr>
        <p:spPr>
          <a:xfrm>
            <a:off x="1584119" y="275190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29EBBBC-ABD6-B4AE-BF93-C705432F5247}"/>
              </a:ext>
            </a:extLst>
          </p:cNvPr>
          <p:cNvSpPr txBox="1"/>
          <p:nvPr/>
        </p:nvSpPr>
        <p:spPr>
          <a:xfrm>
            <a:off x="2908544" y="181699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74FE1E1-2016-65C6-254E-4BBE80127780}"/>
              </a:ext>
            </a:extLst>
          </p:cNvPr>
          <p:cNvSpPr txBox="1"/>
          <p:nvPr/>
        </p:nvSpPr>
        <p:spPr>
          <a:xfrm>
            <a:off x="3653401" y="180508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7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FBA9F05-9B8F-FAE7-35F5-7CB491C58936}"/>
              </a:ext>
            </a:extLst>
          </p:cNvPr>
          <p:cNvSpPr txBox="1"/>
          <p:nvPr/>
        </p:nvSpPr>
        <p:spPr>
          <a:xfrm>
            <a:off x="4870527" y="23426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8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20EFB2B-100F-752E-71E7-B6CDF0AA8B1D}"/>
              </a:ext>
            </a:extLst>
          </p:cNvPr>
          <p:cNvSpPr txBox="1"/>
          <p:nvPr/>
        </p:nvSpPr>
        <p:spPr>
          <a:xfrm>
            <a:off x="5784770" y="193895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24581230-D722-355F-0B26-056FDE9D4A75}"/>
              </a:ext>
            </a:extLst>
          </p:cNvPr>
          <p:cNvSpPr txBox="1"/>
          <p:nvPr/>
        </p:nvSpPr>
        <p:spPr>
          <a:xfrm>
            <a:off x="7124631" y="268741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1B1F58D4-2000-AD95-79F5-AE0512AEF572}"/>
              </a:ext>
            </a:extLst>
          </p:cNvPr>
          <p:cNvSpPr txBox="1"/>
          <p:nvPr/>
        </p:nvSpPr>
        <p:spPr>
          <a:xfrm>
            <a:off x="7924414" y="228289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9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F1C39C9F-9B6D-DA2F-3FE0-68C6E715C7CC}"/>
              </a:ext>
            </a:extLst>
          </p:cNvPr>
          <p:cNvSpPr txBox="1"/>
          <p:nvPr/>
        </p:nvSpPr>
        <p:spPr>
          <a:xfrm>
            <a:off x="3229353" y="276947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79B54C3-3E67-3A9C-5EA9-3D0903BD3421}"/>
              </a:ext>
            </a:extLst>
          </p:cNvPr>
          <p:cNvSpPr txBox="1"/>
          <p:nvPr/>
        </p:nvSpPr>
        <p:spPr>
          <a:xfrm>
            <a:off x="5855961" y="268006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DA0AD0FC-CB22-96E2-84D9-A8F4E4DA68C5}"/>
              </a:ext>
            </a:extLst>
          </p:cNvPr>
          <p:cNvSpPr txBox="1"/>
          <p:nvPr/>
        </p:nvSpPr>
        <p:spPr>
          <a:xfrm>
            <a:off x="7081106" y="19192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1F79FF-360F-35EC-2CCA-5B90B2BE6A6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8" grpId="0"/>
      <p:bldP spid="79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CF73FE2-14BB-6C50-1941-EFFDB439B07C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P41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6F11A56-F214-FE36-2AAC-063257689615}"/>
              </a:ext>
            </a:extLst>
          </p:cNvPr>
          <p:cNvSpPr txBox="1"/>
          <p:nvPr/>
        </p:nvSpPr>
        <p:spPr>
          <a:xfrm>
            <a:off x="526184" y="452792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7DA1E13-2AD8-DF8D-BDB0-821BEE50A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748961"/>
              </p:ext>
            </p:extLst>
          </p:nvPr>
        </p:nvGraphicFramePr>
        <p:xfrm>
          <a:off x="2133960" y="1386136"/>
          <a:ext cx="5091114" cy="1158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73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94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7" marR="91417" marT="45713" marB="4571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71BA27B2-7C61-C04E-6DB1-20425ABC1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16496"/>
              </p:ext>
            </p:extLst>
          </p:nvPr>
        </p:nvGraphicFramePr>
        <p:xfrm>
          <a:off x="2133960" y="3029198"/>
          <a:ext cx="5688016" cy="1214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1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10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72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19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10" marB="4571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TextBox 22">
            <a:extLst>
              <a:ext uri="{FF2B5EF4-FFF2-40B4-BE49-F238E27FC236}">
                <a16:creationId xmlns:a16="http://schemas.microsoft.com/office/drawing/2014/main" id="{8F5DF8EE-0C28-784D-6EB7-379E267E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298" y="165918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cs typeface="Times New Roman" panose="02020603050405020304" pitchFamily="18" charset="0"/>
              </a:rPr>
              <a:t>8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grpSp>
        <p:nvGrpSpPr>
          <p:cNvPr id="18" name="组合 23">
            <a:extLst>
              <a:ext uri="{FF2B5EF4-FFF2-40B4-BE49-F238E27FC236}">
                <a16:creationId xmlns:a16="http://schemas.microsoft.com/office/drawing/2014/main" id="{7B964A98-2492-F715-76D4-23163206E035}"/>
              </a:ext>
            </a:extLst>
          </p:cNvPr>
          <p:cNvGrpSpPr/>
          <p:nvPr/>
        </p:nvGrpSpPr>
        <p:grpSpPr bwMode="auto">
          <a:xfrm rot="2614713">
            <a:off x="1760898" y="1714316"/>
            <a:ext cx="539750" cy="517525"/>
            <a:chOff x="3288155" y="1717964"/>
            <a:chExt cx="538731" cy="517236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A02613B-56B3-76C6-C600-EDFCA242EB7C}"/>
                </a:ext>
              </a:extLst>
            </p:cNvPr>
            <p:cNvCxnSpPr/>
            <p:nvPr/>
          </p:nvCxnSpPr>
          <p:spPr>
            <a:xfrm>
              <a:off x="3297497" y="1717952"/>
              <a:ext cx="0" cy="5172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1741CD2A-E753-2A3E-3AEB-816B10B34DFF}"/>
                </a:ext>
              </a:extLst>
            </p:cNvPr>
            <p:cNvCxnSpPr/>
            <p:nvPr/>
          </p:nvCxnSpPr>
          <p:spPr>
            <a:xfrm flipH="1">
              <a:off x="3286192" y="2225678"/>
              <a:ext cx="5387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2">
            <a:extLst>
              <a:ext uri="{FF2B5EF4-FFF2-40B4-BE49-F238E27FC236}">
                <a16:creationId xmlns:a16="http://schemas.microsoft.com/office/drawing/2014/main" id="{44C17A6C-A17D-CB2D-7B7E-699EC0F23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173" y="331018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cs typeface="Times New Roman" panose="02020603050405020304" pitchFamily="18" charset="0"/>
              </a:rPr>
              <a:t>9</a:t>
            </a:r>
            <a:endParaRPr lang="zh-CN" altLang="en-US">
              <a:cs typeface="Times New Roman" panose="02020603050405020304" pitchFamily="18" charset="0"/>
            </a:endParaRPr>
          </a:p>
        </p:txBody>
      </p:sp>
      <p:grpSp>
        <p:nvGrpSpPr>
          <p:cNvPr id="26" name="组合 23">
            <a:extLst>
              <a:ext uri="{FF2B5EF4-FFF2-40B4-BE49-F238E27FC236}">
                <a16:creationId xmlns:a16="http://schemas.microsoft.com/office/drawing/2014/main" id="{14EE4495-338C-BA8F-A4CB-7D55C7940836}"/>
              </a:ext>
            </a:extLst>
          </p:cNvPr>
          <p:cNvGrpSpPr/>
          <p:nvPr/>
        </p:nvGrpSpPr>
        <p:grpSpPr bwMode="auto">
          <a:xfrm rot="2796963">
            <a:off x="1776773" y="3344534"/>
            <a:ext cx="539750" cy="517525"/>
            <a:chOff x="3288155" y="1717964"/>
            <a:chExt cx="538731" cy="517236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3B238C0-D469-846D-FE68-B76A5C6DA92D}"/>
                </a:ext>
              </a:extLst>
            </p:cNvPr>
            <p:cNvCxnSpPr/>
            <p:nvPr/>
          </p:nvCxnSpPr>
          <p:spPr>
            <a:xfrm>
              <a:off x="3297497" y="1717952"/>
              <a:ext cx="0" cy="5172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D56E525D-7078-C032-2825-1A81B4BA8ED4}"/>
                </a:ext>
              </a:extLst>
            </p:cNvPr>
            <p:cNvCxnSpPr/>
            <p:nvPr/>
          </p:nvCxnSpPr>
          <p:spPr>
            <a:xfrm flipH="1">
              <a:off x="3286192" y="2225678"/>
              <a:ext cx="5387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34">
            <a:extLst>
              <a:ext uri="{FF2B5EF4-FFF2-40B4-BE49-F238E27FC236}">
                <a16:creationId xmlns:a16="http://schemas.microsoft.com/office/drawing/2014/main" id="{633F88B7-FD2F-0ECA-BD23-F81E85F10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9166" y="140994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E6F9872A-FC28-6107-FE40-A0033F4DF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498" y="198144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74CCB7C3-7B9A-D99C-006F-2DDA8ABFF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7357" y="1399557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TextBox 34">
            <a:extLst>
              <a:ext uri="{FF2B5EF4-FFF2-40B4-BE49-F238E27FC236}">
                <a16:creationId xmlns:a16="http://schemas.microsoft.com/office/drawing/2014/main" id="{030AADEA-BBCC-94AF-D7E7-13822CF50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9423" y="198144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6B054C06-CCED-5109-46F7-A76053B32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9155" y="138180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F44D42-B954-39CF-5349-DF546C990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634" y="1938152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434E710C-C19B-D4CF-C476-53704BB89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378" y="364413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id="{A5E4101A-F988-7E98-6FF6-5C93D6C00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84" y="302645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TextBox 34">
            <a:extLst>
              <a:ext uri="{FF2B5EF4-FFF2-40B4-BE49-F238E27FC236}">
                <a16:creationId xmlns:a16="http://schemas.microsoft.com/office/drawing/2014/main" id="{24F68F9B-5594-F808-2125-4B5B2DCC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934" y="3657704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TextBox 34">
            <a:extLst>
              <a:ext uri="{FF2B5EF4-FFF2-40B4-BE49-F238E27FC236}">
                <a16:creationId xmlns:a16="http://schemas.microsoft.com/office/drawing/2014/main" id="{E788DFD6-159F-69DC-BFED-14C3FB155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855" y="3040743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TextBox 34">
            <a:extLst>
              <a:ext uri="{FF2B5EF4-FFF2-40B4-BE49-F238E27FC236}">
                <a16:creationId xmlns:a16="http://schemas.microsoft.com/office/drawing/2014/main" id="{91ADDECD-AF51-59E9-80D6-A2B73287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973" y="3635334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TextBox 34">
            <a:extLst>
              <a:ext uri="{FF2B5EF4-FFF2-40B4-BE49-F238E27FC236}">
                <a16:creationId xmlns:a16="http://schemas.microsoft.com/office/drawing/2014/main" id="{0E0BDF13-03F0-C1D3-873E-0FA37477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421" y="3047238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TextBox 34">
            <a:extLst>
              <a:ext uri="{FF2B5EF4-FFF2-40B4-BE49-F238E27FC236}">
                <a16:creationId xmlns:a16="http://schemas.microsoft.com/office/drawing/2014/main" id="{8D5D8C17-9FE6-710E-DA99-EFF6B71D3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691" y="365222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TextBox 34">
            <a:extLst>
              <a:ext uri="{FF2B5EF4-FFF2-40B4-BE49-F238E27FC236}">
                <a16:creationId xmlns:a16="http://schemas.microsoft.com/office/drawing/2014/main" id="{DC0E86FE-B12A-E90B-1E24-80EE627DB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02" y="3057629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28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9C3DD6D2-3602-17E0-0B3D-54361A65A4DC}"/>
              </a:ext>
            </a:extLst>
          </p:cNvPr>
          <p:cNvSpPr txBox="1"/>
          <p:nvPr/>
        </p:nvSpPr>
        <p:spPr>
          <a:xfrm>
            <a:off x="3369575" y="256566"/>
            <a:ext cx="317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、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的分与合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D13593-4F38-EB49-3DEA-6A9F796EDC57}"/>
              </a:ext>
            </a:extLst>
          </p:cNvPr>
          <p:cNvSpPr txBox="1"/>
          <p:nvPr/>
        </p:nvSpPr>
        <p:spPr>
          <a:xfrm>
            <a:off x="1759080" y="184352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3D2D0F-39D3-BA79-12B6-8B9DF699DD4B}"/>
              </a:ext>
            </a:extLst>
          </p:cNvPr>
          <p:cNvSpPr txBox="1"/>
          <p:nvPr/>
        </p:nvSpPr>
        <p:spPr>
          <a:xfrm>
            <a:off x="992083" y="182972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A0F5FFD-23FE-B642-3968-06BC5316CDD5}"/>
              </a:ext>
            </a:extLst>
          </p:cNvPr>
          <p:cNvGrpSpPr/>
          <p:nvPr/>
        </p:nvGrpSpPr>
        <p:grpSpPr>
          <a:xfrm>
            <a:off x="1261921" y="985672"/>
            <a:ext cx="708401" cy="872973"/>
            <a:chOff x="2636390" y="2258541"/>
            <a:chExt cx="909677" cy="108268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6995250-45D7-5B05-6941-C61E81AC27BC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0FB6B8E7-18A6-2F65-356F-6E3DA673955C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ADB3988E-9514-0461-2CAD-619067F3C4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35B8B088-0801-386C-2DFF-35A41F1359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CCEE886-2BA8-8DFA-1298-45DC2DDAF2E8}"/>
              </a:ext>
            </a:extLst>
          </p:cNvPr>
          <p:cNvGrpSpPr/>
          <p:nvPr/>
        </p:nvGrpSpPr>
        <p:grpSpPr>
          <a:xfrm>
            <a:off x="3202269" y="1030418"/>
            <a:ext cx="708401" cy="872973"/>
            <a:chOff x="2636390" y="2258541"/>
            <a:chExt cx="909677" cy="108268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8996B78-77C9-8CA8-FA0B-FBE30644BC6B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AF037B1-A13D-6F06-22A7-498A9DEEC06B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9E4EF20F-C955-54E6-A63F-F05CC27B1B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B298287F-BBA0-52CB-C9D8-35C1B8F5F1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D22DEA8-026C-F7F7-E269-CA2010007A6A}"/>
              </a:ext>
            </a:extLst>
          </p:cNvPr>
          <p:cNvGrpSpPr/>
          <p:nvPr/>
        </p:nvGrpSpPr>
        <p:grpSpPr>
          <a:xfrm>
            <a:off x="5142617" y="991485"/>
            <a:ext cx="708401" cy="872973"/>
            <a:chOff x="2636390" y="2258541"/>
            <a:chExt cx="909677" cy="1082689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6537163-62C1-8F23-E8F2-9A12685EF982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046216D-79A9-26C9-F853-F349CCC79FCD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17CFE09B-063E-F21E-090B-94A9F8001B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927D8606-B966-FE8D-6FB9-E4325F62F5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D0C6E72-001A-2CBC-3183-F7855A27BEA2}"/>
              </a:ext>
            </a:extLst>
          </p:cNvPr>
          <p:cNvGrpSpPr/>
          <p:nvPr/>
        </p:nvGrpSpPr>
        <p:grpSpPr>
          <a:xfrm>
            <a:off x="7082965" y="1036231"/>
            <a:ext cx="708401" cy="872973"/>
            <a:chOff x="2636390" y="2258541"/>
            <a:chExt cx="909677" cy="1082689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4E35B97-47F4-C786-6CC5-7B37BB2DC717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BB0D35C-B7A1-29FE-1105-DC155246E372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C77D8B47-4839-5C84-AE2F-B83F853108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62225396-1C51-A9FB-C5B2-F311CC13B3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953821A7-46D9-7797-3E49-6F3C799E263B}"/>
              </a:ext>
            </a:extLst>
          </p:cNvPr>
          <p:cNvSpPr txBox="1"/>
          <p:nvPr/>
        </p:nvSpPr>
        <p:spPr>
          <a:xfrm>
            <a:off x="1785887" y="229760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4306AC0-D577-28FE-F72F-FEFEDE0C4A01}"/>
              </a:ext>
            </a:extLst>
          </p:cNvPr>
          <p:cNvSpPr txBox="1"/>
          <p:nvPr/>
        </p:nvSpPr>
        <p:spPr>
          <a:xfrm>
            <a:off x="1018890" y="228380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FCC230C-AE84-21BA-C546-E6DE89760205}"/>
              </a:ext>
            </a:extLst>
          </p:cNvPr>
          <p:cNvSpPr txBox="1"/>
          <p:nvPr/>
        </p:nvSpPr>
        <p:spPr>
          <a:xfrm>
            <a:off x="3723646" y="186761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05BAC31-ABC1-C13A-1405-27B5F3E436ED}"/>
              </a:ext>
            </a:extLst>
          </p:cNvPr>
          <p:cNvSpPr txBox="1"/>
          <p:nvPr/>
        </p:nvSpPr>
        <p:spPr>
          <a:xfrm>
            <a:off x="2956649" y="185381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06C8971-7846-154A-6F6F-D6AD8CB78AE8}"/>
              </a:ext>
            </a:extLst>
          </p:cNvPr>
          <p:cNvSpPr txBox="1"/>
          <p:nvPr/>
        </p:nvSpPr>
        <p:spPr>
          <a:xfrm>
            <a:off x="3696041" y="236097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6EB6246-58B8-3F4B-DBB3-BDF766DC318E}"/>
              </a:ext>
            </a:extLst>
          </p:cNvPr>
          <p:cNvSpPr txBox="1"/>
          <p:nvPr/>
        </p:nvSpPr>
        <p:spPr>
          <a:xfrm>
            <a:off x="2929044" y="234717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74E5949-915D-F139-2A35-A4D0DC9FC926}"/>
              </a:ext>
            </a:extLst>
          </p:cNvPr>
          <p:cNvSpPr txBox="1"/>
          <p:nvPr/>
        </p:nvSpPr>
        <p:spPr>
          <a:xfrm>
            <a:off x="5653055" y="1839675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DBE74CB2-85EA-46A8-E5B0-C9AEB78BE53F}"/>
              </a:ext>
            </a:extLst>
          </p:cNvPr>
          <p:cNvSpPr txBox="1"/>
          <p:nvPr/>
        </p:nvSpPr>
        <p:spPr>
          <a:xfrm>
            <a:off x="4886058" y="182587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4158539C-BD78-1CAF-5802-BE75E8404A6B}"/>
              </a:ext>
            </a:extLst>
          </p:cNvPr>
          <p:cNvSpPr txBox="1"/>
          <p:nvPr/>
        </p:nvSpPr>
        <p:spPr>
          <a:xfrm>
            <a:off x="5625450" y="233303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EB70335-A0E5-6384-5FFA-7B48808BCE26}"/>
              </a:ext>
            </a:extLst>
          </p:cNvPr>
          <p:cNvSpPr txBox="1"/>
          <p:nvPr/>
        </p:nvSpPr>
        <p:spPr>
          <a:xfrm>
            <a:off x="4858453" y="2319241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7F40485-B045-2C4F-95CC-36BFF37CA717}"/>
              </a:ext>
            </a:extLst>
          </p:cNvPr>
          <p:cNvSpPr txBox="1"/>
          <p:nvPr/>
        </p:nvSpPr>
        <p:spPr>
          <a:xfrm>
            <a:off x="7632190" y="187870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E6168056-BA40-4979-D43D-EF1EA8B41B7C}"/>
              </a:ext>
            </a:extLst>
          </p:cNvPr>
          <p:cNvSpPr txBox="1"/>
          <p:nvPr/>
        </p:nvSpPr>
        <p:spPr>
          <a:xfrm>
            <a:off x="6865193" y="186490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AD96F94B-0FCC-30F3-B817-0B239BC8788E}"/>
              </a:ext>
            </a:extLst>
          </p:cNvPr>
          <p:cNvGrpSpPr/>
          <p:nvPr/>
        </p:nvGrpSpPr>
        <p:grpSpPr>
          <a:xfrm>
            <a:off x="1312368" y="2873289"/>
            <a:ext cx="708401" cy="872973"/>
            <a:chOff x="2636390" y="2258541"/>
            <a:chExt cx="909677" cy="1082689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A59860D2-3DD7-7646-558B-ED5DAC1BC5CC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9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C76A385A-4889-93CC-0FD8-9B23AC4AFAC4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E4D45A13-6DB3-813D-DFA6-70270CEA32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60BA0658-4CCE-51C4-A070-1F69AF14D2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3A3ED44E-5B42-6C7F-72DC-19DCDC429E7F}"/>
              </a:ext>
            </a:extLst>
          </p:cNvPr>
          <p:cNvGrpSpPr/>
          <p:nvPr/>
        </p:nvGrpSpPr>
        <p:grpSpPr>
          <a:xfrm>
            <a:off x="3252716" y="2918035"/>
            <a:ext cx="708401" cy="872973"/>
            <a:chOff x="2636390" y="2258541"/>
            <a:chExt cx="909677" cy="1082689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557AC77E-82C8-5EBF-D348-DD154CEC3745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9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C2C05D5C-8A24-78A2-C4A1-4ED512FCBC42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id="{405E563C-9EA0-75C0-1D78-46A06F2A64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>
                <a:extLst>
                  <a:ext uri="{FF2B5EF4-FFF2-40B4-BE49-F238E27FC236}">
                    <a16:creationId xmlns:a16="http://schemas.microsoft.com/office/drawing/2014/main" id="{ED7608CE-C50E-CDD5-2420-949A5AD2E4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21737502-79C6-40F0-9A42-1EE19FC9ABBE}"/>
              </a:ext>
            </a:extLst>
          </p:cNvPr>
          <p:cNvGrpSpPr/>
          <p:nvPr/>
        </p:nvGrpSpPr>
        <p:grpSpPr>
          <a:xfrm>
            <a:off x="5193064" y="2879102"/>
            <a:ext cx="708401" cy="872973"/>
            <a:chOff x="2636390" y="2258541"/>
            <a:chExt cx="909677" cy="1082689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ACC729EF-BE71-97D3-D4B9-DDF5FAFED22A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9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956479B9-03FB-ED14-C91C-B92097791A25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04" name="直接连接符 103">
                <a:extLst>
                  <a:ext uri="{FF2B5EF4-FFF2-40B4-BE49-F238E27FC236}">
                    <a16:creationId xmlns:a16="http://schemas.microsoft.com/office/drawing/2014/main" id="{FD0ECD3A-8F66-A733-F39F-7881FB4C6A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id="{E8E56B02-0957-0E96-28DC-2AD41C1D6B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组合 186">
            <a:extLst>
              <a:ext uri="{FF2B5EF4-FFF2-40B4-BE49-F238E27FC236}">
                <a16:creationId xmlns:a16="http://schemas.microsoft.com/office/drawing/2014/main" id="{FD54756A-EB77-2D9F-E476-ECB9C47B928C}"/>
              </a:ext>
            </a:extLst>
          </p:cNvPr>
          <p:cNvGrpSpPr/>
          <p:nvPr/>
        </p:nvGrpSpPr>
        <p:grpSpPr>
          <a:xfrm>
            <a:off x="7133412" y="2923848"/>
            <a:ext cx="708401" cy="872973"/>
            <a:chOff x="2636390" y="2258541"/>
            <a:chExt cx="909677" cy="1082689"/>
          </a:xfrm>
        </p:grpSpPr>
        <p:sp>
          <p:nvSpPr>
            <p:cNvPr id="188" name="文本框 187">
              <a:extLst>
                <a:ext uri="{FF2B5EF4-FFF2-40B4-BE49-F238E27FC236}">
                  <a16:creationId xmlns:a16="http://schemas.microsoft.com/office/drawing/2014/main" id="{995A05B5-BC79-42D6-1306-86449AFC5147}"/>
                </a:ext>
              </a:extLst>
            </p:cNvPr>
            <p:cNvSpPr txBox="1"/>
            <p:nvPr/>
          </p:nvSpPr>
          <p:spPr>
            <a:xfrm>
              <a:off x="2860811" y="2258541"/>
              <a:ext cx="445943" cy="64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9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189" name="组合 188">
              <a:extLst>
                <a:ext uri="{FF2B5EF4-FFF2-40B4-BE49-F238E27FC236}">
                  <a16:creationId xmlns:a16="http://schemas.microsoft.com/office/drawing/2014/main" id="{92B280DB-F08D-C4C0-2227-602732A48221}"/>
                </a:ext>
              </a:extLst>
            </p:cNvPr>
            <p:cNvGrpSpPr/>
            <p:nvPr/>
          </p:nvGrpSpPr>
          <p:grpSpPr>
            <a:xfrm>
              <a:off x="2636390" y="2823615"/>
              <a:ext cx="909677" cy="517615"/>
              <a:chOff x="1729218" y="3125806"/>
              <a:chExt cx="909677" cy="517615"/>
            </a:xfrm>
          </p:grpSpPr>
          <p:cxnSp>
            <p:nvCxnSpPr>
              <p:cNvPr id="190" name="直接连接符 189">
                <a:extLst>
                  <a:ext uri="{FF2B5EF4-FFF2-40B4-BE49-F238E27FC236}">
                    <a16:creationId xmlns:a16="http://schemas.microsoft.com/office/drawing/2014/main" id="{99243C7A-73EE-DBE0-3647-29CD66608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29218" y="3134254"/>
                <a:ext cx="426188" cy="5091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接连接符 190">
                <a:extLst>
                  <a:ext uri="{FF2B5EF4-FFF2-40B4-BE49-F238E27FC236}">
                    <a16:creationId xmlns:a16="http://schemas.microsoft.com/office/drawing/2014/main" id="{AA8CD671-F7E4-3A29-76E9-45C75D440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5406" y="3125806"/>
                <a:ext cx="483489" cy="51761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4" name="文本框 203">
            <a:extLst>
              <a:ext uri="{FF2B5EF4-FFF2-40B4-BE49-F238E27FC236}">
                <a16:creationId xmlns:a16="http://schemas.microsoft.com/office/drawing/2014/main" id="{BCAC7F4C-22F7-99B7-6B98-BDCDB46AE566}"/>
              </a:ext>
            </a:extLst>
          </p:cNvPr>
          <p:cNvSpPr txBox="1"/>
          <p:nvPr/>
        </p:nvSpPr>
        <p:spPr>
          <a:xfrm>
            <a:off x="1852337" y="377130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5" name="文本框 204">
            <a:extLst>
              <a:ext uri="{FF2B5EF4-FFF2-40B4-BE49-F238E27FC236}">
                <a16:creationId xmlns:a16="http://schemas.microsoft.com/office/drawing/2014/main" id="{4DCF11EF-5898-B073-FFEF-05B3DFC64507}"/>
              </a:ext>
            </a:extLst>
          </p:cNvPr>
          <p:cNvSpPr txBox="1"/>
          <p:nvPr/>
        </p:nvSpPr>
        <p:spPr>
          <a:xfrm>
            <a:off x="1085340" y="375750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6" name="文本框 205">
            <a:extLst>
              <a:ext uri="{FF2B5EF4-FFF2-40B4-BE49-F238E27FC236}">
                <a16:creationId xmlns:a16="http://schemas.microsoft.com/office/drawing/2014/main" id="{58417A77-E6B8-0C71-8C92-0C9E948ED8C4}"/>
              </a:ext>
            </a:extLst>
          </p:cNvPr>
          <p:cNvSpPr txBox="1"/>
          <p:nvPr/>
        </p:nvSpPr>
        <p:spPr>
          <a:xfrm>
            <a:off x="1879144" y="4225383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7" name="文本框 206">
            <a:extLst>
              <a:ext uri="{FF2B5EF4-FFF2-40B4-BE49-F238E27FC236}">
                <a16:creationId xmlns:a16="http://schemas.microsoft.com/office/drawing/2014/main" id="{627975A1-2B27-AA16-B596-B569D80AA79F}"/>
              </a:ext>
            </a:extLst>
          </p:cNvPr>
          <p:cNvSpPr txBox="1"/>
          <p:nvPr/>
        </p:nvSpPr>
        <p:spPr>
          <a:xfrm>
            <a:off x="1112147" y="4211585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8" name="文本框 207">
            <a:extLst>
              <a:ext uri="{FF2B5EF4-FFF2-40B4-BE49-F238E27FC236}">
                <a16:creationId xmlns:a16="http://schemas.microsoft.com/office/drawing/2014/main" id="{459C5A14-9247-54A4-557F-1F79DBC04C1A}"/>
              </a:ext>
            </a:extLst>
          </p:cNvPr>
          <p:cNvSpPr txBox="1"/>
          <p:nvPr/>
        </p:nvSpPr>
        <p:spPr>
          <a:xfrm>
            <a:off x="3816903" y="379538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9" name="文本框 208">
            <a:extLst>
              <a:ext uri="{FF2B5EF4-FFF2-40B4-BE49-F238E27FC236}">
                <a16:creationId xmlns:a16="http://schemas.microsoft.com/office/drawing/2014/main" id="{EC6E7891-5953-D5AB-B16A-8E5DAFADEC72}"/>
              </a:ext>
            </a:extLst>
          </p:cNvPr>
          <p:cNvSpPr txBox="1"/>
          <p:nvPr/>
        </p:nvSpPr>
        <p:spPr>
          <a:xfrm>
            <a:off x="3049906" y="378159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51A1607E-DFC7-F660-83BE-23ED2E4E21D6}"/>
              </a:ext>
            </a:extLst>
          </p:cNvPr>
          <p:cNvSpPr txBox="1"/>
          <p:nvPr/>
        </p:nvSpPr>
        <p:spPr>
          <a:xfrm>
            <a:off x="3789298" y="428875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5537F846-4EA4-7FA4-21AC-8ECFF3DE5841}"/>
              </a:ext>
            </a:extLst>
          </p:cNvPr>
          <p:cNvSpPr txBox="1"/>
          <p:nvPr/>
        </p:nvSpPr>
        <p:spPr>
          <a:xfrm>
            <a:off x="3022301" y="427495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EB0E98FC-AE97-28B7-29FB-DE0CFF989737}"/>
              </a:ext>
            </a:extLst>
          </p:cNvPr>
          <p:cNvSpPr txBox="1"/>
          <p:nvPr/>
        </p:nvSpPr>
        <p:spPr>
          <a:xfrm>
            <a:off x="5746312" y="3767451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3" name="文本框 212">
            <a:extLst>
              <a:ext uri="{FF2B5EF4-FFF2-40B4-BE49-F238E27FC236}">
                <a16:creationId xmlns:a16="http://schemas.microsoft.com/office/drawing/2014/main" id="{012AC501-D1FE-A950-2ABE-180B3C03D639}"/>
              </a:ext>
            </a:extLst>
          </p:cNvPr>
          <p:cNvSpPr txBox="1"/>
          <p:nvPr/>
        </p:nvSpPr>
        <p:spPr>
          <a:xfrm>
            <a:off x="4979315" y="3753653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4" name="文本框 213">
            <a:extLst>
              <a:ext uri="{FF2B5EF4-FFF2-40B4-BE49-F238E27FC236}">
                <a16:creationId xmlns:a16="http://schemas.microsoft.com/office/drawing/2014/main" id="{897D55A1-FCB1-8ADD-8278-A5FF628564F6}"/>
              </a:ext>
            </a:extLst>
          </p:cNvPr>
          <p:cNvSpPr txBox="1"/>
          <p:nvPr/>
        </p:nvSpPr>
        <p:spPr>
          <a:xfrm>
            <a:off x="5718707" y="4260815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5" name="文本框 214">
            <a:extLst>
              <a:ext uri="{FF2B5EF4-FFF2-40B4-BE49-F238E27FC236}">
                <a16:creationId xmlns:a16="http://schemas.microsoft.com/office/drawing/2014/main" id="{9D5EC0A4-FE52-F300-520E-0F63E8AB9F76}"/>
              </a:ext>
            </a:extLst>
          </p:cNvPr>
          <p:cNvSpPr txBox="1"/>
          <p:nvPr/>
        </p:nvSpPr>
        <p:spPr>
          <a:xfrm>
            <a:off x="4951710" y="424701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0E13C2E8-BDC2-75AD-0D74-8D79C607998F}"/>
              </a:ext>
            </a:extLst>
          </p:cNvPr>
          <p:cNvSpPr txBox="1"/>
          <p:nvPr/>
        </p:nvSpPr>
        <p:spPr>
          <a:xfrm>
            <a:off x="7725447" y="3806476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7" name="文本框 216">
            <a:extLst>
              <a:ext uri="{FF2B5EF4-FFF2-40B4-BE49-F238E27FC236}">
                <a16:creationId xmlns:a16="http://schemas.microsoft.com/office/drawing/2014/main" id="{AB8AAC86-A3AC-2467-F859-E7FC2CB3BB9C}"/>
              </a:ext>
            </a:extLst>
          </p:cNvPr>
          <p:cNvSpPr txBox="1"/>
          <p:nvPr/>
        </p:nvSpPr>
        <p:spPr>
          <a:xfrm>
            <a:off x="6958450" y="379267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8" name="文本框 217">
            <a:extLst>
              <a:ext uri="{FF2B5EF4-FFF2-40B4-BE49-F238E27FC236}">
                <a16:creationId xmlns:a16="http://schemas.microsoft.com/office/drawing/2014/main" id="{872E9B13-2854-D45B-92F6-006AFEF36E7E}"/>
              </a:ext>
            </a:extLst>
          </p:cNvPr>
          <p:cNvSpPr txBox="1"/>
          <p:nvPr/>
        </p:nvSpPr>
        <p:spPr>
          <a:xfrm>
            <a:off x="7746814" y="428365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9" name="文本框 218">
            <a:extLst>
              <a:ext uri="{FF2B5EF4-FFF2-40B4-BE49-F238E27FC236}">
                <a16:creationId xmlns:a16="http://schemas.microsoft.com/office/drawing/2014/main" id="{36181F10-5F9B-1398-3741-818AD28A7A2C}"/>
              </a:ext>
            </a:extLst>
          </p:cNvPr>
          <p:cNvSpPr txBox="1"/>
          <p:nvPr/>
        </p:nvSpPr>
        <p:spPr>
          <a:xfrm>
            <a:off x="6959236" y="4283658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</TotalTime>
  <Pages>0</Pages>
  <Words>324</Words>
  <Characters>0</Characters>
  <Application>Microsoft Office PowerPoint</Application>
  <DocSecurity>0</DocSecurity>
  <PresentationFormat>全屏显示(16:9)</PresentationFormat>
  <Lines>0</Lines>
  <Paragraphs>166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155</cp:revision>
  <dcterms:created xsi:type="dcterms:W3CDTF">2016-01-14T07:05:12Z</dcterms:created>
  <dcterms:modified xsi:type="dcterms:W3CDTF">2024-08-27T02:55:05Z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