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8"/>
  </p:notesMasterIdLst>
  <p:sldIdLst>
    <p:sldId id="447" r:id="rId2"/>
    <p:sldId id="499" r:id="rId3"/>
    <p:sldId id="479" r:id="rId4"/>
    <p:sldId id="488" r:id="rId5"/>
    <p:sldId id="500" r:id="rId6"/>
    <p:sldId id="489" r:id="rId7"/>
    <p:sldId id="490" r:id="rId8"/>
    <p:sldId id="491" r:id="rId9"/>
    <p:sldId id="492" r:id="rId10"/>
    <p:sldId id="493" r:id="rId11"/>
    <p:sldId id="494" r:id="rId12"/>
    <p:sldId id="495" r:id="rId13"/>
    <p:sldId id="485" r:id="rId14"/>
    <p:sldId id="486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9B57D"/>
    <a:srgbClr val="EA6A47"/>
    <a:srgbClr val="E8A54E"/>
    <a:srgbClr val="DA4E4E"/>
    <a:srgbClr val="D99593"/>
    <a:srgbClr val="E4B3B2"/>
    <a:srgbClr val="FBDCCD"/>
    <a:srgbClr val="E2F2F1"/>
    <a:srgbClr val="B3D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64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384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455054FD-9D47-4C5B-B238-1FEDF52F6C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71211D5A-E3B0-4842-8A87-F281F2EE667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2DFE2B1B-25A4-454D-B7C1-6B2FA9BB862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236958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1.6~9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166" y="3024187"/>
            <a:ext cx="3799667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练一练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F4A97CD-774A-535D-88E1-56FD5BED8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63168" r="73966" b="10997"/>
          <a:stretch/>
        </p:blipFill>
        <p:spPr>
          <a:xfrm>
            <a:off x="4243896" y="1016898"/>
            <a:ext cx="1035664" cy="9991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8A41734-5460-7EF1-4A1E-F57E342EE2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3" t="37532" r="-803" b="37238"/>
          <a:stretch/>
        </p:blipFill>
        <p:spPr>
          <a:xfrm>
            <a:off x="4740476" y="3713050"/>
            <a:ext cx="1059938" cy="97577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06AB7D5-AB70-AC94-8A05-56B7565344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7" t="36633" r="25400" b="38340"/>
          <a:stretch/>
        </p:blipFill>
        <p:spPr>
          <a:xfrm>
            <a:off x="6991941" y="3208996"/>
            <a:ext cx="985109" cy="96796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2FAB803-5135-1502-71EF-3029EF5B13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4" t="36532" r="50422" b="39046"/>
          <a:stretch/>
        </p:blipFill>
        <p:spPr>
          <a:xfrm>
            <a:off x="3285004" y="1678875"/>
            <a:ext cx="1002416" cy="94454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B5A2E8E-60DC-20A5-36BF-A01CF37C36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2" t="36526" r="74841" b="39052"/>
          <a:stretch/>
        </p:blipFill>
        <p:spPr>
          <a:xfrm>
            <a:off x="2517640" y="3762795"/>
            <a:ext cx="1019482" cy="9445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C27BC30-B8D5-4EDC-6CBE-7B6D14119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1" t="9752" r="-1468" b="66028"/>
          <a:stretch/>
        </p:blipFill>
        <p:spPr>
          <a:xfrm>
            <a:off x="6077397" y="1303969"/>
            <a:ext cx="1132758" cy="9367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C815B7F-04D1-5AAC-2DCD-FE2825BF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6" t="9279" r="25835" b="64886"/>
          <a:stretch/>
        </p:blipFill>
        <p:spPr>
          <a:xfrm>
            <a:off x="1447377" y="1492974"/>
            <a:ext cx="1010196" cy="99919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196433A-2458-BE6F-CEB9-2E74B13E3C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2" t="8876" r="74329" b="65289"/>
          <a:stretch/>
        </p:blipFill>
        <p:spPr>
          <a:xfrm>
            <a:off x="904255" y="2863314"/>
            <a:ext cx="1067301" cy="99919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6EE2A27-8380-2DE9-6A5E-DC69EE83935C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7A1BE93-AB86-EE93-09A6-3D12AD21A5F3}"/>
              </a:ext>
            </a:extLst>
          </p:cNvPr>
          <p:cNvSpPr txBox="1"/>
          <p:nvPr/>
        </p:nvSpPr>
        <p:spPr>
          <a:xfrm>
            <a:off x="2217444" y="369992"/>
            <a:ext cx="3137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将小火车连起来。</a:t>
            </a:r>
          </a:p>
        </p:txBody>
      </p:sp>
    </p:spTree>
    <p:extLst>
      <p:ext uri="{BB962C8B-B14F-4D97-AF65-F5344CB8AC3E}">
        <p14:creationId xmlns:p14="http://schemas.microsoft.com/office/powerpoint/2010/main" val="151597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64261E-6 L 0.04375 0.256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128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19056E-6 L -0.37187 0.279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4" y="139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21E-6 L 0.11597 -0.213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9" y="-106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0339E-6 L 0.12761 0.174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2" y="87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87388E-6 L -0.17968 -0.143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3" y="-7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9334E-6 L 0.16146 -0.251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-126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19365E-7 L 0.31024 0.2408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3" y="120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练习巩固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50CD9A6F-B489-806D-3311-C0D5CEAB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1854629"/>
            <a:ext cx="6870023" cy="308929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C4E2030-358A-C551-B7C2-30A9D9933FBE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P42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12969A-9EFD-339D-EF0D-96D536788E68}"/>
              </a:ext>
            </a:extLst>
          </p:cNvPr>
          <p:cNvSpPr txBox="1"/>
          <p:nvPr/>
        </p:nvSpPr>
        <p:spPr>
          <a:xfrm>
            <a:off x="311059" y="1419036"/>
            <a:ext cx="3623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按</a:t>
            </a:r>
            <a:r>
              <a:rPr lang="en-US" altLang="zh-CN" sz="2800" b="1" dirty="0">
                <a:latin typeface="+mn-lt"/>
                <a:ea typeface="+mn-ea"/>
              </a:rPr>
              <a:t>0~9</a:t>
            </a:r>
            <a:r>
              <a:rPr lang="zh-CN" altLang="en-US" sz="2800" b="1" dirty="0">
                <a:latin typeface="+mn-lt"/>
                <a:ea typeface="+mn-ea"/>
              </a:rPr>
              <a:t>的顺序连线。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6C07E9-02DE-ED96-537D-5DA8168A34C7}"/>
              </a:ext>
            </a:extLst>
          </p:cNvPr>
          <p:cNvSpPr txBox="1"/>
          <p:nvPr/>
        </p:nvSpPr>
        <p:spPr>
          <a:xfrm>
            <a:off x="309662" y="852902"/>
            <a:ext cx="342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j-ea"/>
              </a:rPr>
              <a:t>一、巩固</a:t>
            </a:r>
            <a:r>
              <a:rPr lang="en-US" altLang="zh-CN" sz="2800" b="1" dirty="0">
                <a:latin typeface="+mn-lt"/>
                <a:ea typeface="+mj-ea"/>
              </a:rPr>
              <a:t>6~9</a:t>
            </a:r>
            <a:r>
              <a:rPr lang="zh-CN" altLang="en-US" sz="2800" b="1" dirty="0">
                <a:latin typeface="+mn-lt"/>
                <a:ea typeface="+mj-ea"/>
              </a:rPr>
              <a:t>的认识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116C585-A191-2A34-AC8B-528BE9FFDA21}"/>
              </a:ext>
            </a:extLst>
          </p:cNvPr>
          <p:cNvCxnSpPr>
            <a:cxnSpLocks/>
          </p:cNvCxnSpPr>
          <p:nvPr/>
        </p:nvCxnSpPr>
        <p:spPr>
          <a:xfrm flipV="1">
            <a:off x="3260939" y="2315183"/>
            <a:ext cx="292899" cy="626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970CDA5-4617-80CD-9BE1-74A1618717F0}"/>
              </a:ext>
            </a:extLst>
          </p:cNvPr>
          <p:cNvCxnSpPr>
            <a:cxnSpLocks/>
          </p:cNvCxnSpPr>
          <p:nvPr/>
        </p:nvCxnSpPr>
        <p:spPr>
          <a:xfrm>
            <a:off x="3553838" y="2315183"/>
            <a:ext cx="3805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BE80116-6AEE-A4D8-82BC-D8DC38F299C1}"/>
              </a:ext>
            </a:extLst>
          </p:cNvPr>
          <p:cNvCxnSpPr>
            <a:cxnSpLocks/>
          </p:cNvCxnSpPr>
          <p:nvPr/>
        </p:nvCxnSpPr>
        <p:spPr>
          <a:xfrm flipV="1">
            <a:off x="3934369" y="2159540"/>
            <a:ext cx="229069" cy="1556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5638FCF-0ED1-30BF-BD81-291BF517C254}"/>
              </a:ext>
            </a:extLst>
          </p:cNvPr>
          <p:cNvCxnSpPr>
            <a:cxnSpLocks/>
          </p:cNvCxnSpPr>
          <p:nvPr/>
        </p:nvCxnSpPr>
        <p:spPr>
          <a:xfrm>
            <a:off x="4163438" y="2159539"/>
            <a:ext cx="51881" cy="3729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25A7C0A-AA97-71ED-B1D9-D398107F5E76}"/>
              </a:ext>
            </a:extLst>
          </p:cNvPr>
          <p:cNvCxnSpPr>
            <a:cxnSpLocks/>
          </p:cNvCxnSpPr>
          <p:nvPr/>
        </p:nvCxnSpPr>
        <p:spPr>
          <a:xfrm>
            <a:off x="4215319" y="2532467"/>
            <a:ext cx="129702" cy="31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FBCA994-17CD-F1D5-BE77-3C8201F3162B}"/>
              </a:ext>
            </a:extLst>
          </p:cNvPr>
          <p:cNvCxnSpPr>
            <a:cxnSpLocks/>
          </p:cNvCxnSpPr>
          <p:nvPr/>
        </p:nvCxnSpPr>
        <p:spPr>
          <a:xfrm flipV="1">
            <a:off x="3860800" y="2846962"/>
            <a:ext cx="484221" cy="524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5062905-E265-C28D-95B3-6BADEA9BDA7C}"/>
              </a:ext>
            </a:extLst>
          </p:cNvPr>
          <p:cNvCxnSpPr>
            <a:cxnSpLocks/>
          </p:cNvCxnSpPr>
          <p:nvPr/>
        </p:nvCxnSpPr>
        <p:spPr>
          <a:xfrm>
            <a:off x="3154936" y="3225293"/>
            <a:ext cx="705864" cy="1465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1F301630-C1AC-35E9-77BC-8D0C520D7C10}"/>
              </a:ext>
            </a:extLst>
          </p:cNvPr>
          <p:cNvCxnSpPr>
            <a:cxnSpLocks/>
          </p:cNvCxnSpPr>
          <p:nvPr/>
        </p:nvCxnSpPr>
        <p:spPr>
          <a:xfrm>
            <a:off x="3062288" y="2771775"/>
            <a:ext cx="92648" cy="45351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C33514ED-F563-EB93-E88A-3B6D2EF984E3}"/>
              </a:ext>
            </a:extLst>
          </p:cNvPr>
          <p:cNvCxnSpPr>
            <a:cxnSpLocks/>
          </p:cNvCxnSpPr>
          <p:nvPr/>
        </p:nvCxnSpPr>
        <p:spPr>
          <a:xfrm>
            <a:off x="2953537" y="2353771"/>
            <a:ext cx="108751" cy="4418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BAF6E048-4EE7-94DD-01A2-8B5CFC439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619" y="2033318"/>
            <a:ext cx="1519423" cy="2910605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7DBDCD67-D4A9-18EF-7FB0-5B440254F2A4}"/>
              </a:ext>
            </a:extLst>
          </p:cNvPr>
          <p:cNvSpPr/>
          <p:nvPr/>
        </p:nvSpPr>
        <p:spPr>
          <a:xfrm>
            <a:off x="3860800" y="750681"/>
            <a:ext cx="4885547" cy="1031800"/>
          </a:xfrm>
          <a:prstGeom prst="wedgeRoundRectCallout">
            <a:avLst>
              <a:gd name="adj1" fmla="val 36059"/>
              <a:gd name="adj2" fmla="val 91843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0~9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的顺序依次连接每个数后，看连成的是什么图案？</a:t>
            </a:r>
          </a:p>
        </p:txBody>
      </p: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E651A96-15EE-CF09-DA26-2E70370E04D1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P42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DBE5F0-E0FC-9E6C-016D-DC329A65F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92" y="1847081"/>
            <a:ext cx="6582430" cy="7610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34D7AF6-B939-7CDC-C117-3CA2F8D93A39}"/>
              </a:ext>
            </a:extLst>
          </p:cNvPr>
          <p:cNvSpPr txBox="1"/>
          <p:nvPr/>
        </p:nvSpPr>
        <p:spPr>
          <a:xfrm>
            <a:off x="321092" y="961774"/>
            <a:ext cx="5999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接着画一画，再数一数、写一写。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7DDE20-671A-0BA7-DCDC-8F602A646B7D}"/>
              </a:ext>
            </a:extLst>
          </p:cNvPr>
          <p:cNvSpPr txBox="1"/>
          <p:nvPr/>
        </p:nvSpPr>
        <p:spPr>
          <a:xfrm>
            <a:off x="7041452" y="1847081"/>
            <a:ext cx="2178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___   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9244F2A-0034-2189-2E9B-EDE551AF5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411" y="1754162"/>
            <a:ext cx="531117" cy="47345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AAE151D-5538-1254-86BB-8F50402A5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006" y="1754161"/>
            <a:ext cx="531117" cy="473453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38AD66E0-6B37-B3C1-DD9E-C72D8CAF4E9F}"/>
              </a:ext>
            </a:extLst>
          </p:cNvPr>
          <p:cNvSpPr/>
          <p:nvPr/>
        </p:nvSpPr>
        <p:spPr>
          <a:xfrm>
            <a:off x="272374" y="1939047"/>
            <a:ext cx="830094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EFBFEE7-4537-86C3-95C7-256DC2FC840B}"/>
              </a:ext>
            </a:extLst>
          </p:cNvPr>
          <p:cNvSpPr/>
          <p:nvPr/>
        </p:nvSpPr>
        <p:spPr>
          <a:xfrm>
            <a:off x="1128408" y="1785989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1025CCD-904C-5B24-DA75-923F9DB31FB6}"/>
              </a:ext>
            </a:extLst>
          </p:cNvPr>
          <p:cNvSpPr/>
          <p:nvPr/>
        </p:nvSpPr>
        <p:spPr>
          <a:xfrm>
            <a:off x="2576849" y="1939047"/>
            <a:ext cx="756148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7D23636-8D23-C351-4530-80A2AA738C91}"/>
              </a:ext>
            </a:extLst>
          </p:cNvPr>
          <p:cNvSpPr/>
          <p:nvPr/>
        </p:nvSpPr>
        <p:spPr>
          <a:xfrm>
            <a:off x="3332997" y="1785989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C67F232-835E-253E-F680-0A827A082095}"/>
              </a:ext>
            </a:extLst>
          </p:cNvPr>
          <p:cNvSpPr/>
          <p:nvPr/>
        </p:nvSpPr>
        <p:spPr>
          <a:xfrm>
            <a:off x="4781438" y="1921506"/>
            <a:ext cx="735624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E3882E1-8A32-DA6D-097E-4363362A8747}"/>
              </a:ext>
            </a:extLst>
          </p:cNvPr>
          <p:cNvSpPr/>
          <p:nvPr/>
        </p:nvSpPr>
        <p:spPr>
          <a:xfrm>
            <a:off x="5543002" y="1768448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F23167-7A76-93AB-4A76-DA804CA577D7}"/>
              </a:ext>
            </a:extLst>
          </p:cNvPr>
          <p:cNvSpPr txBox="1"/>
          <p:nvPr/>
        </p:nvSpPr>
        <p:spPr>
          <a:xfrm>
            <a:off x="441605" y="2616149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FADB24-5FBC-91CB-93A8-A43E803B9FF1}"/>
              </a:ext>
            </a:extLst>
          </p:cNvPr>
          <p:cNvSpPr txBox="1"/>
          <p:nvPr/>
        </p:nvSpPr>
        <p:spPr>
          <a:xfrm>
            <a:off x="2701664" y="2616149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B64FD9C-7692-6F32-A692-CBACED0A2B38}"/>
              </a:ext>
            </a:extLst>
          </p:cNvPr>
          <p:cNvSpPr txBox="1"/>
          <p:nvPr/>
        </p:nvSpPr>
        <p:spPr>
          <a:xfrm>
            <a:off x="4861738" y="263865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51908E-6C64-4F0D-068E-963DACB90070}"/>
              </a:ext>
            </a:extLst>
          </p:cNvPr>
          <p:cNvSpPr txBox="1"/>
          <p:nvPr/>
        </p:nvSpPr>
        <p:spPr>
          <a:xfrm>
            <a:off x="7502473" y="261614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6918154-90D5-10AA-1A8E-9DA68646B908}"/>
              </a:ext>
            </a:extLst>
          </p:cNvPr>
          <p:cNvSpPr txBox="1"/>
          <p:nvPr/>
        </p:nvSpPr>
        <p:spPr>
          <a:xfrm>
            <a:off x="1521642" y="2619066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132F2E1-C818-E269-4A12-D4179555AF98}"/>
              </a:ext>
            </a:extLst>
          </p:cNvPr>
          <p:cNvSpPr txBox="1"/>
          <p:nvPr/>
        </p:nvSpPr>
        <p:spPr>
          <a:xfrm>
            <a:off x="3781701" y="2616147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CB4E76E-475D-E821-FA83-15376144203A}"/>
              </a:ext>
            </a:extLst>
          </p:cNvPr>
          <p:cNvSpPr txBox="1"/>
          <p:nvPr/>
        </p:nvSpPr>
        <p:spPr>
          <a:xfrm>
            <a:off x="6039402" y="263865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896C8DA-4907-ED82-25DF-07C29BBD12C1}"/>
              </a:ext>
            </a:extLst>
          </p:cNvPr>
          <p:cNvSpPr txBox="1"/>
          <p:nvPr/>
        </p:nvSpPr>
        <p:spPr>
          <a:xfrm>
            <a:off x="687421" y="3277744"/>
            <a:ext cx="5918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你能发现什么规律吗？</a:t>
            </a:r>
            <a:endParaRPr lang="en-US" altLang="zh-CN" sz="2800" b="1" dirty="0">
              <a:latin typeface="+mn-lt"/>
              <a:ea typeface="+mn-ea"/>
            </a:endParaRPr>
          </a:p>
          <a:p>
            <a:r>
              <a:rPr lang="zh-CN" altLang="en-US" sz="2800" b="1" dirty="0">
                <a:latin typeface="+mn-lt"/>
                <a:ea typeface="+mn-ea"/>
              </a:rPr>
              <a:t>同桌之间互相说一说自己的想法。</a:t>
            </a:r>
          </a:p>
        </p:txBody>
      </p:sp>
    </p:spTree>
    <p:extLst>
      <p:ext uri="{BB962C8B-B14F-4D97-AF65-F5344CB8AC3E}">
        <p14:creationId xmlns:p14="http://schemas.microsoft.com/office/powerpoint/2010/main" val="378282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E651A96-15EE-CF09-DA26-2E70370E04D1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P42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0DBE5F0-E0FC-9E6C-016D-DC329A65F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92" y="1847081"/>
            <a:ext cx="6582430" cy="7610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34D7AF6-B939-7CDC-C117-3CA2F8D93A39}"/>
              </a:ext>
            </a:extLst>
          </p:cNvPr>
          <p:cNvSpPr txBox="1"/>
          <p:nvPr/>
        </p:nvSpPr>
        <p:spPr>
          <a:xfrm>
            <a:off x="321092" y="961774"/>
            <a:ext cx="5999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接着画一画，再数一数、写一写。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7DDE20-671A-0BA7-DCDC-8F602A646B7D}"/>
              </a:ext>
            </a:extLst>
          </p:cNvPr>
          <p:cNvSpPr txBox="1"/>
          <p:nvPr/>
        </p:nvSpPr>
        <p:spPr>
          <a:xfrm>
            <a:off x="7041452" y="1847081"/>
            <a:ext cx="2178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___   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88E596-9083-DB59-1401-E15E73E46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67" y="3323803"/>
            <a:ext cx="514187" cy="94811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78E9BB2-54AC-32E8-9FEF-396C897B3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146" y="3323803"/>
            <a:ext cx="514187" cy="94811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D83EB3C-E8C9-7513-FEA7-10B0E2280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409" y="3377355"/>
            <a:ext cx="412355" cy="8410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62149CE-4F7E-9414-011E-9859F0DBB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737" y="3503149"/>
            <a:ext cx="706917" cy="63016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6E90981-A895-34A6-3146-B59E14D80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171" y="3390656"/>
            <a:ext cx="612009" cy="83774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ADC1B92-37AD-0239-02DB-1BB55FD988DF}"/>
              </a:ext>
            </a:extLst>
          </p:cNvPr>
          <p:cNvSpPr txBox="1"/>
          <p:nvPr/>
        </p:nvSpPr>
        <p:spPr>
          <a:xfrm>
            <a:off x="1345607" y="3560159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个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B0B7CAD-C8BC-0951-CBDE-9135E5B3DB11}"/>
              </a:ext>
            </a:extLst>
          </p:cNvPr>
          <p:cNvSpPr txBox="1"/>
          <p:nvPr/>
        </p:nvSpPr>
        <p:spPr>
          <a:xfrm>
            <a:off x="3772596" y="3556622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条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9244F2A-0034-2189-2E9B-EDE551AF5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3411" y="1754162"/>
            <a:ext cx="531117" cy="47345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AAE151D-5538-1254-86BB-8F50402A5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006" y="1754161"/>
            <a:ext cx="531117" cy="473453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38AD66E0-6B37-B3C1-DD9E-C72D8CAF4E9F}"/>
              </a:ext>
            </a:extLst>
          </p:cNvPr>
          <p:cNvSpPr/>
          <p:nvPr/>
        </p:nvSpPr>
        <p:spPr>
          <a:xfrm>
            <a:off x="272374" y="1939047"/>
            <a:ext cx="830094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EFBFEE7-4537-86C3-95C7-256DC2FC840B}"/>
              </a:ext>
            </a:extLst>
          </p:cNvPr>
          <p:cNvSpPr/>
          <p:nvPr/>
        </p:nvSpPr>
        <p:spPr>
          <a:xfrm>
            <a:off x="1128408" y="1785989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1025CCD-904C-5B24-DA75-923F9DB31FB6}"/>
              </a:ext>
            </a:extLst>
          </p:cNvPr>
          <p:cNvSpPr/>
          <p:nvPr/>
        </p:nvSpPr>
        <p:spPr>
          <a:xfrm>
            <a:off x="2576849" y="1939047"/>
            <a:ext cx="756148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7D23636-8D23-C351-4530-80A2AA738C91}"/>
              </a:ext>
            </a:extLst>
          </p:cNvPr>
          <p:cNvSpPr/>
          <p:nvPr/>
        </p:nvSpPr>
        <p:spPr>
          <a:xfrm>
            <a:off x="3332997" y="1785989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C67F232-835E-253E-F680-0A827A082095}"/>
              </a:ext>
            </a:extLst>
          </p:cNvPr>
          <p:cNvSpPr/>
          <p:nvPr/>
        </p:nvSpPr>
        <p:spPr>
          <a:xfrm>
            <a:off x="4781438" y="1921506"/>
            <a:ext cx="735624" cy="523220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E3882E1-8A32-DA6D-097E-4363362A8747}"/>
              </a:ext>
            </a:extLst>
          </p:cNvPr>
          <p:cNvSpPr/>
          <p:nvPr/>
        </p:nvSpPr>
        <p:spPr>
          <a:xfrm>
            <a:off x="5543002" y="1768448"/>
            <a:ext cx="1448441" cy="817589"/>
          </a:xfrm>
          <a:prstGeom prst="ellipse">
            <a:avLst/>
          </a:prstGeom>
          <a:noFill/>
          <a:ln>
            <a:solidFill>
              <a:srgbClr val="DA4E4E"/>
            </a:solidFill>
            <a:prstDash val="dash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F23167-7A76-93AB-4A76-DA804CA577D7}"/>
              </a:ext>
            </a:extLst>
          </p:cNvPr>
          <p:cNvSpPr txBox="1"/>
          <p:nvPr/>
        </p:nvSpPr>
        <p:spPr>
          <a:xfrm>
            <a:off x="441605" y="2616149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FADB24-5FBC-91CB-93A8-A43E803B9FF1}"/>
              </a:ext>
            </a:extLst>
          </p:cNvPr>
          <p:cNvSpPr txBox="1"/>
          <p:nvPr/>
        </p:nvSpPr>
        <p:spPr>
          <a:xfrm>
            <a:off x="2701664" y="2616149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B64FD9C-7692-6F32-A692-CBACED0A2B38}"/>
              </a:ext>
            </a:extLst>
          </p:cNvPr>
          <p:cNvSpPr txBox="1"/>
          <p:nvPr/>
        </p:nvSpPr>
        <p:spPr>
          <a:xfrm>
            <a:off x="4861738" y="263865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51908E-6C64-4F0D-068E-963DACB90070}"/>
              </a:ext>
            </a:extLst>
          </p:cNvPr>
          <p:cNvSpPr txBox="1"/>
          <p:nvPr/>
        </p:nvSpPr>
        <p:spPr>
          <a:xfrm>
            <a:off x="7502473" y="261614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个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6918154-90D5-10AA-1A8E-9DA68646B908}"/>
              </a:ext>
            </a:extLst>
          </p:cNvPr>
          <p:cNvSpPr txBox="1"/>
          <p:nvPr/>
        </p:nvSpPr>
        <p:spPr>
          <a:xfrm>
            <a:off x="1521642" y="2619066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132F2E1-C818-E269-4A12-D4179555AF98}"/>
              </a:ext>
            </a:extLst>
          </p:cNvPr>
          <p:cNvSpPr txBox="1"/>
          <p:nvPr/>
        </p:nvSpPr>
        <p:spPr>
          <a:xfrm>
            <a:off x="3781701" y="2616147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CB4E76E-475D-E821-FA83-15376144203A}"/>
              </a:ext>
            </a:extLst>
          </p:cNvPr>
          <p:cNvSpPr txBox="1"/>
          <p:nvPr/>
        </p:nvSpPr>
        <p:spPr>
          <a:xfrm>
            <a:off x="6039402" y="2638658"/>
            <a:ext cx="8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B0F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</a:rPr>
              <a:t>条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5E7C19E-ADE7-BD5E-9C4A-D233C2778055}"/>
              </a:ext>
            </a:extLst>
          </p:cNvPr>
          <p:cNvGrpSpPr/>
          <p:nvPr/>
        </p:nvGrpSpPr>
        <p:grpSpPr>
          <a:xfrm>
            <a:off x="5814514" y="3523922"/>
            <a:ext cx="2079198" cy="582632"/>
            <a:chOff x="5814514" y="3523922"/>
            <a:chExt cx="2079198" cy="5826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D4C8700-60F2-7B0C-22A0-ECF4927DE4ED}"/>
                </a:ext>
              </a:extLst>
            </p:cNvPr>
            <p:cNvSpPr/>
            <p:nvPr/>
          </p:nvSpPr>
          <p:spPr>
            <a:xfrm>
              <a:off x="5814514" y="3529910"/>
              <a:ext cx="549932" cy="5499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4943E8AA-21CC-109E-EF79-A8F3BD3330CF}"/>
                </a:ext>
              </a:extLst>
            </p:cNvPr>
            <p:cNvSpPr/>
            <p:nvPr/>
          </p:nvSpPr>
          <p:spPr>
            <a:xfrm>
              <a:off x="6565076" y="3556622"/>
              <a:ext cx="549932" cy="5499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B1117BC-B13F-1028-5186-3C46A15FDD06}"/>
                </a:ext>
              </a:extLst>
            </p:cNvPr>
            <p:cNvSpPr/>
            <p:nvPr/>
          </p:nvSpPr>
          <p:spPr>
            <a:xfrm>
              <a:off x="7343780" y="3523922"/>
              <a:ext cx="549932" cy="5499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9EFDF29D-D56A-0BB2-1798-217246CE6D5C}"/>
              </a:ext>
            </a:extLst>
          </p:cNvPr>
          <p:cNvSpPr txBox="1"/>
          <p:nvPr/>
        </p:nvSpPr>
        <p:spPr>
          <a:xfrm>
            <a:off x="5879077" y="3535489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577FDAD6-B4AB-1746-DE63-7A3F7F1081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531" y="3376597"/>
            <a:ext cx="416088" cy="841004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2627D687-3076-7D6B-60C6-89CCE2A887E6}"/>
              </a:ext>
            </a:extLst>
          </p:cNvPr>
          <p:cNvSpPr txBox="1"/>
          <p:nvPr/>
        </p:nvSpPr>
        <p:spPr>
          <a:xfrm>
            <a:off x="7446254" y="3535489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59D27F2-F8D4-37E3-E6DA-394668150A12}"/>
              </a:ext>
            </a:extLst>
          </p:cNvPr>
          <p:cNvSpPr txBox="1"/>
          <p:nvPr/>
        </p:nvSpPr>
        <p:spPr>
          <a:xfrm>
            <a:off x="6551653" y="3532536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AA5970D-18E1-D7E6-6948-C8EB773DFFA4}"/>
              </a:ext>
            </a:extLst>
          </p:cNvPr>
          <p:cNvGrpSpPr/>
          <p:nvPr/>
        </p:nvGrpSpPr>
        <p:grpSpPr>
          <a:xfrm>
            <a:off x="5830393" y="4220739"/>
            <a:ext cx="2079198" cy="582632"/>
            <a:chOff x="5830393" y="4220739"/>
            <a:chExt cx="2079198" cy="58263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AFA5B27-8796-B485-1FDB-ED9DE8F7723E}"/>
                </a:ext>
              </a:extLst>
            </p:cNvPr>
            <p:cNvGrpSpPr/>
            <p:nvPr/>
          </p:nvGrpSpPr>
          <p:grpSpPr>
            <a:xfrm>
              <a:off x="5830393" y="4220739"/>
              <a:ext cx="2079198" cy="582632"/>
              <a:chOff x="5814514" y="3523922"/>
              <a:chExt cx="2079198" cy="582632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0C2F938F-D443-C4E4-3EDB-FAC5BA1C3829}"/>
                  </a:ext>
                </a:extLst>
              </p:cNvPr>
              <p:cNvSpPr/>
              <p:nvPr/>
            </p:nvSpPr>
            <p:spPr>
              <a:xfrm>
                <a:off x="5814514" y="3529910"/>
                <a:ext cx="549932" cy="5499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F8BFB21E-AD0E-9235-CE68-90D0E3575A29}"/>
                  </a:ext>
                </a:extLst>
              </p:cNvPr>
              <p:cNvSpPr/>
              <p:nvPr/>
            </p:nvSpPr>
            <p:spPr>
              <a:xfrm>
                <a:off x="6565076" y="3556622"/>
                <a:ext cx="549932" cy="54993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77063D49-00CC-6892-68B2-024834C6DC1B}"/>
                  </a:ext>
                </a:extLst>
              </p:cNvPr>
              <p:cNvSpPr/>
              <p:nvPr/>
            </p:nvSpPr>
            <p:spPr>
              <a:xfrm>
                <a:off x="7343780" y="3523922"/>
                <a:ext cx="549932" cy="5499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0BB45F5-8385-E644-C2A8-F60DEA105113}"/>
                </a:ext>
              </a:extLst>
            </p:cNvPr>
            <p:cNvSpPr txBox="1"/>
            <p:nvPr/>
          </p:nvSpPr>
          <p:spPr>
            <a:xfrm>
              <a:off x="5908379" y="4227270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2ACD252-4C18-3836-2D98-62FF2333690C}"/>
                </a:ext>
              </a:extLst>
            </p:cNvPr>
            <p:cNvSpPr txBox="1"/>
            <p:nvPr/>
          </p:nvSpPr>
          <p:spPr>
            <a:xfrm>
              <a:off x="7474461" y="4250445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C8D98A3-9E6F-1912-13DA-264FDCE87A44}"/>
                </a:ext>
              </a:extLst>
            </p:cNvPr>
            <p:cNvSpPr txBox="1"/>
            <p:nvPr/>
          </p:nvSpPr>
          <p:spPr>
            <a:xfrm>
              <a:off x="6622201" y="4274531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+mn-ea"/>
                  <a:ea typeface="+mn-ea"/>
                </a:rPr>
                <a:t>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93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82E05E-D8E0-A658-6A35-74263C13F8F9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P43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5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54490C7-9174-429E-B051-FE73523082CE}"/>
              </a:ext>
            </a:extLst>
          </p:cNvPr>
          <p:cNvSpPr txBox="1"/>
          <p:nvPr/>
        </p:nvSpPr>
        <p:spPr>
          <a:xfrm>
            <a:off x="366812" y="465333"/>
            <a:ext cx="5999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画一画，比一比。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C9B12A-1FE1-816D-A66B-978B77AB2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988553"/>
            <a:ext cx="8312727" cy="246382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A580D2A5-E150-6B47-8F9E-2FF26C28AA77}"/>
              </a:ext>
            </a:extLst>
          </p:cNvPr>
          <p:cNvGrpSpPr/>
          <p:nvPr/>
        </p:nvGrpSpPr>
        <p:grpSpPr>
          <a:xfrm>
            <a:off x="366812" y="3614191"/>
            <a:ext cx="1239911" cy="523220"/>
            <a:chOff x="415636" y="4069594"/>
            <a:chExt cx="1239911" cy="52322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2B96911-E4B7-A61C-CAAC-AFC630675C87}"/>
                </a:ext>
              </a:extLst>
            </p:cNvPr>
            <p:cNvSpPr/>
            <p:nvPr/>
          </p:nvSpPr>
          <p:spPr>
            <a:xfrm>
              <a:off x="824094" y="4136894"/>
              <a:ext cx="388621" cy="38862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33399BC-2917-B2F2-92D8-6053D82FD68B}"/>
                </a:ext>
              </a:extLst>
            </p:cNvPr>
            <p:cNvSpPr txBox="1"/>
            <p:nvPr/>
          </p:nvSpPr>
          <p:spPr>
            <a:xfrm>
              <a:off x="415636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7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0C45B20-1CE5-672F-ECE0-F95B8612B5C1}"/>
                </a:ext>
              </a:extLst>
            </p:cNvPr>
            <p:cNvSpPr txBox="1"/>
            <p:nvPr/>
          </p:nvSpPr>
          <p:spPr>
            <a:xfrm>
              <a:off x="1220417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6</a:t>
              </a:r>
              <a:endParaRPr lang="zh-CN" altLang="en-US" sz="2800" b="1" dirty="0">
                <a:latin typeface="+mj-lt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CD94C15-8A7A-7E7B-0C09-080D50847F92}"/>
              </a:ext>
            </a:extLst>
          </p:cNvPr>
          <p:cNvGrpSpPr/>
          <p:nvPr/>
        </p:nvGrpSpPr>
        <p:grpSpPr>
          <a:xfrm>
            <a:off x="2798586" y="3614191"/>
            <a:ext cx="1239911" cy="523220"/>
            <a:chOff x="415636" y="4069594"/>
            <a:chExt cx="1239911" cy="52322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E957B9E-6675-9C63-A9AF-F2D01CDD0B2F}"/>
                </a:ext>
              </a:extLst>
            </p:cNvPr>
            <p:cNvSpPr/>
            <p:nvPr/>
          </p:nvSpPr>
          <p:spPr>
            <a:xfrm>
              <a:off x="824094" y="4136894"/>
              <a:ext cx="388621" cy="38862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BA016EB-8F15-7F7A-D5BB-F11C1174EB98}"/>
                </a:ext>
              </a:extLst>
            </p:cNvPr>
            <p:cNvSpPr txBox="1"/>
            <p:nvPr/>
          </p:nvSpPr>
          <p:spPr>
            <a:xfrm>
              <a:off x="415636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6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718B6B4-88A4-2AE5-A200-3D23CE4E07C1}"/>
                </a:ext>
              </a:extLst>
            </p:cNvPr>
            <p:cNvSpPr txBox="1"/>
            <p:nvPr/>
          </p:nvSpPr>
          <p:spPr>
            <a:xfrm>
              <a:off x="1220417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8</a:t>
              </a:r>
              <a:endParaRPr lang="zh-CN" altLang="en-US" sz="2800" b="1" dirty="0">
                <a:latin typeface="+mj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8AA8B2-1876-406F-639F-64C49D978477}"/>
              </a:ext>
            </a:extLst>
          </p:cNvPr>
          <p:cNvGrpSpPr/>
          <p:nvPr/>
        </p:nvGrpSpPr>
        <p:grpSpPr>
          <a:xfrm>
            <a:off x="5126599" y="3614191"/>
            <a:ext cx="1239911" cy="523220"/>
            <a:chOff x="415636" y="4069594"/>
            <a:chExt cx="1239911" cy="52322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A674F57B-BEAB-477C-0295-CBDDCB99814D}"/>
                </a:ext>
              </a:extLst>
            </p:cNvPr>
            <p:cNvSpPr/>
            <p:nvPr/>
          </p:nvSpPr>
          <p:spPr>
            <a:xfrm>
              <a:off x="824094" y="4136894"/>
              <a:ext cx="388621" cy="38862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583AFD9-73D4-BFBE-331F-9A21C4791165}"/>
                </a:ext>
              </a:extLst>
            </p:cNvPr>
            <p:cNvSpPr txBox="1"/>
            <p:nvPr/>
          </p:nvSpPr>
          <p:spPr>
            <a:xfrm>
              <a:off x="415636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9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3EBD085-0F7B-3D7C-FBC8-2F0B64DBA6DC}"/>
                </a:ext>
              </a:extLst>
            </p:cNvPr>
            <p:cNvSpPr txBox="1"/>
            <p:nvPr/>
          </p:nvSpPr>
          <p:spPr>
            <a:xfrm>
              <a:off x="1220417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7</a:t>
              </a:r>
              <a:endParaRPr lang="zh-CN" altLang="en-US" sz="2800" b="1" dirty="0">
                <a:latin typeface="+mj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4AC83A7-4173-D646-C019-93E142DFA42C}"/>
              </a:ext>
            </a:extLst>
          </p:cNvPr>
          <p:cNvGrpSpPr/>
          <p:nvPr/>
        </p:nvGrpSpPr>
        <p:grpSpPr>
          <a:xfrm>
            <a:off x="7510630" y="3614191"/>
            <a:ext cx="1239911" cy="523220"/>
            <a:chOff x="415636" y="4069594"/>
            <a:chExt cx="1239911" cy="523220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B23EF6C-DE67-0AC3-8347-4701B09D7728}"/>
                </a:ext>
              </a:extLst>
            </p:cNvPr>
            <p:cNvSpPr/>
            <p:nvPr/>
          </p:nvSpPr>
          <p:spPr>
            <a:xfrm>
              <a:off x="824094" y="4136894"/>
              <a:ext cx="388621" cy="38862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1FE6670-9136-C40A-E48C-149B1FD504D1}"/>
                </a:ext>
              </a:extLst>
            </p:cNvPr>
            <p:cNvSpPr txBox="1"/>
            <p:nvPr/>
          </p:nvSpPr>
          <p:spPr>
            <a:xfrm>
              <a:off x="415636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8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7A3F4CD-6B8B-7DC1-29C0-621D94C98B3E}"/>
                </a:ext>
              </a:extLst>
            </p:cNvPr>
            <p:cNvSpPr txBox="1"/>
            <p:nvPr/>
          </p:nvSpPr>
          <p:spPr>
            <a:xfrm>
              <a:off x="1220417" y="4069594"/>
              <a:ext cx="435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9</a:t>
              </a:r>
              <a:endParaRPr lang="zh-CN" altLang="en-US" sz="2800" b="1" dirty="0">
                <a:latin typeface="+mj-lt"/>
              </a:endParaRPr>
            </a:p>
          </p:txBody>
        </p:sp>
      </p:grp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E7ADEAFE-C8DA-5A5C-DED5-0C53B228B4B9}"/>
              </a:ext>
            </a:extLst>
          </p:cNvPr>
          <p:cNvSpPr/>
          <p:nvPr/>
        </p:nvSpPr>
        <p:spPr>
          <a:xfrm>
            <a:off x="3173705" y="2552698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0283479-249B-0E1F-2EB8-E6F0BF494CCA}"/>
              </a:ext>
            </a:extLst>
          </p:cNvPr>
          <p:cNvSpPr/>
          <p:nvPr/>
        </p:nvSpPr>
        <p:spPr>
          <a:xfrm>
            <a:off x="3173705" y="2387236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92B8569F-9E92-788A-692A-2121FCB68EE3}"/>
              </a:ext>
            </a:extLst>
          </p:cNvPr>
          <p:cNvSpPr/>
          <p:nvPr/>
        </p:nvSpPr>
        <p:spPr>
          <a:xfrm>
            <a:off x="3173705" y="2217919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96843DA2-1CC0-B204-F09B-DBFB35AB9062}"/>
              </a:ext>
            </a:extLst>
          </p:cNvPr>
          <p:cNvSpPr/>
          <p:nvPr/>
        </p:nvSpPr>
        <p:spPr>
          <a:xfrm>
            <a:off x="3173705" y="2046107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843F92D8-12D2-863B-DE5D-2DBF7A310FDC}"/>
              </a:ext>
            </a:extLst>
          </p:cNvPr>
          <p:cNvSpPr/>
          <p:nvPr/>
        </p:nvSpPr>
        <p:spPr>
          <a:xfrm>
            <a:off x="3173705" y="1875543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56594A93-2A66-4FDC-97C3-B5315D366AB1}"/>
              </a:ext>
            </a:extLst>
          </p:cNvPr>
          <p:cNvSpPr/>
          <p:nvPr/>
        </p:nvSpPr>
        <p:spPr>
          <a:xfrm>
            <a:off x="3173705" y="1710081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156A0C40-6873-29FA-D5CE-14ED5BCCDD53}"/>
              </a:ext>
            </a:extLst>
          </p:cNvPr>
          <p:cNvSpPr/>
          <p:nvPr/>
        </p:nvSpPr>
        <p:spPr>
          <a:xfrm>
            <a:off x="3173705" y="1548267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FC472D0F-40DA-389E-0A8C-57CC10B7F5AA}"/>
              </a:ext>
            </a:extLst>
          </p:cNvPr>
          <p:cNvSpPr/>
          <p:nvPr/>
        </p:nvSpPr>
        <p:spPr>
          <a:xfrm>
            <a:off x="3173705" y="1382805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A9C53E1F-EF88-3A41-3720-FC90157EBF0D}"/>
              </a:ext>
            </a:extLst>
          </p:cNvPr>
          <p:cNvSpPr/>
          <p:nvPr/>
        </p:nvSpPr>
        <p:spPr>
          <a:xfrm>
            <a:off x="5598019" y="2552698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87D20A6F-3677-722A-BF7E-710D629119EF}"/>
              </a:ext>
            </a:extLst>
          </p:cNvPr>
          <p:cNvSpPr/>
          <p:nvPr/>
        </p:nvSpPr>
        <p:spPr>
          <a:xfrm>
            <a:off x="5598019" y="2387236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C9B20C41-7B22-CFDD-2119-92C6CBD9E523}"/>
              </a:ext>
            </a:extLst>
          </p:cNvPr>
          <p:cNvSpPr/>
          <p:nvPr/>
        </p:nvSpPr>
        <p:spPr>
          <a:xfrm>
            <a:off x="5598019" y="2217919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D19E1530-D4CF-9158-B1E0-89601745AAD0}"/>
              </a:ext>
            </a:extLst>
          </p:cNvPr>
          <p:cNvSpPr/>
          <p:nvPr/>
        </p:nvSpPr>
        <p:spPr>
          <a:xfrm>
            <a:off x="5598019" y="2046107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2EC0E746-0C8E-B995-1203-D57CED98F733}"/>
              </a:ext>
            </a:extLst>
          </p:cNvPr>
          <p:cNvSpPr/>
          <p:nvPr/>
        </p:nvSpPr>
        <p:spPr>
          <a:xfrm>
            <a:off x="5598019" y="1875543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F6D0EFA5-BFC1-28D6-5C55-45DCC45254B4}"/>
              </a:ext>
            </a:extLst>
          </p:cNvPr>
          <p:cNvSpPr/>
          <p:nvPr/>
        </p:nvSpPr>
        <p:spPr>
          <a:xfrm>
            <a:off x="5598019" y="1710081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356D9EF4-2017-FA7D-3765-22195E167E6C}"/>
              </a:ext>
            </a:extLst>
          </p:cNvPr>
          <p:cNvSpPr/>
          <p:nvPr/>
        </p:nvSpPr>
        <p:spPr>
          <a:xfrm>
            <a:off x="5598019" y="1548267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990EC2A3-9E6F-173C-3398-F8B6E78914A8}"/>
              </a:ext>
            </a:extLst>
          </p:cNvPr>
          <p:cNvSpPr/>
          <p:nvPr/>
        </p:nvSpPr>
        <p:spPr>
          <a:xfrm>
            <a:off x="7973838" y="2528879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972EAE47-7ABB-6B23-F103-A521E90C7BD4}"/>
              </a:ext>
            </a:extLst>
          </p:cNvPr>
          <p:cNvSpPr/>
          <p:nvPr/>
        </p:nvSpPr>
        <p:spPr>
          <a:xfrm>
            <a:off x="7973838" y="2363417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57678C0D-082D-114C-2E32-A379D1B098C2}"/>
              </a:ext>
            </a:extLst>
          </p:cNvPr>
          <p:cNvSpPr/>
          <p:nvPr/>
        </p:nvSpPr>
        <p:spPr>
          <a:xfrm>
            <a:off x="7973838" y="2194100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ABCC92E9-A5E0-2414-E7E4-EFEAC486FEE2}"/>
              </a:ext>
            </a:extLst>
          </p:cNvPr>
          <p:cNvSpPr/>
          <p:nvPr/>
        </p:nvSpPr>
        <p:spPr>
          <a:xfrm>
            <a:off x="7973838" y="2022288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B6BF5EEE-9867-1996-7045-98173DF29929}"/>
              </a:ext>
            </a:extLst>
          </p:cNvPr>
          <p:cNvSpPr/>
          <p:nvPr/>
        </p:nvSpPr>
        <p:spPr>
          <a:xfrm>
            <a:off x="7973838" y="1865792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30A70622-3452-9172-53F9-AB80C8A93285}"/>
              </a:ext>
            </a:extLst>
          </p:cNvPr>
          <p:cNvSpPr/>
          <p:nvPr/>
        </p:nvSpPr>
        <p:spPr>
          <a:xfrm>
            <a:off x="7973838" y="1700330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39DF9839-737B-6B03-4385-DE633CC65A0F}"/>
              </a:ext>
            </a:extLst>
          </p:cNvPr>
          <p:cNvSpPr/>
          <p:nvPr/>
        </p:nvSpPr>
        <p:spPr>
          <a:xfrm>
            <a:off x="7973838" y="1538516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1A08B7D1-C3A1-D592-5EFA-636EE7AF0B2B}"/>
              </a:ext>
            </a:extLst>
          </p:cNvPr>
          <p:cNvSpPr/>
          <p:nvPr/>
        </p:nvSpPr>
        <p:spPr>
          <a:xfrm>
            <a:off x="7973838" y="1373054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93D89974-E16A-5D57-D511-2E22F5C9E555}"/>
              </a:ext>
            </a:extLst>
          </p:cNvPr>
          <p:cNvSpPr/>
          <p:nvPr/>
        </p:nvSpPr>
        <p:spPr>
          <a:xfrm>
            <a:off x="7973838" y="1202490"/>
            <a:ext cx="313496" cy="162179"/>
          </a:xfrm>
          <a:prstGeom prst="roundRect">
            <a:avLst>
              <a:gd name="adj" fmla="val 50000"/>
            </a:avLst>
          </a:prstGeom>
          <a:solidFill>
            <a:srgbClr val="EA6A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DE73F4A-A449-0575-3B23-AF8658461617}"/>
              </a:ext>
            </a:extLst>
          </p:cNvPr>
          <p:cNvSpPr txBox="1"/>
          <p:nvPr/>
        </p:nvSpPr>
        <p:spPr>
          <a:xfrm>
            <a:off x="7817874" y="3603261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8652660-8822-8A40-6A19-7BB9D75176BD}"/>
              </a:ext>
            </a:extLst>
          </p:cNvPr>
          <p:cNvSpPr txBox="1"/>
          <p:nvPr/>
        </p:nvSpPr>
        <p:spPr>
          <a:xfrm>
            <a:off x="705260" y="3603261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B470F28-C02D-094E-91E5-A99F743C95CF}"/>
              </a:ext>
            </a:extLst>
          </p:cNvPr>
          <p:cNvSpPr txBox="1"/>
          <p:nvPr/>
        </p:nvSpPr>
        <p:spPr>
          <a:xfrm>
            <a:off x="5493093" y="3589559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A72A512-C13B-590C-F613-2EDB52DBDC6B}"/>
              </a:ext>
            </a:extLst>
          </p:cNvPr>
          <p:cNvSpPr txBox="1"/>
          <p:nvPr/>
        </p:nvSpPr>
        <p:spPr>
          <a:xfrm>
            <a:off x="3099176" y="3614191"/>
            <a:ext cx="43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6AC1768-8E44-407D-9166-4D320DDCB30A}"/>
              </a:ext>
            </a:extLst>
          </p:cNvPr>
          <p:cNvSpPr txBox="1"/>
          <p:nvPr/>
        </p:nvSpPr>
        <p:spPr>
          <a:xfrm>
            <a:off x="2643137" y="4274593"/>
            <a:ext cx="389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你们是怎样比较的呢？</a:t>
            </a:r>
          </a:p>
        </p:txBody>
      </p:sp>
    </p:spTree>
    <p:extLst>
      <p:ext uri="{BB962C8B-B14F-4D97-AF65-F5344CB8AC3E}">
        <p14:creationId xmlns:p14="http://schemas.microsoft.com/office/powerpoint/2010/main" val="185790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7EA487-1638-6521-D2B7-E4E9D75DD33E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P42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3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CB76AA-DA44-961F-67DE-F78F386BDFF1}"/>
              </a:ext>
            </a:extLst>
          </p:cNvPr>
          <p:cNvSpPr txBox="1"/>
          <p:nvPr/>
        </p:nvSpPr>
        <p:spPr>
          <a:xfrm>
            <a:off x="321092" y="687454"/>
            <a:ext cx="7809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填一填，同桌之间互相提一个问题并回答。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0FB6F6-0EF0-A6B6-0D22-86DB28AC1B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1412364"/>
            <a:ext cx="8312727" cy="2207335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1BF52F97-AEDB-D932-AE03-34868C5623A5}"/>
              </a:ext>
            </a:extLst>
          </p:cNvPr>
          <p:cNvSpPr/>
          <p:nvPr/>
        </p:nvSpPr>
        <p:spPr>
          <a:xfrm>
            <a:off x="140461" y="1298441"/>
            <a:ext cx="1920351" cy="911685"/>
          </a:xfrm>
          <a:prstGeom prst="wedgeRoundRectCallout">
            <a:avLst>
              <a:gd name="adj1" fmla="val 41491"/>
              <a:gd name="adj2" fmla="val 663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n-ea"/>
              </a:rPr>
              <a:t>我在第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n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n-ea"/>
              </a:rPr>
              <a:t>车厢</a:t>
            </a: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n-ea"/>
              </a:rPr>
              <a:t>（</a:t>
            </a:r>
            <a:r>
              <a:rPr lang="en-US" altLang="zh-CN" sz="2000" b="1" dirty="0" err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xiānɡ</a:t>
            </a: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n-ea"/>
              </a:rPr>
              <a:t>）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n-ea"/>
              </a:rPr>
              <a:t>。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3A7DBBB-5E0F-7435-99B1-766252707244}"/>
              </a:ext>
            </a:extLst>
          </p:cNvPr>
          <p:cNvSpPr/>
          <p:nvPr/>
        </p:nvSpPr>
        <p:spPr>
          <a:xfrm>
            <a:off x="6213723" y="1511864"/>
            <a:ext cx="2391029" cy="514120"/>
          </a:xfrm>
          <a:prstGeom prst="wedgeRoundRectCallout">
            <a:avLst>
              <a:gd name="adj1" fmla="val -6008"/>
              <a:gd name="adj2" fmla="val 8295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n-ea"/>
              </a:rPr>
              <a:t>我在第几车厢？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5973240-E81F-B88C-3D6D-A42A20B03BFC}"/>
              </a:ext>
            </a:extLst>
          </p:cNvPr>
          <p:cNvSpPr txBox="1"/>
          <p:nvPr/>
        </p:nvSpPr>
        <p:spPr>
          <a:xfrm>
            <a:off x="979142" y="3749167"/>
            <a:ext cx="6606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小动物们分别坐在第几车厢呢？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787041A-E4F9-7A68-0E4B-530E41DE0DD8}"/>
              </a:ext>
            </a:extLst>
          </p:cNvPr>
          <p:cNvSpPr txBox="1"/>
          <p:nvPr/>
        </p:nvSpPr>
        <p:spPr>
          <a:xfrm>
            <a:off x="2658894" y="2852004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9DEC03-E882-AD58-15B5-BA78420D84B2}"/>
              </a:ext>
            </a:extLst>
          </p:cNvPr>
          <p:cNvSpPr txBox="1"/>
          <p:nvPr/>
        </p:nvSpPr>
        <p:spPr>
          <a:xfrm>
            <a:off x="4151473" y="2808141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8501BA-1740-009F-C502-76342C2FC130}"/>
              </a:ext>
            </a:extLst>
          </p:cNvPr>
          <p:cNvSpPr txBox="1"/>
          <p:nvPr/>
        </p:nvSpPr>
        <p:spPr>
          <a:xfrm>
            <a:off x="4947339" y="2808141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1559A27-734F-E26E-4B66-69C4D01B3BCB}"/>
              </a:ext>
            </a:extLst>
          </p:cNvPr>
          <p:cNvSpPr txBox="1"/>
          <p:nvPr/>
        </p:nvSpPr>
        <p:spPr>
          <a:xfrm>
            <a:off x="5644052" y="2808141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F5144FB-E8E0-3EE8-91D4-C4A18CF428D0}"/>
              </a:ext>
            </a:extLst>
          </p:cNvPr>
          <p:cNvSpPr txBox="1"/>
          <p:nvPr/>
        </p:nvSpPr>
        <p:spPr>
          <a:xfrm>
            <a:off x="6442953" y="2777249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077363C-7025-0406-9D93-C8F720500716}"/>
              </a:ext>
            </a:extLst>
          </p:cNvPr>
          <p:cNvSpPr txBox="1"/>
          <p:nvPr/>
        </p:nvSpPr>
        <p:spPr>
          <a:xfrm>
            <a:off x="7216007" y="2777249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60273DA-D244-92F7-3299-951D7445F38C}"/>
              </a:ext>
            </a:extLst>
          </p:cNvPr>
          <p:cNvSpPr txBox="1"/>
          <p:nvPr/>
        </p:nvSpPr>
        <p:spPr>
          <a:xfrm>
            <a:off x="7935532" y="2808141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55FB24-0E06-5DB0-288C-00320172A6A3}"/>
              </a:ext>
            </a:extLst>
          </p:cNvPr>
          <p:cNvSpPr txBox="1"/>
          <p:nvPr/>
        </p:nvSpPr>
        <p:spPr>
          <a:xfrm>
            <a:off x="979142" y="4284841"/>
            <a:ext cx="6606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你能根据填写的结果提出一些问题吗？</a:t>
            </a:r>
          </a:p>
        </p:txBody>
      </p:sp>
    </p:spTree>
    <p:extLst>
      <p:ext uri="{BB962C8B-B14F-4D97-AF65-F5344CB8AC3E}">
        <p14:creationId xmlns:p14="http://schemas.microsoft.com/office/powerpoint/2010/main" val="109775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7431E7-DADE-AB81-B4FA-99B7F67833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705500"/>
            <a:ext cx="8312727" cy="220733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601190-16E2-F6F6-F2FB-FB5BF44A6EA2}"/>
              </a:ext>
            </a:extLst>
          </p:cNvPr>
          <p:cNvSpPr txBox="1"/>
          <p:nvPr/>
        </p:nvSpPr>
        <p:spPr>
          <a:xfrm>
            <a:off x="2658894" y="2145140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6CD384-ECB2-ABDA-6296-15E627457E27}"/>
              </a:ext>
            </a:extLst>
          </p:cNvPr>
          <p:cNvSpPr txBox="1"/>
          <p:nvPr/>
        </p:nvSpPr>
        <p:spPr>
          <a:xfrm>
            <a:off x="4151473" y="2101277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8D4E63-0320-7656-11F4-A6A4356A7DAD}"/>
              </a:ext>
            </a:extLst>
          </p:cNvPr>
          <p:cNvSpPr txBox="1"/>
          <p:nvPr/>
        </p:nvSpPr>
        <p:spPr>
          <a:xfrm>
            <a:off x="4947339" y="2101277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D0DDE6-1AD3-EA4B-062D-918D894C5772}"/>
              </a:ext>
            </a:extLst>
          </p:cNvPr>
          <p:cNvSpPr txBox="1"/>
          <p:nvPr/>
        </p:nvSpPr>
        <p:spPr>
          <a:xfrm>
            <a:off x="5644052" y="2101277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49E761-087B-FD7E-D79A-6A25B4F68D90}"/>
              </a:ext>
            </a:extLst>
          </p:cNvPr>
          <p:cNvSpPr txBox="1"/>
          <p:nvPr/>
        </p:nvSpPr>
        <p:spPr>
          <a:xfrm>
            <a:off x="6442953" y="2070385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C14EE9-E293-F94C-A7A8-89FB36D9F3C7}"/>
              </a:ext>
            </a:extLst>
          </p:cNvPr>
          <p:cNvSpPr txBox="1"/>
          <p:nvPr/>
        </p:nvSpPr>
        <p:spPr>
          <a:xfrm>
            <a:off x="7216007" y="2070385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593D86-2CA3-2673-A13A-CFCE8395BEBD}"/>
              </a:ext>
            </a:extLst>
          </p:cNvPr>
          <p:cNvSpPr txBox="1"/>
          <p:nvPr/>
        </p:nvSpPr>
        <p:spPr>
          <a:xfrm>
            <a:off x="7935532" y="2101277"/>
            <a:ext cx="369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CCC5F70-B879-0931-0492-45E0679B4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169" y="3081134"/>
            <a:ext cx="877740" cy="1983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2D29F83-1A33-1259-2CBB-D717C9FFE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12697" y="2932298"/>
            <a:ext cx="975744" cy="19830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3E3F26-0246-5C34-4DC1-47C056943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26" y="-4308"/>
            <a:ext cx="1181213" cy="1983041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B24EA8C6-F946-0F88-0A72-D5DEE1E75E98}"/>
              </a:ext>
            </a:extLst>
          </p:cNvPr>
          <p:cNvSpPr/>
          <p:nvPr/>
        </p:nvSpPr>
        <p:spPr>
          <a:xfrm>
            <a:off x="1176421" y="75670"/>
            <a:ext cx="3159877" cy="514120"/>
          </a:xfrm>
          <a:prstGeom prst="wedgeRoundRectCallout">
            <a:avLst>
              <a:gd name="adj1" fmla="val -47260"/>
              <a:gd name="adj2" fmla="val 8421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一共有几节车厢？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6B5D14D8-7E2C-70EC-18CE-4A0EACA90FD3}"/>
              </a:ext>
            </a:extLst>
          </p:cNvPr>
          <p:cNvSpPr/>
          <p:nvPr/>
        </p:nvSpPr>
        <p:spPr>
          <a:xfrm>
            <a:off x="1225059" y="3231142"/>
            <a:ext cx="2602159" cy="876858"/>
          </a:xfrm>
          <a:prstGeom prst="wedgeRoundRectCallout">
            <a:avLst>
              <a:gd name="adj1" fmla="val -61216"/>
              <a:gd name="adj2" fmla="val 461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与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相邻的数是几和几？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7F899ADD-3AF8-33F0-66F8-9E6A705569E5}"/>
              </a:ext>
            </a:extLst>
          </p:cNvPr>
          <p:cNvSpPr/>
          <p:nvPr/>
        </p:nvSpPr>
        <p:spPr>
          <a:xfrm>
            <a:off x="4793497" y="3999571"/>
            <a:ext cx="2839472" cy="876858"/>
          </a:xfrm>
          <a:prstGeom prst="wedgeRoundRectCallout">
            <a:avLst>
              <a:gd name="adj1" fmla="val 63942"/>
              <a:gd name="adj2" fmla="val -4189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大象和小猴之间有几只小动物？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53F1B73-F904-B766-B8F3-D96EC7A5DDA1}"/>
              </a:ext>
            </a:extLst>
          </p:cNvPr>
          <p:cNvSpPr txBox="1"/>
          <p:nvPr/>
        </p:nvSpPr>
        <p:spPr>
          <a:xfrm>
            <a:off x="2033081" y="589790"/>
            <a:ext cx="81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C0E118-09CE-399F-37D3-9AD4EC4E01CA}"/>
              </a:ext>
            </a:extLst>
          </p:cNvPr>
          <p:cNvSpPr txBox="1"/>
          <p:nvPr/>
        </p:nvSpPr>
        <p:spPr>
          <a:xfrm>
            <a:off x="1832850" y="4090865"/>
            <a:ext cx="1167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4FE38AE-F781-1DA5-ABD4-A7DA4F564377}"/>
              </a:ext>
            </a:extLst>
          </p:cNvPr>
          <p:cNvSpPr txBox="1"/>
          <p:nvPr/>
        </p:nvSpPr>
        <p:spPr>
          <a:xfrm>
            <a:off x="6013703" y="3466162"/>
            <a:ext cx="1167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只</a:t>
            </a:r>
          </a:p>
        </p:txBody>
      </p:sp>
    </p:spTree>
    <p:extLst>
      <p:ext uri="{BB962C8B-B14F-4D97-AF65-F5344CB8AC3E}">
        <p14:creationId xmlns:p14="http://schemas.microsoft.com/office/powerpoint/2010/main" val="610630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44A656-4179-BE26-4543-F6C540A4418E}"/>
              </a:ext>
            </a:extLst>
          </p:cNvPr>
          <p:cNvSpPr txBox="1"/>
          <p:nvPr/>
        </p:nvSpPr>
        <p:spPr>
          <a:xfrm>
            <a:off x="309662" y="361412"/>
            <a:ext cx="3623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j-ea"/>
              </a:rPr>
              <a:t>二、</a:t>
            </a:r>
            <a:r>
              <a:rPr lang="en-US" altLang="zh-CN" sz="2800" b="1" dirty="0">
                <a:latin typeface="+mn-lt"/>
                <a:ea typeface="+mj-ea"/>
              </a:rPr>
              <a:t>6~9</a:t>
            </a:r>
            <a:r>
              <a:rPr lang="zh-CN" altLang="en-US" sz="2800" b="1" dirty="0">
                <a:latin typeface="+mn-lt"/>
                <a:ea typeface="+mj-ea"/>
              </a:rPr>
              <a:t>的组成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78803C-2F5D-EAAE-2950-BD5C66E3E122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P42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4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2D9E0DA-8C5C-14FE-392F-244FE1EDFB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14832" y="1764864"/>
            <a:ext cx="2758203" cy="18549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0978477-32E9-56CD-EA14-023A418738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8133" y="1492590"/>
            <a:ext cx="3296129" cy="239948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E739A81-A77A-BB81-654C-86E0542EBC7F}"/>
              </a:ext>
            </a:extLst>
          </p:cNvPr>
          <p:cNvSpPr/>
          <p:nvPr/>
        </p:nvSpPr>
        <p:spPr>
          <a:xfrm>
            <a:off x="685615" y="2157166"/>
            <a:ext cx="857250" cy="845820"/>
          </a:xfrm>
          <a:prstGeom prst="roundRect">
            <a:avLst>
              <a:gd name="adj" fmla="val 0"/>
            </a:avLst>
          </a:prstGeom>
          <a:solidFill>
            <a:srgbClr val="F9B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</a:rPr>
              <a:t>6</a:t>
            </a:r>
            <a:endParaRPr lang="zh-CN" altLang="en-US" sz="4400" b="1" dirty="0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1410F0-971C-AC03-E7CB-D847E4931381}"/>
              </a:ext>
            </a:extLst>
          </p:cNvPr>
          <p:cNvSpPr txBox="1"/>
          <p:nvPr/>
        </p:nvSpPr>
        <p:spPr>
          <a:xfrm>
            <a:off x="321092" y="969370"/>
            <a:ext cx="7809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哪两张卡片上的数字合起来是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3BF15D9-6EAF-A5F8-385D-03062B0DF2F7}"/>
              </a:ext>
            </a:extLst>
          </p:cNvPr>
          <p:cNvGrpSpPr/>
          <p:nvPr/>
        </p:nvGrpSpPr>
        <p:grpSpPr>
          <a:xfrm>
            <a:off x="4205771" y="4135924"/>
            <a:ext cx="1690092" cy="549932"/>
            <a:chOff x="4205771" y="4135924"/>
            <a:chExt cx="1690092" cy="54993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573FFB0-6540-40A0-40BF-DC2E23730853}"/>
                </a:ext>
              </a:extLst>
            </p:cNvPr>
            <p:cNvGrpSpPr/>
            <p:nvPr/>
          </p:nvGrpSpPr>
          <p:grpSpPr>
            <a:xfrm>
              <a:off x="4205771" y="4135924"/>
              <a:ext cx="1690092" cy="549932"/>
              <a:chOff x="1709442" y="4061688"/>
              <a:chExt cx="1690092" cy="549932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3A9F310B-8C43-8E42-0F0B-99139B954BC9}"/>
                  </a:ext>
                </a:extLst>
              </p:cNvPr>
              <p:cNvGrpSpPr/>
              <p:nvPr/>
            </p:nvGrpSpPr>
            <p:grpSpPr>
              <a:xfrm>
                <a:off x="1709442" y="4061688"/>
                <a:ext cx="1690092" cy="549932"/>
                <a:chOff x="5814514" y="3529910"/>
                <a:chExt cx="1690092" cy="549932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C6A80D16-CA9A-887F-0553-07F932684663}"/>
                    </a:ext>
                  </a:extLst>
                </p:cNvPr>
                <p:cNvSpPr/>
                <p:nvPr/>
              </p:nvSpPr>
              <p:spPr>
                <a:xfrm>
                  <a:off x="5814514" y="3529910"/>
                  <a:ext cx="549932" cy="5499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EA595EA3-90A9-00B8-F8D5-082EA9B69217}"/>
                    </a:ext>
                  </a:extLst>
                </p:cNvPr>
                <p:cNvSpPr/>
                <p:nvPr/>
              </p:nvSpPr>
              <p:spPr>
                <a:xfrm>
                  <a:off x="6954674" y="3529910"/>
                  <a:ext cx="549932" cy="5499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D44ED0F-62A7-CD01-F258-78052EC02824}"/>
                  </a:ext>
                </a:extLst>
              </p:cNvPr>
              <p:cNvSpPr txBox="1"/>
              <p:nvPr/>
            </p:nvSpPr>
            <p:spPr>
              <a:xfrm>
                <a:off x="2256665" y="4075044"/>
                <a:ext cx="5499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latin typeface="+mn-lt"/>
                    <a:ea typeface="+mn-ea"/>
                  </a:rPr>
                  <a:t>和</a:t>
                </a: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D155CA9-F4F6-A9A4-5F3A-3C171F88A0D6}"/>
                </a:ext>
              </a:extLst>
            </p:cNvPr>
            <p:cNvSpPr txBox="1"/>
            <p:nvPr/>
          </p:nvSpPr>
          <p:spPr>
            <a:xfrm>
              <a:off x="4305484" y="4143451"/>
              <a:ext cx="42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+mn-ea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8C18AB3-54D0-91BF-3F9A-B27E0BD27E81}"/>
                </a:ext>
              </a:extLst>
            </p:cNvPr>
            <p:cNvSpPr txBox="1"/>
            <p:nvPr/>
          </p:nvSpPr>
          <p:spPr>
            <a:xfrm>
              <a:off x="5439241" y="4151459"/>
              <a:ext cx="42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+mn-ea"/>
                </a:rPr>
                <a:t>5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06B081B-0DC8-34AB-2ABD-46069FAB4869}"/>
              </a:ext>
            </a:extLst>
          </p:cNvPr>
          <p:cNvGrpSpPr/>
          <p:nvPr/>
        </p:nvGrpSpPr>
        <p:grpSpPr>
          <a:xfrm>
            <a:off x="6582563" y="4135924"/>
            <a:ext cx="1690092" cy="552111"/>
            <a:chOff x="6582563" y="4135924"/>
            <a:chExt cx="1690092" cy="552111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A3E0E11-A110-8F75-3A1A-E240415C6FE8}"/>
                </a:ext>
              </a:extLst>
            </p:cNvPr>
            <p:cNvGrpSpPr/>
            <p:nvPr/>
          </p:nvGrpSpPr>
          <p:grpSpPr>
            <a:xfrm>
              <a:off x="6582563" y="4138103"/>
              <a:ext cx="1690092" cy="549932"/>
              <a:chOff x="1709442" y="4061688"/>
              <a:chExt cx="1690092" cy="549932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BAF1001-FE41-1E8C-2C04-B39493C751D7}"/>
                  </a:ext>
                </a:extLst>
              </p:cNvPr>
              <p:cNvGrpSpPr/>
              <p:nvPr/>
            </p:nvGrpSpPr>
            <p:grpSpPr>
              <a:xfrm>
                <a:off x="1709442" y="4061688"/>
                <a:ext cx="1690092" cy="549932"/>
                <a:chOff x="5814514" y="3529910"/>
                <a:chExt cx="1690092" cy="549932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D00F04F1-711A-5FF9-93A9-204BC2722886}"/>
                    </a:ext>
                  </a:extLst>
                </p:cNvPr>
                <p:cNvSpPr/>
                <p:nvPr/>
              </p:nvSpPr>
              <p:spPr>
                <a:xfrm>
                  <a:off x="5814514" y="3529910"/>
                  <a:ext cx="549932" cy="5499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3A914FAE-C6D2-2A25-EFF8-E179BFA90881}"/>
                    </a:ext>
                  </a:extLst>
                </p:cNvPr>
                <p:cNvSpPr/>
                <p:nvPr/>
              </p:nvSpPr>
              <p:spPr>
                <a:xfrm>
                  <a:off x="6954674" y="3529910"/>
                  <a:ext cx="549932" cy="5499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B3C2935-BD61-22BF-BCD9-06C13B8462CF}"/>
                  </a:ext>
                </a:extLst>
              </p:cNvPr>
              <p:cNvSpPr txBox="1"/>
              <p:nvPr/>
            </p:nvSpPr>
            <p:spPr>
              <a:xfrm>
                <a:off x="2256665" y="4075044"/>
                <a:ext cx="5499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latin typeface="+mn-lt"/>
                    <a:ea typeface="+mn-ea"/>
                  </a:rPr>
                  <a:t>和</a:t>
                </a: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7FDC5A4-E9BD-29D1-1C0A-DBCBA84D24FE}"/>
                </a:ext>
              </a:extLst>
            </p:cNvPr>
            <p:cNvSpPr txBox="1"/>
            <p:nvPr/>
          </p:nvSpPr>
          <p:spPr>
            <a:xfrm>
              <a:off x="6703778" y="4143451"/>
              <a:ext cx="42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9CB95E3-EE21-3D47-D7C5-372A098CB630}"/>
                </a:ext>
              </a:extLst>
            </p:cNvPr>
            <p:cNvSpPr txBox="1"/>
            <p:nvPr/>
          </p:nvSpPr>
          <p:spPr>
            <a:xfrm>
              <a:off x="7804256" y="4135924"/>
              <a:ext cx="42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2D1393AF-D5B9-7EE1-8719-22506B358D00}"/>
              </a:ext>
            </a:extLst>
          </p:cNvPr>
          <p:cNvSpPr txBox="1"/>
          <p:nvPr/>
        </p:nvSpPr>
        <p:spPr>
          <a:xfrm>
            <a:off x="330786" y="4022762"/>
            <a:ext cx="3886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你还能提出什么问题？</a:t>
            </a:r>
          </a:p>
        </p:txBody>
      </p:sp>
    </p:spTree>
    <p:extLst>
      <p:ext uri="{BB962C8B-B14F-4D97-AF65-F5344CB8AC3E}">
        <p14:creationId xmlns:p14="http://schemas.microsoft.com/office/powerpoint/2010/main" val="235564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DA3D4F-3F69-CB42-146E-883B3CF781FA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P43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6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D59251-B06C-AB28-08A4-2F3158E01D4A}"/>
              </a:ext>
            </a:extLst>
          </p:cNvPr>
          <p:cNvSpPr txBox="1"/>
          <p:nvPr/>
        </p:nvSpPr>
        <p:spPr>
          <a:xfrm>
            <a:off x="321092" y="702557"/>
            <a:ext cx="42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6.</a:t>
            </a:r>
            <a:r>
              <a:rPr lang="zh-CN" altLang="en-US" sz="2800" b="1" dirty="0">
                <a:latin typeface="+mn-lt"/>
                <a:ea typeface="+mn-ea"/>
              </a:rPr>
              <a:t>圈出能组成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的两个数。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7AFEBCD-3360-66C9-487C-96FA17E5992C}"/>
              </a:ext>
            </a:extLst>
          </p:cNvPr>
          <p:cNvSpPr txBox="1"/>
          <p:nvPr/>
        </p:nvSpPr>
        <p:spPr>
          <a:xfrm>
            <a:off x="4736882" y="702557"/>
            <a:ext cx="42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圈出能组成</a:t>
            </a:r>
            <a:r>
              <a:rPr lang="en-US" altLang="zh-CN" sz="2800" b="1" dirty="0">
                <a:latin typeface="+mn-lt"/>
                <a:ea typeface="+mn-ea"/>
              </a:rPr>
              <a:t>9</a:t>
            </a:r>
            <a:r>
              <a:rPr lang="zh-CN" altLang="en-US" sz="2800" b="1" dirty="0">
                <a:latin typeface="+mn-lt"/>
                <a:ea typeface="+mn-ea"/>
              </a:rPr>
              <a:t>的两个数。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F4FCC5-E486-12D7-3DBF-447B5796AA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9991" y="1372008"/>
            <a:ext cx="3341367" cy="23994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6204E8-91E0-B172-EF84-C398A88186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45754" y="1372008"/>
            <a:ext cx="3336490" cy="239948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25E9FE8E-0302-3E27-CBBD-019ED75A0EC9}"/>
              </a:ext>
            </a:extLst>
          </p:cNvPr>
          <p:cNvSpPr/>
          <p:nvPr/>
        </p:nvSpPr>
        <p:spPr>
          <a:xfrm>
            <a:off x="2393950" y="1568450"/>
            <a:ext cx="527050" cy="1257300"/>
          </a:xfrm>
          <a:prstGeom prst="roundRect">
            <a:avLst>
              <a:gd name="adj" fmla="val 479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DA9873B0-C016-1140-E9E9-246A7F82789D}"/>
              </a:ext>
            </a:extLst>
          </p:cNvPr>
          <p:cNvSpPr/>
          <p:nvPr/>
        </p:nvSpPr>
        <p:spPr>
          <a:xfrm rot="18718186">
            <a:off x="747431" y="2650733"/>
            <a:ext cx="1469710" cy="52705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47CE87A-7D06-8887-5E81-A4E24C2F0A49}"/>
              </a:ext>
            </a:extLst>
          </p:cNvPr>
          <p:cNvSpPr/>
          <p:nvPr/>
        </p:nvSpPr>
        <p:spPr>
          <a:xfrm rot="2698746">
            <a:off x="766158" y="2667487"/>
            <a:ext cx="1469710" cy="527050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87157A99-E12B-ABCC-4C53-BE75328A9E07}"/>
              </a:ext>
            </a:extLst>
          </p:cNvPr>
          <p:cNvSpPr/>
          <p:nvPr/>
        </p:nvSpPr>
        <p:spPr>
          <a:xfrm>
            <a:off x="7524750" y="1563015"/>
            <a:ext cx="527050" cy="1257300"/>
          </a:xfrm>
          <a:prstGeom prst="roundRect">
            <a:avLst>
              <a:gd name="adj" fmla="val 479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97FE48C7-C814-A374-A833-9F1DFC2C191D}"/>
              </a:ext>
            </a:extLst>
          </p:cNvPr>
          <p:cNvSpPr/>
          <p:nvPr/>
        </p:nvSpPr>
        <p:spPr>
          <a:xfrm>
            <a:off x="6769027" y="2360501"/>
            <a:ext cx="527050" cy="1257300"/>
          </a:xfrm>
          <a:prstGeom prst="roundRect">
            <a:avLst>
              <a:gd name="adj" fmla="val 479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923CA75-20EA-C5C8-CE9F-11F3931B0271}"/>
              </a:ext>
            </a:extLst>
          </p:cNvPr>
          <p:cNvSpPr/>
          <p:nvPr/>
        </p:nvSpPr>
        <p:spPr>
          <a:xfrm>
            <a:off x="5156200" y="1596522"/>
            <a:ext cx="527050" cy="1257300"/>
          </a:xfrm>
          <a:prstGeom prst="roundRect">
            <a:avLst>
              <a:gd name="adj" fmla="val 479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3EC484A-30F6-8AA4-6BF5-992A0F3FA556}"/>
              </a:ext>
            </a:extLst>
          </p:cNvPr>
          <p:cNvSpPr/>
          <p:nvPr/>
        </p:nvSpPr>
        <p:spPr>
          <a:xfrm rot="16200000">
            <a:off x="6416456" y="2725626"/>
            <a:ext cx="527050" cy="1257300"/>
          </a:xfrm>
          <a:prstGeom prst="roundRect">
            <a:avLst>
              <a:gd name="adj" fmla="val 47992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B73E7E4-866C-460F-AC05-C965527B3DFF}"/>
              </a:ext>
            </a:extLst>
          </p:cNvPr>
          <p:cNvSpPr/>
          <p:nvPr/>
        </p:nvSpPr>
        <p:spPr>
          <a:xfrm rot="2698746">
            <a:off x="2344706" y="2667486"/>
            <a:ext cx="1469710" cy="527050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11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7ABABD0-CC0A-E506-2A09-2D8E79824326}"/>
              </a:ext>
            </a:extLst>
          </p:cNvPr>
          <p:cNvSpPr txBox="1"/>
          <p:nvPr/>
        </p:nvSpPr>
        <p:spPr>
          <a:xfrm>
            <a:off x="252512" y="599687"/>
            <a:ext cx="5622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j-ea"/>
              </a:rPr>
              <a:t>三、分与合的不同表现形式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8831C9-EBAD-F5B9-354E-CF562AFF7D3B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P43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7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2D67AF-5BA0-A6ED-9A8B-8180F079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056" y="1523017"/>
            <a:ext cx="8312727" cy="25373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F30C3B0-04A6-F27D-DEB9-72AF6E29AC6A}"/>
              </a:ext>
            </a:extLst>
          </p:cNvPr>
          <p:cNvSpPr txBox="1"/>
          <p:nvPr/>
        </p:nvSpPr>
        <p:spPr>
          <a:xfrm>
            <a:off x="252512" y="1122907"/>
            <a:ext cx="42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照样子填一填。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6798EA2-91B8-4AAA-A84C-B3B1D210E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01" y="3422679"/>
            <a:ext cx="941267" cy="1802765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77E30E5C-F560-2C70-7FD9-C409D3AEA845}"/>
              </a:ext>
            </a:extLst>
          </p:cNvPr>
          <p:cNvSpPr/>
          <p:nvPr/>
        </p:nvSpPr>
        <p:spPr>
          <a:xfrm>
            <a:off x="1897380" y="4067065"/>
            <a:ext cx="5735589" cy="876858"/>
          </a:xfrm>
          <a:prstGeom prst="wedgeRoundRectCallout">
            <a:avLst>
              <a:gd name="adj1" fmla="val 57166"/>
              <a:gd name="adj2" fmla="val -3277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花朵上的数能够分成枝叶上的数。枝叶上的数能够合成花朵上的数。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8A0F3E-EA33-5029-0DE9-DED2073945D2}"/>
              </a:ext>
            </a:extLst>
          </p:cNvPr>
          <p:cNvSpPr txBox="1"/>
          <p:nvPr/>
        </p:nvSpPr>
        <p:spPr>
          <a:xfrm>
            <a:off x="2660009" y="2268482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226DF12-0F86-77A1-F699-39922A0789D7}"/>
              </a:ext>
            </a:extLst>
          </p:cNvPr>
          <p:cNvSpPr txBox="1"/>
          <p:nvPr/>
        </p:nvSpPr>
        <p:spPr>
          <a:xfrm>
            <a:off x="3888937" y="2453308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4DD488-B2CC-D321-ADAB-5497D5430346}"/>
              </a:ext>
            </a:extLst>
          </p:cNvPr>
          <p:cNvSpPr txBox="1"/>
          <p:nvPr/>
        </p:nvSpPr>
        <p:spPr>
          <a:xfrm>
            <a:off x="6202165" y="3046696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93F0F8-CA1B-39B4-0EC1-83AC3B0069D5}"/>
              </a:ext>
            </a:extLst>
          </p:cNvPr>
          <p:cNvSpPr txBox="1"/>
          <p:nvPr/>
        </p:nvSpPr>
        <p:spPr>
          <a:xfrm>
            <a:off x="7206961" y="2453308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76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C30EFB-99AF-15E0-04D5-E7613C4B4B0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P43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7F5681-67F2-74B7-D771-5EB9A6C8CE0A}"/>
              </a:ext>
            </a:extLst>
          </p:cNvPr>
          <p:cNvSpPr txBox="1"/>
          <p:nvPr/>
        </p:nvSpPr>
        <p:spPr>
          <a:xfrm>
            <a:off x="321092" y="599687"/>
            <a:ext cx="4250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8.</a:t>
            </a:r>
            <a:r>
              <a:rPr lang="zh-CN" altLang="en-US" sz="2800" b="1" dirty="0">
                <a:latin typeface="+mn-lt"/>
                <a:ea typeface="+mn-ea"/>
              </a:rPr>
              <a:t>填一填。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A837628-EF35-A46D-A3E6-0B334EB21F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1386414"/>
            <a:ext cx="6870023" cy="237067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8DB9771-9F71-20AD-8A14-84110264A142}"/>
              </a:ext>
            </a:extLst>
          </p:cNvPr>
          <p:cNvSpPr txBox="1"/>
          <p:nvPr/>
        </p:nvSpPr>
        <p:spPr>
          <a:xfrm>
            <a:off x="1997678" y="1500157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0B1A28-6B57-1AB3-3F06-6A3CA42191E8}"/>
              </a:ext>
            </a:extLst>
          </p:cNvPr>
          <p:cNvSpPr txBox="1"/>
          <p:nvPr/>
        </p:nvSpPr>
        <p:spPr>
          <a:xfrm>
            <a:off x="2572988" y="2310139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B0F0665-97A8-BB3E-B4DD-833581E4E505}"/>
              </a:ext>
            </a:extLst>
          </p:cNvPr>
          <p:cNvSpPr txBox="1"/>
          <p:nvPr/>
        </p:nvSpPr>
        <p:spPr>
          <a:xfrm>
            <a:off x="4404686" y="1467414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798D09-5190-6B85-E4F0-C8EDCF2EA862}"/>
              </a:ext>
            </a:extLst>
          </p:cNvPr>
          <p:cNvSpPr txBox="1"/>
          <p:nvPr/>
        </p:nvSpPr>
        <p:spPr>
          <a:xfrm>
            <a:off x="4973288" y="2310139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6F7DB0-2CC0-9641-CF4B-B2DE3817341A}"/>
              </a:ext>
            </a:extLst>
          </p:cNvPr>
          <p:cNvSpPr txBox="1"/>
          <p:nvPr/>
        </p:nvSpPr>
        <p:spPr>
          <a:xfrm>
            <a:off x="6777404" y="1467414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996A613-1CBE-23C7-EA79-DF49DE7EC2B3}"/>
              </a:ext>
            </a:extLst>
          </p:cNvPr>
          <p:cNvSpPr txBox="1"/>
          <p:nvPr/>
        </p:nvSpPr>
        <p:spPr>
          <a:xfrm>
            <a:off x="7373588" y="2287279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D5CC22A-F8C1-E552-FE29-7C5FE7262946}"/>
              </a:ext>
            </a:extLst>
          </p:cNvPr>
          <p:cNvSpPr/>
          <p:nvPr/>
        </p:nvSpPr>
        <p:spPr>
          <a:xfrm>
            <a:off x="1033685" y="1320661"/>
            <a:ext cx="7096901" cy="1630806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C5D97D4D-CB5D-06E1-0C7D-BDE8BCF4E54B}"/>
              </a:ext>
            </a:extLst>
          </p:cNvPr>
          <p:cNvSpPr/>
          <p:nvPr/>
        </p:nvSpPr>
        <p:spPr>
          <a:xfrm rot="16200000">
            <a:off x="3716096" y="695774"/>
            <a:ext cx="1621021" cy="4501597"/>
          </a:xfrm>
          <a:prstGeom prst="roundRect">
            <a:avLst>
              <a:gd name="adj" fmla="val 0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A237016-7452-131E-C317-26778A8B5583}"/>
              </a:ext>
            </a:extLst>
          </p:cNvPr>
          <p:cNvSpPr txBox="1"/>
          <p:nvPr/>
        </p:nvSpPr>
        <p:spPr>
          <a:xfrm>
            <a:off x="259894" y="1874452"/>
            <a:ext cx="6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分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0BB9A8-8CF3-ED19-4CDA-07FE4901D07A}"/>
              </a:ext>
            </a:extLst>
          </p:cNvPr>
          <p:cNvSpPr txBox="1"/>
          <p:nvPr/>
        </p:nvSpPr>
        <p:spPr>
          <a:xfrm>
            <a:off x="1683368" y="3150631"/>
            <a:ext cx="6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+mj-lt"/>
                <a:ea typeface="+mn-ea"/>
              </a:rPr>
              <a:t>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F56E2B-6115-7798-1354-F3213FB651CE}"/>
              </a:ext>
            </a:extLst>
          </p:cNvPr>
          <p:cNvSpPr txBox="1"/>
          <p:nvPr/>
        </p:nvSpPr>
        <p:spPr>
          <a:xfrm>
            <a:off x="1372838" y="2287279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83249D-2858-093E-EDBC-AA4E88609236}"/>
              </a:ext>
            </a:extLst>
          </p:cNvPr>
          <p:cNvSpPr txBox="1"/>
          <p:nvPr/>
        </p:nvSpPr>
        <p:spPr>
          <a:xfrm>
            <a:off x="3743682" y="2276368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648EA8A-E17A-E2FC-C780-BC45FC21AE74}"/>
              </a:ext>
            </a:extLst>
          </p:cNvPr>
          <p:cNvSpPr txBox="1"/>
          <p:nvPr/>
        </p:nvSpPr>
        <p:spPr>
          <a:xfrm>
            <a:off x="6164064" y="2308858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5DAE16F-9C54-0C85-238F-F6438425E8C1}"/>
              </a:ext>
            </a:extLst>
          </p:cNvPr>
          <p:cNvSpPr txBox="1"/>
          <p:nvPr/>
        </p:nvSpPr>
        <p:spPr>
          <a:xfrm>
            <a:off x="3198852" y="3148459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7161DEF-6CD4-57C0-93ED-A3317CB71A3C}"/>
              </a:ext>
            </a:extLst>
          </p:cNvPr>
          <p:cNvSpPr txBox="1"/>
          <p:nvPr/>
        </p:nvSpPr>
        <p:spPr>
          <a:xfrm>
            <a:off x="5599152" y="3145897"/>
            <a:ext cx="42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565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4CF7FA0-E100-4744-708D-F29236F73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1357" y="1155012"/>
            <a:ext cx="1838502" cy="3521833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2D31290-BABE-E97B-E90D-1EBD3F179C2C}"/>
              </a:ext>
            </a:extLst>
          </p:cNvPr>
          <p:cNvSpPr/>
          <p:nvPr/>
        </p:nvSpPr>
        <p:spPr>
          <a:xfrm>
            <a:off x="3277106" y="1390816"/>
            <a:ext cx="4885547" cy="1649563"/>
          </a:xfrm>
          <a:prstGeom prst="wedgeRoundRectCallout">
            <a:avLst>
              <a:gd name="adj1" fmla="val -61969"/>
              <a:gd name="adj2" fmla="val 1136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通过这部分的学习，对于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6~9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</a:rPr>
              <a:t>这些数是不是又有不同的认识？说一说你们的收获吧！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1827</TotalTime>
  <Pages>0</Pages>
  <Words>477</Words>
  <Characters>0</Characters>
  <Application>Microsoft Office PowerPoint</Application>
  <DocSecurity>0</DocSecurity>
  <PresentationFormat>全屏显示(16:9)</PresentationFormat>
  <Lines>0</Lines>
  <Paragraphs>123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172</cp:revision>
  <dcterms:created xsi:type="dcterms:W3CDTF">2016-01-14T07:05:12Z</dcterms:created>
  <dcterms:modified xsi:type="dcterms:W3CDTF">2024-08-27T02:55:35Z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