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27"/>
  </p:notesMasterIdLst>
  <p:sldIdLst>
    <p:sldId id="482" r:id="rId3"/>
    <p:sldId id="531" r:id="rId4"/>
    <p:sldId id="536" r:id="rId5"/>
    <p:sldId id="463" r:id="rId6"/>
    <p:sldId id="542" r:id="rId7"/>
    <p:sldId id="537" r:id="rId8"/>
    <p:sldId id="543" r:id="rId9"/>
    <p:sldId id="538" r:id="rId10"/>
    <p:sldId id="539" r:id="rId11"/>
    <p:sldId id="464" r:id="rId12"/>
    <p:sldId id="540" r:id="rId13"/>
    <p:sldId id="551" r:id="rId14"/>
    <p:sldId id="285" r:id="rId15"/>
    <p:sldId id="545" r:id="rId16"/>
    <p:sldId id="259" r:id="rId17"/>
    <p:sldId id="544" r:id="rId18"/>
    <p:sldId id="546" r:id="rId19"/>
    <p:sldId id="392" r:id="rId20"/>
    <p:sldId id="465" r:id="rId21"/>
    <p:sldId id="550" r:id="rId22"/>
    <p:sldId id="548" r:id="rId23"/>
    <p:sldId id="382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pos="7256" userDrawn="1">
          <p15:clr>
            <a:srgbClr val="A4A3A4"/>
          </p15:clr>
        </p15:guide>
        <p15:guide id="5" orient="horz" pos="640" userDrawn="1">
          <p15:clr>
            <a:srgbClr val="A4A3A4"/>
          </p15:clr>
        </p15:guide>
        <p15:guide id="6" orient="horz" pos="712" userDrawn="1">
          <p15:clr>
            <a:srgbClr val="A4A3A4"/>
          </p15:clr>
        </p15:guide>
        <p15:guide id="7" orient="horz" pos="37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297" autoAdjust="0"/>
  </p:normalViewPr>
  <p:slideViewPr>
    <p:cSldViewPr snapToGrid="0" showGuides="1">
      <p:cViewPr varScale="1">
        <p:scale>
          <a:sx n="113" d="100"/>
          <a:sy n="113" d="100"/>
        </p:scale>
        <p:origin x="450" y="102"/>
      </p:cViewPr>
      <p:guideLst>
        <p:guide orient="horz" pos="2296"/>
        <p:guide pos="3863"/>
        <p:guide pos="415"/>
        <p:guide pos="7256"/>
        <p:guide orient="horz" pos="640"/>
        <p:guide orient="horz" pos="712"/>
        <p:guide orient="horz" pos="37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1C13E1-F8B7-4022-B03E-8D2078813519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D9143-6BAF-4F22-B550-22B5BF43A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0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8846E862-3848-FA1F-1163-C35F2B68DA8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3855EAF6-B00C-F96D-E9ED-C0A889BD57C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F1BDD863-8223-5291-DB1D-DE83E1D316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5CE0596-5BEB-4EC6-89E5-ADCBF960AEE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BD9143-6BAF-4F22-B550-22B5BF43A39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36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6C5199E0-C22F-5CB2-A850-9E9A2BD2F91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文本占位符 2">
            <a:extLst>
              <a:ext uri="{FF2B5EF4-FFF2-40B4-BE49-F238E27FC236}">
                <a16:creationId xmlns:a16="http://schemas.microsoft.com/office/drawing/2014/main" id="{BF0EF437-20D1-671E-DDBB-8D600EC7C6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57011301-8741-AF8A-D21E-ABBB94144F2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id="{AE5035BE-1A5F-14BE-5273-089B204C62F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id="{AE0D8F48-BDA9-BECA-0FF9-E46A8D4322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B385FB7-3804-4704-930D-743BE4E29DCD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>
            <a:extLst>
              <a:ext uri="{FF2B5EF4-FFF2-40B4-BE49-F238E27FC236}">
                <a16:creationId xmlns:a16="http://schemas.microsoft.com/office/drawing/2014/main" id="{FD4D6498-DC2D-26DC-3298-FB2BABED4FC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文本占位符 2">
            <a:extLst>
              <a:ext uri="{FF2B5EF4-FFF2-40B4-BE49-F238E27FC236}">
                <a16:creationId xmlns:a16="http://schemas.microsoft.com/office/drawing/2014/main" id="{8FCA19B1-38D9-B590-3C02-DC0546F625B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>
            <a:extLst>
              <a:ext uri="{FF2B5EF4-FFF2-40B4-BE49-F238E27FC236}">
                <a16:creationId xmlns:a16="http://schemas.microsoft.com/office/drawing/2014/main" id="{7212F12A-BB8A-AE3D-B5E4-6BB1BFBCF8FC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备注占位符 2">
            <a:extLst>
              <a:ext uri="{FF2B5EF4-FFF2-40B4-BE49-F238E27FC236}">
                <a16:creationId xmlns:a16="http://schemas.microsoft.com/office/drawing/2014/main" id="{BF9FA53E-5DF3-05D9-5853-D502623501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36" name="灯片编号占位符 3">
            <a:extLst>
              <a:ext uri="{FF2B5EF4-FFF2-40B4-BE49-F238E27FC236}">
                <a16:creationId xmlns:a16="http://schemas.microsoft.com/office/drawing/2014/main" id="{1B2A6C9D-9B51-30FB-2B27-EE3FBB8C4E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F18C97C-219C-456A-89C5-5886F7655218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>
            <a:extLst>
              <a:ext uri="{FF2B5EF4-FFF2-40B4-BE49-F238E27FC236}">
                <a16:creationId xmlns:a16="http://schemas.microsoft.com/office/drawing/2014/main" id="{398BD1D6-734E-30D8-153A-E393C27D931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备注占位符 2">
            <a:extLst>
              <a:ext uri="{FF2B5EF4-FFF2-40B4-BE49-F238E27FC236}">
                <a16:creationId xmlns:a16="http://schemas.microsoft.com/office/drawing/2014/main" id="{C4CADE5B-9C68-96B1-BE36-71DB204CAEA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>
            <a:extLst>
              <a:ext uri="{FF2B5EF4-FFF2-40B4-BE49-F238E27FC236}">
                <a16:creationId xmlns:a16="http://schemas.microsoft.com/office/drawing/2014/main" id="{17C13F11-671F-DD2A-6869-BC5CD31F54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EBAF00F-9886-4108-A7FF-2FFEF57302FE}" type="slidenum">
              <a:rPr lang="zh-CN" altLang="en-US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>
            <a:extLst>
              <a:ext uri="{FF2B5EF4-FFF2-40B4-BE49-F238E27FC236}">
                <a16:creationId xmlns:a16="http://schemas.microsoft.com/office/drawing/2014/main" id="{BCB4EC58-E1DB-BDC7-CBD7-7EE889DE4E5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备注占位符 2">
            <a:extLst>
              <a:ext uri="{FF2B5EF4-FFF2-40B4-BE49-F238E27FC236}">
                <a16:creationId xmlns:a16="http://schemas.microsoft.com/office/drawing/2014/main" id="{FCDDA10C-3633-3D19-454A-61C2376EC39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CN" altLang="en-US"/>
          </a:p>
        </p:txBody>
      </p:sp>
      <p:sp>
        <p:nvSpPr>
          <p:cNvPr id="31748" name="灯片编号占位符 3">
            <a:extLst>
              <a:ext uri="{FF2B5EF4-FFF2-40B4-BE49-F238E27FC236}">
                <a16:creationId xmlns:a16="http://schemas.microsoft.com/office/drawing/2014/main" id="{092C3097-CFA4-1C86-B0F2-806E3768BE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fld id="{53F7C9EC-593E-4E8E-97CF-AACE2EC42800}" type="slidenum">
              <a:rPr lang="zh-CN" altLang="en-US"/>
              <a:pPr>
                <a:buFont typeface="Arial" panose="020B0604020202020204" pitchFamily="34" charset="0"/>
                <a:buChar char="•"/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>
            <a:extLst>
              <a:ext uri="{FF2B5EF4-FFF2-40B4-BE49-F238E27FC236}">
                <a16:creationId xmlns:a16="http://schemas.microsoft.com/office/drawing/2014/main" id="{EA214599-25C0-51E5-7E52-B956EF862E5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备注占位符 2">
            <a:extLst>
              <a:ext uri="{FF2B5EF4-FFF2-40B4-BE49-F238E27FC236}">
                <a16:creationId xmlns:a16="http://schemas.microsoft.com/office/drawing/2014/main" id="{83D0D4A7-DB9C-193F-F277-2EAE11504D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>
            <a:extLst>
              <a:ext uri="{FF2B5EF4-FFF2-40B4-BE49-F238E27FC236}">
                <a16:creationId xmlns:a16="http://schemas.microsoft.com/office/drawing/2014/main" id="{DF426ACC-6701-69D8-6C8B-0BB57574CB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77C8C70-1C5B-4079-B3AE-3783794E20C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>
            <a:extLst>
              <a:ext uri="{FF2B5EF4-FFF2-40B4-BE49-F238E27FC236}">
                <a16:creationId xmlns:a16="http://schemas.microsoft.com/office/drawing/2014/main" id="{4021A998-088B-A83A-02AE-BA3431A6D24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文本占位符 2">
            <a:extLst>
              <a:ext uri="{FF2B5EF4-FFF2-40B4-BE49-F238E27FC236}">
                <a16:creationId xmlns:a16="http://schemas.microsoft.com/office/drawing/2014/main" id="{DD32E4BE-34BF-E7CC-5673-B2B7E9F5B5D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>
            <a:extLst>
              <a:ext uri="{FF2B5EF4-FFF2-40B4-BE49-F238E27FC236}">
                <a16:creationId xmlns:a16="http://schemas.microsoft.com/office/drawing/2014/main" id="{0EED03C6-AB0E-AD45-B114-1D8E66EE8F4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文本占位符 2">
            <a:extLst>
              <a:ext uri="{FF2B5EF4-FFF2-40B4-BE49-F238E27FC236}">
                <a16:creationId xmlns:a16="http://schemas.microsoft.com/office/drawing/2014/main" id="{D54ADE4E-C222-6B41-31CA-D755EED5F1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/>
              <a:t>此题后面完成教材</a:t>
            </a:r>
            <a:r>
              <a:rPr lang="en-US" altLang="zh-CN"/>
              <a:t>62</a:t>
            </a:r>
            <a:r>
              <a:rPr lang="zh-CN" altLang="en-US"/>
              <a:t>页</a:t>
            </a:r>
            <a:r>
              <a:rPr lang="en-US" altLang="zh-CN"/>
              <a:t>2.3</a:t>
            </a:r>
            <a:r>
              <a:rPr lang="zh-CN" altLang="en-US"/>
              <a:t>题</a:t>
            </a:r>
          </a:p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>
            <a:extLst>
              <a:ext uri="{FF2B5EF4-FFF2-40B4-BE49-F238E27FC236}">
                <a16:creationId xmlns:a16="http://schemas.microsoft.com/office/drawing/2014/main" id="{433765CE-6939-07C2-DA36-71000F7E12BA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备注占位符 2">
            <a:extLst>
              <a:ext uri="{FF2B5EF4-FFF2-40B4-BE49-F238E27FC236}">
                <a16:creationId xmlns:a16="http://schemas.microsoft.com/office/drawing/2014/main" id="{95DA5A2F-9694-EBD8-59E3-C88C392F4E8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84" name="灯片编号占位符 3">
            <a:extLst>
              <a:ext uri="{FF2B5EF4-FFF2-40B4-BE49-F238E27FC236}">
                <a16:creationId xmlns:a16="http://schemas.microsoft.com/office/drawing/2014/main" id="{8DA87D45-607A-59C6-56FF-D3746934CE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3FCC342-2D3A-4B5F-A02E-E794C25A2800}" type="slidenum">
              <a:rPr lang="zh-CN" altLang="en-US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>
            <a:extLst>
              <a:ext uri="{FF2B5EF4-FFF2-40B4-BE49-F238E27FC236}">
                <a16:creationId xmlns:a16="http://schemas.microsoft.com/office/drawing/2014/main" id="{4145DBD9-92EF-9EBB-609B-44D11502DBB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备注占位符 2">
            <a:extLst>
              <a:ext uri="{FF2B5EF4-FFF2-40B4-BE49-F238E27FC236}">
                <a16:creationId xmlns:a16="http://schemas.microsoft.com/office/drawing/2014/main" id="{D5861DCC-9741-4B20-0823-31DC89F02B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>
            <a:extLst>
              <a:ext uri="{FF2B5EF4-FFF2-40B4-BE49-F238E27FC236}">
                <a16:creationId xmlns:a16="http://schemas.microsoft.com/office/drawing/2014/main" id="{5CA9F688-C203-3CC8-6560-1C6CBFBC6E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694F61A-F043-416C-9AF8-BE6E75987CEC}" type="slidenum">
              <a:rPr lang="zh-CN" altLang="en-US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>
            <a:extLst>
              <a:ext uri="{FF2B5EF4-FFF2-40B4-BE49-F238E27FC236}">
                <a16:creationId xmlns:a16="http://schemas.microsoft.com/office/drawing/2014/main" id="{C30BD8B3-1F0F-3F59-B503-EB99B213B90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备注占位符 2">
            <a:extLst>
              <a:ext uri="{FF2B5EF4-FFF2-40B4-BE49-F238E27FC236}">
                <a16:creationId xmlns:a16="http://schemas.microsoft.com/office/drawing/2014/main" id="{C37FCE57-B804-B0A6-5FD9-494408E53A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>
            <a:extLst>
              <a:ext uri="{FF2B5EF4-FFF2-40B4-BE49-F238E27FC236}">
                <a16:creationId xmlns:a16="http://schemas.microsoft.com/office/drawing/2014/main" id="{8C828181-7E86-3B53-1282-E24E076521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9CF0788-6FEA-4769-9062-1C6AE8BEAF8A}" type="slidenum">
              <a:rPr lang="zh-CN" altLang="en-US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282BCD2C-EE24-F96C-5C9C-6759BFCDB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11">
            <a:extLst>
              <a:ext uri="{FF2B5EF4-FFF2-40B4-BE49-F238E27FC236}">
                <a16:creationId xmlns:a16="http://schemas.microsoft.com/office/drawing/2014/main" id="{1A616C75-1571-B283-B40B-EA23FC846064}"/>
              </a:ext>
            </a:extLst>
          </p:cNvPr>
          <p:cNvSpPr txBox="1"/>
          <p:nvPr/>
        </p:nvSpPr>
        <p:spPr>
          <a:xfrm rot="19730992">
            <a:off x="4078818" y="3013501"/>
            <a:ext cx="403436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48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5" name="图片 24">
            <a:extLst>
              <a:ext uri="{FF2B5EF4-FFF2-40B4-BE49-F238E27FC236}">
                <a16:creationId xmlns:a16="http://schemas.microsoft.com/office/drawing/2014/main" id="{86612FBF-6056-4513-B42F-A108466928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68" y="1619251"/>
            <a:ext cx="3585633" cy="493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023BE97A-9976-4364-9FB1-21E03575C51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33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900C3D31-C765-3AD4-59CD-2AEFE43EFE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49C7549-3D9E-DEFF-E2A3-5C1FEF174F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93B85A28-C456-4E70-D84C-6C7FDA0DC420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33D4C795-5C58-4344-083E-85BC87899406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FD9D80A9-00DB-C43B-3E29-5DA9A5D4089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B9E88980-9881-35DF-34D8-9DB6782F9763}"/>
              </a:ext>
            </a:extLst>
          </p:cNvPr>
          <p:cNvSpPr txBox="1"/>
          <p:nvPr/>
        </p:nvSpPr>
        <p:spPr>
          <a:xfrm rot="19730992">
            <a:off x="4078818" y="3013501"/>
            <a:ext cx="403436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48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90A3A039-1D7D-42C3-AF50-C6813475A8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194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D8A0CC6E-65EF-4ACE-A54E-94FC1D74B31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6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45664A68-3E38-5EE8-70B3-0F449F2E23A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7D0B1B0A-A95D-A79C-2BDA-82A3230AF75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B622F163-9082-2910-C778-382C148B2D77}"/>
              </a:ext>
            </a:extLst>
          </p:cNvPr>
          <p:cNvSpPr txBox="1"/>
          <p:nvPr/>
        </p:nvSpPr>
        <p:spPr>
          <a:xfrm rot="19730992">
            <a:off x="4078818" y="3013501"/>
            <a:ext cx="403436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48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411250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6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33636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video" Target="file:///\\w\&#20809;&#30424;&#23450;&#31295;&#65288;&#20002;&#36825;&#20799;&#65289;\&#19978;&#35838;&#35838;&#20214;\&#12304;&#23567;&#25968;&#12305;\R1&#25968;&#19978;&#25945;&#26696;&#29256;\&#20108;%206~10&#30340;&#35748;&#35782;&#21644;&#21152;&#12289;&#20943;&#27861;\3.%2010&#30340;&#35748;&#35782;&#21644;&#21152;&#20943;&#27861;\&#31532;1&#35838;&#26102;%2010&#30340;&#35748;&#35782;\10&#30340;&#20889;&#27861;.mp4" TargetMode="External"/><Relationship Id="rId1" Type="http://schemas.microsoft.com/office/2007/relationships/media" Target="file:///\\w\&#20809;&#30424;&#23450;&#31295;&#65288;&#20002;&#36825;&#20799;&#65289;\&#19978;&#35838;&#35838;&#20214;\&#12304;&#23567;&#25968;&#12305;\R1&#25968;&#19978;&#25945;&#26696;&#29256;\&#20108;%206~10&#30340;&#35748;&#35782;&#21644;&#21152;&#12289;&#20943;&#27861;\3.%2010&#30340;&#35748;&#35782;&#21644;&#21152;&#20943;&#27861;\&#31532;1&#35838;&#26102;%2010&#30340;&#35748;&#35782;\10&#30340;&#20889;&#27861;.mp4" TargetMode="Externa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629A6590-571E-8FEA-EB37-236D404BAC7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032398" y="3326131"/>
            <a:ext cx="8445500" cy="1409700"/>
          </a:xfrm>
        </p:spPr>
        <p:txBody>
          <a:bodyPr/>
          <a:lstStyle/>
          <a:p>
            <a:r>
              <a:rPr lang="en-US" altLang="zh-CN" sz="5333" dirty="0"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的认识</a:t>
            </a:r>
          </a:p>
        </p:txBody>
      </p:sp>
      <p:sp>
        <p:nvSpPr>
          <p:cNvPr id="9221" name="副标题 6">
            <a:extLst>
              <a:ext uri="{FF2B5EF4-FFF2-40B4-BE49-F238E27FC236}">
                <a16:creationId xmlns:a16="http://schemas.microsoft.com/office/drawing/2014/main" id="{08F1AFA4-8B5A-0578-0E1A-B56290EBC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1"/>
            <a:ext cx="3492500" cy="783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121917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altLang="zh-CN" sz="2667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CA34A6F-062E-42EB-A292-0F4911C08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EF19DE8A-CF46-B088-0EC2-C77A021AC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690" y="728074"/>
            <a:ext cx="262416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4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/>
                <a:ea typeface="楷体"/>
                <a:cs typeface="+mn-ea"/>
                <a:sym typeface="+mn-lt"/>
              </a:rPr>
              <a:t>故事导入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D6FE814B-F21A-9A77-1345-C691F6269F13}"/>
              </a:ext>
            </a:extLst>
          </p:cNvPr>
          <p:cNvGrpSpPr/>
          <p:nvPr/>
        </p:nvGrpSpPr>
        <p:grpSpPr>
          <a:xfrm>
            <a:off x="755374" y="1620078"/>
            <a:ext cx="10674626" cy="3221553"/>
            <a:chOff x="755374" y="1620078"/>
            <a:chExt cx="10386391" cy="3101009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361CA104-1018-570C-B8B5-AA35E6071CCE}"/>
                </a:ext>
              </a:extLst>
            </p:cNvPr>
            <p:cNvSpPr/>
            <p:nvPr/>
          </p:nvSpPr>
          <p:spPr>
            <a:xfrm>
              <a:off x="755374" y="1620078"/>
              <a:ext cx="10386391" cy="310100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660395C-6B0D-5FEF-9525-175B87F1F863}"/>
                </a:ext>
              </a:extLst>
            </p:cNvPr>
            <p:cNvSpPr txBox="1"/>
            <p:nvPr/>
          </p:nvSpPr>
          <p:spPr>
            <a:xfrm>
              <a:off x="1024006" y="1774463"/>
              <a:ext cx="9849126" cy="27922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       在数学王国里，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总是以为自己是老大，老是欺负最小的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，又到了一年一度的数学王国郊游的时间，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是队长，它走到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面前说：“你呀，没头没脑，代表一个都没有，你就排在最前面吧。”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 听完后，伤心地哭了起来。 这时，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走到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身边，和它一起想了一个办法让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哑口无言，你们知道它们想了什么办法吗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66386F4D-C1A2-4F9C-6269-727FCCAB82E2}"/>
              </a:ext>
            </a:extLst>
          </p:cNvPr>
          <p:cNvSpPr/>
          <p:nvPr/>
        </p:nvSpPr>
        <p:spPr>
          <a:xfrm>
            <a:off x="2934075" y="5025960"/>
            <a:ext cx="352277" cy="785675"/>
          </a:xfrm>
          <a:custGeom>
            <a:avLst/>
            <a:gdLst>
              <a:gd name="connsiteX0" fmla="*/ 274701 w 352277"/>
              <a:gd name="connsiteY0" fmla="*/ 785628 h 785675"/>
              <a:gd name="connsiteX1" fmla="*/ 196691 w 352277"/>
              <a:gd name="connsiteY1" fmla="*/ 707618 h 785675"/>
              <a:gd name="connsiteX2" fmla="*/ 196691 w 352277"/>
              <a:gd name="connsiteY2" fmla="*/ 234893 h 785675"/>
              <a:gd name="connsiteX3" fmla="*/ 125159 w 352277"/>
              <a:gd name="connsiteY3" fmla="*/ 289185 h 785675"/>
              <a:gd name="connsiteX4" fmla="*/ 15812 w 352277"/>
              <a:gd name="connsiteY4" fmla="*/ 274136 h 785675"/>
              <a:gd name="connsiteX5" fmla="*/ 30861 w 352277"/>
              <a:gd name="connsiteY5" fmla="*/ 164789 h 785675"/>
              <a:gd name="connsiteX6" fmla="*/ 227076 w 352277"/>
              <a:gd name="connsiteY6" fmla="*/ 15818 h 785675"/>
              <a:gd name="connsiteX7" fmla="*/ 336374 w 352277"/>
              <a:gd name="connsiteY7" fmla="*/ 30817 h 785675"/>
              <a:gd name="connsiteX8" fmla="*/ 352235 w 352277"/>
              <a:gd name="connsiteY8" fmla="*/ 78016 h 785675"/>
              <a:gd name="connsiteX9" fmla="*/ 352235 w 352277"/>
              <a:gd name="connsiteY9" fmla="*/ 707999 h 785675"/>
              <a:gd name="connsiteX10" fmla="*/ 274701 w 352277"/>
              <a:gd name="connsiteY10" fmla="*/ 785628 h 78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2277" h="785675">
                <a:moveTo>
                  <a:pt x="274701" y="785628"/>
                </a:moveTo>
                <a:cubicBezTo>
                  <a:pt x="231618" y="785628"/>
                  <a:pt x="196691" y="750700"/>
                  <a:pt x="196691" y="707618"/>
                </a:cubicBezTo>
                <a:lnTo>
                  <a:pt x="196691" y="234893"/>
                </a:lnTo>
                <a:lnTo>
                  <a:pt x="125159" y="289185"/>
                </a:lnTo>
                <a:cubicBezTo>
                  <a:pt x="90808" y="315224"/>
                  <a:pt x="41851" y="308487"/>
                  <a:pt x="15812" y="274136"/>
                </a:cubicBezTo>
                <a:cubicBezTo>
                  <a:pt x="-10228" y="239785"/>
                  <a:pt x="-3490" y="190828"/>
                  <a:pt x="30861" y="164789"/>
                </a:cubicBezTo>
                <a:lnTo>
                  <a:pt x="227076" y="15818"/>
                </a:lnTo>
                <a:cubicBezTo>
                  <a:pt x="261401" y="-10222"/>
                  <a:pt x="310334" y="-3506"/>
                  <a:pt x="336374" y="30817"/>
                </a:cubicBezTo>
                <a:cubicBezTo>
                  <a:pt x="346675" y="44395"/>
                  <a:pt x="352245" y="60973"/>
                  <a:pt x="352235" y="78016"/>
                </a:cubicBezTo>
                <a:lnTo>
                  <a:pt x="352235" y="707999"/>
                </a:lnTo>
                <a:cubicBezTo>
                  <a:pt x="352027" y="750747"/>
                  <a:pt x="317450" y="785371"/>
                  <a:pt x="274701" y="785628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C810466F-1FD6-BD7D-F85B-CF175E84A4B6}"/>
              </a:ext>
            </a:extLst>
          </p:cNvPr>
          <p:cNvSpPr/>
          <p:nvPr/>
        </p:nvSpPr>
        <p:spPr>
          <a:xfrm>
            <a:off x="3664721" y="5025157"/>
            <a:ext cx="557273" cy="786955"/>
          </a:xfrm>
          <a:custGeom>
            <a:avLst/>
            <a:gdLst>
              <a:gd name="connsiteX0" fmla="*/ 478839 w 557273"/>
              <a:gd name="connsiteY0" fmla="*/ 786908 h 786955"/>
              <a:gd name="connsiteX1" fmla="*/ 130986 w 557273"/>
              <a:gd name="connsiteY1" fmla="*/ 786908 h 786955"/>
              <a:gd name="connsiteX2" fmla="*/ 53053 w 557273"/>
              <a:gd name="connsiteY2" fmla="*/ 708822 h 786955"/>
              <a:gd name="connsiteX3" fmla="*/ 78694 w 557273"/>
              <a:gd name="connsiteY3" fmla="*/ 651082 h 786955"/>
              <a:gd name="connsiteX4" fmla="*/ 353871 w 557273"/>
              <a:gd name="connsiteY4" fmla="*/ 325136 h 786955"/>
              <a:gd name="connsiteX5" fmla="*/ 340536 w 557273"/>
              <a:gd name="connsiteY5" fmla="*/ 184738 h 786955"/>
              <a:gd name="connsiteX6" fmla="*/ 272909 w 557273"/>
              <a:gd name="connsiteY6" fmla="*/ 156163 h 786955"/>
              <a:gd name="connsiteX7" fmla="*/ 153656 w 557273"/>
              <a:gd name="connsiteY7" fmla="*/ 265605 h 786955"/>
              <a:gd name="connsiteX8" fmla="*/ 59034 w 557273"/>
              <a:gd name="connsiteY8" fmla="*/ 322331 h 786955"/>
              <a:gd name="connsiteX9" fmla="*/ 2313 w 557273"/>
              <a:gd name="connsiteY9" fmla="*/ 227710 h 786955"/>
              <a:gd name="connsiteX10" fmla="*/ 3637 w 557273"/>
              <a:gd name="connsiteY10" fmla="*/ 223028 h 786955"/>
              <a:gd name="connsiteX11" fmla="*/ 273290 w 557273"/>
              <a:gd name="connsiteY11" fmla="*/ -47 h 786955"/>
              <a:gd name="connsiteX12" fmla="*/ 465409 w 557273"/>
              <a:gd name="connsiteY12" fmla="*/ 90726 h 786955"/>
              <a:gd name="connsiteX13" fmla="*/ 504366 w 557273"/>
              <a:gd name="connsiteY13" fmla="*/ 367808 h 786955"/>
              <a:gd name="connsiteX14" fmla="*/ 321772 w 557273"/>
              <a:gd name="connsiteY14" fmla="*/ 630889 h 786955"/>
              <a:gd name="connsiteX15" fmla="*/ 479220 w 557273"/>
              <a:gd name="connsiteY15" fmla="*/ 630889 h 786955"/>
              <a:gd name="connsiteX16" fmla="*/ 557230 w 557273"/>
              <a:gd name="connsiteY16" fmla="*/ 708899 h 786955"/>
              <a:gd name="connsiteX17" fmla="*/ 479220 w 557273"/>
              <a:gd name="connsiteY17" fmla="*/ 786908 h 786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7273" h="786955">
                <a:moveTo>
                  <a:pt x="478839" y="786908"/>
                </a:moveTo>
                <a:lnTo>
                  <a:pt x="130986" y="786908"/>
                </a:lnTo>
                <a:cubicBezTo>
                  <a:pt x="87905" y="786861"/>
                  <a:pt x="53015" y="751904"/>
                  <a:pt x="53053" y="708822"/>
                </a:cubicBezTo>
                <a:cubicBezTo>
                  <a:pt x="53081" y="686820"/>
                  <a:pt x="62387" y="665855"/>
                  <a:pt x="78694" y="651082"/>
                </a:cubicBezTo>
                <a:cubicBezTo>
                  <a:pt x="180707" y="558689"/>
                  <a:pt x="333583" y="396478"/>
                  <a:pt x="353871" y="325136"/>
                </a:cubicBezTo>
                <a:cubicBezTo>
                  <a:pt x="369302" y="270939"/>
                  <a:pt x="364063" y="215884"/>
                  <a:pt x="340536" y="184738"/>
                </a:cubicBezTo>
                <a:cubicBezTo>
                  <a:pt x="325868" y="165688"/>
                  <a:pt x="303770" y="156163"/>
                  <a:pt x="272909" y="156163"/>
                </a:cubicBezTo>
                <a:cubicBezTo>
                  <a:pt x="185469" y="155972"/>
                  <a:pt x="153656" y="264272"/>
                  <a:pt x="153656" y="265605"/>
                </a:cubicBezTo>
                <a:cubicBezTo>
                  <a:pt x="143188" y="307399"/>
                  <a:pt x="100830" y="332795"/>
                  <a:pt x="59034" y="322331"/>
                </a:cubicBezTo>
                <a:cubicBezTo>
                  <a:pt x="17239" y="311866"/>
                  <a:pt x="-8155" y="269503"/>
                  <a:pt x="2313" y="227710"/>
                </a:cubicBezTo>
                <a:cubicBezTo>
                  <a:pt x="2704" y="226135"/>
                  <a:pt x="3142" y="224574"/>
                  <a:pt x="3637" y="223028"/>
                </a:cubicBezTo>
                <a:cubicBezTo>
                  <a:pt x="27164" y="140161"/>
                  <a:pt x="110412" y="-47"/>
                  <a:pt x="273290" y="-47"/>
                </a:cubicBezTo>
                <a:cubicBezTo>
                  <a:pt x="353014" y="-47"/>
                  <a:pt x="421213" y="32147"/>
                  <a:pt x="465409" y="90726"/>
                </a:cubicBezTo>
                <a:cubicBezTo>
                  <a:pt x="518940" y="161592"/>
                  <a:pt x="533513" y="265224"/>
                  <a:pt x="504366" y="367808"/>
                </a:cubicBezTo>
                <a:cubicBezTo>
                  <a:pt x="482078" y="446009"/>
                  <a:pt x="398829" y="548783"/>
                  <a:pt x="321772" y="630889"/>
                </a:cubicBezTo>
                <a:lnTo>
                  <a:pt x="479220" y="630889"/>
                </a:lnTo>
                <a:cubicBezTo>
                  <a:pt x="522302" y="630889"/>
                  <a:pt x="557230" y="665817"/>
                  <a:pt x="557230" y="708899"/>
                </a:cubicBezTo>
                <a:cubicBezTo>
                  <a:pt x="557230" y="751980"/>
                  <a:pt x="522302" y="786908"/>
                  <a:pt x="479220" y="786908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59C45A07-5C0C-4FFA-6B6C-49010DB5E125}"/>
              </a:ext>
            </a:extLst>
          </p:cNvPr>
          <p:cNvSpPr/>
          <p:nvPr/>
        </p:nvSpPr>
        <p:spPr>
          <a:xfrm>
            <a:off x="4561032" y="5018408"/>
            <a:ext cx="522732" cy="774477"/>
          </a:xfrm>
          <a:custGeom>
            <a:avLst/>
            <a:gdLst>
              <a:gd name="connsiteX0" fmla="*/ 257132 w 522732"/>
              <a:gd name="connsiteY0" fmla="*/ 774431 h 774477"/>
              <a:gd name="connsiteX1" fmla="*/ 241320 w 522732"/>
              <a:gd name="connsiteY1" fmla="*/ 774431 h 774477"/>
              <a:gd name="connsiteX2" fmla="*/ 240368 w 522732"/>
              <a:gd name="connsiteY2" fmla="*/ 774431 h 774477"/>
              <a:gd name="connsiteX3" fmla="*/ -43 w 522732"/>
              <a:gd name="connsiteY3" fmla="*/ 552974 h 774477"/>
              <a:gd name="connsiteX4" fmla="*/ 77967 w 522732"/>
              <a:gd name="connsiteY4" fmla="*/ 474965 h 774477"/>
              <a:gd name="connsiteX5" fmla="*/ 155976 w 522732"/>
              <a:gd name="connsiteY5" fmla="*/ 552974 h 774477"/>
              <a:gd name="connsiteX6" fmla="*/ 241701 w 522732"/>
              <a:gd name="connsiteY6" fmla="*/ 618411 h 774477"/>
              <a:gd name="connsiteX7" fmla="*/ 247702 w 522732"/>
              <a:gd name="connsiteY7" fmla="*/ 618411 h 774477"/>
              <a:gd name="connsiteX8" fmla="*/ 338571 w 522732"/>
              <a:gd name="connsiteY8" fmla="*/ 592979 h 774477"/>
              <a:gd name="connsiteX9" fmla="*/ 367146 w 522732"/>
              <a:gd name="connsiteY9" fmla="*/ 501635 h 774477"/>
              <a:gd name="connsiteX10" fmla="*/ 340666 w 522732"/>
              <a:gd name="connsiteY10" fmla="*/ 422482 h 774477"/>
              <a:gd name="connsiteX11" fmla="*/ 238368 w 522732"/>
              <a:gd name="connsiteY11" fmla="*/ 400574 h 774477"/>
              <a:gd name="connsiteX12" fmla="*/ 149633 w 522732"/>
              <a:gd name="connsiteY12" fmla="*/ 335480 h 774477"/>
              <a:gd name="connsiteX13" fmla="*/ 164454 w 522732"/>
              <a:gd name="connsiteY13" fmla="*/ 276749 h 774477"/>
              <a:gd name="connsiteX14" fmla="*/ 255894 w 522732"/>
              <a:gd name="connsiteY14" fmla="*/ 155972 h 774477"/>
              <a:gd name="connsiteX15" fmla="*/ 95207 w 522732"/>
              <a:gd name="connsiteY15" fmla="*/ 155972 h 774477"/>
              <a:gd name="connsiteX16" fmla="*/ 17197 w 522732"/>
              <a:gd name="connsiteY16" fmla="*/ 77963 h 774477"/>
              <a:gd name="connsiteX17" fmla="*/ 95207 w 522732"/>
              <a:gd name="connsiteY17" fmla="*/ -47 h 774477"/>
              <a:gd name="connsiteX18" fmla="*/ 412389 w 522732"/>
              <a:gd name="connsiteY18" fmla="*/ -47 h 774477"/>
              <a:gd name="connsiteX19" fmla="*/ 489780 w 522732"/>
              <a:gd name="connsiteY19" fmla="*/ 78763 h 774477"/>
              <a:gd name="connsiteX20" fmla="*/ 474588 w 522732"/>
              <a:gd name="connsiteY20" fmla="*/ 124349 h 774477"/>
              <a:gd name="connsiteX21" fmla="*/ 370384 w 522732"/>
              <a:gd name="connsiteY21" fmla="*/ 261985 h 774477"/>
              <a:gd name="connsiteX22" fmla="*/ 441060 w 522732"/>
              <a:gd name="connsiteY22" fmla="*/ 303133 h 774477"/>
              <a:gd name="connsiteX23" fmla="*/ 522689 w 522732"/>
              <a:gd name="connsiteY23" fmla="*/ 501349 h 774477"/>
              <a:gd name="connsiteX24" fmla="*/ 446489 w 522732"/>
              <a:gd name="connsiteY24" fmla="*/ 705184 h 774477"/>
              <a:gd name="connsiteX25" fmla="*/ 257132 w 522732"/>
              <a:gd name="connsiteY25" fmla="*/ 774431 h 774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2732" h="774477">
                <a:moveTo>
                  <a:pt x="257132" y="774431"/>
                </a:moveTo>
                <a:cubicBezTo>
                  <a:pt x="251988" y="774431"/>
                  <a:pt x="246750" y="774431"/>
                  <a:pt x="241320" y="774431"/>
                </a:cubicBezTo>
                <a:lnTo>
                  <a:pt x="240368" y="774431"/>
                </a:lnTo>
                <a:cubicBezTo>
                  <a:pt x="143403" y="773573"/>
                  <a:pt x="-43" y="714899"/>
                  <a:pt x="-43" y="552974"/>
                </a:cubicBezTo>
                <a:cubicBezTo>
                  <a:pt x="-43" y="509893"/>
                  <a:pt x="34885" y="474965"/>
                  <a:pt x="77967" y="474965"/>
                </a:cubicBezTo>
                <a:cubicBezTo>
                  <a:pt x="121048" y="474965"/>
                  <a:pt x="155976" y="509893"/>
                  <a:pt x="155976" y="552974"/>
                </a:cubicBezTo>
                <a:cubicBezTo>
                  <a:pt x="155976" y="610791"/>
                  <a:pt x="215603" y="618030"/>
                  <a:pt x="241701" y="618411"/>
                </a:cubicBezTo>
                <a:cubicBezTo>
                  <a:pt x="243130" y="618411"/>
                  <a:pt x="244845" y="618411"/>
                  <a:pt x="247702" y="618411"/>
                </a:cubicBezTo>
                <a:cubicBezTo>
                  <a:pt x="301423" y="620602"/>
                  <a:pt x="327617" y="603457"/>
                  <a:pt x="338571" y="592979"/>
                </a:cubicBezTo>
                <a:cubicBezTo>
                  <a:pt x="357621" y="574977"/>
                  <a:pt x="367146" y="544307"/>
                  <a:pt x="367146" y="501635"/>
                </a:cubicBezTo>
                <a:cubicBezTo>
                  <a:pt x="367146" y="445437"/>
                  <a:pt x="347238" y="428102"/>
                  <a:pt x="340666" y="422482"/>
                </a:cubicBezTo>
                <a:cubicBezTo>
                  <a:pt x="311043" y="396860"/>
                  <a:pt x="255513" y="398098"/>
                  <a:pt x="238368" y="400574"/>
                </a:cubicBezTo>
                <a:cubicBezTo>
                  <a:pt x="195886" y="407104"/>
                  <a:pt x="156157" y="377960"/>
                  <a:pt x="149633" y="335480"/>
                </a:cubicBezTo>
                <a:cubicBezTo>
                  <a:pt x="146432" y="314705"/>
                  <a:pt x="151785" y="293521"/>
                  <a:pt x="164454" y="276749"/>
                </a:cubicBezTo>
                <a:lnTo>
                  <a:pt x="255894" y="155972"/>
                </a:lnTo>
                <a:lnTo>
                  <a:pt x="95207" y="155972"/>
                </a:lnTo>
                <a:cubicBezTo>
                  <a:pt x="52125" y="155972"/>
                  <a:pt x="17197" y="121046"/>
                  <a:pt x="17197" y="77963"/>
                </a:cubicBezTo>
                <a:cubicBezTo>
                  <a:pt x="17197" y="34879"/>
                  <a:pt x="52125" y="-47"/>
                  <a:pt x="95207" y="-47"/>
                </a:cubicBezTo>
                <a:lnTo>
                  <a:pt x="412389" y="-47"/>
                </a:lnTo>
                <a:cubicBezTo>
                  <a:pt x="455528" y="343"/>
                  <a:pt x="490171" y="35628"/>
                  <a:pt x="489780" y="78763"/>
                </a:cubicBezTo>
                <a:cubicBezTo>
                  <a:pt x="489637" y="95177"/>
                  <a:pt x="484322" y="111128"/>
                  <a:pt x="474588" y="124349"/>
                </a:cubicBezTo>
                <a:lnTo>
                  <a:pt x="370384" y="261985"/>
                </a:lnTo>
                <a:cubicBezTo>
                  <a:pt x="396149" y="271495"/>
                  <a:pt x="420066" y="285419"/>
                  <a:pt x="441060" y="303133"/>
                </a:cubicBezTo>
                <a:cubicBezTo>
                  <a:pt x="478302" y="334947"/>
                  <a:pt x="522689" y="395145"/>
                  <a:pt x="522689" y="501349"/>
                </a:cubicBezTo>
                <a:cubicBezTo>
                  <a:pt x="522689" y="588122"/>
                  <a:pt x="497067" y="656702"/>
                  <a:pt x="446489" y="705184"/>
                </a:cubicBezTo>
                <a:cubicBezTo>
                  <a:pt x="413151" y="737283"/>
                  <a:pt x="353620" y="774335"/>
                  <a:pt x="257132" y="774431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114F2416-90D8-54F6-03F1-1C0DD5998A79}"/>
              </a:ext>
            </a:extLst>
          </p:cNvPr>
          <p:cNvSpPr/>
          <p:nvPr/>
        </p:nvSpPr>
        <p:spPr>
          <a:xfrm>
            <a:off x="5365013" y="5025564"/>
            <a:ext cx="550716" cy="786548"/>
          </a:xfrm>
          <a:custGeom>
            <a:avLst/>
            <a:gdLst>
              <a:gd name="connsiteX0" fmla="*/ 370174 w 550716"/>
              <a:gd name="connsiteY0" fmla="*/ 786501 h 786548"/>
              <a:gd name="connsiteX1" fmla="*/ 292070 w 550716"/>
              <a:gd name="connsiteY1" fmla="*/ 708587 h 786548"/>
              <a:gd name="connsiteX2" fmla="*/ 292070 w 550716"/>
              <a:gd name="connsiteY2" fmla="*/ 708492 h 786548"/>
              <a:gd name="connsiteX3" fmla="*/ 292070 w 550716"/>
              <a:gd name="connsiteY3" fmla="*/ 540947 h 786548"/>
              <a:gd name="connsiteX4" fmla="*/ 77947 w 550716"/>
              <a:gd name="connsiteY4" fmla="*/ 540947 h 786548"/>
              <a:gd name="connsiteX5" fmla="*/ -43 w 550716"/>
              <a:gd name="connsiteY5" fmla="*/ 462913 h 786548"/>
              <a:gd name="connsiteX6" fmla="*/ 15464 w 550716"/>
              <a:gd name="connsiteY6" fmla="*/ 416265 h 786548"/>
              <a:gd name="connsiteX7" fmla="*/ 307690 w 550716"/>
              <a:gd name="connsiteY7" fmla="*/ 30883 h 786548"/>
              <a:gd name="connsiteX8" fmla="*/ 416971 w 550716"/>
              <a:gd name="connsiteY8" fmla="*/ 15769 h 786548"/>
              <a:gd name="connsiteX9" fmla="*/ 447898 w 550716"/>
              <a:gd name="connsiteY9" fmla="*/ 78032 h 786548"/>
              <a:gd name="connsiteX10" fmla="*/ 447898 w 550716"/>
              <a:gd name="connsiteY10" fmla="*/ 384927 h 786548"/>
              <a:gd name="connsiteX11" fmla="*/ 472664 w 550716"/>
              <a:gd name="connsiteY11" fmla="*/ 384927 h 786548"/>
              <a:gd name="connsiteX12" fmla="*/ 550673 w 550716"/>
              <a:gd name="connsiteY12" fmla="*/ 462937 h 786548"/>
              <a:gd name="connsiteX13" fmla="*/ 472664 w 550716"/>
              <a:gd name="connsiteY13" fmla="*/ 540947 h 786548"/>
              <a:gd name="connsiteX14" fmla="*/ 448470 w 550716"/>
              <a:gd name="connsiteY14" fmla="*/ 540947 h 786548"/>
              <a:gd name="connsiteX15" fmla="*/ 448470 w 550716"/>
              <a:gd name="connsiteY15" fmla="*/ 708492 h 786548"/>
              <a:gd name="connsiteX16" fmla="*/ 370460 w 550716"/>
              <a:gd name="connsiteY16" fmla="*/ 786501 h 786548"/>
              <a:gd name="connsiteX17" fmla="*/ 370174 w 550716"/>
              <a:gd name="connsiteY17" fmla="*/ 786501 h 786548"/>
              <a:gd name="connsiteX18" fmla="*/ 234539 w 550716"/>
              <a:gd name="connsiteY18" fmla="*/ 384927 h 786548"/>
              <a:gd name="connsiteX19" fmla="*/ 291689 w 550716"/>
              <a:gd name="connsiteY19" fmla="*/ 384927 h 786548"/>
              <a:gd name="connsiteX20" fmla="*/ 291689 w 550716"/>
              <a:gd name="connsiteY20" fmla="*/ 309585 h 78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50716" h="786548">
                <a:moveTo>
                  <a:pt x="370174" y="786501"/>
                </a:moveTo>
                <a:cubicBezTo>
                  <a:pt x="327093" y="786558"/>
                  <a:pt x="292127" y="751668"/>
                  <a:pt x="292070" y="708587"/>
                </a:cubicBezTo>
                <a:cubicBezTo>
                  <a:pt x="292070" y="708558"/>
                  <a:pt x="292070" y="708520"/>
                  <a:pt x="292070" y="708492"/>
                </a:cubicBezTo>
                <a:lnTo>
                  <a:pt x="292070" y="540947"/>
                </a:lnTo>
                <a:lnTo>
                  <a:pt x="77947" y="540947"/>
                </a:lnTo>
                <a:cubicBezTo>
                  <a:pt x="34866" y="540937"/>
                  <a:pt x="-53" y="506000"/>
                  <a:pt x="-43" y="462913"/>
                </a:cubicBezTo>
                <a:cubicBezTo>
                  <a:pt x="-34" y="446100"/>
                  <a:pt x="5405" y="429738"/>
                  <a:pt x="15464" y="416265"/>
                </a:cubicBezTo>
                <a:lnTo>
                  <a:pt x="307690" y="30883"/>
                </a:lnTo>
                <a:cubicBezTo>
                  <a:pt x="333694" y="-3468"/>
                  <a:pt x="382624" y="-10235"/>
                  <a:pt x="416971" y="15769"/>
                </a:cubicBezTo>
                <a:cubicBezTo>
                  <a:pt x="436469" y="30529"/>
                  <a:pt x="447918" y="53577"/>
                  <a:pt x="447898" y="78032"/>
                </a:cubicBezTo>
                <a:lnTo>
                  <a:pt x="447898" y="384927"/>
                </a:lnTo>
                <a:lnTo>
                  <a:pt x="472664" y="384927"/>
                </a:lnTo>
                <a:cubicBezTo>
                  <a:pt x="515745" y="384927"/>
                  <a:pt x="550673" y="419854"/>
                  <a:pt x="550673" y="462937"/>
                </a:cubicBezTo>
                <a:cubicBezTo>
                  <a:pt x="550673" y="506019"/>
                  <a:pt x="515745" y="540947"/>
                  <a:pt x="472664" y="540947"/>
                </a:cubicBezTo>
                <a:lnTo>
                  <a:pt x="448470" y="540947"/>
                </a:lnTo>
                <a:lnTo>
                  <a:pt x="448470" y="708492"/>
                </a:lnTo>
                <a:cubicBezTo>
                  <a:pt x="448470" y="751573"/>
                  <a:pt x="413542" y="786501"/>
                  <a:pt x="370460" y="786501"/>
                </a:cubicBezTo>
                <a:cubicBezTo>
                  <a:pt x="370365" y="786501"/>
                  <a:pt x="370270" y="786501"/>
                  <a:pt x="370174" y="786501"/>
                </a:cubicBezTo>
                <a:close/>
                <a:moveTo>
                  <a:pt x="234539" y="384927"/>
                </a:moveTo>
                <a:lnTo>
                  <a:pt x="291689" y="384927"/>
                </a:lnTo>
                <a:lnTo>
                  <a:pt x="291689" y="30958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ED52E726-4522-1F7B-16B5-64E79B0C6872}"/>
              </a:ext>
            </a:extLst>
          </p:cNvPr>
          <p:cNvSpPr/>
          <p:nvPr/>
        </p:nvSpPr>
        <p:spPr>
          <a:xfrm>
            <a:off x="6363356" y="5025347"/>
            <a:ext cx="512588" cy="786785"/>
          </a:xfrm>
          <a:custGeom>
            <a:avLst/>
            <a:gdLst>
              <a:gd name="connsiteX0" fmla="*/ 241940 w 512588"/>
              <a:gd name="connsiteY0" fmla="*/ 786718 h 786785"/>
              <a:gd name="connsiteX1" fmla="*/ 5 w 512588"/>
              <a:gd name="connsiteY1" fmla="*/ 575072 h 786785"/>
              <a:gd name="connsiteX2" fmla="*/ 75339 w 512588"/>
              <a:gd name="connsiteY2" fmla="*/ 494288 h 786785"/>
              <a:gd name="connsiteX3" fmla="*/ 156120 w 512588"/>
              <a:gd name="connsiteY3" fmla="*/ 569614 h 786785"/>
              <a:gd name="connsiteX4" fmla="*/ 156120 w 512588"/>
              <a:gd name="connsiteY4" fmla="*/ 575072 h 786785"/>
              <a:gd name="connsiteX5" fmla="*/ 241845 w 512588"/>
              <a:gd name="connsiteY5" fmla="*/ 630698 h 786785"/>
              <a:gd name="connsiteX6" fmla="*/ 321474 w 512588"/>
              <a:gd name="connsiteY6" fmla="*/ 602981 h 786785"/>
              <a:gd name="connsiteX7" fmla="*/ 356336 w 512588"/>
              <a:gd name="connsiteY7" fmla="*/ 511064 h 786785"/>
              <a:gd name="connsiteX8" fmla="*/ 321855 w 512588"/>
              <a:gd name="connsiteY8" fmla="*/ 417910 h 786785"/>
              <a:gd name="connsiteX9" fmla="*/ 136498 w 512588"/>
              <a:gd name="connsiteY9" fmla="*/ 392288 h 786785"/>
              <a:gd name="connsiteX10" fmla="*/ 44306 w 512588"/>
              <a:gd name="connsiteY10" fmla="*/ 330961 h 786785"/>
              <a:gd name="connsiteX11" fmla="*/ 42773 w 512588"/>
              <a:gd name="connsiteY11" fmla="*/ 316088 h 786785"/>
              <a:gd name="connsiteX12" fmla="*/ 42773 w 512588"/>
              <a:gd name="connsiteY12" fmla="*/ 77962 h 786785"/>
              <a:gd name="connsiteX13" fmla="*/ 120782 w 512588"/>
              <a:gd name="connsiteY13" fmla="*/ -47 h 786785"/>
              <a:gd name="connsiteX14" fmla="*/ 416057 w 512588"/>
              <a:gd name="connsiteY14" fmla="*/ -47 h 786785"/>
              <a:gd name="connsiteX15" fmla="*/ 494067 w 512588"/>
              <a:gd name="connsiteY15" fmla="*/ 77962 h 786785"/>
              <a:gd name="connsiteX16" fmla="*/ 416057 w 512588"/>
              <a:gd name="connsiteY16" fmla="*/ 155972 h 786785"/>
              <a:gd name="connsiteX17" fmla="*/ 198887 w 512588"/>
              <a:gd name="connsiteY17" fmla="*/ 155972 h 786785"/>
              <a:gd name="connsiteX18" fmla="*/ 198887 w 512588"/>
              <a:gd name="connsiteY18" fmla="*/ 230458 h 786785"/>
              <a:gd name="connsiteX19" fmla="*/ 202507 w 512588"/>
              <a:gd name="connsiteY19" fmla="*/ 230458 h 786785"/>
              <a:gd name="connsiteX20" fmla="*/ 420153 w 512588"/>
              <a:gd name="connsiteY20" fmla="*/ 297133 h 786785"/>
              <a:gd name="connsiteX21" fmla="*/ 512546 w 512588"/>
              <a:gd name="connsiteY21" fmla="*/ 511064 h 786785"/>
              <a:gd name="connsiteX22" fmla="*/ 425106 w 512588"/>
              <a:gd name="connsiteY22" fmla="*/ 719852 h 786785"/>
              <a:gd name="connsiteX23" fmla="*/ 241940 w 512588"/>
              <a:gd name="connsiteY23" fmla="*/ 786718 h 786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12588" h="786785">
                <a:moveTo>
                  <a:pt x="241940" y="786718"/>
                </a:moveTo>
                <a:cubicBezTo>
                  <a:pt x="104018" y="786718"/>
                  <a:pt x="5" y="695754"/>
                  <a:pt x="5" y="575072"/>
                </a:cubicBezTo>
                <a:cubicBezTo>
                  <a:pt x="-1499" y="531962"/>
                  <a:pt x="32228" y="495794"/>
                  <a:pt x="75339" y="494288"/>
                </a:cubicBezTo>
                <a:cubicBezTo>
                  <a:pt x="118449" y="492782"/>
                  <a:pt x="154615" y="526504"/>
                  <a:pt x="156120" y="569614"/>
                </a:cubicBezTo>
                <a:cubicBezTo>
                  <a:pt x="156187" y="571434"/>
                  <a:pt x="156187" y="573253"/>
                  <a:pt x="156120" y="575072"/>
                </a:cubicBezTo>
                <a:cubicBezTo>
                  <a:pt x="156120" y="615839"/>
                  <a:pt x="207460" y="630698"/>
                  <a:pt x="241845" y="630698"/>
                </a:cubicBezTo>
                <a:cubicBezTo>
                  <a:pt x="270849" y="631298"/>
                  <a:pt x="299109" y="621459"/>
                  <a:pt x="321474" y="602981"/>
                </a:cubicBezTo>
                <a:cubicBezTo>
                  <a:pt x="344620" y="582502"/>
                  <a:pt x="356336" y="551546"/>
                  <a:pt x="356336" y="511064"/>
                </a:cubicBezTo>
                <a:cubicBezTo>
                  <a:pt x="356336" y="446104"/>
                  <a:pt x="330428" y="424863"/>
                  <a:pt x="321855" y="417910"/>
                </a:cubicBezTo>
                <a:cubicBezTo>
                  <a:pt x="271373" y="376571"/>
                  <a:pt x="168503" y="385810"/>
                  <a:pt x="136498" y="392288"/>
                </a:cubicBezTo>
                <a:cubicBezTo>
                  <a:pt x="94103" y="400810"/>
                  <a:pt x="52831" y="373354"/>
                  <a:pt x="44306" y="330961"/>
                </a:cubicBezTo>
                <a:cubicBezTo>
                  <a:pt x="43325" y="326063"/>
                  <a:pt x="42811" y="321082"/>
                  <a:pt x="42773" y="316088"/>
                </a:cubicBezTo>
                <a:lnTo>
                  <a:pt x="42773" y="77962"/>
                </a:lnTo>
                <a:cubicBezTo>
                  <a:pt x="42773" y="34879"/>
                  <a:pt x="77701" y="-47"/>
                  <a:pt x="120782" y="-47"/>
                </a:cubicBezTo>
                <a:lnTo>
                  <a:pt x="416057" y="-47"/>
                </a:lnTo>
                <a:cubicBezTo>
                  <a:pt x="459139" y="-47"/>
                  <a:pt x="494067" y="34879"/>
                  <a:pt x="494067" y="77962"/>
                </a:cubicBezTo>
                <a:cubicBezTo>
                  <a:pt x="494067" y="121046"/>
                  <a:pt x="459139" y="155972"/>
                  <a:pt x="416057" y="155972"/>
                </a:cubicBezTo>
                <a:lnTo>
                  <a:pt x="198887" y="155972"/>
                </a:lnTo>
                <a:lnTo>
                  <a:pt x="198887" y="230458"/>
                </a:lnTo>
                <a:lnTo>
                  <a:pt x="202507" y="230458"/>
                </a:lnTo>
                <a:cubicBezTo>
                  <a:pt x="268134" y="230458"/>
                  <a:pt x="353859" y="243031"/>
                  <a:pt x="420153" y="297133"/>
                </a:cubicBezTo>
                <a:cubicBezTo>
                  <a:pt x="462254" y="330756"/>
                  <a:pt x="512546" y="395812"/>
                  <a:pt x="512546" y="511064"/>
                </a:cubicBezTo>
                <a:cubicBezTo>
                  <a:pt x="512546" y="619649"/>
                  <a:pt x="464921" y="684515"/>
                  <a:pt x="425106" y="719852"/>
                </a:cubicBezTo>
                <a:cubicBezTo>
                  <a:pt x="374262" y="763763"/>
                  <a:pt x="309111" y="787546"/>
                  <a:pt x="241940" y="786718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AA2D1963-3840-9779-452F-CC9C731A6C19}"/>
              </a:ext>
            </a:extLst>
          </p:cNvPr>
          <p:cNvSpPr/>
          <p:nvPr/>
        </p:nvSpPr>
        <p:spPr>
          <a:xfrm>
            <a:off x="7247194" y="5095752"/>
            <a:ext cx="492154" cy="716062"/>
          </a:xfrm>
          <a:custGeom>
            <a:avLst/>
            <a:gdLst>
              <a:gd name="connsiteX0" fmla="*/ 248304 w 492154"/>
              <a:gd name="connsiteY0" fmla="*/ 716015 h 716062"/>
              <a:gd name="connsiteX1" fmla="*/ 82 w 492154"/>
              <a:gd name="connsiteY1" fmla="*/ 478366 h 716062"/>
              <a:gd name="connsiteX2" fmla="*/ 243446 w 492154"/>
              <a:gd name="connsiteY2" fmla="*/ 13165 h 716062"/>
              <a:gd name="connsiteX3" fmla="*/ 351698 w 492154"/>
              <a:gd name="connsiteY3" fmla="*/ 34549 h 716062"/>
              <a:gd name="connsiteX4" fmla="*/ 330314 w 492154"/>
              <a:gd name="connsiteY4" fmla="*/ 142801 h 716062"/>
              <a:gd name="connsiteX5" fmla="*/ 249161 w 492154"/>
              <a:gd name="connsiteY5" fmla="*/ 219667 h 716062"/>
              <a:gd name="connsiteX6" fmla="*/ 492054 w 492154"/>
              <a:gd name="connsiteY6" fmla="*/ 473109 h 716062"/>
              <a:gd name="connsiteX7" fmla="*/ 248304 w 492154"/>
              <a:gd name="connsiteY7" fmla="*/ 716015 h 716062"/>
              <a:gd name="connsiteX8" fmla="*/ 162579 w 492154"/>
              <a:gd name="connsiteY8" fmla="*/ 399690 h 716062"/>
              <a:gd name="connsiteX9" fmla="*/ 156387 w 492154"/>
              <a:gd name="connsiteY9" fmla="*/ 475890 h 716062"/>
              <a:gd name="connsiteX10" fmla="*/ 156387 w 492154"/>
              <a:gd name="connsiteY10" fmla="*/ 477700 h 716062"/>
              <a:gd name="connsiteX11" fmla="*/ 248589 w 492154"/>
              <a:gd name="connsiteY11" fmla="*/ 560281 h 716062"/>
              <a:gd name="connsiteX12" fmla="*/ 337781 w 492154"/>
              <a:gd name="connsiteY12" fmla="*/ 465165 h 716062"/>
              <a:gd name="connsiteX13" fmla="*/ 248589 w 492154"/>
              <a:gd name="connsiteY13" fmla="*/ 375973 h 716062"/>
              <a:gd name="connsiteX14" fmla="*/ 162293 w 492154"/>
              <a:gd name="connsiteY14" fmla="*/ 399499 h 71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92154" h="716062">
                <a:moveTo>
                  <a:pt x="248304" y="716015"/>
                </a:moveTo>
                <a:cubicBezTo>
                  <a:pt x="97809" y="716015"/>
                  <a:pt x="654" y="622765"/>
                  <a:pt x="82" y="478366"/>
                </a:cubicBezTo>
                <a:cubicBezTo>
                  <a:pt x="-6300" y="183091"/>
                  <a:pt x="233159" y="20023"/>
                  <a:pt x="243446" y="13165"/>
                </a:cubicBezTo>
                <a:cubicBezTo>
                  <a:pt x="279244" y="-10819"/>
                  <a:pt x="327710" y="-1246"/>
                  <a:pt x="351698" y="34549"/>
                </a:cubicBezTo>
                <a:cubicBezTo>
                  <a:pt x="375685" y="70344"/>
                  <a:pt x="366112" y="118817"/>
                  <a:pt x="330314" y="142801"/>
                </a:cubicBezTo>
                <a:cubicBezTo>
                  <a:pt x="300024" y="164775"/>
                  <a:pt x="272741" y="190616"/>
                  <a:pt x="249161" y="219667"/>
                </a:cubicBezTo>
                <a:cubicBezTo>
                  <a:pt x="386219" y="222582"/>
                  <a:pt x="494966" y="336044"/>
                  <a:pt x="492054" y="473109"/>
                </a:cubicBezTo>
                <a:cubicBezTo>
                  <a:pt x="489223" y="606392"/>
                  <a:pt x="381603" y="713643"/>
                  <a:pt x="248304" y="716015"/>
                </a:cubicBezTo>
                <a:close/>
                <a:moveTo>
                  <a:pt x="162579" y="399690"/>
                </a:moveTo>
                <a:cubicBezTo>
                  <a:pt x="157871" y="424807"/>
                  <a:pt x="155797" y="450344"/>
                  <a:pt x="156387" y="475890"/>
                </a:cubicBezTo>
                <a:lnTo>
                  <a:pt x="156387" y="477700"/>
                </a:lnTo>
                <a:cubicBezTo>
                  <a:pt x="156387" y="502465"/>
                  <a:pt x="156387" y="560281"/>
                  <a:pt x="248589" y="560281"/>
                </a:cubicBezTo>
                <a:cubicBezTo>
                  <a:pt x="299485" y="558643"/>
                  <a:pt x="339417" y="516057"/>
                  <a:pt x="337781" y="465165"/>
                </a:cubicBezTo>
                <a:cubicBezTo>
                  <a:pt x="336218" y="416568"/>
                  <a:pt x="297186" y="377535"/>
                  <a:pt x="248589" y="375973"/>
                </a:cubicBezTo>
                <a:cubicBezTo>
                  <a:pt x="218077" y="374649"/>
                  <a:pt x="187910" y="382869"/>
                  <a:pt x="162293" y="399499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7F6A5122-0EA9-905D-5DD9-E9292A32F1E3}"/>
              </a:ext>
            </a:extLst>
          </p:cNvPr>
          <p:cNvSpPr/>
          <p:nvPr/>
        </p:nvSpPr>
        <p:spPr>
          <a:xfrm>
            <a:off x="8084758" y="5092200"/>
            <a:ext cx="468153" cy="723233"/>
          </a:xfrm>
          <a:custGeom>
            <a:avLst/>
            <a:gdLst>
              <a:gd name="connsiteX0" fmla="*/ 172740 w 468153"/>
              <a:gd name="connsiteY0" fmla="*/ 723186 h 723233"/>
              <a:gd name="connsiteX1" fmla="*/ 94759 w 468153"/>
              <a:gd name="connsiteY1" fmla="*/ 645338 h 723233"/>
              <a:gd name="connsiteX2" fmla="*/ 99969 w 468153"/>
              <a:gd name="connsiteY2" fmla="*/ 617268 h 723233"/>
              <a:gd name="connsiteX3" fmla="*/ 276754 w 468153"/>
              <a:gd name="connsiteY3" fmla="*/ 155972 h 723233"/>
              <a:gd name="connsiteX4" fmla="*/ 77967 w 468153"/>
              <a:gd name="connsiteY4" fmla="*/ 155972 h 723233"/>
              <a:gd name="connsiteX5" fmla="*/ -43 w 468153"/>
              <a:gd name="connsiteY5" fmla="*/ 77963 h 723233"/>
              <a:gd name="connsiteX6" fmla="*/ 77967 w 468153"/>
              <a:gd name="connsiteY6" fmla="*/ -47 h 723233"/>
              <a:gd name="connsiteX7" fmla="*/ 390101 w 468153"/>
              <a:gd name="connsiteY7" fmla="*/ -47 h 723233"/>
              <a:gd name="connsiteX8" fmla="*/ 468111 w 468153"/>
              <a:gd name="connsiteY8" fmla="*/ 77772 h 723233"/>
              <a:gd name="connsiteX9" fmla="*/ 462872 w 468153"/>
              <a:gd name="connsiteY9" fmla="*/ 105966 h 723233"/>
              <a:gd name="connsiteX10" fmla="*/ 245512 w 468153"/>
              <a:gd name="connsiteY10" fmla="*/ 673085 h 723233"/>
              <a:gd name="connsiteX11" fmla="*/ 172740 w 468153"/>
              <a:gd name="connsiteY11" fmla="*/ 723186 h 723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68153" h="723233">
                <a:moveTo>
                  <a:pt x="172740" y="723186"/>
                </a:moveTo>
                <a:cubicBezTo>
                  <a:pt x="129707" y="723224"/>
                  <a:pt x="94797" y="688363"/>
                  <a:pt x="94759" y="645338"/>
                </a:cubicBezTo>
                <a:cubicBezTo>
                  <a:pt x="94759" y="635737"/>
                  <a:pt x="96521" y="626222"/>
                  <a:pt x="99969" y="617268"/>
                </a:cubicBezTo>
                <a:lnTo>
                  <a:pt x="276754" y="155972"/>
                </a:lnTo>
                <a:lnTo>
                  <a:pt x="77967" y="155972"/>
                </a:lnTo>
                <a:cubicBezTo>
                  <a:pt x="34885" y="155972"/>
                  <a:pt x="-43" y="121044"/>
                  <a:pt x="-43" y="77963"/>
                </a:cubicBezTo>
                <a:cubicBezTo>
                  <a:pt x="-43" y="34881"/>
                  <a:pt x="34885" y="-47"/>
                  <a:pt x="77967" y="-47"/>
                </a:cubicBezTo>
                <a:lnTo>
                  <a:pt x="390101" y="-47"/>
                </a:lnTo>
                <a:cubicBezTo>
                  <a:pt x="433135" y="-104"/>
                  <a:pt x="468063" y="34738"/>
                  <a:pt x="468111" y="77772"/>
                </a:cubicBezTo>
                <a:cubicBezTo>
                  <a:pt x="468130" y="87411"/>
                  <a:pt x="466349" y="96975"/>
                  <a:pt x="462872" y="105966"/>
                </a:cubicBezTo>
                <a:lnTo>
                  <a:pt x="245512" y="673085"/>
                </a:lnTo>
                <a:cubicBezTo>
                  <a:pt x="233958" y="703231"/>
                  <a:pt x="205030" y="723158"/>
                  <a:pt x="172740" y="72318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2" name="任意多边形: 形状 21">
            <a:extLst>
              <a:ext uri="{FF2B5EF4-FFF2-40B4-BE49-F238E27FC236}">
                <a16:creationId xmlns:a16="http://schemas.microsoft.com/office/drawing/2014/main" id="{2314FFA9-6C16-3958-C77E-F117B823CBE1}"/>
              </a:ext>
            </a:extLst>
          </p:cNvPr>
          <p:cNvSpPr/>
          <p:nvPr/>
        </p:nvSpPr>
        <p:spPr>
          <a:xfrm>
            <a:off x="8901433" y="5083165"/>
            <a:ext cx="488820" cy="740581"/>
          </a:xfrm>
          <a:custGeom>
            <a:avLst/>
            <a:gdLst>
              <a:gd name="connsiteX0" fmla="*/ 410674 w 488820"/>
              <a:gd name="connsiteY0" fmla="*/ 316836 h 740581"/>
              <a:gd name="connsiteX1" fmla="*/ 359305 w 488820"/>
              <a:gd name="connsiteY1" fmla="*/ 35782 h 740581"/>
              <a:gd name="connsiteX2" fmla="*/ 78251 w 488820"/>
              <a:gd name="connsiteY2" fmla="*/ 87160 h 740581"/>
              <a:gd name="connsiteX3" fmla="*/ 78251 w 488820"/>
              <a:gd name="connsiteY3" fmla="*/ 316836 h 740581"/>
              <a:gd name="connsiteX4" fmla="*/ 65088 w 488820"/>
              <a:gd name="connsiteY4" fmla="*/ 662232 h 740581"/>
              <a:gd name="connsiteX5" fmla="*/ 410483 w 488820"/>
              <a:gd name="connsiteY5" fmla="*/ 675405 h 740581"/>
              <a:gd name="connsiteX6" fmla="*/ 423647 w 488820"/>
              <a:gd name="connsiteY6" fmla="*/ 330000 h 740581"/>
              <a:gd name="connsiteX7" fmla="*/ 410483 w 488820"/>
              <a:gd name="connsiteY7" fmla="*/ 316836 h 740581"/>
              <a:gd name="connsiteX8" fmla="*/ 244558 w 488820"/>
              <a:gd name="connsiteY8" fmla="*/ 156150 h 740581"/>
              <a:gd name="connsiteX9" fmla="*/ 290563 w 488820"/>
              <a:gd name="connsiteY9" fmla="*/ 202155 h 740581"/>
              <a:gd name="connsiteX10" fmla="*/ 244558 w 488820"/>
              <a:gd name="connsiteY10" fmla="*/ 248161 h 740581"/>
              <a:gd name="connsiteX11" fmla="*/ 198552 w 488820"/>
              <a:gd name="connsiteY11" fmla="*/ 202155 h 740581"/>
              <a:gd name="connsiteX12" fmla="*/ 198552 w 488820"/>
              <a:gd name="connsiteY12" fmla="*/ 202060 h 740581"/>
              <a:gd name="connsiteX13" fmla="*/ 244558 w 488820"/>
              <a:gd name="connsiteY13" fmla="*/ 156531 h 740581"/>
              <a:gd name="connsiteX14" fmla="*/ 244558 w 488820"/>
              <a:gd name="connsiteY14" fmla="*/ 584775 h 740581"/>
              <a:gd name="connsiteX15" fmla="*/ 156166 w 488820"/>
              <a:gd name="connsiteY15" fmla="*/ 496383 h 740581"/>
              <a:gd name="connsiteX16" fmla="*/ 244558 w 488820"/>
              <a:gd name="connsiteY16" fmla="*/ 407991 h 740581"/>
              <a:gd name="connsiteX17" fmla="*/ 332950 w 488820"/>
              <a:gd name="connsiteY17" fmla="*/ 496383 h 740581"/>
              <a:gd name="connsiteX18" fmla="*/ 244558 w 488820"/>
              <a:gd name="connsiteY18" fmla="*/ 584775 h 74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8820" h="740581">
                <a:moveTo>
                  <a:pt x="410674" y="316836"/>
                </a:moveTo>
                <a:cubicBezTo>
                  <a:pt x="474101" y="225044"/>
                  <a:pt x="451098" y="99209"/>
                  <a:pt x="359305" y="35782"/>
                </a:cubicBezTo>
                <a:cubicBezTo>
                  <a:pt x="267503" y="-27635"/>
                  <a:pt x="141678" y="-4642"/>
                  <a:pt x="78251" y="87160"/>
                </a:cubicBezTo>
                <a:cubicBezTo>
                  <a:pt x="30502" y="156273"/>
                  <a:pt x="30502" y="247723"/>
                  <a:pt x="78251" y="316836"/>
                </a:cubicBezTo>
                <a:cubicBezTo>
                  <a:pt x="-20761" y="408581"/>
                  <a:pt x="-26657" y="563220"/>
                  <a:pt x="65088" y="662232"/>
                </a:cubicBezTo>
                <a:cubicBezTo>
                  <a:pt x="156823" y="761254"/>
                  <a:pt x="311471" y="767150"/>
                  <a:pt x="410483" y="675405"/>
                </a:cubicBezTo>
                <a:cubicBezTo>
                  <a:pt x="509495" y="583660"/>
                  <a:pt x="515392" y="429022"/>
                  <a:pt x="423647" y="330000"/>
                </a:cubicBezTo>
                <a:cubicBezTo>
                  <a:pt x="419427" y="325447"/>
                  <a:pt x="415036" y="321056"/>
                  <a:pt x="410483" y="316836"/>
                </a:cubicBezTo>
                <a:close/>
                <a:moveTo>
                  <a:pt x="244558" y="156150"/>
                </a:moveTo>
                <a:cubicBezTo>
                  <a:pt x="269970" y="156150"/>
                  <a:pt x="290563" y="176743"/>
                  <a:pt x="290563" y="202155"/>
                </a:cubicBezTo>
                <a:cubicBezTo>
                  <a:pt x="290563" y="227568"/>
                  <a:pt x="269970" y="248161"/>
                  <a:pt x="244558" y="248161"/>
                </a:cubicBezTo>
                <a:cubicBezTo>
                  <a:pt x="219145" y="248161"/>
                  <a:pt x="198552" y="227568"/>
                  <a:pt x="198552" y="202155"/>
                </a:cubicBezTo>
                <a:cubicBezTo>
                  <a:pt x="198552" y="202127"/>
                  <a:pt x="198552" y="202089"/>
                  <a:pt x="198552" y="202060"/>
                </a:cubicBezTo>
                <a:cubicBezTo>
                  <a:pt x="198809" y="176838"/>
                  <a:pt x="219335" y="156531"/>
                  <a:pt x="244558" y="156531"/>
                </a:cubicBezTo>
                <a:close/>
                <a:moveTo>
                  <a:pt x="244558" y="584775"/>
                </a:moveTo>
                <a:cubicBezTo>
                  <a:pt x="195742" y="584775"/>
                  <a:pt x="156166" y="545198"/>
                  <a:pt x="156166" y="496383"/>
                </a:cubicBezTo>
                <a:cubicBezTo>
                  <a:pt x="156166" y="447567"/>
                  <a:pt x="195742" y="407991"/>
                  <a:pt x="244558" y="407991"/>
                </a:cubicBezTo>
                <a:cubicBezTo>
                  <a:pt x="293373" y="407991"/>
                  <a:pt x="332950" y="447567"/>
                  <a:pt x="332950" y="496383"/>
                </a:cubicBezTo>
                <a:cubicBezTo>
                  <a:pt x="332892" y="545179"/>
                  <a:pt x="293354" y="584717"/>
                  <a:pt x="244558" y="584775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3" name="任意多边形: 形状 22">
            <a:extLst>
              <a:ext uri="{FF2B5EF4-FFF2-40B4-BE49-F238E27FC236}">
                <a16:creationId xmlns:a16="http://schemas.microsoft.com/office/drawing/2014/main" id="{2ED1BAD0-80F9-DBE2-2AD5-DF655382C74D}"/>
              </a:ext>
            </a:extLst>
          </p:cNvPr>
          <p:cNvSpPr/>
          <p:nvPr/>
        </p:nvSpPr>
        <p:spPr>
          <a:xfrm>
            <a:off x="9746804" y="5095725"/>
            <a:ext cx="492157" cy="716090"/>
          </a:xfrm>
          <a:custGeom>
            <a:avLst/>
            <a:gdLst>
              <a:gd name="connsiteX0" fmla="*/ 205477 w 492157"/>
              <a:gd name="connsiteY0" fmla="*/ 716042 h 716090"/>
              <a:gd name="connsiteX1" fmla="*/ 127087 w 492157"/>
              <a:gd name="connsiteY1" fmla="*/ 638423 h 716090"/>
              <a:gd name="connsiteX2" fmla="*/ 161758 w 492157"/>
              <a:gd name="connsiteY2" fmla="*/ 573167 h 716090"/>
              <a:gd name="connsiteX3" fmla="*/ 242911 w 492157"/>
              <a:gd name="connsiteY3" fmla="*/ 496301 h 716090"/>
              <a:gd name="connsiteX4" fmla="*/ 14 w 492157"/>
              <a:gd name="connsiteY4" fmla="*/ 242859 h 716090"/>
              <a:gd name="connsiteX5" fmla="*/ 243768 w 492157"/>
              <a:gd name="connsiteY5" fmla="*/ -47 h 716090"/>
              <a:gd name="connsiteX6" fmla="*/ 491990 w 492157"/>
              <a:gd name="connsiteY6" fmla="*/ 238078 h 716090"/>
              <a:gd name="connsiteX7" fmla="*/ 248721 w 492157"/>
              <a:gd name="connsiteY7" fmla="*/ 703184 h 716090"/>
              <a:gd name="connsiteX8" fmla="*/ 205477 w 492157"/>
              <a:gd name="connsiteY8" fmla="*/ 716042 h 716090"/>
              <a:gd name="connsiteX9" fmla="*/ 243577 w 492157"/>
              <a:gd name="connsiteY9" fmla="*/ 156163 h 716090"/>
              <a:gd name="connsiteX10" fmla="*/ 154385 w 492157"/>
              <a:gd name="connsiteY10" fmla="*/ 251279 h 716090"/>
              <a:gd name="connsiteX11" fmla="*/ 243577 w 492157"/>
              <a:gd name="connsiteY11" fmla="*/ 340472 h 716090"/>
              <a:gd name="connsiteX12" fmla="*/ 329302 w 492157"/>
              <a:gd name="connsiteY12" fmla="*/ 316373 h 716090"/>
              <a:gd name="connsiteX13" fmla="*/ 354639 w 492157"/>
              <a:gd name="connsiteY13" fmla="*/ 238649 h 716090"/>
              <a:gd name="connsiteX14" fmla="*/ 243768 w 492157"/>
              <a:gd name="connsiteY14" fmla="*/ 156163 h 716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92157" h="716090">
                <a:moveTo>
                  <a:pt x="205477" y="716042"/>
                </a:moveTo>
                <a:cubicBezTo>
                  <a:pt x="162396" y="716252"/>
                  <a:pt x="127296" y="681505"/>
                  <a:pt x="127087" y="638423"/>
                </a:cubicBezTo>
                <a:cubicBezTo>
                  <a:pt x="126953" y="612229"/>
                  <a:pt x="139974" y="587721"/>
                  <a:pt x="161758" y="573167"/>
                </a:cubicBezTo>
                <a:cubicBezTo>
                  <a:pt x="192019" y="551164"/>
                  <a:pt x="219298" y="525323"/>
                  <a:pt x="242911" y="496301"/>
                </a:cubicBezTo>
                <a:cubicBezTo>
                  <a:pt x="105856" y="493386"/>
                  <a:pt x="-2891" y="379924"/>
                  <a:pt x="14" y="242859"/>
                </a:cubicBezTo>
                <a:cubicBezTo>
                  <a:pt x="2852" y="109576"/>
                  <a:pt x="110466" y="2324"/>
                  <a:pt x="243768" y="-47"/>
                </a:cubicBezTo>
                <a:cubicBezTo>
                  <a:pt x="394263" y="-47"/>
                  <a:pt x="491418" y="93202"/>
                  <a:pt x="491990" y="238078"/>
                </a:cubicBezTo>
                <a:cubicBezTo>
                  <a:pt x="498371" y="533353"/>
                  <a:pt x="258913" y="696421"/>
                  <a:pt x="248721" y="703184"/>
                </a:cubicBezTo>
                <a:cubicBezTo>
                  <a:pt x="235891" y="711632"/>
                  <a:pt x="220841" y="716109"/>
                  <a:pt x="205477" y="716042"/>
                </a:cubicBezTo>
                <a:close/>
                <a:moveTo>
                  <a:pt x="243577" y="156163"/>
                </a:moveTo>
                <a:cubicBezTo>
                  <a:pt x="192685" y="157801"/>
                  <a:pt x="152747" y="200387"/>
                  <a:pt x="154385" y="251279"/>
                </a:cubicBezTo>
                <a:cubicBezTo>
                  <a:pt x="155948" y="299876"/>
                  <a:pt x="194981" y="338909"/>
                  <a:pt x="243577" y="340472"/>
                </a:cubicBezTo>
                <a:cubicBezTo>
                  <a:pt x="286059" y="340472"/>
                  <a:pt x="304347" y="339805"/>
                  <a:pt x="329302" y="316373"/>
                </a:cubicBezTo>
                <a:cubicBezTo>
                  <a:pt x="354258" y="292942"/>
                  <a:pt x="354639" y="239316"/>
                  <a:pt x="354639" y="238649"/>
                </a:cubicBezTo>
                <a:cubicBezTo>
                  <a:pt x="355115" y="213980"/>
                  <a:pt x="335970" y="156163"/>
                  <a:pt x="243768" y="156163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id="{2BB48C4E-5857-AFDE-56D2-8AA695E150E7}"/>
              </a:ext>
            </a:extLst>
          </p:cNvPr>
          <p:cNvSpPr/>
          <p:nvPr/>
        </p:nvSpPr>
        <p:spPr>
          <a:xfrm>
            <a:off x="2069547" y="5092675"/>
            <a:ext cx="552450" cy="722376"/>
          </a:xfrm>
          <a:custGeom>
            <a:avLst/>
            <a:gdLst>
              <a:gd name="connsiteX0" fmla="*/ 276182 w 552450"/>
              <a:gd name="connsiteY0" fmla="*/ 722329 h 722376"/>
              <a:gd name="connsiteX1" fmla="*/ -43 w 552450"/>
              <a:gd name="connsiteY1" fmla="*/ 361141 h 722376"/>
              <a:gd name="connsiteX2" fmla="*/ 276182 w 552450"/>
              <a:gd name="connsiteY2" fmla="*/ -47 h 722376"/>
              <a:gd name="connsiteX3" fmla="*/ 552407 w 552450"/>
              <a:gd name="connsiteY3" fmla="*/ 361141 h 722376"/>
              <a:gd name="connsiteX4" fmla="*/ 276182 w 552450"/>
              <a:gd name="connsiteY4" fmla="*/ 722329 h 722376"/>
              <a:gd name="connsiteX5" fmla="*/ 276182 w 552450"/>
              <a:gd name="connsiteY5" fmla="*/ 155972 h 722376"/>
              <a:gd name="connsiteX6" fmla="*/ 156262 w 552450"/>
              <a:gd name="connsiteY6" fmla="*/ 361141 h 722376"/>
              <a:gd name="connsiteX7" fmla="*/ 276182 w 552450"/>
              <a:gd name="connsiteY7" fmla="*/ 566309 h 722376"/>
              <a:gd name="connsiteX8" fmla="*/ 396006 w 552450"/>
              <a:gd name="connsiteY8" fmla="*/ 361141 h 722376"/>
              <a:gd name="connsiteX9" fmla="*/ 276182 w 552450"/>
              <a:gd name="connsiteY9" fmla="*/ 155972 h 722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2450" h="722376">
                <a:moveTo>
                  <a:pt x="276182" y="722329"/>
                </a:moveTo>
                <a:cubicBezTo>
                  <a:pt x="121496" y="722329"/>
                  <a:pt x="-43" y="563642"/>
                  <a:pt x="-43" y="361141"/>
                </a:cubicBezTo>
                <a:cubicBezTo>
                  <a:pt x="-43" y="158639"/>
                  <a:pt x="121210" y="-47"/>
                  <a:pt x="276182" y="-47"/>
                </a:cubicBezTo>
                <a:cubicBezTo>
                  <a:pt x="431154" y="-47"/>
                  <a:pt x="552407" y="158544"/>
                  <a:pt x="552407" y="361141"/>
                </a:cubicBezTo>
                <a:cubicBezTo>
                  <a:pt x="552407" y="563738"/>
                  <a:pt x="431154" y="722329"/>
                  <a:pt x="276182" y="722329"/>
                </a:cubicBezTo>
                <a:close/>
                <a:moveTo>
                  <a:pt x="276182" y="155972"/>
                </a:moveTo>
                <a:cubicBezTo>
                  <a:pt x="219508" y="155972"/>
                  <a:pt x="156262" y="240173"/>
                  <a:pt x="156262" y="361141"/>
                </a:cubicBezTo>
                <a:cubicBezTo>
                  <a:pt x="156262" y="482108"/>
                  <a:pt x="219508" y="566309"/>
                  <a:pt x="276182" y="566309"/>
                </a:cubicBezTo>
                <a:cubicBezTo>
                  <a:pt x="332856" y="566309"/>
                  <a:pt x="396006" y="482013"/>
                  <a:pt x="396006" y="361141"/>
                </a:cubicBezTo>
                <a:cubicBezTo>
                  <a:pt x="396006" y="240269"/>
                  <a:pt x="333332" y="155972"/>
                  <a:pt x="276182" y="155972"/>
                </a:cubicBez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699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D3F8918D-2D8D-0202-539D-3922E33AF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629" y="360326"/>
            <a:ext cx="262416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4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/>
                <a:ea typeface="楷体"/>
                <a:cs typeface="+mn-ea"/>
                <a:sym typeface="+mn-lt"/>
              </a:rPr>
              <a:t>新知探究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08DD7F-AFD3-4710-937E-1B09AB93A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1838245"/>
            <a:ext cx="6443785" cy="429585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D2AF4A9-257E-39E5-C29A-E7B46C581D6F}"/>
              </a:ext>
            </a:extLst>
          </p:cNvPr>
          <p:cNvSpPr txBox="1"/>
          <p:nvPr/>
        </p:nvSpPr>
        <p:spPr>
          <a:xfrm>
            <a:off x="640862" y="1130300"/>
            <a:ext cx="58498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图中有什么？数一数。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91A0149-64C5-3228-61CF-6F8703A22D07}"/>
              </a:ext>
            </a:extLst>
          </p:cNvPr>
          <p:cNvSpPr/>
          <p:nvPr/>
        </p:nvSpPr>
        <p:spPr>
          <a:xfrm>
            <a:off x="902678" y="4958862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EC727B9-074E-6533-8B0A-2119A4FE9E1C}"/>
              </a:ext>
            </a:extLst>
          </p:cNvPr>
          <p:cNvSpPr/>
          <p:nvPr/>
        </p:nvSpPr>
        <p:spPr>
          <a:xfrm>
            <a:off x="1535724" y="4982308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71F5CCC5-6EE7-BFE6-59FE-2475B7D4C891}"/>
              </a:ext>
            </a:extLst>
          </p:cNvPr>
          <p:cNvSpPr/>
          <p:nvPr/>
        </p:nvSpPr>
        <p:spPr>
          <a:xfrm>
            <a:off x="2250832" y="4935415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3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585A74B-0B64-9029-3013-C486F19AD851}"/>
              </a:ext>
            </a:extLst>
          </p:cNvPr>
          <p:cNvSpPr/>
          <p:nvPr/>
        </p:nvSpPr>
        <p:spPr>
          <a:xfrm>
            <a:off x="2567356" y="5369169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4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724A7B2-A665-43E0-9D1B-72DFB28A38DA}"/>
              </a:ext>
            </a:extLst>
          </p:cNvPr>
          <p:cNvSpPr/>
          <p:nvPr/>
        </p:nvSpPr>
        <p:spPr>
          <a:xfrm>
            <a:off x="3024556" y="5158154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C9BB5B3E-1487-FAD7-8069-01B8E0AE6A6F}"/>
              </a:ext>
            </a:extLst>
          </p:cNvPr>
          <p:cNvSpPr/>
          <p:nvPr/>
        </p:nvSpPr>
        <p:spPr>
          <a:xfrm>
            <a:off x="3587264" y="5181600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E483582-83EE-312B-DD77-B7B5CA964222}"/>
              </a:ext>
            </a:extLst>
          </p:cNvPr>
          <p:cNvSpPr/>
          <p:nvPr/>
        </p:nvSpPr>
        <p:spPr>
          <a:xfrm>
            <a:off x="4103079" y="5111261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7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F7D585FC-B015-1B76-476F-6758F193D56F}"/>
              </a:ext>
            </a:extLst>
          </p:cNvPr>
          <p:cNvSpPr/>
          <p:nvPr/>
        </p:nvSpPr>
        <p:spPr>
          <a:xfrm>
            <a:off x="4806464" y="5251938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458127C4-939A-25A3-95EF-AC593925CE63}"/>
              </a:ext>
            </a:extLst>
          </p:cNvPr>
          <p:cNvSpPr/>
          <p:nvPr/>
        </p:nvSpPr>
        <p:spPr>
          <a:xfrm>
            <a:off x="5826369" y="5228492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56E4B869-BD21-9D46-3DF9-C7287B48DEAF}"/>
              </a:ext>
            </a:extLst>
          </p:cNvPr>
          <p:cNvSpPr/>
          <p:nvPr/>
        </p:nvSpPr>
        <p:spPr>
          <a:xfrm>
            <a:off x="6096000" y="3632200"/>
            <a:ext cx="750277" cy="7502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10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1063F5A0-E10D-7D9E-1A0A-60E15C5831EA}"/>
              </a:ext>
            </a:extLst>
          </p:cNvPr>
          <p:cNvSpPr/>
          <p:nvPr/>
        </p:nvSpPr>
        <p:spPr>
          <a:xfrm>
            <a:off x="1805354" y="3105639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FF57D76-4B68-045E-9377-B57219375BB8}"/>
              </a:ext>
            </a:extLst>
          </p:cNvPr>
          <p:cNvSpPr/>
          <p:nvPr/>
        </p:nvSpPr>
        <p:spPr>
          <a:xfrm>
            <a:off x="2438401" y="2180493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212B890A-4EBF-6789-1DBE-6B8056B0653B}"/>
              </a:ext>
            </a:extLst>
          </p:cNvPr>
          <p:cNvSpPr/>
          <p:nvPr/>
        </p:nvSpPr>
        <p:spPr>
          <a:xfrm>
            <a:off x="2919048" y="3362569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3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F0D3B8FF-0D53-CB66-2192-62AB9BC30F8C}"/>
              </a:ext>
            </a:extLst>
          </p:cNvPr>
          <p:cNvSpPr/>
          <p:nvPr/>
        </p:nvSpPr>
        <p:spPr>
          <a:xfrm>
            <a:off x="3411417" y="2403231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4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A934382-48CC-4AB6-646B-62DF566FA1FB}"/>
              </a:ext>
            </a:extLst>
          </p:cNvPr>
          <p:cNvSpPr/>
          <p:nvPr/>
        </p:nvSpPr>
        <p:spPr>
          <a:xfrm>
            <a:off x="3903787" y="2672862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FDF9F546-A070-D777-4E18-9096ACB404E7}"/>
              </a:ext>
            </a:extLst>
          </p:cNvPr>
          <p:cNvSpPr/>
          <p:nvPr/>
        </p:nvSpPr>
        <p:spPr>
          <a:xfrm>
            <a:off x="4091356" y="3375269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6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DA8F9547-CA2B-F906-D905-0D616EA1F7BA}"/>
              </a:ext>
            </a:extLst>
          </p:cNvPr>
          <p:cNvSpPr/>
          <p:nvPr/>
        </p:nvSpPr>
        <p:spPr>
          <a:xfrm>
            <a:off x="4489940" y="2379785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7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0F602672-D3A6-5942-208F-093E5DB5EFAA}"/>
              </a:ext>
            </a:extLst>
          </p:cNvPr>
          <p:cNvSpPr/>
          <p:nvPr/>
        </p:nvSpPr>
        <p:spPr>
          <a:xfrm>
            <a:off x="5216772" y="2414954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1000594-9436-F02C-07AF-B76630B49C2E}"/>
              </a:ext>
            </a:extLst>
          </p:cNvPr>
          <p:cNvSpPr/>
          <p:nvPr/>
        </p:nvSpPr>
        <p:spPr>
          <a:xfrm>
            <a:off x="5216769" y="1840523"/>
            <a:ext cx="539261" cy="53926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endParaRPr lang="zh-CN" altLang="en-US" sz="3600" b="1" dirty="0">
              <a:solidFill>
                <a:schemeClr val="tx1"/>
              </a:solidFill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4C65BA2A-CEFF-F93E-CC62-470D84AC6F2C}"/>
              </a:ext>
            </a:extLst>
          </p:cNvPr>
          <p:cNvSpPr/>
          <p:nvPr/>
        </p:nvSpPr>
        <p:spPr>
          <a:xfrm>
            <a:off x="6506308" y="1955800"/>
            <a:ext cx="750277" cy="7502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</a:rPr>
              <a:t>10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3C67D27C-ED6B-D7A8-5374-FD48EF4F5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flipH="1">
            <a:off x="10761289" y="3632200"/>
            <a:ext cx="1114188" cy="251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对话气泡: 圆角矩形 29">
            <a:extLst>
              <a:ext uri="{FF2B5EF4-FFF2-40B4-BE49-F238E27FC236}">
                <a16:creationId xmlns:a16="http://schemas.microsoft.com/office/drawing/2014/main" id="{39A13B39-C62F-ACA7-B8CF-5145ECD5A93C}"/>
              </a:ext>
            </a:extLst>
          </p:cNvPr>
          <p:cNvSpPr/>
          <p:nvPr/>
        </p:nvSpPr>
        <p:spPr>
          <a:xfrm>
            <a:off x="7479324" y="2010508"/>
            <a:ext cx="4110892" cy="1352061"/>
          </a:xfrm>
          <a:prstGeom prst="wedgeRoundRectCallout">
            <a:avLst>
              <a:gd name="adj1" fmla="val 42007"/>
              <a:gd name="adj2" fmla="val 6250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图中有</a:t>
            </a:r>
            <a:r>
              <a:rPr lang="en-US" altLang="zh-CN" sz="3600" b="1" dirty="0">
                <a:solidFill>
                  <a:schemeClr val="tx1"/>
                </a:solidFill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</a:rPr>
              <a:t>个人，还有</a:t>
            </a:r>
            <a:r>
              <a:rPr lang="en-US" altLang="zh-CN" sz="3600" b="1" dirty="0">
                <a:solidFill>
                  <a:schemeClr val="tx1"/>
                </a:solidFill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</a:rPr>
              <a:t>个蝠鲼。</a:t>
            </a:r>
          </a:p>
        </p:txBody>
      </p:sp>
      <p:sp>
        <p:nvSpPr>
          <p:cNvPr id="31" name="对话气泡: 圆角矩形 30">
            <a:extLst>
              <a:ext uri="{FF2B5EF4-FFF2-40B4-BE49-F238E27FC236}">
                <a16:creationId xmlns:a16="http://schemas.microsoft.com/office/drawing/2014/main" id="{67D6304E-86FA-010B-8919-8612733895BC}"/>
              </a:ext>
            </a:extLst>
          </p:cNvPr>
          <p:cNvSpPr/>
          <p:nvPr/>
        </p:nvSpPr>
        <p:spPr>
          <a:xfrm>
            <a:off x="7448988" y="2157792"/>
            <a:ext cx="4273164" cy="947847"/>
          </a:xfrm>
          <a:prstGeom prst="wedgeRoundRectCallout">
            <a:avLst>
              <a:gd name="adj1" fmla="val 33448"/>
              <a:gd name="adj2" fmla="val 1107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大家动手摆一摆</a:t>
            </a:r>
            <a:r>
              <a:rPr lang="en-US" altLang="zh-CN" sz="3600" b="1" dirty="0">
                <a:solidFill>
                  <a:schemeClr val="tx1"/>
                </a:solidFill>
              </a:rPr>
              <a:t>10</a:t>
            </a:r>
            <a:r>
              <a:rPr lang="zh-CN" altLang="en-US" sz="36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2918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0" grpId="1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C8885CD-2468-F3E3-CECD-C93942F342C6}"/>
              </a:ext>
            </a:extLst>
          </p:cNvPr>
          <p:cNvGrpSpPr/>
          <p:nvPr/>
        </p:nvGrpSpPr>
        <p:grpSpPr>
          <a:xfrm>
            <a:off x="658813" y="1682327"/>
            <a:ext cx="3898900" cy="1610784"/>
            <a:chOff x="619865" y="1922357"/>
            <a:chExt cx="3898900" cy="1610784"/>
          </a:xfrm>
        </p:grpSpPr>
        <p:sp>
          <p:nvSpPr>
            <p:cNvPr id="63" name="AutoShape 5">
              <a:extLst>
                <a:ext uri="{FF2B5EF4-FFF2-40B4-BE49-F238E27FC236}">
                  <a16:creationId xmlns:a16="http://schemas.microsoft.com/office/drawing/2014/main" id="{B6794895-5258-EA1A-07F7-91F92AA3D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649" y="2091690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64" name="AutoShape 27">
              <a:extLst>
                <a:ext uri="{FF2B5EF4-FFF2-40B4-BE49-F238E27FC236}">
                  <a16:creationId xmlns:a16="http://schemas.microsoft.com/office/drawing/2014/main" id="{5473FBB9-A310-5B96-B0EB-97984D828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316" y="2091690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65" name="AutoShape 28">
              <a:extLst>
                <a:ext uri="{FF2B5EF4-FFF2-40B4-BE49-F238E27FC236}">
                  <a16:creationId xmlns:a16="http://schemas.microsoft.com/office/drawing/2014/main" id="{00503F73-7510-6011-2F4E-A9218AEF5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2649" y="2091690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66" name="AutoShape 30">
              <a:extLst>
                <a:ext uri="{FF2B5EF4-FFF2-40B4-BE49-F238E27FC236}">
                  <a16:creationId xmlns:a16="http://schemas.microsoft.com/office/drawing/2014/main" id="{6712FEDD-0BAF-A9A0-C0B1-937F13A83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982" y="2091690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67" name="AutoShape 31">
              <a:extLst>
                <a:ext uri="{FF2B5EF4-FFF2-40B4-BE49-F238E27FC236}">
                  <a16:creationId xmlns:a16="http://schemas.microsoft.com/office/drawing/2014/main" id="{F0F4426A-5318-BFBD-F627-1474FE42F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2316" y="2091690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69" name="AutoShape 32">
              <a:extLst>
                <a:ext uri="{FF2B5EF4-FFF2-40B4-BE49-F238E27FC236}">
                  <a16:creationId xmlns:a16="http://schemas.microsoft.com/office/drawing/2014/main" id="{2A3C5F1F-EF74-2D47-F679-D357BA472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649" y="2813474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0" name="AutoShape 33">
              <a:extLst>
                <a:ext uri="{FF2B5EF4-FFF2-40B4-BE49-F238E27FC236}">
                  <a16:creationId xmlns:a16="http://schemas.microsoft.com/office/drawing/2014/main" id="{8A0E098B-BCA2-8D04-537C-F0DF658BA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3316" y="2813474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1" name="AutoShape 35">
              <a:extLst>
                <a:ext uri="{FF2B5EF4-FFF2-40B4-BE49-F238E27FC236}">
                  <a16:creationId xmlns:a16="http://schemas.microsoft.com/office/drawing/2014/main" id="{DBAD1782-3D49-9809-203A-ECE75AFD1F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2982" y="2813474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2" name="AutoShape 36">
              <a:extLst>
                <a:ext uri="{FF2B5EF4-FFF2-40B4-BE49-F238E27FC236}">
                  <a16:creationId xmlns:a16="http://schemas.microsoft.com/office/drawing/2014/main" id="{48E77654-07A6-318D-68AF-29A491AEFF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2649" y="2813474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3" name="AutoShape 37">
              <a:extLst>
                <a:ext uri="{FF2B5EF4-FFF2-40B4-BE49-F238E27FC236}">
                  <a16:creationId xmlns:a16="http://schemas.microsoft.com/office/drawing/2014/main" id="{B3C1EE7E-188B-1D6C-339B-BCD97049D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2316" y="2813474"/>
              <a:ext cx="575733" cy="575733"/>
            </a:xfrm>
            <a:prstGeom prst="cube">
              <a:avLst>
                <a:gd name="adj" fmla="val 25000"/>
              </a:avLst>
            </a:prstGeom>
            <a:solidFill>
              <a:schemeClr val="accent2"/>
            </a:solidFill>
            <a:ln w="12700">
              <a:solidFill>
                <a:srgbClr val="34699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4" name="圆角矩形 116">
              <a:extLst>
                <a:ext uri="{FF2B5EF4-FFF2-40B4-BE49-F238E27FC236}">
                  <a16:creationId xmlns:a16="http://schemas.microsoft.com/office/drawing/2014/main" id="{C85A319C-8815-A0B2-D8EB-2227DBB1A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865" y="1922357"/>
              <a:ext cx="3898900" cy="161078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72BFC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latin typeface="方正楷体简体" pitchFamily="65" charset="-122"/>
                <a:ea typeface="方正楷体简体" pitchFamily="65" charset="-122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30AC4DFB-EF8F-78D4-9109-35BA736C8070}"/>
              </a:ext>
            </a:extLst>
          </p:cNvPr>
          <p:cNvGrpSpPr/>
          <p:nvPr/>
        </p:nvGrpSpPr>
        <p:grpSpPr>
          <a:xfrm>
            <a:off x="5174509" y="2306108"/>
            <a:ext cx="2662767" cy="2652183"/>
            <a:chOff x="5174509" y="1130300"/>
            <a:chExt cx="2662767" cy="2652183"/>
          </a:xfrm>
        </p:grpSpPr>
        <p:sp>
          <p:nvSpPr>
            <p:cNvPr id="75" name="AutoShape 3">
              <a:extLst>
                <a:ext uri="{FF2B5EF4-FFF2-40B4-BE49-F238E27FC236}">
                  <a16:creationId xmlns:a16="http://schemas.microsoft.com/office/drawing/2014/main" id="{C0F8C658-0C65-AFD0-A0FF-C3D581326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8026" y="3111499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6" name="AutoShape 17">
              <a:extLst>
                <a:ext uri="{FF2B5EF4-FFF2-40B4-BE49-F238E27FC236}">
                  <a16:creationId xmlns:a16="http://schemas.microsoft.com/office/drawing/2014/main" id="{07ADE14D-B986-45AA-7571-BB6CDB6F8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5142" y="1949449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7" name="AutoShape 18">
              <a:extLst>
                <a:ext uri="{FF2B5EF4-FFF2-40B4-BE49-F238E27FC236}">
                  <a16:creationId xmlns:a16="http://schemas.microsoft.com/office/drawing/2014/main" id="{10C5A4B7-A3DA-9145-44DA-A660D9FEB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7442" y="1949449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8" name="AutoShape 19">
              <a:extLst>
                <a:ext uri="{FF2B5EF4-FFF2-40B4-BE49-F238E27FC236}">
                  <a16:creationId xmlns:a16="http://schemas.microsoft.com/office/drawing/2014/main" id="{32A0D12F-16F8-CC7E-EB00-65778D70A8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8" y="1962149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79" name="AutoShape 20">
              <a:extLst>
                <a:ext uri="{FF2B5EF4-FFF2-40B4-BE49-F238E27FC236}">
                  <a16:creationId xmlns:a16="http://schemas.microsoft.com/office/drawing/2014/main" id="{BCBAD6C9-EBAA-4DEB-693C-BAEBADFACD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1108" y="1361015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0" name="AutoShape 22">
              <a:extLst>
                <a:ext uri="{FF2B5EF4-FFF2-40B4-BE49-F238E27FC236}">
                  <a16:creationId xmlns:a16="http://schemas.microsoft.com/office/drawing/2014/main" id="{06B03972-DB07-67C0-8F24-43C55033E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7059" y="1373715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1" name="AutoShape 23">
              <a:extLst>
                <a:ext uri="{FF2B5EF4-FFF2-40B4-BE49-F238E27FC236}">
                  <a16:creationId xmlns:a16="http://schemas.microsoft.com/office/drawing/2014/main" id="{932D26F3-0203-3115-DAC9-F796974F9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2642" y="2537882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2" name="AutoShape 24">
              <a:extLst>
                <a:ext uri="{FF2B5EF4-FFF2-40B4-BE49-F238E27FC236}">
                  <a16:creationId xmlns:a16="http://schemas.microsoft.com/office/drawing/2014/main" id="{A45E6178-F1CB-60E4-ACD3-9613299983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6475" y="2537882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3" name="AutoShape 25">
              <a:extLst>
                <a:ext uri="{FF2B5EF4-FFF2-40B4-BE49-F238E27FC236}">
                  <a16:creationId xmlns:a16="http://schemas.microsoft.com/office/drawing/2014/main" id="{E80E4735-C1C3-A486-567B-11161EA618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76108" y="1361015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4" name="AutoShape 26">
              <a:extLst>
                <a:ext uri="{FF2B5EF4-FFF2-40B4-BE49-F238E27FC236}">
                  <a16:creationId xmlns:a16="http://schemas.microsoft.com/office/drawing/2014/main" id="{FAEF3CD8-4ADF-2046-6E7E-ED5B89660D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6075" y="1388533"/>
              <a:ext cx="575733" cy="575733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 w="12700">
              <a:solidFill>
                <a:srgbClr val="5E7E2B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>
                <a:latin typeface="方正楷体简体" pitchFamily="65" charset="-122"/>
                <a:ea typeface="方正楷体简体" pitchFamily="65" charset="-122"/>
              </a:endParaRPr>
            </a:p>
          </p:txBody>
        </p:sp>
        <p:sp>
          <p:nvSpPr>
            <p:cNvPr id="85" name="圆角矩形 117">
              <a:extLst>
                <a:ext uri="{FF2B5EF4-FFF2-40B4-BE49-F238E27FC236}">
                  <a16:creationId xmlns:a16="http://schemas.microsoft.com/office/drawing/2014/main" id="{3A83F3CF-51D8-AC10-4A30-E4E23A76D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4509" y="1130300"/>
              <a:ext cx="2662767" cy="265218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72BFC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latin typeface="方正楷体简体" pitchFamily="65" charset="-122"/>
                <a:ea typeface="方正楷体简体" pitchFamily="65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62BB3252-B52D-E37D-C42B-20EDB62B892A}"/>
              </a:ext>
            </a:extLst>
          </p:cNvPr>
          <p:cNvGrpSpPr/>
          <p:nvPr/>
        </p:nvGrpSpPr>
        <p:grpSpPr>
          <a:xfrm>
            <a:off x="8466350" y="1645074"/>
            <a:ext cx="3128433" cy="3274483"/>
            <a:chOff x="8466350" y="1645074"/>
            <a:chExt cx="3128433" cy="3274483"/>
          </a:xfrm>
        </p:grpSpPr>
        <p:sp>
          <p:nvSpPr>
            <p:cNvPr id="86" name="Oval 4">
              <a:extLst>
                <a:ext uri="{FF2B5EF4-FFF2-40B4-BE49-F238E27FC236}">
                  <a16:creationId xmlns:a16="http://schemas.microsoft.com/office/drawing/2014/main" id="{B0535CFE-A039-9DE7-D85F-810E2D61A2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17398" y="3619923"/>
              <a:ext cx="577851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87" name="Oval 8">
              <a:extLst>
                <a:ext uri="{FF2B5EF4-FFF2-40B4-BE49-F238E27FC236}">
                  <a16:creationId xmlns:a16="http://schemas.microsoft.com/office/drawing/2014/main" id="{03BE8E9E-3320-5CE8-1FCA-C5EAF776F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3150" y="3116157"/>
              <a:ext cx="577849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88" name="Oval 9">
              <a:extLst>
                <a:ext uri="{FF2B5EF4-FFF2-40B4-BE49-F238E27FC236}">
                  <a16:creationId xmlns:a16="http://schemas.microsoft.com/office/drawing/2014/main" id="{9694818C-BA4D-D054-4D2F-55DDF09E8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5416" y="3988223"/>
              <a:ext cx="577849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89" name="Oval 10">
              <a:extLst>
                <a:ext uri="{FF2B5EF4-FFF2-40B4-BE49-F238E27FC236}">
                  <a16:creationId xmlns:a16="http://schemas.microsoft.com/office/drawing/2014/main" id="{B79F8DD7-A016-A608-5933-CA618AFE6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0283" y="2544657"/>
              <a:ext cx="577849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0" name="Oval 11">
              <a:extLst>
                <a:ext uri="{FF2B5EF4-FFF2-40B4-BE49-F238E27FC236}">
                  <a16:creationId xmlns:a16="http://schemas.microsoft.com/office/drawing/2014/main" id="{8D72C0DE-CDF6-1089-8B2C-DB35EB50D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9035" y="1717042"/>
              <a:ext cx="577851" cy="57784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1" name="Oval 12">
              <a:extLst>
                <a:ext uri="{FF2B5EF4-FFF2-40B4-BE49-F238E27FC236}">
                  <a16:creationId xmlns:a16="http://schemas.microsoft.com/office/drawing/2014/main" id="{77D27121-2FDA-D938-C39A-F67103EBC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6683" y="3596642"/>
              <a:ext cx="577849" cy="577849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2" name="Oval 13">
              <a:extLst>
                <a:ext uri="{FF2B5EF4-FFF2-40B4-BE49-F238E27FC236}">
                  <a16:creationId xmlns:a16="http://schemas.microsoft.com/office/drawing/2014/main" id="{1B40ADFE-6329-3C5A-B874-20F6E31E4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58450" y="3099223"/>
              <a:ext cx="577849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3" name="Oval 14">
              <a:extLst>
                <a:ext uri="{FF2B5EF4-FFF2-40B4-BE49-F238E27FC236}">
                  <a16:creationId xmlns:a16="http://schemas.microsoft.com/office/drawing/2014/main" id="{F79555EF-0574-7EA6-1880-F9B985FA0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4265" y="1740323"/>
              <a:ext cx="577851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4" name="Oval 15">
              <a:extLst>
                <a:ext uri="{FF2B5EF4-FFF2-40B4-BE49-F238E27FC236}">
                  <a16:creationId xmlns:a16="http://schemas.microsoft.com/office/drawing/2014/main" id="{E20BF439-A0D6-74AC-E46A-060A5FC00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08983" y="2544657"/>
              <a:ext cx="577849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5" name="Oval 16">
              <a:extLst>
                <a:ext uri="{FF2B5EF4-FFF2-40B4-BE49-F238E27FC236}">
                  <a16:creationId xmlns:a16="http://schemas.microsoft.com/office/drawing/2014/main" id="{DF2059CC-4F95-65F7-2674-9361F5E4E5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68665" y="3975523"/>
              <a:ext cx="577851" cy="577851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rgbClr val="5EBDFF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400"/>
            </a:p>
          </p:txBody>
        </p:sp>
        <p:sp>
          <p:nvSpPr>
            <p:cNvPr id="96" name="圆角矩形 118">
              <a:extLst>
                <a:ext uri="{FF2B5EF4-FFF2-40B4-BE49-F238E27FC236}">
                  <a16:creationId xmlns:a16="http://schemas.microsoft.com/office/drawing/2014/main" id="{EE288B62-3306-D7A0-07E2-9C5AC76DD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6350" y="1645074"/>
              <a:ext cx="3128433" cy="3274483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72BFC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84858B6-4EA2-C327-AC00-44D5BDDD9792}"/>
              </a:ext>
            </a:extLst>
          </p:cNvPr>
          <p:cNvGrpSpPr/>
          <p:nvPr/>
        </p:nvGrpSpPr>
        <p:grpSpPr>
          <a:xfrm>
            <a:off x="1220998" y="3647441"/>
            <a:ext cx="2491317" cy="2091267"/>
            <a:chOff x="1220998" y="3647441"/>
            <a:chExt cx="2491317" cy="2091267"/>
          </a:xfrm>
        </p:grpSpPr>
        <p:pic>
          <p:nvPicPr>
            <p:cNvPr id="97" name="Picture 6" descr="P-045-6">
              <a:extLst>
                <a:ext uri="{FF2B5EF4-FFF2-40B4-BE49-F238E27FC236}">
                  <a16:creationId xmlns:a16="http://schemas.microsoft.com/office/drawing/2014/main" id="{998E4EAC-66B2-4312-80D7-043C931F9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645226">
              <a:off x="1951249" y="4771391"/>
              <a:ext cx="383116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Picture 38" descr="P-045-6">
              <a:extLst>
                <a:ext uri="{FF2B5EF4-FFF2-40B4-BE49-F238E27FC236}">
                  <a16:creationId xmlns:a16="http://schemas.microsoft.com/office/drawing/2014/main" id="{9E0C2410-07E9-2061-0E9B-B44972221D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0067345">
              <a:off x="2503698" y="3770208"/>
              <a:ext cx="383117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9" name="Picture 39" descr="P-045-6">
              <a:extLst>
                <a:ext uri="{FF2B5EF4-FFF2-40B4-BE49-F238E27FC236}">
                  <a16:creationId xmlns:a16="http://schemas.microsoft.com/office/drawing/2014/main" id="{7CCB8A02-7DA6-2E8D-D8AD-D7A67779F0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259653">
              <a:off x="1831657" y="3849583"/>
              <a:ext cx="383116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40" descr="P-045-6">
              <a:extLst>
                <a:ext uri="{FF2B5EF4-FFF2-40B4-BE49-F238E27FC236}">
                  <a16:creationId xmlns:a16="http://schemas.microsoft.com/office/drawing/2014/main" id="{7B14DA03-114E-A41C-4DB1-C67B6EEA05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6313248">
              <a:off x="2798974" y="4313132"/>
              <a:ext cx="383117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41" descr="P-045-6">
              <a:extLst>
                <a:ext uri="{FF2B5EF4-FFF2-40B4-BE49-F238E27FC236}">
                  <a16:creationId xmlns:a16="http://schemas.microsoft.com/office/drawing/2014/main" id="{71E96293-25E2-E114-CDA1-90796AFD62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821429">
              <a:off x="2733357" y="4014683"/>
              <a:ext cx="383116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42" descr="P-045-6">
              <a:extLst>
                <a:ext uri="{FF2B5EF4-FFF2-40B4-BE49-F238E27FC236}">
                  <a16:creationId xmlns:a16="http://schemas.microsoft.com/office/drawing/2014/main" id="{57ECC9E1-347B-C3F2-31B8-320B319E13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370171">
              <a:off x="2152332" y="3710942"/>
              <a:ext cx="383117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43" descr="P-045-6">
              <a:extLst>
                <a:ext uri="{FF2B5EF4-FFF2-40B4-BE49-F238E27FC236}">
                  <a16:creationId xmlns:a16="http://schemas.microsoft.com/office/drawing/2014/main" id="{6FF0B414-1525-DAC1-83B6-CA526BC022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577561">
              <a:off x="2675150" y="4616875"/>
              <a:ext cx="385233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44" descr="P-045-6">
              <a:extLst>
                <a:ext uri="{FF2B5EF4-FFF2-40B4-BE49-F238E27FC236}">
                  <a16:creationId xmlns:a16="http://schemas.microsoft.com/office/drawing/2014/main" id="{372A58B5-FDF8-D615-1B92-96EB3136A5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066165">
              <a:off x="2361883" y="4839124"/>
              <a:ext cx="383116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45" descr="P-045-6">
              <a:extLst>
                <a:ext uri="{FF2B5EF4-FFF2-40B4-BE49-F238E27FC236}">
                  <a16:creationId xmlns:a16="http://schemas.microsoft.com/office/drawing/2014/main" id="{D594431B-BD2B-03F6-EBB2-D3EFDA41C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131697">
              <a:off x="1663383" y="4151208"/>
              <a:ext cx="385233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46" descr="P-045-6">
              <a:extLst>
                <a:ext uri="{FF2B5EF4-FFF2-40B4-BE49-F238E27FC236}">
                  <a16:creationId xmlns:a16="http://schemas.microsoft.com/office/drawing/2014/main" id="{4AA2C164-A729-B81C-0B3E-9613E9118B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3053273">
              <a:off x="1689841" y="4469766"/>
              <a:ext cx="383117" cy="893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" name="圆角矩形 121">
              <a:extLst>
                <a:ext uri="{FF2B5EF4-FFF2-40B4-BE49-F238E27FC236}">
                  <a16:creationId xmlns:a16="http://schemas.microsoft.com/office/drawing/2014/main" id="{44B52251-5AC4-FD65-EFA3-33899D9F6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0998" y="3647441"/>
              <a:ext cx="2491317" cy="2091267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72BFC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400">
                <a:solidFill>
                  <a:srgbClr val="FFFFFF"/>
                </a:solidFill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5CF3686B-2E52-B02C-DDD6-E3314DF9524E}"/>
              </a:ext>
            </a:extLst>
          </p:cNvPr>
          <p:cNvSpPr txBox="1"/>
          <p:nvPr/>
        </p:nvSpPr>
        <p:spPr>
          <a:xfrm>
            <a:off x="1360953" y="631279"/>
            <a:ext cx="3211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动手摆一摆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2" descr="237">
            <a:extLst>
              <a:ext uri="{FF2B5EF4-FFF2-40B4-BE49-F238E27FC236}">
                <a16:creationId xmlns:a16="http://schemas.microsoft.com/office/drawing/2014/main" id="{03E05622-7B44-245E-481A-EC608ED04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137" y="2258484"/>
            <a:ext cx="2772833" cy="138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8" descr="231">
            <a:extLst>
              <a:ext uri="{FF2B5EF4-FFF2-40B4-BE49-F238E27FC236}">
                <a16:creationId xmlns:a16="http://schemas.microsoft.com/office/drawing/2014/main" id="{7B1C509C-9C7E-3FC7-1364-0757C654F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230" y="4181158"/>
            <a:ext cx="1735667" cy="172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EBA487A6-1444-75E0-CEB0-03D69FD3EE4E}"/>
              </a:ext>
            </a:extLst>
          </p:cNvPr>
          <p:cNvSpPr/>
          <p:nvPr/>
        </p:nvSpPr>
        <p:spPr>
          <a:xfrm>
            <a:off x="1647190" y="620183"/>
            <a:ext cx="4718051" cy="817033"/>
          </a:xfrm>
          <a:prstGeom prst="wedgeRoundRectCallout">
            <a:avLst>
              <a:gd name="adj1" fmla="val -38357"/>
              <a:gd name="adj2" fmla="val 7681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altLang="zh-CN" sz="3733" b="1" dirty="0">
                <a:solidFill>
                  <a:schemeClr val="tx1"/>
                </a:solidFill>
                <a:sym typeface="+mn-ea"/>
              </a:rPr>
              <a:t>10</a:t>
            </a:r>
            <a:r>
              <a:rPr lang="zh-CN" altLang="en-US" sz="3733" b="1" dirty="0">
                <a:solidFill>
                  <a:schemeClr val="tx1"/>
                </a:solidFill>
                <a:sym typeface="+mn-ea"/>
              </a:rPr>
              <a:t>是一个两位数哦！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0142ACE-8B6F-8DDA-F754-461121B10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2653" y="1285646"/>
            <a:ext cx="6780100" cy="4515790"/>
          </a:xfrm>
          <a:custGeom>
            <a:avLst/>
            <a:gdLst>
              <a:gd name="connsiteX0" fmla="*/ 1190594 w 5593582"/>
              <a:gd name="connsiteY0" fmla="*/ 0 h 4324531"/>
              <a:gd name="connsiteX1" fmla="*/ 5593582 w 5593582"/>
              <a:gd name="connsiteY1" fmla="*/ 0 h 4324531"/>
              <a:gd name="connsiteX2" fmla="*/ 5593582 w 5593582"/>
              <a:gd name="connsiteY2" fmla="*/ 4324531 h 4324531"/>
              <a:gd name="connsiteX3" fmla="*/ 0 w 5593582"/>
              <a:gd name="connsiteY3" fmla="*/ 4324531 h 4324531"/>
              <a:gd name="connsiteX4" fmla="*/ 0 w 5593582"/>
              <a:gd name="connsiteY4" fmla="*/ 684722 h 4324531"/>
              <a:gd name="connsiteX5" fmla="*/ 103661 w 5593582"/>
              <a:gd name="connsiteY5" fmla="*/ 709718 h 4324531"/>
              <a:gd name="connsiteX6" fmla="*/ 228583 w 5593582"/>
              <a:gd name="connsiteY6" fmla="*/ 732245 h 4324531"/>
              <a:gd name="connsiteX7" fmla="*/ 777223 w 5593582"/>
              <a:gd name="connsiteY7" fmla="*/ 791028 h 4324531"/>
              <a:gd name="connsiteX8" fmla="*/ 999291 w 5593582"/>
              <a:gd name="connsiteY8" fmla="*/ 784496 h 4324531"/>
              <a:gd name="connsiteX9" fmla="*/ 1312800 w 5593582"/>
              <a:gd name="connsiteY9" fmla="*/ 503645 h 4324531"/>
              <a:gd name="connsiteX10" fmla="*/ 1332394 w 5593582"/>
              <a:gd name="connsiteY10" fmla="*/ 190136 h 4324531"/>
              <a:gd name="connsiteX11" fmla="*/ 1286674 w 5593582"/>
              <a:gd name="connsiteY11" fmla="*/ 79102 h 4324531"/>
              <a:gd name="connsiteX12" fmla="*/ 1196689 w 5593582"/>
              <a:gd name="connsiteY12" fmla="*/ 3318 h 432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593582" h="4324531">
                <a:moveTo>
                  <a:pt x="1190594" y="0"/>
                </a:moveTo>
                <a:lnTo>
                  <a:pt x="5593582" y="0"/>
                </a:lnTo>
                <a:lnTo>
                  <a:pt x="5593582" y="4324531"/>
                </a:lnTo>
                <a:lnTo>
                  <a:pt x="0" y="4324531"/>
                </a:lnTo>
                <a:lnTo>
                  <a:pt x="0" y="684722"/>
                </a:lnTo>
                <a:lnTo>
                  <a:pt x="103661" y="709718"/>
                </a:lnTo>
                <a:cubicBezTo>
                  <a:pt x="145143" y="718063"/>
                  <a:pt x="186901" y="725208"/>
                  <a:pt x="228583" y="732245"/>
                </a:cubicBezTo>
                <a:cubicBezTo>
                  <a:pt x="401832" y="761495"/>
                  <a:pt x="603752" y="775608"/>
                  <a:pt x="777223" y="791028"/>
                </a:cubicBezTo>
                <a:cubicBezTo>
                  <a:pt x="851246" y="788851"/>
                  <a:pt x="928086" y="804840"/>
                  <a:pt x="999291" y="784496"/>
                </a:cubicBezTo>
                <a:cubicBezTo>
                  <a:pt x="1179832" y="732913"/>
                  <a:pt x="1211961" y="641635"/>
                  <a:pt x="1312800" y="503645"/>
                </a:cubicBezTo>
                <a:cubicBezTo>
                  <a:pt x="1331139" y="389025"/>
                  <a:pt x="1355602" y="306172"/>
                  <a:pt x="1332394" y="190136"/>
                </a:cubicBezTo>
                <a:cubicBezTo>
                  <a:pt x="1324544" y="150887"/>
                  <a:pt x="1314157" y="108202"/>
                  <a:pt x="1286674" y="79102"/>
                </a:cubicBezTo>
                <a:cubicBezTo>
                  <a:pt x="1258891" y="49684"/>
                  <a:pt x="1228701" y="24763"/>
                  <a:pt x="1196689" y="3318"/>
                </a:cubicBez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804155D-8926-3608-D60F-A65C16564386}"/>
              </a:ext>
            </a:extLst>
          </p:cNvPr>
          <p:cNvSpPr txBox="1"/>
          <p:nvPr/>
        </p:nvSpPr>
        <p:spPr>
          <a:xfrm>
            <a:off x="1360953" y="631279"/>
            <a:ext cx="32110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/>
              <a:t>生活中的</a:t>
            </a:r>
            <a:r>
              <a:rPr lang="en-US" altLang="zh-CN" sz="4400" b="1" dirty="0"/>
              <a:t>10</a:t>
            </a:r>
            <a:endParaRPr lang="zh-CN" altLang="en-US" sz="44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316D8F3-828D-4A19-8E1F-8315063166F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48" y="2173581"/>
            <a:ext cx="3211048" cy="322034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40D821A-AE69-43A2-A952-FE2E8F162A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26" y="1669381"/>
            <a:ext cx="5004278" cy="351923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2F61BA5-7131-4069-A0AC-F5959F3A8B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1123" y="1441698"/>
            <a:ext cx="3194902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AFEF519C-CF50-E4F0-DD32-404891427173}"/>
              </a:ext>
            </a:extLst>
          </p:cNvPr>
          <p:cNvGrpSpPr/>
          <p:nvPr/>
        </p:nvGrpSpPr>
        <p:grpSpPr>
          <a:xfrm>
            <a:off x="1004095" y="2743508"/>
            <a:ext cx="5413885" cy="1431884"/>
            <a:chOff x="7260116" y="4645847"/>
            <a:chExt cx="4373696" cy="1156771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B47189D-0B53-5475-C0D9-CA8D9C8C1759}"/>
                </a:ext>
              </a:extLst>
            </p:cNvPr>
            <p:cNvCxnSpPr/>
            <p:nvPr/>
          </p:nvCxnSpPr>
          <p:spPr>
            <a:xfrm>
              <a:off x="7260116" y="4671152"/>
              <a:ext cx="437369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764DD31B-630A-DFFF-194F-85A9AB0BE0EB}"/>
                </a:ext>
              </a:extLst>
            </p:cNvPr>
            <p:cNvCxnSpPr/>
            <p:nvPr/>
          </p:nvCxnSpPr>
          <p:spPr>
            <a:xfrm>
              <a:off x="7284215" y="4645847"/>
              <a:ext cx="0" cy="115677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B0518DB5-6D88-76EA-DC07-A9A15CF05352}"/>
                </a:ext>
              </a:extLst>
            </p:cNvPr>
            <p:cNvCxnSpPr/>
            <p:nvPr/>
          </p:nvCxnSpPr>
          <p:spPr>
            <a:xfrm>
              <a:off x="7303265" y="5328767"/>
              <a:ext cx="429183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534" name="Picture 16" descr="160">
            <a:extLst>
              <a:ext uri="{FF2B5EF4-FFF2-40B4-BE49-F238E27FC236}">
                <a16:creationId xmlns:a16="http://schemas.microsoft.com/office/drawing/2014/main" id="{EE305498-97DA-667B-0978-AD46A83C9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01" y="3165871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4319756-DD4A-C2B2-8100-05A0334261B2}"/>
              </a:ext>
            </a:extLst>
          </p:cNvPr>
          <p:cNvSpPr txBox="1"/>
          <p:nvPr/>
        </p:nvSpPr>
        <p:spPr>
          <a:xfrm>
            <a:off x="1471121" y="477042"/>
            <a:ext cx="420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以内数的顺序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DBD6BAD-EC50-6215-9E22-B71D81B3AAC7}"/>
              </a:ext>
            </a:extLst>
          </p:cNvPr>
          <p:cNvSpPr txBox="1"/>
          <p:nvPr/>
        </p:nvSpPr>
        <p:spPr>
          <a:xfrm>
            <a:off x="775487" y="1438269"/>
            <a:ext cx="64520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用计数器拨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该怎么拨呢？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69D9BA8-79D2-9DCF-CDFD-6A58CBA6C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968072" y="4156428"/>
            <a:ext cx="1638963" cy="2173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655665A8-5950-E382-16F0-4CBD87380D55}"/>
              </a:ext>
            </a:extLst>
          </p:cNvPr>
          <p:cNvSpPr/>
          <p:nvPr/>
        </p:nvSpPr>
        <p:spPr>
          <a:xfrm>
            <a:off x="7227550" y="4379515"/>
            <a:ext cx="2952520" cy="703724"/>
          </a:xfrm>
          <a:prstGeom prst="wedgeRoundRectCallout">
            <a:avLst>
              <a:gd name="adj1" fmla="val 64881"/>
              <a:gd name="adj2" fmla="val 217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</a:rPr>
              <a:t>颗</a:t>
            </a:r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</a:rPr>
              <a:t>颗地拨。</a:t>
            </a:r>
          </a:p>
        </p:txBody>
      </p:sp>
      <p:pic>
        <p:nvPicPr>
          <p:cNvPr id="18" name="Picture 16" descr="160">
            <a:extLst>
              <a:ext uri="{FF2B5EF4-FFF2-40B4-BE49-F238E27FC236}">
                <a16:creationId xmlns:a16="http://schemas.microsoft.com/office/drawing/2014/main" id="{CEAF5F85-F8AC-1F8E-A170-2D7B19B4B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657" y="3165871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 descr="160">
            <a:extLst>
              <a:ext uri="{FF2B5EF4-FFF2-40B4-BE49-F238E27FC236}">
                <a16:creationId xmlns:a16="http://schemas.microsoft.com/office/drawing/2014/main" id="{0CE86FC3-BBDF-24F1-41CA-E5EFFE383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214" y="3165871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6" descr="160">
            <a:extLst>
              <a:ext uri="{FF2B5EF4-FFF2-40B4-BE49-F238E27FC236}">
                <a16:creationId xmlns:a16="http://schemas.microsoft.com/office/drawing/2014/main" id="{BFDFBFE5-D777-5464-EF26-1B71BCF9A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770" y="3154854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6" descr="160">
            <a:extLst>
              <a:ext uri="{FF2B5EF4-FFF2-40B4-BE49-F238E27FC236}">
                <a16:creationId xmlns:a16="http://schemas.microsoft.com/office/drawing/2014/main" id="{D56883D2-9406-15FB-F850-F7C168A4C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327" y="3143837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6" descr="160">
            <a:extLst>
              <a:ext uri="{FF2B5EF4-FFF2-40B4-BE49-F238E27FC236}">
                <a16:creationId xmlns:a16="http://schemas.microsoft.com/office/drawing/2014/main" id="{17F5135C-B471-97D1-A332-5CD699AAA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867" y="3154854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6" descr="160">
            <a:extLst>
              <a:ext uri="{FF2B5EF4-FFF2-40B4-BE49-F238E27FC236}">
                <a16:creationId xmlns:a16="http://schemas.microsoft.com/office/drawing/2014/main" id="{23E0D887-A992-5056-DD29-F44BBDAE6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423" y="3154854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6" descr="160">
            <a:extLst>
              <a:ext uri="{FF2B5EF4-FFF2-40B4-BE49-F238E27FC236}">
                <a16:creationId xmlns:a16="http://schemas.microsoft.com/office/drawing/2014/main" id="{D8CF5798-492B-0B9D-7613-AA7A79658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980" y="3154854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16" descr="160">
            <a:extLst>
              <a:ext uri="{FF2B5EF4-FFF2-40B4-BE49-F238E27FC236}">
                <a16:creationId xmlns:a16="http://schemas.microsoft.com/office/drawing/2014/main" id="{F7841D98-7BEC-AA94-CCDC-2632C498D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519" y="3154854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6" descr="160">
            <a:extLst>
              <a:ext uri="{FF2B5EF4-FFF2-40B4-BE49-F238E27FC236}">
                <a16:creationId xmlns:a16="http://schemas.microsoft.com/office/drawing/2014/main" id="{E1EC8EF4-649D-F555-BF12-0CDA3B255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076" y="3143837"/>
            <a:ext cx="374651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对话气泡: 圆角矩形 29">
            <a:extLst>
              <a:ext uri="{FF2B5EF4-FFF2-40B4-BE49-F238E27FC236}">
                <a16:creationId xmlns:a16="http://schemas.microsoft.com/office/drawing/2014/main" id="{4028D957-E064-53E0-488C-7F777EBB38AF}"/>
              </a:ext>
            </a:extLst>
          </p:cNvPr>
          <p:cNvSpPr/>
          <p:nvPr/>
        </p:nvSpPr>
        <p:spPr>
          <a:xfrm>
            <a:off x="7053126" y="4349047"/>
            <a:ext cx="3126944" cy="733696"/>
          </a:xfrm>
          <a:prstGeom prst="wedgeRoundRectCallout">
            <a:avLst>
              <a:gd name="adj1" fmla="val 64881"/>
              <a:gd name="adj2" fmla="val 217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b="1">
                <a:solidFill>
                  <a:schemeClr val="tx1"/>
                </a:solidFill>
              </a:rPr>
              <a:t>2</a:t>
            </a:r>
            <a:r>
              <a:rPr lang="zh-CN" altLang="en-US" sz="3600" b="1">
                <a:solidFill>
                  <a:schemeClr val="tx1"/>
                </a:solidFill>
              </a:rPr>
              <a:t>颗</a:t>
            </a:r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</a:rPr>
              <a:t>颗地拨。</a:t>
            </a:r>
          </a:p>
        </p:txBody>
      </p: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4F1D17C9-1C7A-F46B-D3BF-8BA36D22CB72}"/>
              </a:ext>
            </a:extLst>
          </p:cNvPr>
          <p:cNvSpPr/>
          <p:nvPr/>
        </p:nvSpPr>
        <p:spPr>
          <a:xfrm>
            <a:off x="7140386" y="4314709"/>
            <a:ext cx="3038764" cy="789622"/>
          </a:xfrm>
          <a:prstGeom prst="wedgeRoundRectCallout">
            <a:avLst>
              <a:gd name="adj1" fmla="val 64881"/>
              <a:gd name="adj2" fmla="val 2172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</a:rPr>
              <a:t>颗</a:t>
            </a:r>
            <a:r>
              <a:rPr lang="en-US" altLang="zh-CN" sz="3600" b="1" dirty="0">
                <a:solidFill>
                  <a:schemeClr val="tx1"/>
                </a:solidFill>
              </a:rPr>
              <a:t>5</a:t>
            </a:r>
            <a:r>
              <a:rPr lang="zh-CN" altLang="en-US" sz="3600" b="1" dirty="0">
                <a:solidFill>
                  <a:schemeClr val="tx1"/>
                </a:solidFill>
              </a:rPr>
              <a:t>颗地拨。</a:t>
            </a:r>
          </a:p>
        </p:txBody>
      </p:sp>
      <p:sp>
        <p:nvSpPr>
          <p:cNvPr id="33" name="对话气泡: 圆角矩形 32">
            <a:extLst>
              <a:ext uri="{FF2B5EF4-FFF2-40B4-BE49-F238E27FC236}">
                <a16:creationId xmlns:a16="http://schemas.microsoft.com/office/drawing/2014/main" id="{C09B0276-1685-9F86-687D-35FF243AF788}"/>
              </a:ext>
            </a:extLst>
          </p:cNvPr>
          <p:cNvSpPr/>
          <p:nvPr/>
        </p:nvSpPr>
        <p:spPr>
          <a:xfrm>
            <a:off x="5332716" y="4295309"/>
            <a:ext cx="4846434" cy="743970"/>
          </a:xfrm>
          <a:prstGeom prst="wedgeRoundRectCallout">
            <a:avLst>
              <a:gd name="adj1" fmla="val 58452"/>
              <a:gd name="adj2" fmla="val 3240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600" b="1" dirty="0">
                <a:solidFill>
                  <a:schemeClr val="tx1"/>
                </a:solidFill>
              </a:rPr>
              <a:t>9</a:t>
            </a:r>
            <a:r>
              <a:rPr lang="zh-CN" altLang="en-US" sz="3600" b="1" dirty="0">
                <a:solidFill>
                  <a:schemeClr val="tx1"/>
                </a:solidFill>
              </a:rPr>
              <a:t>颗珠子再</a:t>
            </a:r>
            <a:r>
              <a:rPr lang="zh-CN" altLang="en-US" sz="3600" b="1">
                <a:solidFill>
                  <a:schemeClr val="tx1"/>
                </a:solidFill>
              </a:rPr>
              <a:t>往后拨</a:t>
            </a:r>
            <a:r>
              <a:rPr lang="en-US" altLang="zh-CN" sz="3600" b="1" dirty="0">
                <a:solidFill>
                  <a:schemeClr val="tx1"/>
                </a:solidFill>
              </a:rPr>
              <a:t>1</a:t>
            </a:r>
            <a:r>
              <a:rPr lang="zh-CN" altLang="en-US" sz="3600" b="1" dirty="0">
                <a:solidFill>
                  <a:schemeClr val="tx1"/>
                </a:solidFill>
              </a:rPr>
              <a:t>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0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30" grpId="0" animBg="1"/>
      <p:bldP spid="30" grpId="1" animBg="1"/>
      <p:bldP spid="32" grpId="0" animBg="1"/>
      <p:bldP spid="32" grpId="1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D5A0193-1A2A-3EDD-D12F-30416E583839}"/>
              </a:ext>
            </a:extLst>
          </p:cNvPr>
          <p:cNvSpPr txBox="1"/>
          <p:nvPr/>
        </p:nvSpPr>
        <p:spPr>
          <a:xfrm>
            <a:off x="686716" y="1333041"/>
            <a:ext cx="88596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观察各数的位置，数一数，比一比。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B3F949-E985-E8D0-D38F-9C3979C4F5DC}"/>
              </a:ext>
            </a:extLst>
          </p:cNvPr>
          <p:cNvSpPr txBox="1"/>
          <p:nvPr/>
        </p:nvSpPr>
        <p:spPr>
          <a:xfrm flipH="1">
            <a:off x="1342221" y="3137068"/>
            <a:ext cx="9661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accent6"/>
                </a:solidFill>
              </a:rPr>
              <a:t>0&lt;1&lt;2&lt;3&lt;4&lt;5&lt;6&lt;7&lt;8&lt;9&lt;10</a:t>
            </a:r>
            <a:endParaRPr lang="zh-CN" altLang="en-US" sz="6000" b="1" dirty="0">
              <a:solidFill>
                <a:schemeClr val="accent6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0496088-0BB6-16E3-2B72-E7CA45F89B93}"/>
              </a:ext>
            </a:extLst>
          </p:cNvPr>
          <p:cNvSpPr txBox="1"/>
          <p:nvPr/>
        </p:nvSpPr>
        <p:spPr>
          <a:xfrm flipH="1">
            <a:off x="1265103" y="4094787"/>
            <a:ext cx="96617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accent6"/>
                </a:solidFill>
              </a:rPr>
              <a:t>10&gt;9&gt;8&gt;7&gt;6&gt;5&gt;4&gt;3&gt;2&gt;1&gt;0</a:t>
            </a:r>
            <a:endParaRPr lang="zh-CN" altLang="en-US" sz="6000" b="1" dirty="0">
              <a:solidFill>
                <a:schemeClr val="accent6"/>
              </a:solidFill>
            </a:endParaRPr>
          </a:p>
        </p:txBody>
      </p:sp>
      <p:pic>
        <p:nvPicPr>
          <p:cNvPr id="8" name="Picture 39">
            <a:extLst>
              <a:ext uri="{FF2B5EF4-FFF2-40B4-BE49-F238E27FC236}">
                <a16:creationId xmlns:a16="http://schemas.microsoft.com/office/drawing/2014/main" id="{472600C4-4A92-C68D-86A0-050689D02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8656" r="-2715" b="-3841"/>
          <a:stretch>
            <a:fillRect/>
          </a:stretch>
        </p:blipFill>
        <p:spPr bwMode="auto">
          <a:xfrm>
            <a:off x="308473" y="4966449"/>
            <a:ext cx="1031965" cy="1623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64FAC683-9D10-B62B-2A28-3DB1FF7AD798}"/>
              </a:ext>
            </a:extLst>
          </p:cNvPr>
          <p:cNvSpPr/>
          <p:nvPr/>
        </p:nvSpPr>
        <p:spPr>
          <a:xfrm>
            <a:off x="1751682" y="5266063"/>
            <a:ext cx="9175215" cy="791837"/>
          </a:xfrm>
          <a:prstGeom prst="wedgeRoundRectCallout">
            <a:avLst>
              <a:gd name="adj1" fmla="val -53447"/>
              <a:gd name="adj2" fmla="val 823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</a:rPr>
              <a:t>想一想生活中什么时候我们会从</a:t>
            </a:r>
            <a:r>
              <a:rPr lang="en-US" altLang="zh-CN" sz="3200" b="1" dirty="0">
                <a:solidFill>
                  <a:schemeClr val="tx1"/>
                </a:solidFill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</a:rPr>
              <a:t>倒着数到</a:t>
            </a:r>
            <a:r>
              <a:rPr lang="en-US" altLang="zh-CN" sz="3200" b="1" dirty="0">
                <a:solidFill>
                  <a:schemeClr val="tx1"/>
                </a:solidFill>
              </a:rPr>
              <a:t>0</a:t>
            </a:r>
            <a:r>
              <a:rPr lang="zh-CN" altLang="en-US" sz="3200" b="1" dirty="0">
                <a:solidFill>
                  <a:schemeClr val="tx1"/>
                </a:solidFill>
              </a:rPr>
              <a:t>呢？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D01B35B-7395-4041-8467-48F2D82540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3" y="2061168"/>
            <a:ext cx="10076033" cy="111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2F0FA07-7CD5-4F09-AB71-8D542591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798" y="852742"/>
            <a:ext cx="3435012" cy="515251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1F014C3-70C9-48D9-853E-12F7F7900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499" y="620349"/>
            <a:ext cx="5156317" cy="289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2F1E6F0-B0E0-49D4-A6A0-BE485C5E1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2595" y="3593596"/>
            <a:ext cx="4354123" cy="264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31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98B5E61-BC8E-C23E-FBF0-E22223B715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6" t="20444" r="9485" b="56445"/>
          <a:stretch/>
        </p:blipFill>
        <p:spPr>
          <a:xfrm>
            <a:off x="983198" y="1551518"/>
            <a:ext cx="10332041" cy="4553101"/>
          </a:xfrm>
          <a:prstGeom prst="rect">
            <a:avLst/>
          </a:prstGeom>
        </p:spPr>
      </p:pic>
      <p:sp>
        <p:nvSpPr>
          <p:cNvPr id="17" name="TextBox 19">
            <a:extLst>
              <a:ext uri="{FF2B5EF4-FFF2-40B4-BE49-F238E27FC236}">
                <a16:creationId xmlns:a16="http://schemas.microsoft.com/office/drawing/2014/main" id="{0A812BD1-714D-D747-0F7C-61B965649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1470" y="2667001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>
                <a:solidFill>
                  <a:srgbClr val="FF0000"/>
                </a:solidFill>
                <a:ea typeface="宋体" panose="02010600030101010101" pitchFamily="2" charset="-122"/>
              </a:rPr>
              <a:t>10</a:t>
            </a:r>
            <a:endParaRPr lang="zh-CN" altLang="en-US" sz="320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BEF7A026-4858-25A3-E5AB-C401A9D4B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403" y="2667001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ea typeface="宋体" panose="02010600030101010101" pitchFamily="2" charset="-122"/>
              </a:rPr>
              <a:t>9</a:t>
            </a:r>
            <a:endParaRPr lang="zh-CN" altLang="en-US" sz="3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2965FFCB-D8C8-A390-1F3C-D8C6000F1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6355" y="2672353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ea typeface="宋体" panose="02010600030101010101" pitchFamily="2" charset="-122"/>
              </a:rPr>
              <a:t>7</a:t>
            </a:r>
            <a:endParaRPr lang="zh-CN" altLang="en-US" sz="3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E23E08C7-D719-6089-56E2-FEA570325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3909" y="3168923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ea typeface="宋体" panose="02010600030101010101" pitchFamily="2" charset="-122"/>
              </a:rPr>
              <a:t>4</a:t>
            </a:r>
            <a:endParaRPr lang="zh-CN" altLang="en-US" sz="3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922107BD-E1A1-B109-C2A1-5B4E7D9A6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136" y="3189878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ea typeface="宋体" panose="02010600030101010101" pitchFamily="2" charset="-122"/>
              </a:rPr>
              <a:t>3</a:t>
            </a:r>
            <a:endParaRPr lang="zh-CN" altLang="en-US" sz="3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9A422EFB-8DF9-A5BA-D8D0-3DFBDADDD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7649" y="3675927"/>
            <a:ext cx="38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3200" dirty="0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endParaRPr lang="zh-CN" altLang="en-US" sz="32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256FB67B-D475-9F40-09B0-A62985EA2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076" y="725141"/>
            <a:ext cx="3877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57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页 练一练 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EFFCDEF-D578-0858-0AD0-739336D54983}"/>
              </a:ext>
            </a:extLst>
          </p:cNvPr>
          <p:cNvSpPr txBox="1"/>
          <p:nvPr/>
        </p:nvSpPr>
        <p:spPr>
          <a:xfrm>
            <a:off x="1710559" y="661276"/>
            <a:ext cx="2078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试一试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id="{668046B3-89C2-4A30-92A5-06A9D6193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91" y="2148939"/>
            <a:ext cx="6882066" cy="275985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B8EB75D-DCB9-81C3-7EB2-C0A28755544C}"/>
              </a:ext>
            </a:extLst>
          </p:cNvPr>
          <p:cNvSpPr txBox="1"/>
          <p:nvPr/>
        </p:nvSpPr>
        <p:spPr>
          <a:xfrm>
            <a:off x="1471121" y="477042"/>
            <a:ext cx="55135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以内数的大小比较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D14B31-AB35-D547-3F2C-2B469BD003EC}"/>
              </a:ext>
            </a:extLst>
          </p:cNvPr>
          <p:cNvSpPr txBox="1"/>
          <p:nvPr/>
        </p:nvSpPr>
        <p:spPr>
          <a:xfrm>
            <a:off x="854176" y="1391443"/>
            <a:ext cx="385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数一数，比一比。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F8AC4857-A607-92CC-8FAF-821F8BE82D0F}"/>
              </a:ext>
            </a:extLst>
          </p:cNvPr>
          <p:cNvGrpSpPr/>
          <p:nvPr/>
        </p:nvGrpSpPr>
        <p:grpSpPr>
          <a:xfrm>
            <a:off x="8629493" y="2525889"/>
            <a:ext cx="2109363" cy="707886"/>
            <a:chOff x="7772767" y="2360926"/>
            <a:chExt cx="2109363" cy="707886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EC88E56A-0EFB-CF37-80F4-F35BDE603CA2}"/>
                </a:ext>
              </a:extLst>
            </p:cNvPr>
            <p:cNvSpPr txBox="1"/>
            <p:nvPr/>
          </p:nvSpPr>
          <p:spPr>
            <a:xfrm>
              <a:off x="7772767" y="2360926"/>
              <a:ext cx="54496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9</a:t>
              </a:r>
              <a:endPara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893EC2D-BC5E-6550-AE61-B842098A176A}"/>
                </a:ext>
              </a:extLst>
            </p:cNvPr>
            <p:cNvSpPr/>
            <p:nvPr/>
          </p:nvSpPr>
          <p:spPr>
            <a:xfrm>
              <a:off x="8394852" y="2412694"/>
              <a:ext cx="638979" cy="63897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8A78C4F-3653-7228-EDDE-3D7BA24A0880}"/>
                </a:ext>
              </a:extLst>
            </p:cNvPr>
            <p:cNvSpPr/>
            <p:nvPr/>
          </p:nvSpPr>
          <p:spPr>
            <a:xfrm>
              <a:off x="9232135" y="2379644"/>
              <a:ext cx="649995" cy="649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279FD5B7-18BA-08E2-EF3A-F7D98EA3214F}"/>
              </a:ext>
            </a:extLst>
          </p:cNvPr>
          <p:cNvGrpSpPr/>
          <p:nvPr/>
        </p:nvGrpSpPr>
        <p:grpSpPr>
          <a:xfrm>
            <a:off x="8491415" y="3737744"/>
            <a:ext cx="2346593" cy="707886"/>
            <a:chOff x="7535537" y="2360926"/>
            <a:chExt cx="2346593" cy="707886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F78880D-7FE3-69E4-7913-B2232984290B}"/>
                </a:ext>
              </a:extLst>
            </p:cNvPr>
            <p:cNvSpPr txBox="1"/>
            <p:nvPr/>
          </p:nvSpPr>
          <p:spPr>
            <a:xfrm>
              <a:off x="7535537" y="2360926"/>
              <a:ext cx="7821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10</a:t>
              </a:r>
              <a:endPara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2C2D331F-7181-F417-721A-58E03D0F8349}"/>
                </a:ext>
              </a:extLst>
            </p:cNvPr>
            <p:cNvSpPr/>
            <p:nvPr/>
          </p:nvSpPr>
          <p:spPr>
            <a:xfrm>
              <a:off x="8394852" y="2412694"/>
              <a:ext cx="638979" cy="638979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5ED175E-70D3-AE88-9FB1-0E7861822113}"/>
                </a:ext>
              </a:extLst>
            </p:cNvPr>
            <p:cNvSpPr/>
            <p:nvPr/>
          </p:nvSpPr>
          <p:spPr>
            <a:xfrm>
              <a:off x="9232135" y="2379644"/>
              <a:ext cx="649995" cy="649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1A0F8F75-2748-BC97-EBB9-446685CF33E5}"/>
              </a:ext>
            </a:extLst>
          </p:cNvPr>
          <p:cNvSpPr txBox="1"/>
          <p:nvPr/>
        </p:nvSpPr>
        <p:spPr>
          <a:xfrm>
            <a:off x="1223662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1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62477CC-D1D0-F8FF-AE0C-1ABF2D77AD14}"/>
              </a:ext>
            </a:extLst>
          </p:cNvPr>
          <p:cNvSpPr txBox="1"/>
          <p:nvPr/>
        </p:nvSpPr>
        <p:spPr>
          <a:xfrm>
            <a:off x="1855100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2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5E9B61F-26C2-A094-D5D4-263205730231}"/>
              </a:ext>
            </a:extLst>
          </p:cNvPr>
          <p:cNvSpPr txBox="1"/>
          <p:nvPr/>
        </p:nvSpPr>
        <p:spPr>
          <a:xfrm>
            <a:off x="2486538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3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395F957-FA80-2F4E-60EA-C93632A0E763}"/>
              </a:ext>
            </a:extLst>
          </p:cNvPr>
          <p:cNvSpPr txBox="1"/>
          <p:nvPr/>
        </p:nvSpPr>
        <p:spPr>
          <a:xfrm>
            <a:off x="3117976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4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0FF58D-70FC-5987-E0A7-C9CE3A5590DA}"/>
              </a:ext>
            </a:extLst>
          </p:cNvPr>
          <p:cNvSpPr txBox="1"/>
          <p:nvPr/>
        </p:nvSpPr>
        <p:spPr>
          <a:xfrm>
            <a:off x="3749414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5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61FBBB5-7582-8533-4A1B-FC5D30FA0C89}"/>
              </a:ext>
            </a:extLst>
          </p:cNvPr>
          <p:cNvSpPr txBox="1"/>
          <p:nvPr/>
        </p:nvSpPr>
        <p:spPr>
          <a:xfrm>
            <a:off x="4380852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6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E4DB1D8-A12B-1A92-3CEA-0D33B748A222}"/>
              </a:ext>
            </a:extLst>
          </p:cNvPr>
          <p:cNvSpPr txBox="1"/>
          <p:nvPr/>
        </p:nvSpPr>
        <p:spPr>
          <a:xfrm>
            <a:off x="5012290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7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9C9A55F-425F-6266-CD8C-72C3F9D74452}"/>
              </a:ext>
            </a:extLst>
          </p:cNvPr>
          <p:cNvSpPr txBox="1"/>
          <p:nvPr/>
        </p:nvSpPr>
        <p:spPr>
          <a:xfrm>
            <a:off x="5643728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8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ADE4FC-A07E-D746-43B7-E3C486C34C57}"/>
              </a:ext>
            </a:extLst>
          </p:cNvPr>
          <p:cNvSpPr txBox="1"/>
          <p:nvPr/>
        </p:nvSpPr>
        <p:spPr>
          <a:xfrm>
            <a:off x="6275164" y="2521916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9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FB2F862-9791-79DB-DE25-204C5E2FF096}"/>
              </a:ext>
            </a:extLst>
          </p:cNvPr>
          <p:cNvSpPr txBox="1"/>
          <p:nvPr/>
        </p:nvSpPr>
        <p:spPr>
          <a:xfrm>
            <a:off x="1216479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1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74664AF-58BC-639B-9A3E-D357FF304431}"/>
              </a:ext>
            </a:extLst>
          </p:cNvPr>
          <p:cNvSpPr txBox="1"/>
          <p:nvPr/>
        </p:nvSpPr>
        <p:spPr>
          <a:xfrm>
            <a:off x="1845391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2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9501BB9-434B-3505-9849-8E25B26262EA}"/>
              </a:ext>
            </a:extLst>
          </p:cNvPr>
          <p:cNvSpPr txBox="1"/>
          <p:nvPr/>
        </p:nvSpPr>
        <p:spPr>
          <a:xfrm>
            <a:off x="2488114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3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9504428-2CF3-2F0F-3830-1DACC61CFAFB}"/>
              </a:ext>
            </a:extLst>
          </p:cNvPr>
          <p:cNvSpPr txBox="1"/>
          <p:nvPr/>
        </p:nvSpPr>
        <p:spPr>
          <a:xfrm>
            <a:off x="3101803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4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5794BE2-525D-CE9C-7037-F0F8165CF613}"/>
              </a:ext>
            </a:extLst>
          </p:cNvPr>
          <p:cNvSpPr txBox="1"/>
          <p:nvPr/>
        </p:nvSpPr>
        <p:spPr>
          <a:xfrm>
            <a:off x="3730715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5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5A99C38-9BB2-7FD0-4AC4-7CC8B6AF770E}"/>
              </a:ext>
            </a:extLst>
          </p:cNvPr>
          <p:cNvSpPr txBox="1"/>
          <p:nvPr/>
        </p:nvSpPr>
        <p:spPr>
          <a:xfrm>
            <a:off x="4386274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6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03CBC16-27C7-11CE-B817-584A6DEC27BD}"/>
              </a:ext>
            </a:extLst>
          </p:cNvPr>
          <p:cNvSpPr txBox="1"/>
          <p:nvPr/>
        </p:nvSpPr>
        <p:spPr>
          <a:xfrm>
            <a:off x="5005537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7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D024F28-5460-55A0-5776-78FCCC42EE9B}"/>
              </a:ext>
            </a:extLst>
          </p:cNvPr>
          <p:cNvSpPr txBox="1"/>
          <p:nvPr/>
        </p:nvSpPr>
        <p:spPr>
          <a:xfrm>
            <a:off x="5638195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8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ECB41A2-16D0-FF3E-1D8C-580F1369E91F}"/>
              </a:ext>
            </a:extLst>
          </p:cNvPr>
          <p:cNvSpPr txBox="1"/>
          <p:nvPr/>
        </p:nvSpPr>
        <p:spPr>
          <a:xfrm>
            <a:off x="6277172" y="4145753"/>
            <a:ext cx="440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9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D911C4E-89AB-9380-39D6-C65CCBD13CD8}"/>
              </a:ext>
            </a:extLst>
          </p:cNvPr>
          <p:cNvSpPr txBox="1"/>
          <p:nvPr/>
        </p:nvSpPr>
        <p:spPr>
          <a:xfrm>
            <a:off x="6798484" y="4145753"/>
            <a:ext cx="70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10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0B0AB56-1E55-5AB7-1716-152B80F0ADF9}"/>
              </a:ext>
            </a:extLst>
          </p:cNvPr>
          <p:cNvSpPr txBox="1"/>
          <p:nvPr/>
        </p:nvSpPr>
        <p:spPr>
          <a:xfrm>
            <a:off x="9361746" y="2596324"/>
            <a:ext cx="70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&lt;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2FAA805-010C-FC14-1C1E-FD53405FE908}"/>
              </a:ext>
            </a:extLst>
          </p:cNvPr>
          <p:cNvSpPr txBox="1"/>
          <p:nvPr/>
        </p:nvSpPr>
        <p:spPr>
          <a:xfrm>
            <a:off x="10132927" y="2552256"/>
            <a:ext cx="70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10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D57A63E-029E-5E6E-94C2-AA86347B0B85}"/>
              </a:ext>
            </a:extLst>
          </p:cNvPr>
          <p:cNvSpPr txBox="1"/>
          <p:nvPr/>
        </p:nvSpPr>
        <p:spPr>
          <a:xfrm>
            <a:off x="9471914" y="3786145"/>
            <a:ext cx="70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&gt;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1E94CF6-BC38-1345-6A19-B66CE20870F4}"/>
              </a:ext>
            </a:extLst>
          </p:cNvPr>
          <p:cNvSpPr txBox="1"/>
          <p:nvPr/>
        </p:nvSpPr>
        <p:spPr>
          <a:xfrm>
            <a:off x="10232079" y="3795480"/>
            <a:ext cx="705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accent6"/>
                </a:solidFill>
              </a:rPr>
              <a:t>9</a:t>
            </a:r>
            <a:endParaRPr lang="zh-CN" altLang="en-US" sz="36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22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C78E467-F547-A25E-7228-443BA44CE7C2}"/>
              </a:ext>
            </a:extLst>
          </p:cNvPr>
          <p:cNvSpPr txBox="1"/>
          <p:nvPr/>
        </p:nvSpPr>
        <p:spPr>
          <a:xfrm>
            <a:off x="1471121" y="477042"/>
            <a:ext cx="2792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的写法</a:t>
            </a:r>
          </a:p>
        </p:txBody>
      </p:sp>
      <p:sp>
        <p:nvSpPr>
          <p:cNvPr id="6" name="AutoShape 27">
            <a:extLst>
              <a:ext uri="{FF2B5EF4-FFF2-40B4-BE49-F238E27FC236}">
                <a16:creationId xmlns:a16="http://schemas.microsoft.com/office/drawing/2014/main" id="{087E91A0-8D68-D17B-A094-2CBECF43E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2735" y="1511300"/>
            <a:ext cx="4423833" cy="828667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4267" b="1" dirty="0">
                <a:latin typeface="+mj-lt"/>
                <a:sym typeface="+mn-ea"/>
              </a:rPr>
              <a:t>10</a:t>
            </a:r>
            <a:r>
              <a:rPr lang="zh-CN" altLang="en-US" sz="4267" b="1" dirty="0">
                <a:latin typeface="+mj-lt"/>
                <a:sym typeface="+mn-ea"/>
              </a:rPr>
              <a:t>像油条和鸡蛋。</a:t>
            </a:r>
          </a:p>
        </p:txBody>
      </p:sp>
      <p:pic>
        <p:nvPicPr>
          <p:cNvPr id="7" name="Picture 16">
            <a:extLst>
              <a:ext uri="{FF2B5EF4-FFF2-40B4-BE49-F238E27FC236}">
                <a16:creationId xmlns:a16="http://schemas.microsoft.com/office/drawing/2014/main" id="{D87541B4-ACFF-E34C-5776-B6CF2A76F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1012" y="1368454"/>
            <a:ext cx="942809" cy="213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>
            <a:extLst>
              <a:ext uri="{FF2B5EF4-FFF2-40B4-BE49-F238E27FC236}">
                <a16:creationId xmlns:a16="http://schemas.microsoft.com/office/drawing/2014/main" id="{4529E6EC-B0BE-5A19-0E97-5B3D8BB8A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847" y="1531739"/>
            <a:ext cx="3888316" cy="828667"/>
          </a:xfrm>
          <a:prstGeom prst="wedgeRoundRectCallout">
            <a:avLst>
              <a:gd name="adj1" fmla="val -54899"/>
              <a:gd name="adj2" fmla="val -596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4267" dirty="0">
                <a:latin typeface="+mj-lt"/>
                <a:ea typeface="+mn-ea"/>
                <a:sym typeface="+mn-ea"/>
              </a:rPr>
              <a:t>“</a:t>
            </a:r>
            <a:r>
              <a:rPr lang="en-US" altLang="zh-CN" sz="4267" dirty="0">
                <a:latin typeface="+mn-lt"/>
                <a:ea typeface="+mn-ea"/>
                <a:sym typeface="+mn-ea"/>
              </a:rPr>
              <a:t>10</a:t>
            </a:r>
            <a:r>
              <a:rPr lang="zh-CN" altLang="en-US" sz="4267" dirty="0">
                <a:latin typeface="+mj-lt"/>
                <a:ea typeface="+mn-ea"/>
                <a:sym typeface="+mn-ea"/>
              </a:rPr>
              <a:t>”像什么？ </a:t>
            </a:r>
          </a:p>
        </p:txBody>
      </p:sp>
      <p:pic>
        <p:nvPicPr>
          <p:cNvPr id="11" name="Picture 15">
            <a:extLst>
              <a:ext uri="{FF2B5EF4-FFF2-40B4-BE49-F238E27FC236}">
                <a16:creationId xmlns:a16="http://schemas.microsoft.com/office/drawing/2014/main" id="{5C343954-1EBA-67E0-B1C0-C5DE687F4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05713" y="1491563"/>
            <a:ext cx="1119165" cy="200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>
            <a:extLst>
              <a:ext uri="{FF2B5EF4-FFF2-40B4-BE49-F238E27FC236}">
                <a16:creationId xmlns:a16="http://schemas.microsoft.com/office/drawing/2014/main" id="{48B7D1C3-D8A6-E024-EA89-89A7EFA46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9567" y="1511300"/>
            <a:ext cx="3960283" cy="828667"/>
          </a:xfrm>
          <a:prstGeom prst="wedgeRoundRectCallout">
            <a:avLst>
              <a:gd name="adj1" fmla="val 55427"/>
              <a:gd name="adj2" fmla="val 3115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lang="zh-CN" altLang="en-US" sz="4267" dirty="0">
                <a:latin typeface="+mj-lt"/>
                <a:ea typeface="+mn-ea"/>
                <a:sym typeface="+mn-ea"/>
              </a:rPr>
              <a:t>“</a:t>
            </a:r>
            <a:r>
              <a:rPr lang="en-US" altLang="zh-CN" sz="4267" dirty="0">
                <a:latin typeface="+mn-lt"/>
                <a:ea typeface="+mn-ea"/>
                <a:sym typeface="+mn-ea"/>
              </a:rPr>
              <a:t>10</a:t>
            </a:r>
            <a:r>
              <a:rPr lang="zh-CN" altLang="en-US" sz="4267" dirty="0">
                <a:latin typeface="+mj-lt"/>
                <a:ea typeface="+mn-ea"/>
                <a:sym typeface="+mn-ea"/>
              </a:rPr>
              <a:t>”怎么写？</a:t>
            </a:r>
          </a:p>
        </p:txBody>
      </p:sp>
      <p:pic>
        <p:nvPicPr>
          <p:cNvPr id="30727" name="图片 3">
            <a:extLst>
              <a:ext uri="{FF2B5EF4-FFF2-40B4-BE49-F238E27FC236}">
                <a16:creationId xmlns:a16="http://schemas.microsoft.com/office/drawing/2014/main" id="{A70C936C-1105-F95E-13B3-7F45045A9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100" y="2510367"/>
            <a:ext cx="3378200" cy="350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2C42B14-4CDC-2D75-82D8-A582E73BCD7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263660" y="2509335"/>
            <a:ext cx="3356841" cy="3503021"/>
          </a:xfrm>
          <a:custGeom>
            <a:avLst/>
            <a:gdLst>
              <a:gd name="connsiteX0" fmla="*/ 0 w 2517631"/>
              <a:gd name="connsiteY0" fmla="*/ 0 h 2627269"/>
              <a:gd name="connsiteX1" fmla="*/ 2517631 w 2517631"/>
              <a:gd name="connsiteY1" fmla="*/ 0 h 2627269"/>
              <a:gd name="connsiteX2" fmla="*/ 2517631 w 2517631"/>
              <a:gd name="connsiteY2" fmla="*/ 2129433 h 2627269"/>
              <a:gd name="connsiteX3" fmla="*/ 2388476 w 2517631"/>
              <a:gd name="connsiteY3" fmla="*/ 2230335 h 2627269"/>
              <a:gd name="connsiteX4" fmla="*/ 2374300 w 2517631"/>
              <a:gd name="connsiteY4" fmla="*/ 2627269 h 2627269"/>
              <a:gd name="connsiteX5" fmla="*/ 0 w 2517631"/>
              <a:gd name="connsiteY5" fmla="*/ 2627269 h 2627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17631" h="2627269">
                <a:moveTo>
                  <a:pt x="0" y="0"/>
                </a:moveTo>
                <a:lnTo>
                  <a:pt x="2517631" y="0"/>
                </a:lnTo>
                <a:lnTo>
                  <a:pt x="2517631" y="2129433"/>
                </a:lnTo>
                <a:lnTo>
                  <a:pt x="2388476" y="2230335"/>
                </a:lnTo>
                <a:lnTo>
                  <a:pt x="2374300" y="2627269"/>
                </a:lnTo>
                <a:lnTo>
                  <a:pt x="0" y="262726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591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9" descr="238">
            <a:extLst>
              <a:ext uri="{FF2B5EF4-FFF2-40B4-BE49-F238E27FC236}">
                <a16:creationId xmlns:a16="http://schemas.microsoft.com/office/drawing/2014/main" id="{B644791A-FCA3-FAC7-4539-3C15B846C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267885"/>
            <a:ext cx="6942667" cy="132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>
            <a:extLst>
              <a:ext uri="{FF2B5EF4-FFF2-40B4-BE49-F238E27FC236}">
                <a16:creationId xmlns:a16="http://schemas.microsoft.com/office/drawing/2014/main" id="{6BC54B5B-E466-F8D4-94B9-6220DE60C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9085" y="404284"/>
            <a:ext cx="238238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4267" b="1" dirty="0">
                <a:latin typeface="Times New Roman" panose="02020603050405020304" pitchFamily="18" charset="0"/>
                <a:ea typeface="黑体" panose="02010609060101010101" pitchFamily="49" charset="-122"/>
              </a:rPr>
              <a:t>的写法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B4A44D15-3C2D-4527-50F6-9875F345ED3F}"/>
              </a:ext>
            </a:extLst>
          </p:cNvPr>
          <p:cNvGrpSpPr>
            <a:grpSpLocks/>
          </p:cNvGrpSpPr>
          <p:nvPr/>
        </p:nvGrpSpPr>
        <p:grpSpPr bwMode="auto">
          <a:xfrm>
            <a:off x="8032497" y="3188125"/>
            <a:ext cx="3520017" cy="1291167"/>
            <a:chOff x="4997669" y="2608783"/>
            <a:chExt cx="3012856" cy="1583804"/>
          </a:xfrm>
        </p:grpSpPr>
        <p:sp>
          <p:nvSpPr>
            <p:cNvPr id="5" name="对话气泡: 圆角矩形 4">
              <a:extLst>
                <a:ext uri="{FF2B5EF4-FFF2-40B4-BE49-F238E27FC236}">
                  <a16:creationId xmlns:a16="http://schemas.microsoft.com/office/drawing/2014/main" id="{33BB6685-25FA-1B1C-2D41-BDFFFC269E23}"/>
                </a:ext>
              </a:extLst>
            </p:cNvPr>
            <p:cNvSpPr/>
            <p:nvPr/>
          </p:nvSpPr>
          <p:spPr>
            <a:xfrm>
              <a:off x="4997669" y="2608783"/>
              <a:ext cx="3012856" cy="1583804"/>
            </a:xfrm>
            <a:prstGeom prst="wedgeRoundRectCallout">
              <a:avLst>
                <a:gd name="adj1" fmla="val -67928"/>
                <a:gd name="adj2" fmla="val -12157"/>
                <a:gd name="adj3" fmla="val 16667"/>
              </a:avLst>
            </a:pr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/>
            </a:p>
          </p:txBody>
        </p:sp>
        <p:sp>
          <p:nvSpPr>
            <p:cNvPr id="32776" name="TextBox 3">
              <a:extLst>
                <a:ext uri="{FF2B5EF4-FFF2-40B4-BE49-F238E27FC236}">
                  <a16:creationId xmlns:a16="http://schemas.microsoft.com/office/drawing/2014/main" id="{2702539D-0BEE-7822-F9FD-B8C404072A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288" y="2650621"/>
              <a:ext cx="2789237" cy="1522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733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写</a:t>
              </a:r>
              <a:r>
                <a:rPr lang="en-US" altLang="zh-CN" sz="3733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r>
                <a:rPr lang="zh-CN" altLang="en-US" sz="3733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要占两个日字格哦！</a:t>
              </a:r>
            </a:p>
          </p:txBody>
        </p:sp>
      </p:grpSp>
      <p:pic>
        <p:nvPicPr>
          <p:cNvPr id="3" name="10的写法.mp4">
            <a:hlinkClick r:id="" action="ppaction://media"/>
            <a:extLst>
              <a:ext uri="{FF2B5EF4-FFF2-40B4-BE49-F238E27FC236}">
                <a16:creationId xmlns:a16="http://schemas.microsoft.com/office/drawing/2014/main" id="{60FE3590-510C-E0FB-29F9-81704824A424}"/>
              </a:ext>
            </a:extLst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1" y="2995084"/>
            <a:ext cx="3293533" cy="322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39">
            <a:extLst>
              <a:ext uri="{FF2B5EF4-FFF2-40B4-BE49-F238E27FC236}">
                <a16:creationId xmlns:a16="http://schemas.microsoft.com/office/drawing/2014/main" id="{D53FCBAA-652E-0944-0533-8E7050ED1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8656" r="-2715" b="-3841"/>
          <a:stretch>
            <a:fillRect/>
          </a:stretch>
        </p:blipFill>
        <p:spPr bwMode="auto">
          <a:xfrm>
            <a:off x="5516945" y="2567967"/>
            <a:ext cx="2048933" cy="3223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960B31BB-5829-491E-858F-E07426417A2E}"/>
              </a:ext>
            </a:extLst>
          </p:cNvPr>
          <p:cNvSpPr txBox="1"/>
          <p:nvPr/>
        </p:nvSpPr>
        <p:spPr>
          <a:xfrm>
            <a:off x="5371240" y="5865226"/>
            <a:ext cx="3475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【</a:t>
            </a:r>
            <a:r>
              <a:rPr lang="zh-CN" altLang="en-US" sz="2000" b="1" dirty="0"/>
              <a:t>点击画面播放视频</a:t>
            </a:r>
            <a:r>
              <a:rPr lang="en-US" altLang="zh-CN" sz="2000" b="1" dirty="0"/>
              <a:t>】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59C79CC-D60C-EA06-E0F2-1A712249A563}"/>
              </a:ext>
            </a:extLst>
          </p:cNvPr>
          <p:cNvSpPr txBox="1"/>
          <p:nvPr/>
        </p:nvSpPr>
        <p:spPr>
          <a:xfrm>
            <a:off x="1471121" y="477042"/>
            <a:ext cx="27924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44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的组成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4222D8-561C-3306-E8F3-AFF57DD132FD}"/>
              </a:ext>
            </a:extLst>
          </p:cNvPr>
          <p:cNvSpPr txBox="1"/>
          <p:nvPr/>
        </p:nvSpPr>
        <p:spPr>
          <a:xfrm>
            <a:off x="848029" y="1282671"/>
            <a:ext cx="9538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如何把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分成两部分呢？用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根小棒摆一摆。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3EB74DF6-A90D-2F9C-6724-8F81AA2B021F}"/>
              </a:ext>
            </a:extLst>
          </p:cNvPr>
          <p:cNvGrpSpPr/>
          <p:nvPr/>
        </p:nvGrpSpPr>
        <p:grpSpPr>
          <a:xfrm>
            <a:off x="504092" y="1887415"/>
            <a:ext cx="1781908" cy="1629508"/>
            <a:chOff x="445477" y="1828800"/>
            <a:chExt cx="1781908" cy="1629508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8C80225A-2EBE-CA43-24C9-B2998C9CFEA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884583" y="203752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82771BA-0F03-90EB-5D2B-83CFA11A5FF2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63487" y="203752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BA38651E-F308-7BA1-9A90-90C501F1E557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272209" y="203752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216EBBB-4145-4124-27A6-A5DBFC6F0FE1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441175" y="204746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4470954B-FF6B-9055-7BCF-906DF9B04A8A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590262" y="2057400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D00DB2A6-540E-4ECE-0038-037F993B7535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61009" y="271338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8D14CE8-87AE-9DD1-767E-044DBE5AD488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739913" y="271338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1CA486B8-8116-8B71-96DE-B0BE9E4C6489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48635" y="271338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52918BAE-9D1B-047A-47DA-EEDC0B225FF9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117601" y="272332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0D65E544-DBB6-FBC3-5E75-1ACB209745C8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833218" y="2514600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矩形: 圆角 62">
              <a:extLst>
                <a:ext uri="{FF2B5EF4-FFF2-40B4-BE49-F238E27FC236}">
                  <a16:creationId xmlns:a16="http://schemas.microsoft.com/office/drawing/2014/main" id="{371ECBB3-F134-0952-7D46-9102335418E3}"/>
                </a:ext>
              </a:extLst>
            </p:cNvPr>
            <p:cNvSpPr/>
            <p:nvPr/>
          </p:nvSpPr>
          <p:spPr>
            <a:xfrm>
              <a:off x="445477" y="1828800"/>
              <a:ext cx="1781908" cy="1629508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85EB3FBB-1857-652B-D5F8-672BACC44312}"/>
              </a:ext>
            </a:extLst>
          </p:cNvPr>
          <p:cNvGrpSpPr/>
          <p:nvPr/>
        </p:nvGrpSpPr>
        <p:grpSpPr>
          <a:xfrm>
            <a:off x="2414953" y="1887415"/>
            <a:ext cx="1781908" cy="1629508"/>
            <a:chOff x="2414953" y="1887415"/>
            <a:chExt cx="1781908" cy="1629508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E765A89B-C0B0-2591-2B14-9376B9FA255C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2832652" y="201764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C469F831-DAAF-B870-25AC-1839BDCEE2D7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011556" y="201764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EF8AD6C2-5685-B641-C169-60DD54C1E131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220278" y="201764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A1C39C83-E0FF-ADC8-0E0A-AAFD7F123D10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389244" y="202758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5DAA9FA1-72B3-4A09-5A91-5454299EDED2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776870" y="2365512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A8D0AF42-1A79-73D8-0D0E-B4B77CF25585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2509078" y="2693503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EF21073C-AA0E-A84C-92FB-C73BE1028085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2687982" y="2693503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BAB07C09-9035-F9F9-CBE2-99F860D84510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2896704" y="2693503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023650D-64CF-3450-2462-2A8F817F03BD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105426" y="2753139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C602A546-220B-624E-7B88-133A7C41E52C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3662018" y="233569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0328C2B6-8D00-AEF2-92DE-0639A4AE6790}"/>
                </a:ext>
              </a:extLst>
            </p:cNvPr>
            <p:cNvSpPr/>
            <p:nvPr/>
          </p:nvSpPr>
          <p:spPr>
            <a:xfrm>
              <a:off x="2414953" y="1887415"/>
              <a:ext cx="1781908" cy="1629508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F39F9892-DB93-B832-24BF-06E7E083BFF7}"/>
              </a:ext>
            </a:extLst>
          </p:cNvPr>
          <p:cNvGrpSpPr/>
          <p:nvPr/>
        </p:nvGrpSpPr>
        <p:grpSpPr>
          <a:xfrm>
            <a:off x="4525107" y="1887415"/>
            <a:ext cx="1781908" cy="1629508"/>
            <a:chOff x="4525107" y="1887415"/>
            <a:chExt cx="1781908" cy="1629508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19963B9-3F20-FA91-3BAD-6B8988540E65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4800600" y="2077277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1EDB5DBD-6769-8CEE-87C3-2D2D0A218292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4979504" y="2077277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DE0C65E6-E877-2F5B-5E3C-37F302DE6E85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158408" y="2107094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881B32FC-BE7B-B495-61E3-D98AF9D4A056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917491" y="2597257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6DDF2FE-3808-DE30-69C8-6502721B981B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308516" y="2136914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D1A58F2C-97F6-D385-757F-25082999242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4582534" y="276486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6B0397CF-736D-2F1D-EFBC-C17B8AA7BE64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4773160" y="276486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3B58693E-6864-508A-62FD-3D4FC66ACBE4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4981882" y="2811753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80EC19B2-7A64-AD65-B4E5-AFB8D17A467A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747621" y="2556394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C0423403-C05F-80C8-A92D-1673262CB01A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5598534" y="2541870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: 圆角 65">
              <a:extLst>
                <a:ext uri="{FF2B5EF4-FFF2-40B4-BE49-F238E27FC236}">
                  <a16:creationId xmlns:a16="http://schemas.microsoft.com/office/drawing/2014/main" id="{BBB3E8FF-C06E-C1D7-3290-AB50AA11C7B1}"/>
                </a:ext>
              </a:extLst>
            </p:cNvPr>
            <p:cNvSpPr/>
            <p:nvPr/>
          </p:nvSpPr>
          <p:spPr>
            <a:xfrm>
              <a:off x="4525107" y="1887415"/>
              <a:ext cx="1781908" cy="1629508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AEDA5516-2181-607F-FE5F-7014D1498578}"/>
              </a:ext>
            </a:extLst>
          </p:cNvPr>
          <p:cNvGrpSpPr/>
          <p:nvPr/>
        </p:nvGrpSpPr>
        <p:grpSpPr>
          <a:xfrm>
            <a:off x="6494584" y="1908907"/>
            <a:ext cx="2145324" cy="1629508"/>
            <a:chOff x="6494584" y="1908907"/>
            <a:chExt cx="2145324" cy="1629508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DF78725A-83D2-10A2-C404-D2078E06AB36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6877879" y="209715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314B3442-1690-4128-EC49-59504BBD209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7056783" y="209715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2EF11A1E-DDC9-DF6B-0E03-E0E428D3CC6E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7265505" y="209715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8CB82DB8-FE60-AB80-CB3F-F5F2B96B0D34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7881732" y="289228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F6AD4843-5B3A-2BED-CEB0-09DB4D03B68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7653132" y="2812773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38E780CB-4793-48FA-04B5-1F37376CEF2C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6554305" y="277301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6EB4D105-D2D0-3730-810C-CDB313D9F36A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6733209" y="277301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id="{C564AFE8-AA91-FFEF-4A0C-5EB3ED709118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6941931" y="277301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4724F940-FA28-02AF-CA82-B587AAF25AFB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8214141" y="221642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742C2DDE-4EB2-48F0-4F5F-A63246F14EF0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8005419" y="2117034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D1FF6118-8FA4-4873-0CB5-7A7B09BB456C}"/>
                </a:ext>
              </a:extLst>
            </p:cNvPr>
            <p:cNvSpPr/>
            <p:nvPr/>
          </p:nvSpPr>
          <p:spPr>
            <a:xfrm>
              <a:off x="6494584" y="1908907"/>
              <a:ext cx="2145324" cy="1629508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2711F12-1322-2A7D-EB62-D0712A49C9F6}"/>
              </a:ext>
            </a:extLst>
          </p:cNvPr>
          <p:cNvGrpSpPr/>
          <p:nvPr/>
        </p:nvGrpSpPr>
        <p:grpSpPr>
          <a:xfrm>
            <a:off x="9085384" y="1898161"/>
            <a:ext cx="2074985" cy="1629508"/>
            <a:chOff x="9026769" y="2015392"/>
            <a:chExt cx="2074985" cy="1629508"/>
          </a:xfrm>
        </p:grpSpPr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441EF17E-7D88-6723-627D-68B4E5709FF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362662" y="220648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2EFA9790-49DD-D724-F58B-58F02D77FBA2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541566" y="2218209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id="{4485E793-9D32-7A64-4AE8-FA3938D961C3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391999" y="301625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8F9501A6-BD72-1866-1330-FB75D100D516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136386" y="292514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702DDF7E-276D-D07F-BDE1-8DDD8AD3CFE0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735537" y="2338736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356570F7-776C-F264-FA3A-162F265B6728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190723" y="2894070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64532B5B-E000-C4E4-F24B-A640313179DF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394093" y="2902225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C232A058-D98A-F0C8-969E-72EE888E4952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9762860" y="2243697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A025900A-2AB2-504F-4F05-A7366E73ABD6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531233" y="2298979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A9224ED3-BA93-DCE1-B50C-8BB8E5B58374}"/>
                </a:ext>
              </a:extLst>
            </p:cNvPr>
            <p:cNvCxnSpPr>
              <a:cxnSpLocks/>
            </p:cNvCxnSpPr>
            <p:nvPr/>
          </p:nvCxnSpPr>
          <p:spPr>
            <a:xfrm rot="-240000" flipH="1">
              <a:off x="10302633" y="2279101"/>
              <a:ext cx="298174" cy="60628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矩形: 圆角 67">
              <a:extLst>
                <a:ext uri="{FF2B5EF4-FFF2-40B4-BE49-F238E27FC236}">
                  <a16:creationId xmlns:a16="http://schemas.microsoft.com/office/drawing/2014/main" id="{FED0A984-3459-54BB-CD96-9B54C1398577}"/>
                </a:ext>
              </a:extLst>
            </p:cNvPr>
            <p:cNvSpPr/>
            <p:nvPr/>
          </p:nvSpPr>
          <p:spPr>
            <a:xfrm>
              <a:off x="9026769" y="2015392"/>
              <a:ext cx="2074985" cy="1629508"/>
            </a:xfrm>
            <a:prstGeom prst="round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Group 20">
            <a:extLst>
              <a:ext uri="{FF2B5EF4-FFF2-40B4-BE49-F238E27FC236}">
                <a16:creationId xmlns:a16="http://schemas.microsoft.com/office/drawing/2014/main" id="{48413405-3C15-103A-84B4-8353C442443B}"/>
              </a:ext>
            </a:extLst>
          </p:cNvPr>
          <p:cNvGrpSpPr>
            <a:grpSpLocks/>
          </p:cNvGrpSpPr>
          <p:nvPr/>
        </p:nvGrpSpPr>
        <p:grpSpPr bwMode="auto">
          <a:xfrm>
            <a:off x="477555" y="3412066"/>
            <a:ext cx="1581150" cy="2722034"/>
            <a:chOff x="0" y="0"/>
            <a:chExt cx="747" cy="1286"/>
          </a:xfrm>
        </p:grpSpPr>
        <p:grpSp>
          <p:nvGrpSpPr>
            <p:cNvPr id="74" name="Group 21">
              <a:extLst>
                <a:ext uri="{FF2B5EF4-FFF2-40B4-BE49-F238E27FC236}">
                  <a16:creationId xmlns:a16="http://schemas.microsoft.com/office/drawing/2014/main" id="{139E875B-FE73-DC64-5C7A-8DB6F98FFB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A0392BF0-E7F2-FFA0-2E61-C0798E1DB1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79" name="Line 5">
                <a:extLst>
                  <a:ext uri="{FF2B5EF4-FFF2-40B4-BE49-F238E27FC236}">
                    <a16:creationId xmlns:a16="http://schemas.microsoft.com/office/drawing/2014/main" id="{FCE2CC04-E6B0-FC07-7F5A-702F8CBB2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75" name="Rectangle 6">
              <a:extLst>
                <a:ext uri="{FF2B5EF4-FFF2-40B4-BE49-F238E27FC236}">
                  <a16:creationId xmlns:a16="http://schemas.microsoft.com/office/drawing/2014/main" id="{86D3403B-52F1-D57C-0BAE-A9A13C697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76" name="Rectangle 7">
              <a:extLst>
                <a:ext uri="{FF2B5EF4-FFF2-40B4-BE49-F238E27FC236}">
                  <a16:creationId xmlns:a16="http://schemas.microsoft.com/office/drawing/2014/main" id="{266853C6-2BA3-573E-0A16-C6B64ACC8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75"/>
              <a:ext cx="36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en-US" altLang="zh-CN" sz="4267" b="1">
                  <a:latin typeface="Times New Roman" panose="02020603050405020304" pitchFamily="18" charset="0"/>
                  <a:sym typeface="+mn-ea"/>
                </a:rPr>
                <a:t>9</a:t>
              </a:r>
            </a:p>
          </p:txBody>
        </p:sp>
        <p:sp>
          <p:nvSpPr>
            <p:cNvPr id="77" name="Rectangle 101">
              <a:extLst>
                <a:ext uri="{FF2B5EF4-FFF2-40B4-BE49-F238E27FC236}">
                  <a16:creationId xmlns:a16="http://schemas.microsoft.com/office/drawing/2014/main" id="{828CAEEC-EB12-D017-2BC3-7C34868AF3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80" name="Rectangle 101">
              <a:extLst>
                <a:ext uri="{FF2B5EF4-FFF2-40B4-BE49-F238E27FC236}">
                  <a16:creationId xmlns:a16="http://schemas.microsoft.com/office/drawing/2014/main" id="{BD51464A-D6E7-B915-D850-BBFDEE2C0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81" name="Rectangle 101">
              <a:extLst>
                <a:ext uri="{FF2B5EF4-FFF2-40B4-BE49-F238E27FC236}">
                  <a16:creationId xmlns:a16="http://schemas.microsoft.com/office/drawing/2014/main" id="{809688D1-F301-C048-B8E7-EDC0236AE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82" name="Group 20">
            <a:extLst>
              <a:ext uri="{FF2B5EF4-FFF2-40B4-BE49-F238E27FC236}">
                <a16:creationId xmlns:a16="http://schemas.microsoft.com/office/drawing/2014/main" id="{64360BC1-1012-A211-CF89-B3E05B6D9D23}"/>
              </a:ext>
            </a:extLst>
          </p:cNvPr>
          <p:cNvGrpSpPr>
            <a:grpSpLocks/>
          </p:cNvGrpSpPr>
          <p:nvPr/>
        </p:nvGrpSpPr>
        <p:grpSpPr bwMode="auto">
          <a:xfrm>
            <a:off x="2571102" y="3422163"/>
            <a:ext cx="1492250" cy="2722034"/>
            <a:chOff x="42" y="0"/>
            <a:chExt cx="705" cy="1286"/>
          </a:xfrm>
        </p:grpSpPr>
        <p:grpSp>
          <p:nvGrpSpPr>
            <p:cNvPr id="83" name="Group 21">
              <a:extLst>
                <a:ext uri="{FF2B5EF4-FFF2-40B4-BE49-F238E27FC236}">
                  <a16:creationId xmlns:a16="http://schemas.microsoft.com/office/drawing/2014/main" id="{10D9CE72-BE56-33DA-651A-0408FA6699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89" name="Line 4">
                <a:extLst>
                  <a:ext uri="{FF2B5EF4-FFF2-40B4-BE49-F238E27FC236}">
                    <a16:creationId xmlns:a16="http://schemas.microsoft.com/office/drawing/2014/main" id="{33DF5B10-E4F2-5236-BB33-F38163509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90" name="Line 5">
                <a:extLst>
                  <a:ext uri="{FF2B5EF4-FFF2-40B4-BE49-F238E27FC236}">
                    <a16:creationId xmlns:a16="http://schemas.microsoft.com/office/drawing/2014/main" id="{EED6405C-9144-9A97-1713-1625592550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84" name="Rectangle 6">
              <a:extLst>
                <a:ext uri="{FF2B5EF4-FFF2-40B4-BE49-F238E27FC236}">
                  <a16:creationId xmlns:a16="http://schemas.microsoft.com/office/drawing/2014/main" id="{8AE86BB8-17E6-7AE7-8318-A3F09A1A45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86" name="Rectangle 101">
              <a:extLst>
                <a:ext uri="{FF2B5EF4-FFF2-40B4-BE49-F238E27FC236}">
                  <a16:creationId xmlns:a16="http://schemas.microsoft.com/office/drawing/2014/main" id="{A72D2D26-F2F5-0616-F1FD-7FE83AD52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87" name="Rectangle 101">
              <a:extLst>
                <a:ext uri="{FF2B5EF4-FFF2-40B4-BE49-F238E27FC236}">
                  <a16:creationId xmlns:a16="http://schemas.microsoft.com/office/drawing/2014/main" id="{8E3BBB3C-C8D9-3458-72C7-B3834E197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88" name="Rectangle 101">
              <a:extLst>
                <a:ext uri="{FF2B5EF4-FFF2-40B4-BE49-F238E27FC236}">
                  <a16:creationId xmlns:a16="http://schemas.microsoft.com/office/drawing/2014/main" id="{B2EE8E4C-AA8D-9E92-5E1C-F0D9D70BB8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99" name="Rectangle 101">
              <a:extLst>
                <a:ext uri="{FF2B5EF4-FFF2-40B4-BE49-F238E27FC236}">
                  <a16:creationId xmlns:a16="http://schemas.microsoft.com/office/drawing/2014/main" id="{33D7C480-1B66-04C6-3389-29B3C5335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100" name="Group 20">
            <a:extLst>
              <a:ext uri="{FF2B5EF4-FFF2-40B4-BE49-F238E27FC236}">
                <a16:creationId xmlns:a16="http://schemas.microsoft.com/office/drawing/2014/main" id="{371DC279-BADE-30B8-AB21-96688A974659}"/>
              </a:ext>
            </a:extLst>
          </p:cNvPr>
          <p:cNvGrpSpPr>
            <a:grpSpLocks/>
          </p:cNvGrpSpPr>
          <p:nvPr/>
        </p:nvGrpSpPr>
        <p:grpSpPr bwMode="auto">
          <a:xfrm>
            <a:off x="4603750" y="3412066"/>
            <a:ext cx="1492250" cy="2722034"/>
            <a:chOff x="42" y="0"/>
            <a:chExt cx="705" cy="1286"/>
          </a:xfrm>
        </p:grpSpPr>
        <p:grpSp>
          <p:nvGrpSpPr>
            <p:cNvPr id="101" name="Group 21">
              <a:extLst>
                <a:ext uri="{FF2B5EF4-FFF2-40B4-BE49-F238E27FC236}">
                  <a16:creationId xmlns:a16="http://schemas.microsoft.com/office/drawing/2014/main" id="{5E12E403-B4E2-5F9C-56BB-75DDF3FE3B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107" name="Line 4">
                <a:extLst>
                  <a:ext uri="{FF2B5EF4-FFF2-40B4-BE49-F238E27FC236}">
                    <a16:creationId xmlns:a16="http://schemas.microsoft.com/office/drawing/2014/main" id="{C015AE98-5E69-FDF5-52F1-341A84F3E4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108" name="Line 5">
                <a:extLst>
                  <a:ext uri="{FF2B5EF4-FFF2-40B4-BE49-F238E27FC236}">
                    <a16:creationId xmlns:a16="http://schemas.microsoft.com/office/drawing/2014/main" id="{10230D73-5258-5394-CEF5-8D572A0EEF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102" name="Rectangle 6">
              <a:extLst>
                <a:ext uri="{FF2B5EF4-FFF2-40B4-BE49-F238E27FC236}">
                  <a16:creationId xmlns:a16="http://schemas.microsoft.com/office/drawing/2014/main" id="{226400D3-49CC-E920-FB0B-625895B87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103" name="Rectangle 101">
              <a:extLst>
                <a:ext uri="{FF2B5EF4-FFF2-40B4-BE49-F238E27FC236}">
                  <a16:creationId xmlns:a16="http://schemas.microsoft.com/office/drawing/2014/main" id="{8538BD62-1D9E-8CC1-1427-485925A8C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04" name="Rectangle 101">
              <a:extLst>
                <a:ext uri="{FF2B5EF4-FFF2-40B4-BE49-F238E27FC236}">
                  <a16:creationId xmlns:a16="http://schemas.microsoft.com/office/drawing/2014/main" id="{31C8F808-6884-3CF3-2589-2C161D16F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05" name="Rectangle 101">
              <a:extLst>
                <a:ext uri="{FF2B5EF4-FFF2-40B4-BE49-F238E27FC236}">
                  <a16:creationId xmlns:a16="http://schemas.microsoft.com/office/drawing/2014/main" id="{A48B6F23-A93C-511E-0E1A-9BA214624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06" name="Rectangle 101">
              <a:extLst>
                <a:ext uri="{FF2B5EF4-FFF2-40B4-BE49-F238E27FC236}">
                  <a16:creationId xmlns:a16="http://schemas.microsoft.com/office/drawing/2014/main" id="{1B850B3A-B0BA-33B4-0F39-591ED8E5C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109" name="Group 20">
            <a:extLst>
              <a:ext uri="{FF2B5EF4-FFF2-40B4-BE49-F238E27FC236}">
                <a16:creationId xmlns:a16="http://schemas.microsoft.com/office/drawing/2014/main" id="{F8D44DE7-8C41-C260-7361-55079D181C13}"/>
              </a:ext>
            </a:extLst>
          </p:cNvPr>
          <p:cNvGrpSpPr>
            <a:grpSpLocks/>
          </p:cNvGrpSpPr>
          <p:nvPr/>
        </p:nvGrpSpPr>
        <p:grpSpPr bwMode="auto">
          <a:xfrm>
            <a:off x="6795966" y="3412066"/>
            <a:ext cx="1492250" cy="2722034"/>
            <a:chOff x="42" y="0"/>
            <a:chExt cx="705" cy="1286"/>
          </a:xfrm>
        </p:grpSpPr>
        <p:grpSp>
          <p:nvGrpSpPr>
            <p:cNvPr id="110" name="Group 21">
              <a:extLst>
                <a:ext uri="{FF2B5EF4-FFF2-40B4-BE49-F238E27FC236}">
                  <a16:creationId xmlns:a16="http://schemas.microsoft.com/office/drawing/2014/main" id="{8E015E99-4022-DAD0-43FC-39B79CC0DE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116" name="Line 4">
                <a:extLst>
                  <a:ext uri="{FF2B5EF4-FFF2-40B4-BE49-F238E27FC236}">
                    <a16:creationId xmlns:a16="http://schemas.microsoft.com/office/drawing/2014/main" id="{D3E0F041-D916-5389-328A-FAEF75A340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117" name="Line 5">
                <a:extLst>
                  <a:ext uri="{FF2B5EF4-FFF2-40B4-BE49-F238E27FC236}">
                    <a16:creationId xmlns:a16="http://schemas.microsoft.com/office/drawing/2014/main" id="{52D1746B-73D3-A80A-B7AA-29BDE77730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111" name="Rectangle 6">
              <a:extLst>
                <a:ext uri="{FF2B5EF4-FFF2-40B4-BE49-F238E27FC236}">
                  <a16:creationId xmlns:a16="http://schemas.microsoft.com/office/drawing/2014/main" id="{4233325E-4B74-D3CD-77F5-EC9DDF89A0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112" name="Rectangle 101">
              <a:extLst>
                <a:ext uri="{FF2B5EF4-FFF2-40B4-BE49-F238E27FC236}">
                  <a16:creationId xmlns:a16="http://schemas.microsoft.com/office/drawing/2014/main" id="{9F20A596-8DFF-5F48-8667-C5E5D3CB3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13" name="Rectangle 101">
              <a:extLst>
                <a:ext uri="{FF2B5EF4-FFF2-40B4-BE49-F238E27FC236}">
                  <a16:creationId xmlns:a16="http://schemas.microsoft.com/office/drawing/2014/main" id="{23E2FADF-6D0C-762B-4DFD-8E6E1F965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14" name="Rectangle 101">
              <a:extLst>
                <a:ext uri="{FF2B5EF4-FFF2-40B4-BE49-F238E27FC236}">
                  <a16:creationId xmlns:a16="http://schemas.microsoft.com/office/drawing/2014/main" id="{2E308A86-C5DA-9886-F860-462B959E2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15" name="Rectangle 101">
              <a:extLst>
                <a:ext uri="{FF2B5EF4-FFF2-40B4-BE49-F238E27FC236}">
                  <a16:creationId xmlns:a16="http://schemas.microsoft.com/office/drawing/2014/main" id="{F20904CD-ADBC-4F12-6E5D-3A878B768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118" name="Group 20">
            <a:extLst>
              <a:ext uri="{FF2B5EF4-FFF2-40B4-BE49-F238E27FC236}">
                <a16:creationId xmlns:a16="http://schemas.microsoft.com/office/drawing/2014/main" id="{B0CF226C-358D-FB8C-067B-ECF39ABDC79F}"/>
              </a:ext>
            </a:extLst>
          </p:cNvPr>
          <p:cNvGrpSpPr>
            <a:grpSpLocks/>
          </p:cNvGrpSpPr>
          <p:nvPr/>
        </p:nvGrpSpPr>
        <p:grpSpPr bwMode="auto">
          <a:xfrm>
            <a:off x="9407933" y="3427306"/>
            <a:ext cx="1468966" cy="1976967"/>
            <a:chOff x="52" y="0"/>
            <a:chExt cx="694" cy="934"/>
          </a:xfrm>
        </p:grpSpPr>
        <p:grpSp>
          <p:nvGrpSpPr>
            <p:cNvPr id="119" name="Group 21">
              <a:extLst>
                <a:ext uri="{FF2B5EF4-FFF2-40B4-BE49-F238E27FC236}">
                  <a16:creationId xmlns:a16="http://schemas.microsoft.com/office/drawing/2014/main" id="{2C1F9159-ECA2-B119-5DD9-88DC23D21C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125" name="Line 4">
                <a:extLst>
                  <a:ext uri="{FF2B5EF4-FFF2-40B4-BE49-F238E27FC236}">
                    <a16:creationId xmlns:a16="http://schemas.microsoft.com/office/drawing/2014/main" id="{BB46DC94-5C7F-02B5-55FB-D0C26F161B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126" name="Line 5">
                <a:extLst>
                  <a:ext uri="{FF2B5EF4-FFF2-40B4-BE49-F238E27FC236}">
                    <a16:creationId xmlns:a16="http://schemas.microsoft.com/office/drawing/2014/main" id="{5C3D4495-F784-1917-7029-B72743DEA1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120" name="Rectangle 6">
              <a:extLst>
                <a:ext uri="{FF2B5EF4-FFF2-40B4-BE49-F238E27FC236}">
                  <a16:creationId xmlns:a16="http://schemas.microsoft.com/office/drawing/2014/main" id="{38316AE6-D4AA-B249-418F-A2E28B486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121" name="Rectangle 101">
              <a:extLst>
                <a:ext uri="{FF2B5EF4-FFF2-40B4-BE49-F238E27FC236}">
                  <a16:creationId xmlns:a16="http://schemas.microsoft.com/office/drawing/2014/main" id="{FE2D7FB9-7BE6-1860-11FF-CC1964A2B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24" name="Rectangle 101">
              <a:extLst>
                <a:ext uri="{FF2B5EF4-FFF2-40B4-BE49-F238E27FC236}">
                  <a16:creationId xmlns:a16="http://schemas.microsoft.com/office/drawing/2014/main" id="{94A5DEE3-3686-B8AB-0EBA-83A2C463C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73978879-5378-1145-C625-3995EFE08C6F}"/>
              </a:ext>
            </a:extLst>
          </p:cNvPr>
          <p:cNvSpPr txBox="1"/>
          <p:nvPr/>
        </p:nvSpPr>
        <p:spPr>
          <a:xfrm>
            <a:off x="1565910" y="4686300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1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EF4D5AAA-4D22-A565-DEB9-E5D6D296D861}"/>
              </a:ext>
            </a:extLst>
          </p:cNvPr>
          <p:cNvSpPr txBox="1"/>
          <p:nvPr/>
        </p:nvSpPr>
        <p:spPr>
          <a:xfrm>
            <a:off x="548640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1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4A93A804-1403-3A97-0AAC-D3E5CEC31144}"/>
              </a:ext>
            </a:extLst>
          </p:cNvPr>
          <p:cNvSpPr txBox="1"/>
          <p:nvPr/>
        </p:nvSpPr>
        <p:spPr>
          <a:xfrm>
            <a:off x="1543050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9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3699764D-7462-3799-B7E2-59690FF48967}"/>
              </a:ext>
            </a:extLst>
          </p:cNvPr>
          <p:cNvSpPr txBox="1"/>
          <p:nvPr/>
        </p:nvSpPr>
        <p:spPr>
          <a:xfrm>
            <a:off x="2617470" y="4732020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B40A9CCE-F9EB-F664-E2E2-88879D588821}"/>
              </a:ext>
            </a:extLst>
          </p:cNvPr>
          <p:cNvSpPr txBox="1"/>
          <p:nvPr/>
        </p:nvSpPr>
        <p:spPr>
          <a:xfrm>
            <a:off x="3509010" y="4732020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EA1F4624-6B8B-3E9D-3F4F-78FBAB7AC50E}"/>
              </a:ext>
            </a:extLst>
          </p:cNvPr>
          <p:cNvSpPr txBox="1"/>
          <p:nvPr/>
        </p:nvSpPr>
        <p:spPr>
          <a:xfrm>
            <a:off x="2606040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C56E617F-EE87-1F43-9CF8-AD7B329A6B08}"/>
              </a:ext>
            </a:extLst>
          </p:cNvPr>
          <p:cNvSpPr txBox="1"/>
          <p:nvPr/>
        </p:nvSpPr>
        <p:spPr>
          <a:xfrm>
            <a:off x="3554730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0013284E-16AB-C71C-5F18-4C7B73CAB0A9}"/>
              </a:ext>
            </a:extLst>
          </p:cNvPr>
          <p:cNvSpPr txBox="1"/>
          <p:nvPr/>
        </p:nvSpPr>
        <p:spPr>
          <a:xfrm>
            <a:off x="4652010" y="473473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4BB8DF9C-28CD-506B-E06A-8446BC86BFD1}"/>
              </a:ext>
            </a:extLst>
          </p:cNvPr>
          <p:cNvSpPr txBox="1"/>
          <p:nvPr/>
        </p:nvSpPr>
        <p:spPr>
          <a:xfrm>
            <a:off x="5600700" y="474616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45E4B2D4-B1D9-C415-8057-B32CA890AEEF}"/>
              </a:ext>
            </a:extLst>
          </p:cNvPr>
          <p:cNvSpPr txBox="1"/>
          <p:nvPr/>
        </p:nvSpPr>
        <p:spPr>
          <a:xfrm>
            <a:off x="4663440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8FA213FB-8EF3-967C-B639-D4B086038E38}"/>
              </a:ext>
            </a:extLst>
          </p:cNvPr>
          <p:cNvSpPr txBox="1"/>
          <p:nvPr/>
        </p:nvSpPr>
        <p:spPr>
          <a:xfrm>
            <a:off x="5575935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8E6D226D-D4E6-516C-1F2D-EBD085397CDE}"/>
              </a:ext>
            </a:extLst>
          </p:cNvPr>
          <p:cNvSpPr txBox="1"/>
          <p:nvPr/>
        </p:nvSpPr>
        <p:spPr>
          <a:xfrm>
            <a:off x="6867525" y="475759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6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4B4FD84C-A1D9-61F9-1E17-3964E53210D9}"/>
              </a:ext>
            </a:extLst>
          </p:cNvPr>
          <p:cNvSpPr txBox="1"/>
          <p:nvPr/>
        </p:nvSpPr>
        <p:spPr>
          <a:xfrm>
            <a:off x="7816215" y="472330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4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2C90D129-82FE-2C13-A9CB-9E7F5F898B85}"/>
              </a:ext>
            </a:extLst>
          </p:cNvPr>
          <p:cNvSpPr txBox="1"/>
          <p:nvPr/>
        </p:nvSpPr>
        <p:spPr>
          <a:xfrm>
            <a:off x="6878955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4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D198975E-42D4-D1FA-C47F-5B119593C04D}"/>
              </a:ext>
            </a:extLst>
          </p:cNvPr>
          <p:cNvSpPr txBox="1"/>
          <p:nvPr/>
        </p:nvSpPr>
        <p:spPr>
          <a:xfrm>
            <a:off x="7759065" y="546625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6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35567B52-E73D-FA22-CAD6-601EF67F7C22}"/>
              </a:ext>
            </a:extLst>
          </p:cNvPr>
          <p:cNvSpPr txBox="1"/>
          <p:nvPr/>
        </p:nvSpPr>
        <p:spPr>
          <a:xfrm>
            <a:off x="9393555" y="474616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5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9CD11F73-6F2A-083F-90FC-11E92E0759A3}"/>
              </a:ext>
            </a:extLst>
          </p:cNvPr>
          <p:cNvSpPr txBox="1"/>
          <p:nvPr/>
        </p:nvSpPr>
        <p:spPr>
          <a:xfrm>
            <a:off x="10376535" y="4746169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5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>
            <a:extLst>
              <a:ext uri="{FF2B5EF4-FFF2-40B4-BE49-F238E27FC236}">
                <a16:creationId xmlns:a16="http://schemas.microsoft.com/office/drawing/2014/main" id="{E619EC29-C547-2373-BCC3-E0E5A3EED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1" y="1648885"/>
            <a:ext cx="2893483" cy="1780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E36DD111-86FE-4F8B-DCCF-8698105B1272}"/>
              </a:ext>
            </a:extLst>
          </p:cNvPr>
          <p:cNvGrpSpPr>
            <a:grpSpLocks/>
          </p:cNvGrpSpPr>
          <p:nvPr/>
        </p:nvGrpSpPr>
        <p:grpSpPr bwMode="auto">
          <a:xfrm>
            <a:off x="5056718" y="2057402"/>
            <a:ext cx="4525829" cy="963084"/>
            <a:chOff x="3672969" y="1603559"/>
            <a:chExt cx="3394606" cy="722300"/>
          </a:xfrm>
        </p:grpSpPr>
        <p:sp>
          <p:nvSpPr>
            <p:cNvPr id="11276" name="文本框 3">
              <a:extLst>
                <a:ext uri="{FF2B5EF4-FFF2-40B4-BE49-F238E27FC236}">
                  <a16:creationId xmlns:a16="http://schemas.microsoft.com/office/drawing/2014/main" id="{7E7DA9D0-828D-27B8-2CA5-F2F0A95C5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72969" y="1641545"/>
              <a:ext cx="1523599" cy="623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800" b="1" dirty="0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对口令</a:t>
              </a:r>
            </a:p>
          </p:txBody>
        </p:sp>
        <p:sp>
          <p:nvSpPr>
            <p:cNvPr id="11277" name="文本框 7">
              <a:extLst>
                <a:ext uri="{FF2B5EF4-FFF2-40B4-BE49-F238E27FC236}">
                  <a16:creationId xmlns:a16="http://schemas.microsoft.com/office/drawing/2014/main" id="{F7FF0819-D3F3-9908-2948-C104A15B12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05673" y="1644412"/>
              <a:ext cx="1061902" cy="623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800" b="1">
                  <a:solidFill>
                    <a:prstClr val="black"/>
                  </a:solidFill>
                  <a:latin typeface="+mn-lt"/>
                  <a:ea typeface="+mn-ea"/>
                  <a:cs typeface="+mn-ea"/>
                  <a:sym typeface="+mn-lt"/>
                </a:rPr>
                <a:t>凑十</a:t>
              </a: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F4D68937-B489-EB1E-30C2-E5FC32AD45EC}"/>
                </a:ext>
              </a:extLst>
            </p:cNvPr>
            <p:cNvSpPr/>
            <p:nvPr/>
          </p:nvSpPr>
          <p:spPr>
            <a:xfrm>
              <a:off x="5239939" y="1603559"/>
              <a:ext cx="722363" cy="722300"/>
            </a:xfrm>
            <a:custGeom>
              <a:avLst/>
              <a:gdLst>
                <a:gd name="connsiteX0" fmla="*/ 364630 w 722300"/>
                <a:gd name="connsiteY0" fmla="*/ 97971 h 722300"/>
                <a:gd name="connsiteX1" fmla="*/ 364630 w 722300"/>
                <a:gd name="connsiteY1" fmla="*/ 298716 h 722300"/>
                <a:gd name="connsiteX2" fmla="*/ 94492 w 722300"/>
                <a:gd name="connsiteY2" fmla="*/ 298716 h 722300"/>
                <a:gd name="connsiteX3" fmla="*/ 94492 w 722300"/>
                <a:gd name="connsiteY3" fmla="*/ 423583 h 722300"/>
                <a:gd name="connsiteX4" fmla="*/ 364630 w 722300"/>
                <a:gd name="connsiteY4" fmla="*/ 423583 h 722300"/>
                <a:gd name="connsiteX5" fmla="*/ 364630 w 722300"/>
                <a:gd name="connsiteY5" fmla="*/ 624328 h 722300"/>
                <a:gd name="connsiteX6" fmla="*/ 627808 w 722300"/>
                <a:gd name="connsiteY6" fmla="*/ 361150 h 722300"/>
                <a:gd name="connsiteX7" fmla="*/ 361150 w 722300"/>
                <a:gd name="connsiteY7" fmla="*/ 0 h 722300"/>
                <a:gd name="connsiteX8" fmla="*/ 722300 w 722300"/>
                <a:gd name="connsiteY8" fmla="*/ 361150 h 722300"/>
                <a:gd name="connsiteX9" fmla="*/ 361150 w 722300"/>
                <a:gd name="connsiteY9" fmla="*/ 722300 h 722300"/>
                <a:gd name="connsiteX10" fmla="*/ 0 w 722300"/>
                <a:gd name="connsiteY10" fmla="*/ 361150 h 722300"/>
                <a:gd name="connsiteX11" fmla="*/ 361150 w 722300"/>
                <a:gd name="connsiteY11" fmla="*/ 0 h 7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22300" h="722300">
                  <a:moveTo>
                    <a:pt x="364630" y="97971"/>
                  </a:moveTo>
                  <a:lnTo>
                    <a:pt x="364630" y="298716"/>
                  </a:lnTo>
                  <a:lnTo>
                    <a:pt x="94492" y="298716"/>
                  </a:lnTo>
                  <a:lnTo>
                    <a:pt x="94492" y="423583"/>
                  </a:lnTo>
                  <a:lnTo>
                    <a:pt x="364630" y="423583"/>
                  </a:lnTo>
                  <a:lnTo>
                    <a:pt x="364630" y="624328"/>
                  </a:lnTo>
                  <a:lnTo>
                    <a:pt x="627808" y="361150"/>
                  </a:lnTo>
                  <a:close/>
                  <a:moveTo>
                    <a:pt x="361150" y="0"/>
                  </a:moveTo>
                  <a:cubicBezTo>
                    <a:pt x="560608" y="0"/>
                    <a:pt x="722300" y="161692"/>
                    <a:pt x="722300" y="361150"/>
                  </a:cubicBezTo>
                  <a:cubicBezTo>
                    <a:pt x="722300" y="560608"/>
                    <a:pt x="560608" y="722300"/>
                    <a:pt x="361150" y="722300"/>
                  </a:cubicBezTo>
                  <a:cubicBezTo>
                    <a:pt x="161692" y="722300"/>
                    <a:pt x="0" y="560608"/>
                    <a:pt x="0" y="361150"/>
                  </a:cubicBezTo>
                  <a:cubicBezTo>
                    <a:pt x="0" y="161692"/>
                    <a:pt x="161692" y="0"/>
                    <a:pt x="361150" y="0"/>
                  </a:cubicBezTo>
                  <a:close/>
                </a:path>
              </a:pathLst>
            </a:custGeom>
            <a:solidFill>
              <a:srgbClr val="46A9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3EE35C0E-C21B-7962-8680-ED1692ED3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0484" y="3630085"/>
            <a:ext cx="2015067" cy="2669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76A4867-98FE-68DE-2C5A-C3F1864C9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067" y="3630084"/>
            <a:ext cx="1593851" cy="279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C1FC6109-44F6-0BBD-28EE-B23886360655}"/>
              </a:ext>
            </a:extLst>
          </p:cNvPr>
          <p:cNvSpPr/>
          <p:nvPr/>
        </p:nvSpPr>
        <p:spPr>
          <a:xfrm>
            <a:off x="8406297" y="4280155"/>
            <a:ext cx="850900" cy="861483"/>
          </a:xfrm>
          <a:prstGeom prst="wedgeRoundRectCallout">
            <a:avLst>
              <a:gd name="adj1" fmla="val 100563"/>
              <a:gd name="adj2" fmla="val 8202"/>
              <a:gd name="adj3" fmla="val 16667"/>
            </a:avLst>
          </a:prstGeom>
          <a:noFill/>
          <a:ln>
            <a:solidFill>
              <a:srgbClr val="6B5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dirty="0">
                <a:solidFill>
                  <a:srgbClr val="E8588B"/>
                </a:solidFill>
                <a:cs typeface="+mn-ea"/>
                <a:sym typeface="+mn-lt"/>
              </a:rPr>
              <a:t>5</a:t>
            </a:r>
            <a:endParaRPr lang="zh-CN" altLang="en-US" sz="4800" b="1" dirty="0">
              <a:solidFill>
                <a:srgbClr val="E8588B"/>
              </a:solidFill>
              <a:cs typeface="+mn-ea"/>
              <a:sym typeface="+mn-lt"/>
            </a:endParaRPr>
          </a:p>
        </p:txBody>
      </p:sp>
      <p:sp>
        <p:nvSpPr>
          <p:cNvPr id="20" name="对话气泡: 圆角矩形 19">
            <a:extLst>
              <a:ext uri="{FF2B5EF4-FFF2-40B4-BE49-F238E27FC236}">
                <a16:creationId xmlns:a16="http://schemas.microsoft.com/office/drawing/2014/main" id="{9AA2A926-EB7D-3082-514F-0375B1BF4C86}"/>
              </a:ext>
            </a:extLst>
          </p:cNvPr>
          <p:cNvSpPr/>
          <p:nvPr/>
        </p:nvSpPr>
        <p:spPr>
          <a:xfrm>
            <a:off x="4502151" y="4123267"/>
            <a:ext cx="850900" cy="861484"/>
          </a:xfrm>
          <a:prstGeom prst="wedgeRoundRectCallout">
            <a:avLst>
              <a:gd name="adj1" fmla="val -83483"/>
              <a:gd name="adj2" fmla="val 27140"/>
              <a:gd name="adj3" fmla="val 16667"/>
            </a:avLst>
          </a:prstGeom>
          <a:noFill/>
          <a:ln>
            <a:solidFill>
              <a:srgbClr val="6B5E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4800" b="1" dirty="0">
                <a:solidFill>
                  <a:srgbClr val="E8588B"/>
                </a:solidFill>
                <a:cs typeface="+mn-ea"/>
                <a:sym typeface="+mn-lt"/>
              </a:rPr>
              <a:t>5</a:t>
            </a:r>
            <a:endParaRPr lang="zh-CN" altLang="en-US" sz="4800" b="1" dirty="0">
              <a:solidFill>
                <a:srgbClr val="E8588B"/>
              </a:solidFill>
              <a:cs typeface="+mn-ea"/>
              <a:sym typeface="+mn-lt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21B1348-29EC-359A-4075-911060157719}"/>
              </a:ext>
            </a:extLst>
          </p:cNvPr>
          <p:cNvGrpSpPr>
            <a:grpSpLocks/>
          </p:cNvGrpSpPr>
          <p:nvPr/>
        </p:nvGrpSpPr>
        <p:grpSpPr bwMode="auto">
          <a:xfrm>
            <a:off x="3994547" y="3871584"/>
            <a:ext cx="5588000" cy="1403350"/>
            <a:chOff x="3138849" y="3756278"/>
            <a:chExt cx="4191161" cy="1052605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F8D1FD53-ED1E-06C5-514E-953DCF18B732}"/>
                </a:ext>
              </a:extLst>
            </p:cNvPr>
            <p:cNvSpPr/>
            <p:nvPr/>
          </p:nvSpPr>
          <p:spPr>
            <a:xfrm rot="5828676">
              <a:off x="4708127" y="2187000"/>
              <a:ext cx="1052605" cy="4191161"/>
            </a:xfrm>
            <a:custGeom>
              <a:avLst/>
              <a:gdLst>
                <a:gd name="connsiteX0" fmla="*/ 410444 w 1052605"/>
                <a:gd name="connsiteY0" fmla="*/ 3858347 h 4191161"/>
                <a:gd name="connsiteX1" fmla="*/ 351110 w 1052605"/>
                <a:gd name="connsiteY1" fmla="*/ 3384990 h 4191161"/>
                <a:gd name="connsiteX2" fmla="*/ 242012 w 1052605"/>
                <a:gd name="connsiteY2" fmla="*/ 2514621 h 4191161"/>
                <a:gd name="connsiteX3" fmla="*/ 847 w 1052605"/>
                <a:gd name="connsiteY3" fmla="*/ 590650 h 4191161"/>
                <a:gd name="connsiteX4" fmla="*/ 94337 w 1052605"/>
                <a:gd name="connsiteY4" fmla="*/ 470365 h 4191161"/>
                <a:gd name="connsiteX5" fmla="*/ 301248 w 1052605"/>
                <a:gd name="connsiteY5" fmla="*/ 444429 h 4191161"/>
                <a:gd name="connsiteX6" fmla="*/ 382591 w 1052605"/>
                <a:gd name="connsiteY6" fmla="*/ 0 h 4191161"/>
                <a:gd name="connsiteX7" fmla="*/ 460284 w 1052605"/>
                <a:gd name="connsiteY7" fmla="*/ 424494 h 4191161"/>
                <a:gd name="connsiteX8" fmla="*/ 521875 w 1052605"/>
                <a:gd name="connsiteY8" fmla="*/ 416774 h 4191161"/>
                <a:gd name="connsiteX9" fmla="*/ 642161 w 1052605"/>
                <a:gd name="connsiteY9" fmla="*/ 510263 h 4191161"/>
                <a:gd name="connsiteX10" fmla="*/ 883325 w 1052605"/>
                <a:gd name="connsiteY10" fmla="*/ 2434235 h 4191161"/>
                <a:gd name="connsiteX11" fmla="*/ 992423 w 1052605"/>
                <a:gd name="connsiteY11" fmla="*/ 3304603 h 4191161"/>
                <a:gd name="connsiteX12" fmla="*/ 1051758 w 1052605"/>
                <a:gd name="connsiteY12" fmla="*/ 3777961 h 4191161"/>
                <a:gd name="connsiteX13" fmla="*/ 958268 w 1052605"/>
                <a:gd name="connsiteY13" fmla="*/ 3898246 h 4191161"/>
                <a:gd name="connsiteX14" fmla="*/ 958270 w 1052605"/>
                <a:gd name="connsiteY14" fmla="*/ 3898246 h 4191161"/>
                <a:gd name="connsiteX15" fmla="*/ 962388 w 1052605"/>
                <a:gd name="connsiteY15" fmla="*/ 4191161 h 4191161"/>
                <a:gd name="connsiteX16" fmla="*/ 797942 w 1052605"/>
                <a:gd name="connsiteY16" fmla="*/ 3918343 h 4191161"/>
                <a:gd name="connsiteX17" fmla="*/ 530730 w 1052605"/>
                <a:gd name="connsiteY17" fmla="*/ 3951837 h 4191161"/>
                <a:gd name="connsiteX18" fmla="*/ 410444 w 1052605"/>
                <a:gd name="connsiteY18" fmla="*/ 3858347 h 4191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2605" h="4191161">
                  <a:moveTo>
                    <a:pt x="410444" y="3858347"/>
                  </a:moveTo>
                  <a:lnTo>
                    <a:pt x="351110" y="3384990"/>
                  </a:lnTo>
                  <a:lnTo>
                    <a:pt x="242012" y="2514621"/>
                  </a:lnTo>
                  <a:lnTo>
                    <a:pt x="847" y="590650"/>
                  </a:lnTo>
                  <a:cubicBezTo>
                    <a:pt x="-6552" y="531618"/>
                    <a:pt x="35305" y="477764"/>
                    <a:pt x="94337" y="470365"/>
                  </a:cubicBezTo>
                  <a:lnTo>
                    <a:pt x="301248" y="444429"/>
                  </a:lnTo>
                  <a:lnTo>
                    <a:pt x="382591" y="0"/>
                  </a:lnTo>
                  <a:lnTo>
                    <a:pt x="460284" y="424494"/>
                  </a:lnTo>
                  <a:lnTo>
                    <a:pt x="521875" y="416774"/>
                  </a:lnTo>
                  <a:cubicBezTo>
                    <a:pt x="580907" y="409374"/>
                    <a:pt x="634761" y="451231"/>
                    <a:pt x="642161" y="510263"/>
                  </a:cubicBezTo>
                  <a:lnTo>
                    <a:pt x="883325" y="2434235"/>
                  </a:lnTo>
                  <a:lnTo>
                    <a:pt x="992423" y="3304603"/>
                  </a:lnTo>
                  <a:lnTo>
                    <a:pt x="1051758" y="3777961"/>
                  </a:lnTo>
                  <a:cubicBezTo>
                    <a:pt x="1059157" y="3836993"/>
                    <a:pt x="1017300" y="3890847"/>
                    <a:pt x="958268" y="3898246"/>
                  </a:cubicBezTo>
                  <a:lnTo>
                    <a:pt x="958270" y="3898246"/>
                  </a:lnTo>
                  <a:lnTo>
                    <a:pt x="962388" y="4191161"/>
                  </a:lnTo>
                  <a:lnTo>
                    <a:pt x="797942" y="3918343"/>
                  </a:lnTo>
                  <a:lnTo>
                    <a:pt x="530730" y="3951837"/>
                  </a:lnTo>
                  <a:cubicBezTo>
                    <a:pt x="471698" y="3959236"/>
                    <a:pt x="417844" y="3917379"/>
                    <a:pt x="410444" y="3858347"/>
                  </a:cubicBezTo>
                  <a:close/>
                </a:path>
              </a:pathLst>
            </a:custGeom>
            <a:noFill/>
            <a:ln>
              <a:solidFill>
                <a:srgbClr val="6B5EA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917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26">
              <a:extLst>
                <a:ext uri="{FF2B5EF4-FFF2-40B4-BE49-F238E27FC236}">
                  <a16:creationId xmlns:a16="http://schemas.microsoft.com/office/drawing/2014/main" id="{BA64F80E-5AAD-7F9C-503B-37E0E874A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1811" y="3972197"/>
              <a:ext cx="3124320" cy="5617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defTabSz="1219170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altLang="zh-CN" sz="4267" b="1" dirty="0">
                  <a:solidFill>
                    <a:srgbClr val="E8588B"/>
                  </a:solidFill>
                  <a:cs typeface="+mn-ea"/>
                  <a:sym typeface="+mn-lt"/>
                </a:rPr>
                <a:t>5</a:t>
              </a:r>
              <a:r>
                <a:rPr lang="zh-CN" altLang="en-US" sz="4267" b="1" dirty="0">
                  <a:solidFill>
                    <a:srgbClr val="E8588B"/>
                  </a:solidFill>
                  <a:cs typeface="+mn-ea"/>
                  <a:sym typeface="+mn-lt"/>
                </a:rPr>
                <a:t>和</a:t>
              </a:r>
              <a:r>
                <a:rPr lang="en-US" altLang="zh-CN" sz="4267" b="1" dirty="0">
                  <a:solidFill>
                    <a:srgbClr val="E8588B"/>
                  </a:solidFill>
                  <a:cs typeface="+mn-ea"/>
                  <a:sym typeface="+mn-lt"/>
                </a:rPr>
                <a:t>5</a:t>
              </a:r>
              <a:r>
                <a:rPr lang="zh-CN" altLang="en-US" sz="4267" b="1" dirty="0">
                  <a:solidFill>
                    <a:srgbClr val="E8588B"/>
                  </a:solidFill>
                  <a:cs typeface="+mn-ea"/>
                  <a:sym typeface="+mn-lt"/>
                </a:rPr>
                <a:t>，凑成十。</a:t>
              </a: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59AB4D1E-B156-8602-7216-4403DE2485A2}"/>
              </a:ext>
            </a:extLst>
          </p:cNvPr>
          <p:cNvSpPr txBox="1"/>
          <p:nvPr/>
        </p:nvSpPr>
        <p:spPr>
          <a:xfrm>
            <a:off x="1471121" y="506859"/>
            <a:ext cx="29025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凑</a:t>
            </a:r>
            <a:r>
              <a:rPr lang="en-US" altLang="zh-CN" sz="4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小游戏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0" grpId="0" animBg="1"/>
      <p:bldP spid="2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96DEF39-0834-5BD1-ABDF-D285858F1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1403352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1E0825F-6E18-D326-477D-56E29943C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634" y="2298701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5B7AEFC-B9E9-829C-B48D-71D2ED8F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634" y="3266018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B40B3A8-68BA-7298-3B43-7796C1BD0F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4229100"/>
            <a:ext cx="5179484" cy="127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55FBFCF-9D94-F248-24D3-903EF3602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1" y="5238752"/>
            <a:ext cx="5171017" cy="127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Picture 10">
            <a:extLst>
              <a:ext uri="{FF2B5EF4-FFF2-40B4-BE49-F238E27FC236}">
                <a16:creationId xmlns:a16="http://schemas.microsoft.com/office/drawing/2014/main" id="{75FFD931-E576-F141-47A5-DF6BE1382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84" y="1890185"/>
            <a:ext cx="149860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16">
            <a:extLst>
              <a:ext uri="{FF2B5EF4-FFF2-40B4-BE49-F238E27FC236}">
                <a16:creationId xmlns:a16="http://schemas.microsoft.com/office/drawing/2014/main" id="{E1214CA3-E940-10CB-9B7F-69CDB889E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85" y="4707467"/>
            <a:ext cx="1722967" cy="172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3">
            <a:extLst>
              <a:ext uri="{FF2B5EF4-FFF2-40B4-BE49-F238E27FC236}">
                <a16:creationId xmlns:a16="http://schemas.microsoft.com/office/drawing/2014/main" id="{8144662E-18F0-69C2-92E3-76C67754A0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0368" y="61383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800">
                <a:latin typeface="华文琥珀" panose="02010800040101010101" pitchFamily="2" charset="-122"/>
                <a:ea typeface="华文琥珀" panose="02010800040101010101" pitchFamily="2" charset="-122"/>
              </a:rPr>
              <a:t>凑十歌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AB7DD41A-4F61-AB06-95C6-89418CE13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9629" y="360326"/>
            <a:ext cx="2624165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fontAlgn="base">
              <a:spcAft>
                <a:spcPct val="0"/>
              </a:spcAft>
              <a:defRPr/>
            </a:pPr>
            <a:r>
              <a:rPr lang="zh-CN" altLang="en-US" sz="44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Times New Roman"/>
                <a:ea typeface="楷体"/>
                <a:cs typeface="+mn-ea"/>
                <a:sym typeface="+mn-lt"/>
              </a:rPr>
              <a:t>巩固练习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5811A0-0587-41A7-8E71-2196C2B87D41}"/>
              </a:ext>
            </a:extLst>
          </p:cNvPr>
          <p:cNvSpPr txBox="1"/>
          <p:nvPr/>
        </p:nvSpPr>
        <p:spPr>
          <a:xfrm>
            <a:off x="801476" y="1130300"/>
            <a:ext cx="10931487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同桌之间互相配合，其中一人出一张数字卡，另一人再出一张凑成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0547F0B0-BF08-8AEB-E6A5-D0A9B0B50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618" y="2071656"/>
            <a:ext cx="30315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55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页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做一做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192DCA-DA0B-4A5D-BC24-BD51ACEE8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3" y="2800473"/>
            <a:ext cx="7570273" cy="3482461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6D939C19-94CA-4160-A940-51FB2001FAD5}"/>
              </a:ext>
            </a:extLst>
          </p:cNvPr>
          <p:cNvSpPr/>
          <p:nvPr/>
        </p:nvSpPr>
        <p:spPr>
          <a:xfrm>
            <a:off x="2039341" y="2803859"/>
            <a:ext cx="1744740" cy="743970"/>
          </a:xfrm>
          <a:prstGeom prst="wedgeRoundRectCallout">
            <a:avLst>
              <a:gd name="adj1" fmla="val 65265"/>
              <a:gd name="adj2" fmla="val 3854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我出</a:t>
            </a:r>
            <a:r>
              <a:rPr lang="en-US" altLang="zh-CN" sz="3600" b="1" dirty="0">
                <a:solidFill>
                  <a:schemeClr val="tx1"/>
                </a:solidFill>
              </a:rPr>
              <a:t>8</a:t>
            </a:r>
            <a:r>
              <a:rPr lang="zh-CN" altLang="en-US" sz="3600" b="1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05EFA68C-8707-4DA0-AC7D-21C4B5B450AB}"/>
              </a:ext>
            </a:extLst>
          </p:cNvPr>
          <p:cNvSpPr/>
          <p:nvPr/>
        </p:nvSpPr>
        <p:spPr>
          <a:xfrm>
            <a:off x="8136396" y="2533321"/>
            <a:ext cx="1744740" cy="743970"/>
          </a:xfrm>
          <a:prstGeom prst="wedgeRoundRectCallout">
            <a:avLst>
              <a:gd name="adj1" fmla="val -69950"/>
              <a:gd name="adj2" fmla="val 4223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chemeClr val="tx1"/>
                </a:solidFill>
              </a:rPr>
              <a:t>我出</a:t>
            </a:r>
            <a:r>
              <a:rPr lang="en-US" altLang="zh-CN" sz="3600" b="1" dirty="0">
                <a:solidFill>
                  <a:schemeClr val="tx1"/>
                </a:solidFill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490061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C24F71D-E812-24A0-29BF-3C0098E78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133" y="1851439"/>
            <a:ext cx="692725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 dirty="0">
                <a:latin typeface="Times New Roman" panose="02020603050405020304" pitchFamily="18" charset="0"/>
              </a:rPr>
              <a:t>2.</a:t>
            </a:r>
            <a:endParaRPr lang="zh-CN" altLang="en-US" sz="4267" b="1" dirty="0">
              <a:latin typeface="Times New Roman" panose="02020603050405020304" pitchFamily="18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57B177C-063A-B647-65E2-25CB31EDBD7A}"/>
              </a:ext>
            </a:extLst>
          </p:cNvPr>
          <p:cNvGrpSpPr>
            <a:grpSpLocks/>
          </p:cNvGrpSpPr>
          <p:nvPr/>
        </p:nvGrpSpPr>
        <p:grpSpPr bwMode="auto">
          <a:xfrm>
            <a:off x="728133" y="3230032"/>
            <a:ext cx="10915651" cy="880533"/>
            <a:chOff x="587375" y="2097853"/>
            <a:chExt cx="8187492" cy="659368"/>
          </a:xfrm>
        </p:grpSpPr>
        <p:grpSp>
          <p:nvGrpSpPr>
            <p:cNvPr id="40968" name="组合 31">
              <a:extLst>
                <a:ext uri="{FF2B5EF4-FFF2-40B4-BE49-F238E27FC236}">
                  <a16:creationId xmlns:a16="http://schemas.microsoft.com/office/drawing/2014/main" id="{CF59D896-0496-7E83-DE4A-51889EB2AD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767" y="2097853"/>
              <a:ext cx="8166100" cy="133350"/>
              <a:chOff x="608767" y="2097853"/>
              <a:chExt cx="8166100" cy="133350"/>
            </a:xfrm>
          </p:grpSpPr>
          <p:cxnSp>
            <p:nvCxnSpPr>
              <p:cNvPr id="5" name="直接箭头连接符 4">
                <a:extLst>
                  <a:ext uri="{FF2B5EF4-FFF2-40B4-BE49-F238E27FC236}">
                    <a16:creationId xmlns:a16="http://schemas.microsoft.com/office/drawing/2014/main" id="{6840EA05-29D2-1014-56E3-52CE7E3CAD4D}"/>
                  </a:ext>
                </a:extLst>
              </p:cNvPr>
              <p:cNvCxnSpPr/>
              <p:nvPr/>
            </p:nvCxnSpPr>
            <p:spPr>
              <a:xfrm>
                <a:off x="608015" y="2230994"/>
                <a:ext cx="8166852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B2FACE45-3ECA-23CD-9985-D132D4D1FCCE}"/>
                  </a:ext>
                </a:extLst>
              </p:cNvPr>
              <p:cNvCxnSpPr/>
              <p:nvPr/>
            </p:nvCxnSpPr>
            <p:spPr>
              <a:xfrm>
                <a:off x="784243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AF754C87-07B5-0B20-D646-88241B3E348B}"/>
                  </a:ext>
                </a:extLst>
              </p:cNvPr>
              <p:cNvCxnSpPr/>
              <p:nvPr/>
            </p:nvCxnSpPr>
            <p:spPr>
              <a:xfrm>
                <a:off x="1520911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CC531A72-DFDC-0F80-2FFB-00B414CEDFCB}"/>
                  </a:ext>
                </a:extLst>
              </p:cNvPr>
              <p:cNvCxnSpPr/>
              <p:nvPr/>
            </p:nvCxnSpPr>
            <p:spPr>
              <a:xfrm>
                <a:off x="2263929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F055C832-59DE-538F-C943-41D34A114DC9}"/>
                  </a:ext>
                </a:extLst>
              </p:cNvPr>
              <p:cNvCxnSpPr/>
              <p:nvPr/>
            </p:nvCxnSpPr>
            <p:spPr>
              <a:xfrm>
                <a:off x="3011711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134B8FB3-E9E9-809B-DD76-90FAB83A3218}"/>
                  </a:ext>
                </a:extLst>
              </p:cNvPr>
              <p:cNvCxnSpPr/>
              <p:nvPr/>
            </p:nvCxnSpPr>
            <p:spPr>
              <a:xfrm>
                <a:off x="3756317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329F3071-FB8A-53A3-394A-690520FB2331}"/>
                  </a:ext>
                </a:extLst>
              </p:cNvPr>
              <p:cNvCxnSpPr/>
              <p:nvPr/>
            </p:nvCxnSpPr>
            <p:spPr>
              <a:xfrm>
                <a:off x="4504099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7E39328C-AD5F-83B2-FACE-41B8897CD73E}"/>
                  </a:ext>
                </a:extLst>
              </p:cNvPr>
              <p:cNvCxnSpPr/>
              <p:nvPr/>
            </p:nvCxnSpPr>
            <p:spPr>
              <a:xfrm>
                <a:off x="5236003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6048A65E-F6BD-D223-635A-2BC26692805A}"/>
                  </a:ext>
                </a:extLst>
              </p:cNvPr>
              <p:cNvCxnSpPr/>
              <p:nvPr/>
            </p:nvCxnSpPr>
            <p:spPr>
              <a:xfrm>
                <a:off x="5983785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720C6AA7-C50F-01CC-B2D2-1D1A457DEB8E}"/>
                  </a:ext>
                </a:extLst>
              </p:cNvPr>
              <p:cNvCxnSpPr/>
              <p:nvPr/>
            </p:nvCxnSpPr>
            <p:spPr>
              <a:xfrm>
                <a:off x="6731566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E6DEEEFD-A89F-288B-69C5-B918AC117DD5}"/>
                  </a:ext>
                </a:extLst>
              </p:cNvPr>
              <p:cNvCxnSpPr/>
              <p:nvPr/>
            </p:nvCxnSpPr>
            <p:spPr>
              <a:xfrm>
                <a:off x="7476172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F355A6E0-87A5-02F7-FB16-82BC55CB6363}"/>
                  </a:ext>
                </a:extLst>
              </p:cNvPr>
              <p:cNvCxnSpPr/>
              <p:nvPr/>
            </p:nvCxnSpPr>
            <p:spPr>
              <a:xfrm>
                <a:off x="8219191" y="2097853"/>
                <a:ext cx="0" cy="13314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969" name="TextBox 20">
              <a:extLst>
                <a:ext uri="{FF2B5EF4-FFF2-40B4-BE49-F238E27FC236}">
                  <a16:creationId xmlns:a16="http://schemas.microsoft.com/office/drawing/2014/main" id="{493BFCB9-B525-33DD-58D8-A5D8E8358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375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0" name="TextBox 21">
              <a:extLst>
                <a:ext uri="{FF2B5EF4-FFF2-40B4-BE49-F238E27FC236}">
                  <a16:creationId xmlns:a16="http://schemas.microsoft.com/office/drawing/2014/main" id="{90B4B955-6399-7AC5-2AB6-BE2C3063B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5631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1" name="TextBox 22">
              <a:extLst>
                <a:ext uri="{FF2B5EF4-FFF2-40B4-BE49-F238E27FC236}">
                  <a16:creationId xmlns:a16="http://schemas.microsoft.com/office/drawing/2014/main" id="{ED74BAA5-C716-C910-E7F5-EABB50496B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8649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2" name="TextBox 23">
              <a:extLst>
                <a:ext uri="{FF2B5EF4-FFF2-40B4-BE49-F238E27FC236}">
                  <a16:creationId xmlns:a16="http://schemas.microsoft.com/office/drawing/2014/main" id="{76ADD4FC-096B-AEAB-133F-27ABC1292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6430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3" name="TextBox 24">
              <a:extLst>
                <a:ext uri="{FF2B5EF4-FFF2-40B4-BE49-F238E27FC236}">
                  <a16:creationId xmlns:a16="http://schemas.microsoft.com/office/drawing/2014/main" id="{93C7EC14-99D9-0BDA-48AD-69590F7F6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2624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4" name="TextBox 25">
              <a:extLst>
                <a:ext uri="{FF2B5EF4-FFF2-40B4-BE49-F238E27FC236}">
                  <a16:creationId xmlns:a16="http://schemas.microsoft.com/office/drawing/2014/main" id="{ECD7BFE2-8C50-6BB7-0361-14177704E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8504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7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5" name="TextBox 26">
              <a:extLst>
                <a:ext uri="{FF2B5EF4-FFF2-40B4-BE49-F238E27FC236}">
                  <a16:creationId xmlns:a16="http://schemas.microsoft.com/office/drawing/2014/main" id="{5D08A1F2-8A59-334C-A323-B88A24F22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6286" y="2188199"/>
              <a:ext cx="344117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8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40976" name="TextBox 27">
              <a:extLst>
                <a:ext uri="{FF2B5EF4-FFF2-40B4-BE49-F238E27FC236}">
                  <a16:creationId xmlns:a16="http://schemas.microsoft.com/office/drawing/2014/main" id="{6B31906C-8BA7-40F3-A7BE-1F080CF880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23910" y="2164424"/>
              <a:ext cx="549720" cy="560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4267" b="1"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 sz="4267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6B3ECCC-EEB1-6012-D7FE-A4149706C88A}"/>
                </a:ext>
              </a:extLst>
            </p:cNvPr>
            <p:cNvSpPr/>
            <p:nvPr/>
          </p:nvSpPr>
          <p:spPr>
            <a:xfrm>
              <a:off x="4199271" y="2305491"/>
              <a:ext cx="525510" cy="451730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8B1C5CB-39EE-9337-0511-A84DD3BBA14B}"/>
                </a:ext>
              </a:extLst>
            </p:cNvPr>
            <p:cNvSpPr/>
            <p:nvPr/>
          </p:nvSpPr>
          <p:spPr>
            <a:xfrm>
              <a:off x="4974042" y="2295981"/>
              <a:ext cx="525510" cy="451730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4635A2A4-33DF-86E4-DF30-61BB226276CE}"/>
                </a:ext>
              </a:extLst>
            </p:cNvPr>
            <p:cNvSpPr/>
            <p:nvPr/>
          </p:nvSpPr>
          <p:spPr>
            <a:xfrm>
              <a:off x="7214210" y="2295981"/>
              <a:ext cx="525511" cy="451730"/>
            </a:xfrm>
            <a:prstGeom prst="rect">
              <a:avLst/>
            </a:prstGeom>
            <a:solidFill>
              <a:srgbClr val="FFFF99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 sz="240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E8AFA15-3E05-F46D-B4E1-901F186A4C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7267" y="34057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7F28A2-AC46-8232-8BC4-722984163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00" y="34057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744DC5-9505-7DC8-4729-0CD9B1AA6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4117" y="34057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9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3FC96828-8F34-A610-2EB2-1AE4FC6C4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916" y="2049593"/>
            <a:ext cx="3877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57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页 练一练 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19">
            <a:extLst>
              <a:ext uri="{FF2B5EF4-FFF2-40B4-BE49-F238E27FC236}">
                <a16:creationId xmlns:a16="http://schemas.microsoft.com/office/drawing/2014/main" id="{50F50FAD-0B12-857A-AB2B-A4D40BE1FB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047" y="1278432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 dirty="0">
                <a:latin typeface="Times New Roman" panose="02020603050405020304" pitchFamily="18" charset="0"/>
              </a:rPr>
              <a:t>3.</a:t>
            </a:r>
            <a:endParaRPr lang="zh-CN" altLang="en-US" sz="4267" b="1" dirty="0">
              <a:latin typeface="Times New Roman" panose="02020603050405020304" pitchFamily="18" charset="0"/>
            </a:endParaRPr>
          </a:p>
        </p:txBody>
      </p:sp>
      <p:sp>
        <p:nvSpPr>
          <p:cNvPr id="45059" name="TextBox 19">
            <a:extLst>
              <a:ext uri="{FF2B5EF4-FFF2-40B4-BE49-F238E27FC236}">
                <a16:creationId xmlns:a16="http://schemas.microsoft.com/office/drawing/2014/main" id="{931B85C7-C3DE-55E7-6A54-8540CA4B61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2951" y="3308351"/>
            <a:ext cx="73289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10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ED21994-7961-61E5-0BFC-2E7EAEC85A09}"/>
              </a:ext>
            </a:extLst>
          </p:cNvPr>
          <p:cNvCxnSpPr>
            <a:stCxn id="45059" idx="3"/>
          </p:cNvCxnSpPr>
          <p:nvPr/>
        </p:nvCxnSpPr>
        <p:spPr>
          <a:xfrm flipV="1">
            <a:off x="2745844" y="3206751"/>
            <a:ext cx="551923" cy="47609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7C0C4EA-CDAB-4982-C07C-5357FB132E76}"/>
              </a:ext>
            </a:extLst>
          </p:cNvPr>
          <p:cNvCxnSpPr>
            <a:stCxn id="45059" idx="3"/>
          </p:cNvCxnSpPr>
          <p:nvPr/>
        </p:nvCxnSpPr>
        <p:spPr>
          <a:xfrm>
            <a:off x="2745844" y="3682845"/>
            <a:ext cx="551923" cy="46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表格 2">
            <a:extLst>
              <a:ext uri="{FF2B5EF4-FFF2-40B4-BE49-F238E27FC236}">
                <a16:creationId xmlns:a16="http://schemas.microsoft.com/office/drawing/2014/main" id="{75965858-1715-1665-1A30-24315D8762CE}"/>
              </a:ext>
            </a:extLst>
          </p:cNvPr>
          <p:cNvGraphicFramePr>
            <a:graphicFrameLocks noGrp="1"/>
          </p:cNvGraphicFramePr>
          <p:nvPr/>
        </p:nvGraphicFramePr>
        <p:xfrm>
          <a:off x="3297767" y="2806700"/>
          <a:ext cx="7084485" cy="1532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1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65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77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716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66233"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6233"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2400" dirty="0"/>
                    </a:p>
                  </a:txBody>
                  <a:tcPr marL="121945" marR="121945" marT="60931" marB="609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D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5094" name="TextBox 19">
            <a:extLst>
              <a:ext uri="{FF2B5EF4-FFF2-40B4-BE49-F238E27FC236}">
                <a16:creationId xmlns:a16="http://schemas.microsoft.com/office/drawing/2014/main" id="{36556A4A-068D-30C0-B4A7-6114F9625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117" y="28342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9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095" name="TextBox 19">
            <a:extLst>
              <a:ext uri="{FF2B5EF4-FFF2-40B4-BE49-F238E27FC236}">
                <a16:creationId xmlns:a16="http://schemas.microsoft.com/office/drawing/2014/main" id="{7B381F5B-3FBC-5091-0857-9BCDC0410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117" y="3560233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1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096" name="TextBox 19">
            <a:extLst>
              <a:ext uri="{FF2B5EF4-FFF2-40B4-BE49-F238E27FC236}">
                <a16:creationId xmlns:a16="http://schemas.microsoft.com/office/drawing/2014/main" id="{8CCA189B-4717-9407-C6A6-47E6F9FC0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4651" y="28342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2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097" name="TextBox 19">
            <a:extLst>
              <a:ext uri="{FF2B5EF4-FFF2-40B4-BE49-F238E27FC236}">
                <a16:creationId xmlns:a16="http://schemas.microsoft.com/office/drawing/2014/main" id="{827CC7AB-7F82-5ED1-8214-43061AB21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617" y="2817284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4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098" name="TextBox 19">
            <a:extLst>
              <a:ext uri="{FF2B5EF4-FFF2-40B4-BE49-F238E27FC236}">
                <a16:creationId xmlns:a16="http://schemas.microsoft.com/office/drawing/2014/main" id="{C2773831-3CF1-A1A4-321F-9CFC3A807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2633" y="3560233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3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099" name="TextBox 19">
            <a:extLst>
              <a:ext uri="{FF2B5EF4-FFF2-40B4-BE49-F238E27FC236}">
                <a16:creationId xmlns:a16="http://schemas.microsoft.com/office/drawing/2014/main" id="{51EA7C9F-3FF2-09A8-0A05-2C9D5EAD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0717" y="3560233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5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100" name="TextBox 19">
            <a:extLst>
              <a:ext uri="{FF2B5EF4-FFF2-40B4-BE49-F238E27FC236}">
                <a16:creationId xmlns:a16="http://schemas.microsoft.com/office/drawing/2014/main" id="{66923B80-DA2A-59DB-6CEF-D81B8593F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8700" y="2804584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6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101" name="TextBox 19">
            <a:extLst>
              <a:ext uri="{FF2B5EF4-FFF2-40B4-BE49-F238E27FC236}">
                <a16:creationId xmlns:a16="http://schemas.microsoft.com/office/drawing/2014/main" id="{FAAF30E7-D512-4780-81DA-AA85BB265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8800" y="3545417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7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102" name="TextBox 19">
            <a:extLst>
              <a:ext uri="{FF2B5EF4-FFF2-40B4-BE49-F238E27FC236}">
                <a16:creationId xmlns:a16="http://schemas.microsoft.com/office/drawing/2014/main" id="{B7E96A5F-BCF0-24A5-84BC-40DED6FE8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76784" y="2798233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8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45103" name="TextBox 19">
            <a:extLst>
              <a:ext uri="{FF2B5EF4-FFF2-40B4-BE49-F238E27FC236}">
                <a16:creationId xmlns:a16="http://schemas.microsoft.com/office/drawing/2014/main" id="{42B1548B-1EAC-91FB-8F92-4E72F9E47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884" y="3568700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latin typeface="Times New Roman" panose="02020603050405020304" pitchFamily="18" charset="0"/>
              </a:rPr>
              <a:t>9</a:t>
            </a:r>
            <a:endParaRPr lang="zh-CN" altLang="en-US" sz="4267" b="1">
              <a:latin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A8B6049-58F4-1DB6-D2BF-31006DF54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817" y="3568700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8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080F9489-1653-813C-07CC-A2BCD0794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17" y="2836333"/>
            <a:ext cx="45878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7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2113E4CF-36A5-15E1-CB64-304A188C7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0618" y="3570817"/>
            <a:ext cx="5207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6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4E3B5305-950A-F437-7787-53B82DD9D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0133" y="2827867"/>
            <a:ext cx="518584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BDC29EEB-3395-B227-5886-793181434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8118" y="3577167"/>
            <a:ext cx="5207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A71E176A-7C3A-F731-C9EE-89B5E4C9B6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2234" y="2779184"/>
            <a:ext cx="520700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id="{527681B2-50A3-BA6A-563B-219870F1F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1" y="3560233"/>
            <a:ext cx="518583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69A03291-4328-0040-2D62-177D15186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9367" y="2796117"/>
            <a:ext cx="518584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4267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zh-CN" altLang="en-US" sz="4267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3C0083FE-6024-34A7-3D5C-2DD241222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1514" y="1478009"/>
            <a:ext cx="3877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【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课本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57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页 练一练 第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题</a:t>
            </a:r>
            <a:r>
              <a: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】</a:t>
            </a:r>
            <a:endParaRPr lang="zh-CN" altLang="en-US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4">
            <a:extLst>
              <a:ext uri="{FF2B5EF4-FFF2-40B4-BE49-F238E27FC236}">
                <a16:creationId xmlns:a16="http://schemas.microsoft.com/office/drawing/2014/main" id="{807317E8-FC24-2B1A-FDA6-02BB5CEDF0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0006" y="482891"/>
            <a:ext cx="480271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4267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cs typeface="+mn-ea"/>
                <a:sym typeface="+mn-ea"/>
              </a:rPr>
              <a:t>课堂小结</a:t>
            </a:r>
          </a:p>
        </p:txBody>
      </p:sp>
      <p:pic>
        <p:nvPicPr>
          <p:cNvPr id="51206" name="Picture 38" descr="231">
            <a:extLst>
              <a:ext uri="{FF2B5EF4-FFF2-40B4-BE49-F238E27FC236}">
                <a16:creationId xmlns:a16="http://schemas.microsoft.com/office/drawing/2014/main" id="{33A64894-207F-138D-6AAD-F0CDDCAD1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" y="1514793"/>
            <a:ext cx="1735667" cy="1722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0">
            <a:extLst>
              <a:ext uri="{FF2B5EF4-FFF2-40B4-BE49-F238E27FC236}">
                <a16:creationId xmlns:a16="http://schemas.microsoft.com/office/drawing/2014/main" id="{A6726A2A-19B0-AF3B-82CB-68EAD3D2225C}"/>
              </a:ext>
            </a:extLst>
          </p:cNvPr>
          <p:cNvGrpSpPr>
            <a:grpSpLocks/>
          </p:cNvGrpSpPr>
          <p:nvPr/>
        </p:nvGrpSpPr>
        <p:grpSpPr bwMode="auto">
          <a:xfrm>
            <a:off x="658813" y="3129970"/>
            <a:ext cx="1581150" cy="2722034"/>
            <a:chOff x="0" y="0"/>
            <a:chExt cx="747" cy="1286"/>
          </a:xfrm>
        </p:grpSpPr>
        <p:grpSp>
          <p:nvGrpSpPr>
            <p:cNvPr id="4" name="Group 21">
              <a:extLst>
                <a:ext uri="{FF2B5EF4-FFF2-40B4-BE49-F238E27FC236}">
                  <a16:creationId xmlns:a16="http://schemas.microsoft.com/office/drawing/2014/main" id="{077C8683-EEEC-9444-DC84-4663E860FE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11" name="Line 4">
                <a:extLst>
                  <a:ext uri="{FF2B5EF4-FFF2-40B4-BE49-F238E27FC236}">
                    <a16:creationId xmlns:a16="http://schemas.microsoft.com/office/drawing/2014/main" id="{462F50B3-8B58-C376-DBFF-CE9B38DDD8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12" name="Line 5">
                <a:extLst>
                  <a:ext uri="{FF2B5EF4-FFF2-40B4-BE49-F238E27FC236}">
                    <a16:creationId xmlns:a16="http://schemas.microsoft.com/office/drawing/2014/main" id="{EF4A1CD9-92DF-F019-FDA1-3655F912B2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2713286B-BB31-847F-FB99-8E575D74C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E1FE5978-58E4-54E1-AA9F-088243BD65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75"/>
              <a:ext cx="36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en-US" altLang="zh-CN" sz="4267" b="1" dirty="0">
                  <a:solidFill>
                    <a:srgbClr val="FF0000"/>
                  </a:solidFill>
                  <a:latin typeface="Times New Roman" panose="02020603050405020304" pitchFamily="18" charset="0"/>
                  <a:sym typeface="+mn-ea"/>
                </a:rPr>
                <a:t>9</a:t>
              </a:r>
            </a:p>
          </p:txBody>
        </p:sp>
        <p:sp>
          <p:nvSpPr>
            <p:cNvPr id="8" name="Rectangle 101">
              <a:extLst>
                <a:ext uri="{FF2B5EF4-FFF2-40B4-BE49-F238E27FC236}">
                  <a16:creationId xmlns:a16="http://schemas.microsoft.com/office/drawing/2014/main" id="{4FE5A58E-08B4-70A8-5D6A-625335760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9" name="Rectangle 101">
              <a:extLst>
                <a:ext uri="{FF2B5EF4-FFF2-40B4-BE49-F238E27FC236}">
                  <a16:creationId xmlns:a16="http://schemas.microsoft.com/office/drawing/2014/main" id="{E6AF6E04-95DD-7825-7BD6-E593E51597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0" name="Rectangle 101">
              <a:extLst>
                <a:ext uri="{FF2B5EF4-FFF2-40B4-BE49-F238E27FC236}">
                  <a16:creationId xmlns:a16="http://schemas.microsoft.com/office/drawing/2014/main" id="{BAE47A51-1DB3-6AFC-D8AE-EB8A9BE3EF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5361" name="Rectangle 101">
              <a:extLst>
                <a:ext uri="{FF2B5EF4-FFF2-40B4-BE49-F238E27FC236}">
                  <a16:creationId xmlns:a16="http://schemas.microsoft.com/office/drawing/2014/main" id="{3D70D616-A22C-D838-D5DF-FC706DA2C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" y="688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13" name="Group 20">
            <a:extLst>
              <a:ext uri="{FF2B5EF4-FFF2-40B4-BE49-F238E27FC236}">
                <a16:creationId xmlns:a16="http://schemas.microsoft.com/office/drawing/2014/main" id="{2951D639-9249-5951-EDD4-869607A996F0}"/>
              </a:ext>
            </a:extLst>
          </p:cNvPr>
          <p:cNvGrpSpPr>
            <a:grpSpLocks/>
          </p:cNvGrpSpPr>
          <p:nvPr/>
        </p:nvGrpSpPr>
        <p:grpSpPr bwMode="auto">
          <a:xfrm>
            <a:off x="2752360" y="3140067"/>
            <a:ext cx="1492250" cy="2722034"/>
            <a:chOff x="42" y="0"/>
            <a:chExt cx="705" cy="1286"/>
          </a:xfrm>
        </p:grpSpPr>
        <p:grpSp>
          <p:nvGrpSpPr>
            <p:cNvPr id="14" name="Group 21">
              <a:extLst>
                <a:ext uri="{FF2B5EF4-FFF2-40B4-BE49-F238E27FC236}">
                  <a16:creationId xmlns:a16="http://schemas.microsoft.com/office/drawing/2014/main" id="{CF80835A-CAF1-C8F6-393F-75077E0148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20" name="Line 4">
                <a:extLst>
                  <a:ext uri="{FF2B5EF4-FFF2-40B4-BE49-F238E27FC236}">
                    <a16:creationId xmlns:a16="http://schemas.microsoft.com/office/drawing/2014/main" id="{338FC752-ABE0-79B8-928F-BD373F01F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21" name="Line 5">
                <a:extLst>
                  <a:ext uri="{FF2B5EF4-FFF2-40B4-BE49-F238E27FC236}">
                    <a16:creationId xmlns:a16="http://schemas.microsoft.com/office/drawing/2014/main" id="{569525DB-F77E-14DD-0AF3-A6413FA91A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E1606AB4-3FB5-694C-FF57-A4C20FE820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16" name="Rectangle 101">
              <a:extLst>
                <a:ext uri="{FF2B5EF4-FFF2-40B4-BE49-F238E27FC236}">
                  <a16:creationId xmlns:a16="http://schemas.microsoft.com/office/drawing/2014/main" id="{AC4AB6E8-B87F-1715-271A-2663CFF211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7" name="Rectangle 101">
              <a:extLst>
                <a:ext uri="{FF2B5EF4-FFF2-40B4-BE49-F238E27FC236}">
                  <a16:creationId xmlns:a16="http://schemas.microsoft.com/office/drawing/2014/main" id="{7310EF46-12FB-777C-4794-4F81585347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8" name="Rectangle 101">
              <a:extLst>
                <a:ext uri="{FF2B5EF4-FFF2-40B4-BE49-F238E27FC236}">
                  <a16:creationId xmlns:a16="http://schemas.microsoft.com/office/drawing/2014/main" id="{A89574D2-AA9F-A269-243D-9B5099CF1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19" name="Rectangle 101">
              <a:extLst>
                <a:ext uri="{FF2B5EF4-FFF2-40B4-BE49-F238E27FC236}">
                  <a16:creationId xmlns:a16="http://schemas.microsoft.com/office/drawing/2014/main" id="{B190A963-2C1B-C6B4-E257-0799D0F16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2989E9FF-1718-3875-DB8C-A00E390CB07A}"/>
              </a:ext>
            </a:extLst>
          </p:cNvPr>
          <p:cNvGrpSpPr>
            <a:grpSpLocks/>
          </p:cNvGrpSpPr>
          <p:nvPr/>
        </p:nvGrpSpPr>
        <p:grpSpPr bwMode="auto">
          <a:xfrm>
            <a:off x="6977224" y="3129970"/>
            <a:ext cx="1492250" cy="2722034"/>
            <a:chOff x="42" y="0"/>
            <a:chExt cx="705" cy="1286"/>
          </a:xfrm>
        </p:grpSpPr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61259F7E-DAEB-E61F-443F-9219B45748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29" name="Line 4">
                <a:extLst>
                  <a:ext uri="{FF2B5EF4-FFF2-40B4-BE49-F238E27FC236}">
                    <a16:creationId xmlns:a16="http://schemas.microsoft.com/office/drawing/2014/main" id="{BBDF9DFF-895B-4AFA-9A9E-3130F928CC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30" name="Line 5">
                <a:extLst>
                  <a:ext uri="{FF2B5EF4-FFF2-40B4-BE49-F238E27FC236}">
                    <a16:creationId xmlns:a16="http://schemas.microsoft.com/office/drawing/2014/main" id="{E94C65AB-F555-8C3E-192E-1472DA1B54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24" name="Rectangle 6">
              <a:extLst>
                <a:ext uri="{FF2B5EF4-FFF2-40B4-BE49-F238E27FC236}">
                  <a16:creationId xmlns:a16="http://schemas.microsoft.com/office/drawing/2014/main" id="{4404CF38-5737-423C-B817-704758802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25" name="Rectangle 101">
              <a:extLst>
                <a:ext uri="{FF2B5EF4-FFF2-40B4-BE49-F238E27FC236}">
                  <a16:creationId xmlns:a16="http://schemas.microsoft.com/office/drawing/2014/main" id="{832709CF-A2E1-FC25-C669-29A9C82EE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26" name="Rectangle 101">
              <a:extLst>
                <a:ext uri="{FF2B5EF4-FFF2-40B4-BE49-F238E27FC236}">
                  <a16:creationId xmlns:a16="http://schemas.microsoft.com/office/drawing/2014/main" id="{46E1F5B6-CBDE-8FE4-F1B3-2792FAD17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27" name="Rectangle 101">
              <a:extLst>
                <a:ext uri="{FF2B5EF4-FFF2-40B4-BE49-F238E27FC236}">
                  <a16:creationId xmlns:a16="http://schemas.microsoft.com/office/drawing/2014/main" id="{CC062C36-CD90-AF3C-8A57-BA21086F4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28" name="Rectangle 101">
              <a:extLst>
                <a:ext uri="{FF2B5EF4-FFF2-40B4-BE49-F238E27FC236}">
                  <a16:creationId xmlns:a16="http://schemas.microsoft.com/office/drawing/2014/main" id="{3E728152-C89F-80F9-0A7E-2A65AF795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grpSp>
        <p:nvGrpSpPr>
          <p:cNvPr id="31" name="Group 20">
            <a:extLst>
              <a:ext uri="{FF2B5EF4-FFF2-40B4-BE49-F238E27FC236}">
                <a16:creationId xmlns:a16="http://schemas.microsoft.com/office/drawing/2014/main" id="{20EEBBF7-5C94-3DAD-CAB2-F7D5641B040E}"/>
              </a:ext>
            </a:extLst>
          </p:cNvPr>
          <p:cNvGrpSpPr>
            <a:grpSpLocks/>
          </p:cNvGrpSpPr>
          <p:nvPr/>
        </p:nvGrpSpPr>
        <p:grpSpPr bwMode="auto">
          <a:xfrm>
            <a:off x="9589191" y="3145210"/>
            <a:ext cx="1468966" cy="1976967"/>
            <a:chOff x="52" y="0"/>
            <a:chExt cx="694" cy="934"/>
          </a:xfrm>
        </p:grpSpPr>
        <p:grpSp>
          <p:nvGrpSpPr>
            <p:cNvPr id="32" name="Group 21">
              <a:extLst>
                <a:ext uri="{FF2B5EF4-FFF2-40B4-BE49-F238E27FC236}">
                  <a16:creationId xmlns:a16="http://schemas.microsoft.com/office/drawing/2014/main" id="{3EB884D8-7163-F976-287F-DBD456D085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36" name="Line 4">
                <a:extLst>
                  <a:ext uri="{FF2B5EF4-FFF2-40B4-BE49-F238E27FC236}">
                    <a16:creationId xmlns:a16="http://schemas.microsoft.com/office/drawing/2014/main" id="{6AEBE425-A96A-8B5C-EA8F-692590E0E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37" name="Line 5">
                <a:extLst>
                  <a:ext uri="{FF2B5EF4-FFF2-40B4-BE49-F238E27FC236}">
                    <a16:creationId xmlns:a16="http://schemas.microsoft.com/office/drawing/2014/main" id="{A766921E-8E11-9D04-DAF8-443DFE7D5C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13C110CA-6EA6-FC1E-D3FB-7FC5E45DB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34" name="Rectangle 101">
              <a:extLst>
                <a:ext uri="{FF2B5EF4-FFF2-40B4-BE49-F238E27FC236}">
                  <a16:creationId xmlns:a16="http://schemas.microsoft.com/office/drawing/2014/main" id="{26CF2546-54A2-5C1B-1884-A9855A727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35" name="Rectangle 101">
              <a:extLst>
                <a:ext uri="{FF2B5EF4-FFF2-40B4-BE49-F238E27FC236}">
                  <a16:creationId xmlns:a16="http://schemas.microsoft.com/office/drawing/2014/main" id="{37D9E371-4FCE-B743-6A8C-925E79799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7C408EDE-EF47-9EAA-D1E7-992210296576}"/>
              </a:ext>
            </a:extLst>
          </p:cNvPr>
          <p:cNvSpPr txBox="1"/>
          <p:nvPr/>
        </p:nvSpPr>
        <p:spPr>
          <a:xfrm>
            <a:off x="1747168" y="4404204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1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5CEA145-0115-8721-2931-693ABFFF896E}"/>
              </a:ext>
            </a:extLst>
          </p:cNvPr>
          <p:cNvSpPr txBox="1"/>
          <p:nvPr/>
        </p:nvSpPr>
        <p:spPr>
          <a:xfrm>
            <a:off x="729898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1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DB7C057-7F71-9BC0-204F-FC4869C2C0C5}"/>
              </a:ext>
            </a:extLst>
          </p:cNvPr>
          <p:cNvSpPr txBox="1"/>
          <p:nvPr/>
        </p:nvSpPr>
        <p:spPr>
          <a:xfrm>
            <a:off x="1724308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9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107741D-CBCE-CB61-467B-D5DD915EDF92}"/>
              </a:ext>
            </a:extLst>
          </p:cNvPr>
          <p:cNvSpPr txBox="1"/>
          <p:nvPr/>
        </p:nvSpPr>
        <p:spPr>
          <a:xfrm>
            <a:off x="2798728" y="4449924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D8918F7-E8AD-9CBC-7D75-6C61ED334C36}"/>
              </a:ext>
            </a:extLst>
          </p:cNvPr>
          <p:cNvSpPr txBox="1"/>
          <p:nvPr/>
        </p:nvSpPr>
        <p:spPr>
          <a:xfrm>
            <a:off x="3690268" y="4449924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A36D5E0-F9C1-E051-07C4-CFA1F191F0E3}"/>
              </a:ext>
            </a:extLst>
          </p:cNvPr>
          <p:cNvSpPr txBox="1"/>
          <p:nvPr/>
        </p:nvSpPr>
        <p:spPr>
          <a:xfrm>
            <a:off x="2787298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2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81651D3-B2F7-6AEF-FFCB-4F9090F97353}"/>
              </a:ext>
            </a:extLst>
          </p:cNvPr>
          <p:cNvSpPr txBox="1"/>
          <p:nvPr/>
        </p:nvSpPr>
        <p:spPr>
          <a:xfrm>
            <a:off x="3735988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8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EA8FCEF-76AC-83C9-789F-43E7EDE17A90}"/>
              </a:ext>
            </a:extLst>
          </p:cNvPr>
          <p:cNvSpPr txBox="1"/>
          <p:nvPr/>
        </p:nvSpPr>
        <p:spPr>
          <a:xfrm>
            <a:off x="4833268" y="445264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E0D100CD-EC8E-8A1D-4918-A217DEA98D51}"/>
              </a:ext>
            </a:extLst>
          </p:cNvPr>
          <p:cNvSpPr txBox="1"/>
          <p:nvPr/>
        </p:nvSpPr>
        <p:spPr>
          <a:xfrm>
            <a:off x="5781958" y="446407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EC557BE-3A41-6BC2-7504-B3ECE20505C1}"/>
              </a:ext>
            </a:extLst>
          </p:cNvPr>
          <p:cNvSpPr txBox="1"/>
          <p:nvPr/>
        </p:nvSpPr>
        <p:spPr>
          <a:xfrm>
            <a:off x="4844698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3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CB7458D-4CE7-9008-6BF8-38E6E016BB89}"/>
              </a:ext>
            </a:extLst>
          </p:cNvPr>
          <p:cNvSpPr txBox="1"/>
          <p:nvPr/>
        </p:nvSpPr>
        <p:spPr>
          <a:xfrm>
            <a:off x="5757193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7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F5476015-C982-4FCC-CB2B-A97FB80C8D0C}"/>
              </a:ext>
            </a:extLst>
          </p:cNvPr>
          <p:cNvSpPr txBox="1"/>
          <p:nvPr/>
        </p:nvSpPr>
        <p:spPr>
          <a:xfrm>
            <a:off x="7048783" y="447550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6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CDB1B817-7630-FCCD-094F-FDC3FB3B44A0}"/>
              </a:ext>
            </a:extLst>
          </p:cNvPr>
          <p:cNvSpPr txBox="1"/>
          <p:nvPr/>
        </p:nvSpPr>
        <p:spPr>
          <a:xfrm>
            <a:off x="7997473" y="444121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4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077FF7A-76B3-2299-A5A1-BA6BE5D8CD34}"/>
              </a:ext>
            </a:extLst>
          </p:cNvPr>
          <p:cNvSpPr txBox="1"/>
          <p:nvPr/>
        </p:nvSpPr>
        <p:spPr>
          <a:xfrm>
            <a:off x="7060213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4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5CF38004-159F-4729-E115-E360961B9798}"/>
              </a:ext>
            </a:extLst>
          </p:cNvPr>
          <p:cNvSpPr txBox="1"/>
          <p:nvPr/>
        </p:nvSpPr>
        <p:spPr>
          <a:xfrm>
            <a:off x="7940323" y="518416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6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25B7ACA-4EA2-64DA-DF6B-78241238649B}"/>
              </a:ext>
            </a:extLst>
          </p:cNvPr>
          <p:cNvSpPr txBox="1"/>
          <p:nvPr/>
        </p:nvSpPr>
        <p:spPr>
          <a:xfrm>
            <a:off x="9574813" y="446407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5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B4BCE1F5-9C92-E3EA-933C-60D1E6675C6C}"/>
              </a:ext>
            </a:extLst>
          </p:cNvPr>
          <p:cNvSpPr txBox="1"/>
          <p:nvPr/>
        </p:nvSpPr>
        <p:spPr>
          <a:xfrm>
            <a:off x="10557793" y="4464073"/>
            <a:ext cx="7886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</a:rPr>
              <a:t>5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  <p:grpSp>
        <p:nvGrpSpPr>
          <p:cNvPr id="55" name="Group 20">
            <a:extLst>
              <a:ext uri="{FF2B5EF4-FFF2-40B4-BE49-F238E27FC236}">
                <a16:creationId xmlns:a16="http://schemas.microsoft.com/office/drawing/2014/main" id="{33547632-11AB-6731-F571-B3BB5291AF2F}"/>
              </a:ext>
            </a:extLst>
          </p:cNvPr>
          <p:cNvGrpSpPr>
            <a:grpSpLocks/>
          </p:cNvGrpSpPr>
          <p:nvPr/>
        </p:nvGrpSpPr>
        <p:grpSpPr bwMode="auto">
          <a:xfrm>
            <a:off x="4769003" y="3147662"/>
            <a:ext cx="1492250" cy="2722034"/>
            <a:chOff x="42" y="0"/>
            <a:chExt cx="705" cy="1286"/>
          </a:xfrm>
        </p:grpSpPr>
        <p:grpSp>
          <p:nvGrpSpPr>
            <p:cNvPr id="56" name="Group 21">
              <a:extLst>
                <a:ext uri="{FF2B5EF4-FFF2-40B4-BE49-F238E27FC236}">
                  <a16:creationId xmlns:a16="http://schemas.microsoft.com/office/drawing/2014/main" id="{95BB757A-F265-476F-48EB-C2873305B6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63" name="Line 4">
                <a:extLst>
                  <a:ext uri="{FF2B5EF4-FFF2-40B4-BE49-F238E27FC236}">
                    <a16:creationId xmlns:a16="http://schemas.microsoft.com/office/drawing/2014/main" id="{F081CD5D-C62D-103B-92F6-4E6F4593A3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  <p:sp>
            <p:nvSpPr>
              <p:cNvPr id="15360" name="Line 5">
                <a:extLst>
                  <a:ext uri="{FF2B5EF4-FFF2-40B4-BE49-F238E27FC236}">
                    <a16:creationId xmlns:a16="http://schemas.microsoft.com/office/drawing/2014/main" id="{59BE3F22-E4D6-8173-20A0-1C7B9E59BB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/>
              </a:p>
            </p:txBody>
          </p:sp>
        </p:grpSp>
        <p:sp>
          <p:nvSpPr>
            <p:cNvPr id="57" name="Rectangle 6">
              <a:extLst>
                <a:ext uri="{FF2B5EF4-FFF2-40B4-BE49-F238E27FC236}">
                  <a16:creationId xmlns:a16="http://schemas.microsoft.com/office/drawing/2014/main" id="{46068A0B-4687-B40B-87E2-95256A5613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sym typeface="+mn-ea"/>
                </a:rPr>
                <a:t>10</a:t>
              </a:r>
            </a:p>
          </p:txBody>
        </p:sp>
        <p:sp>
          <p:nvSpPr>
            <p:cNvPr id="58" name="Rectangle 101">
              <a:extLst>
                <a:ext uri="{FF2B5EF4-FFF2-40B4-BE49-F238E27FC236}">
                  <a16:creationId xmlns:a16="http://schemas.microsoft.com/office/drawing/2014/main" id="{194234DB-C58E-CB09-6B7C-C0903A0E4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59" name="Rectangle 101">
              <a:extLst>
                <a:ext uri="{FF2B5EF4-FFF2-40B4-BE49-F238E27FC236}">
                  <a16:creationId xmlns:a16="http://schemas.microsoft.com/office/drawing/2014/main" id="{07958C35-DA45-2BF3-7891-4D1E03048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60" name="Rectangle 101">
              <a:extLst>
                <a:ext uri="{FF2B5EF4-FFF2-40B4-BE49-F238E27FC236}">
                  <a16:creationId xmlns:a16="http://schemas.microsoft.com/office/drawing/2014/main" id="{DACC7F13-502D-6389-90C0-97D0F7821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  <p:sp>
          <p:nvSpPr>
            <p:cNvPr id="61" name="Rectangle 101">
              <a:extLst>
                <a:ext uri="{FF2B5EF4-FFF2-40B4-BE49-F238E27FC236}">
                  <a16:creationId xmlns:a16="http://schemas.microsoft.com/office/drawing/2014/main" id="{985B52BC-D18B-2021-3CC4-C55E9E756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/>
            </a:p>
          </p:txBody>
        </p:sp>
      </p:grpSp>
      <p:sp>
        <p:nvSpPr>
          <p:cNvPr id="15363" name="文本框 15362">
            <a:extLst>
              <a:ext uri="{FF2B5EF4-FFF2-40B4-BE49-F238E27FC236}">
                <a16:creationId xmlns:a16="http://schemas.microsoft.com/office/drawing/2014/main" id="{74586939-DB0A-4015-22E9-1797B91A750F}"/>
              </a:ext>
            </a:extLst>
          </p:cNvPr>
          <p:cNvSpPr txBox="1"/>
          <p:nvPr/>
        </p:nvSpPr>
        <p:spPr>
          <a:xfrm>
            <a:off x="5012674" y="1016000"/>
            <a:ext cx="33160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/>
              <a:t>10</a:t>
            </a:r>
            <a:r>
              <a:rPr lang="zh-CN" altLang="en-US" sz="4400" b="1" dirty="0"/>
              <a:t>的认识</a:t>
            </a:r>
          </a:p>
        </p:txBody>
      </p:sp>
      <p:sp>
        <p:nvSpPr>
          <p:cNvPr id="15364" name="文本框 15363">
            <a:extLst>
              <a:ext uri="{FF2B5EF4-FFF2-40B4-BE49-F238E27FC236}">
                <a16:creationId xmlns:a16="http://schemas.microsoft.com/office/drawing/2014/main" id="{1B55A4B4-BDF7-28E8-A803-26B54571123D}"/>
              </a:ext>
            </a:extLst>
          </p:cNvPr>
          <p:cNvSpPr txBox="1"/>
          <p:nvPr/>
        </p:nvSpPr>
        <p:spPr>
          <a:xfrm>
            <a:off x="3690650" y="2005070"/>
            <a:ext cx="1850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/>
              <a:t>9&lt;10</a:t>
            </a:r>
            <a:endParaRPr lang="zh-CN" altLang="en-US" b="1" dirty="0"/>
          </a:p>
        </p:txBody>
      </p:sp>
      <p:sp>
        <p:nvSpPr>
          <p:cNvPr id="15365" name="文本框 15364">
            <a:extLst>
              <a:ext uri="{FF2B5EF4-FFF2-40B4-BE49-F238E27FC236}">
                <a16:creationId xmlns:a16="http://schemas.microsoft.com/office/drawing/2014/main" id="{5A46B07E-15A7-71D9-F3FE-6FDE1AA4DFD9}"/>
              </a:ext>
            </a:extLst>
          </p:cNvPr>
          <p:cNvSpPr txBox="1"/>
          <p:nvPr/>
        </p:nvSpPr>
        <p:spPr>
          <a:xfrm>
            <a:off x="6995711" y="1961002"/>
            <a:ext cx="18508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/>
              <a:t>10&gt;9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C8361AB-941D-445A-AC55-33EC376F8A9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9970" y="945358"/>
            <a:ext cx="10752059" cy="49672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>
            <a:extLst>
              <a:ext uri="{FF2B5EF4-FFF2-40B4-BE49-F238E27FC236}">
                <a16:creationId xmlns:a16="http://schemas.microsoft.com/office/drawing/2014/main" id="{DB41FE44-F712-400C-BDBD-F1BD4C0D2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4384EAD-47AC-47C4-B8DF-F1CE6759CE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0682DC-6D7C-449B-A6DF-CB3C81360BF1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A00BD67-B086-4C4D-AD4C-38066B5E7B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3CB97"/>
      </a:accent1>
      <a:accent2>
        <a:srgbClr val="62D036"/>
      </a:accent2>
      <a:accent3>
        <a:srgbClr val="E4DA0E"/>
      </a:accent3>
      <a:accent4>
        <a:srgbClr val="F29D04"/>
      </a:accent4>
      <a:accent5>
        <a:srgbClr val="E76A03"/>
      </a:accent5>
      <a:accent6>
        <a:srgbClr val="D01212"/>
      </a:accent6>
      <a:hlink>
        <a:srgbClr val="23CB97"/>
      </a:hlink>
      <a:folHlink>
        <a:srgbClr val="BFBFBF"/>
      </a:folHlink>
    </a:clrScheme>
    <a:fontScheme name="dd3dd96a-b619-4e8f-88b7-3fc45671fa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3CB97"/>
      </a:accent1>
      <a:accent2>
        <a:srgbClr val="62D036"/>
      </a:accent2>
      <a:accent3>
        <a:srgbClr val="E4DA0E"/>
      </a:accent3>
      <a:accent4>
        <a:srgbClr val="F29D04"/>
      </a:accent4>
      <a:accent5>
        <a:srgbClr val="E76A03"/>
      </a:accent5>
      <a:accent6>
        <a:srgbClr val="D01212"/>
      </a:accent6>
      <a:hlink>
        <a:srgbClr val="23CB97"/>
      </a:hlink>
      <a:folHlink>
        <a:srgbClr val="BFBFBF"/>
      </a:folHlink>
    </a:clrScheme>
    <a:fontScheme name="dd3dd96a-b619-4e8f-88b7-3fc45671fa8d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554</Words>
  <Application>Microsoft Office PowerPoint</Application>
  <PresentationFormat>宽屏</PresentationFormat>
  <Paragraphs>195</Paragraphs>
  <Slides>24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方正楷体简体</vt:lpstr>
      <vt:lpstr>黑体</vt:lpstr>
      <vt:lpstr>华文琥珀</vt:lpstr>
      <vt:lpstr>楷体</vt:lpstr>
      <vt:lpstr>Arial</vt:lpstr>
      <vt:lpstr>Times New Roman</vt:lpstr>
      <vt:lpstr>2_Office 主题​​</vt:lpstr>
      <vt:lpstr>4_Office 主题​​</vt:lpstr>
      <vt:lpstr>10的认识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31</cp:revision>
  <dcterms:created xsi:type="dcterms:W3CDTF">2024-07-18T03:14:13Z</dcterms:created>
  <dcterms:modified xsi:type="dcterms:W3CDTF">2024-08-27T03:02:01Z</dcterms:modified>
</cp:coreProperties>
</file>