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23"/>
  </p:notesMasterIdLst>
  <p:sldIdLst>
    <p:sldId id="257" r:id="rId3"/>
    <p:sldId id="259" r:id="rId4"/>
    <p:sldId id="370" r:id="rId5"/>
    <p:sldId id="531" r:id="rId6"/>
    <p:sldId id="270" r:id="rId7"/>
    <p:sldId id="536" r:id="rId8"/>
    <p:sldId id="281" r:id="rId9"/>
    <p:sldId id="532" r:id="rId10"/>
    <p:sldId id="533" r:id="rId11"/>
    <p:sldId id="534" r:id="rId12"/>
    <p:sldId id="535" r:id="rId13"/>
    <p:sldId id="537" r:id="rId14"/>
    <p:sldId id="538" r:id="rId15"/>
    <p:sldId id="539" r:id="rId16"/>
    <p:sldId id="373" r:id="rId17"/>
    <p:sldId id="524" r:id="rId18"/>
    <p:sldId id="264" r:id="rId19"/>
    <p:sldId id="38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50" y="96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C040E-8E67-4450-A39E-CB5B35EC8E1A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AC1CD-19E6-4DA6-9422-2C7E1F9B7A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67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0EF3ECEF-C2FD-72F9-2E00-22CEEBF6BEB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AE9566CF-E592-F267-CD7A-AA4E2A0276A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324ACE8C-FDEA-C7EB-4800-6C4AA7899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E62FB02-02BA-45B4-A151-18FF0BD8B54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EA214599-25C0-51E5-7E52-B956EF862E5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83D0D4A7-DB9C-193F-F277-2EAE11504D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DF426ACC-6701-69D8-6C8B-0BB57574C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77C8C70-1C5B-4079-B3AE-3783794E20C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D4787E59-C0F2-DD41-03C4-C7BCEF19A1A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文本占位符 2">
            <a:extLst>
              <a:ext uri="{FF2B5EF4-FFF2-40B4-BE49-F238E27FC236}">
                <a16:creationId xmlns:a16="http://schemas.microsoft.com/office/drawing/2014/main" id="{5611782D-01E8-6159-9AC4-7C8138DC25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3798FE1D-52B8-B3E6-3208-C8A56B0C2E3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id="{0DFCEB21-4698-37C9-4BF7-79C03EF1BB9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086B5FF7-9F98-9353-0DC8-4B66558599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A063344-689D-4D07-8EEA-2BF5E2A18A3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102DCB6E-D3BA-D379-5B41-0BD94A04A72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2A8F0D1F-E53A-51F2-C61A-D1DD30CCE01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AFA06C41-E007-2957-329B-A724C9FE3A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0D3A05A-6F42-486A-A8A9-2CA31FC5CAC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C0C18D04-EEBE-939A-64D4-7C5912CF858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文本占位符 2">
            <a:extLst>
              <a:ext uri="{FF2B5EF4-FFF2-40B4-BE49-F238E27FC236}">
                <a16:creationId xmlns:a16="http://schemas.microsoft.com/office/drawing/2014/main" id="{82C751B2-2A70-3309-94E3-36F964AD0F4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0C7BF463-1673-0B26-4FA5-CBA55AEB141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006B8944-75A5-A481-7E26-BAA8392DCDF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951691A9-1242-3FFB-0A92-9B443AC34C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D27D026-4FF6-42A5-AA2D-04CC74CFAC4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2A009183-6C4E-7B0D-52CA-00F589A412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35871FFD-9CC7-DAC0-9D53-0587C47AA7BB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3431F2B5-FAF9-240B-1FC4-D52CAAC1FD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1" y="1892301"/>
            <a:ext cx="3416300" cy="470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C4481256-AFC8-457D-8BDD-EFED36D945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605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86A8CFCF-E866-3E81-0734-E79CB3CD2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5EA4806B-5D04-B7AA-D7C6-346C2DD71EB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3B3EE40C-FA59-E7D8-E05E-9DAC2317D348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7D6366A3-608C-71CB-A69D-7EFBDA3406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34499267-EC4F-8EF9-0517-3F6CFF901D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143867E7-2704-9FA3-E566-E02791ED42CF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0CB835C0-4F73-4E5D-A651-9A3992AC8D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809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46778958-E338-4D4F-A955-C1E221E087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72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6B1EE6C1-72FA-FD34-FF7A-C0B7DA51EC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1C36BD0C-C222-F0AF-64E2-4BF171B3A1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5C466E97-0DC1-016B-0092-3C0159A0A403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31328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89699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DDB98AF5-4E02-B5B2-31FA-9F68F6134EC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465286" y="3063483"/>
            <a:ext cx="7622117" cy="1409700"/>
          </a:xfrm>
        </p:spPr>
        <p:txBody>
          <a:bodyPr/>
          <a:lstStyle/>
          <a:p>
            <a:r>
              <a:rPr lang="en-US" altLang="zh-CN" sz="5333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的加、减法</a:t>
            </a:r>
          </a:p>
        </p:txBody>
      </p:sp>
      <p:sp>
        <p:nvSpPr>
          <p:cNvPr id="9219" name="副标题 6">
            <a:extLst>
              <a:ext uri="{FF2B5EF4-FFF2-40B4-BE49-F238E27FC236}">
                <a16:creationId xmlns:a16="http://schemas.microsoft.com/office/drawing/2014/main" id="{2E8A612D-A2A7-BBF9-9AD5-22821814A4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3204633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F08AFA5-AE0E-4CEC-8325-B0831389F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6">
            <a:extLst>
              <a:ext uri="{FF2B5EF4-FFF2-40B4-BE49-F238E27FC236}">
                <a16:creationId xmlns:a16="http://schemas.microsoft.com/office/drawing/2014/main" id="{5EB8EB8A-2388-9027-CB57-5154F94CD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191" y="584165"/>
            <a:ext cx="6745821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复习导入</a:t>
            </a:r>
          </a:p>
        </p:txBody>
      </p:sp>
      <p:pic>
        <p:nvPicPr>
          <p:cNvPr id="11267" name="Picture 5">
            <a:extLst>
              <a:ext uri="{FF2B5EF4-FFF2-40B4-BE49-F238E27FC236}">
                <a16:creationId xmlns:a16="http://schemas.microsoft.com/office/drawing/2014/main" id="{E619EC29-C547-2373-BCC3-E0E5A3EED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1" y="1648885"/>
            <a:ext cx="2893483" cy="178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36DD111-86FE-4F8B-DCCF-8698105B1272}"/>
              </a:ext>
            </a:extLst>
          </p:cNvPr>
          <p:cNvGrpSpPr>
            <a:grpSpLocks/>
          </p:cNvGrpSpPr>
          <p:nvPr/>
        </p:nvGrpSpPr>
        <p:grpSpPr bwMode="auto">
          <a:xfrm>
            <a:off x="5056718" y="2057402"/>
            <a:ext cx="4468212" cy="963084"/>
            <a:chOff x="3672969" y="1603559"/>
            <a:chExt cx="3351390" cy="722300"/>
          </a:xfrm>
        </p:grpSpPr>
        <p:sp>
          <p:nvSpPr>
            <p:cNvPr id="11276" name="文本框 3">
              <a:extLst>
                <a:ext uri="{FF2B5EF4-FFF2-40B4-BE49-F238E27FC236}">
                  <a16:creationId xmlns:a16="http://schemas.microsoft.com/office/drawing/2014/main" id="{7E7DA9D0-828D-27B8-2CA5-F2F0A95C5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2969" y="1641545"/>
              <a:ext cx="1523599" cy="623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800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对口令</a:t>
              </a:r>
            </a:p>
          </p:txBody>
        </p:sp>
        <p:sp>
          <p:nvSpPr>
            <p:cNvPr id="11277" name="文本框 7">
              <a:extLst>
                <a:ext uri="{FF2B5EF4-FFF2-40B4-BE49-F238E27FC236}">
                  <a16:creationId xmlns:a16="http://schemas.microsoft.com/office/drawing/2014/main" id="{F7FF0819-D3F3-9908-2948-C104A15B1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2457" y="1641545"/>
              <a:ext cx="1061902" cy="623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800" b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凑十</a:t>
              </a: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F4D68937-B489-EB1E-30C2-E5FC32AD45EC}"/>
                </a:ext>
              </a:extLst>
            </p:cNvPr>
            <p:cNvSpPr/>
            <p:nvPr/>
          </p:nvSpPr>
          <p:spPr>
            <a:xfrm>
              <a:off x="5239939" y="1603559"/>
              <a:ext cx="722363" cy="722300"/>
            </a:xfrm>
            <a:custGeom>
              <a:avLst/>
              <a:gdLst>
                <a:gd name="connsiteX0" fmla="*/ 364630 w 722300"/>
                <a:gd name="connsiteY0" fmla="*/ 97971 h 722300"/>
                <a:gd name="connsiteX1" fmla="*/ 364630 w 722300"/>
                <a:gd name="connsiteY1" fmla="*/ 298716 h 722300"/>
                <a:gd name="connsiteX2" fmla="*/ 94492 w 722300"/>
                <a:gd name="connsiteY2" fmla="*/ 298716 h 722300"/>
                <a:gd name="connsiteX3" fmla="*/ 94492 w 722300"/>
                <a:gd name="connsiteY3" fmla="*/ 423583 h 722300"/>
                <a:gd name="connsiteX4" fmla="*/ 364630 w 722300"/>
                <a:gd name="connsiteY4" fmla="*/ 423583 h 722300"/>
                <a:gd name="connsiteX5" fmla="*/ 364630 w 722300"/>
                <a:gd name="connsiteY5" fmla="*/ 624328 h 722300"/>
                <a:gd name="connsiteX6" fmla="*/ 627808 w 722300"/>
                <a:gd name="connsiteY6" fmla="*/ 361150 h 722300"/>
                <a:gd name="connsiteX7" fmla="*/ 361150 w 722300"/>
                <a:gd name="connsiteY7" fmla="*/ 0 h 722300"/>
                <a:gd name="connsiteX8" fmla="*/ 722300 w 722300"/>
                <a:gd name="connsiteY8" fmla="*/ 361150 h 722300"/>
                <a:gd name="connsiteX9" fmla="*/ 361150 w 722300"/>
                <a:gd name="connsiteY9" fmla="*/ 722300 h 722300"/>
                <a:gd name="connsiteX10" fmla="*/ 0 w 722300"/>
                <a:gd name="connsiteY10" fmla="*/ 361150 h 722300"/>
                <a:gd name="connsiteX11" fmla="*/ 361150 w 722300"/>
                <a:gd name="connsiteY11" fmla="*/ 0 h 7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2300" h="722300">
                  <a:moveTo>
                    <a:pt x="364630" y="97971"/>
                  </a:moveTo>
                  <a:lnTo>
                    <a:pt x="364630" y="298716"/>
                  </a:lnTo>
                  <a:lnTo>
                    <a:pt x="94492" y="298716"/>
                  </a:lnTo>
                  <a:lnTo>
                    <a:pt x="94492" y="423583"/>
                  </a:lnTo>
                  <a:lnTo>
                    <a:pt x="364630" y="423583"/>
                  </a:lnTo>
                  <a:lnTo>
                    <a:pt x="364630" y="624328"/>
                  </a:lnTo>
                  <a:lnTo>
                    <a:pt x="627808" y="361150"/>
                  </a:lnTo>
                  <a:close/>
                  <a:moveTo>
                    <a:pt x="361150" y="0"/>
                  </a:moveTo>
                  <a:cubicBezTo>
                    <a:pt x="560608" y="0"/>
                    <a:pt x="722300" y="161692"/>
                    <a:pt x="722300" y="361150"/>
                  </a:cubicBezTo>
                  <a:cubicBezTo>
                    <a:pt x="722300" y="560608"/>
                    <a:pt x="560608" y="722300"/>
                    <a:pt x="361150" y="722300"/>
                  </a:cubicBezTo>
                  <a:cubicBezTo>
                    <a:pt x="161692" y="722300"/>
                    <a:pt x="0" y="560608"/>
                    <a:pt x="0" y="361150"/>
                  </a:cubicBezTo>
                  <a:cubicBezTo>
                    <a:pt x="0" y="161692"/>
                    <a:pt x="161692" y="0"/>
                    <a:pt x="361150" y="0"/>
                  </a:cubicBezTo>
                  <a:close/>
                </a:path>
              </a:pathLst>
            </a:custGeom>
            <a:solidFill>
              <a:srgbClr val="46A9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3EE35C0E-C21B-7962-8680-ED1692ED3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484" y="3630085"/>
            <a:ext cx="2015067" cy="266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76A4867-98FE-68DE-2C5A-C3F1864C9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067" y="3630084"/>
            <a:ext cx="1593851" cy="279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C1FC6109-44F6-0BBD-28EE-B23886360655}"/>
              </a:ext>
            </a:extLst>
          </p:cNvPr>
          <p:cNvSpPr/>
          <p:nvPr/>
        </p:nvSpPr>
        <p:spPr>
          <a:xfrm>
            <a:off x="8428567" y="4133851"/>
            <a:ext cx="850900" cy="861483"/>
          </a:xfrm>
          <a:prstGeom prst="wedgeRoundRectCallout">
            <a:avLst>
              <a:gd name="adj1" fmla="val 68324"/>
              <a:gd name="adj2" fmla="val -10904"/>
              <a:gd name="adj3" fmla="val 16667"/>
            </a:avLst>
          </a:prstGeom>
          <a:noFill/>
          <a:ln>
            <a:solidFill>
              <a:srgbClr val="6B5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800" b="1" dirty="0">
                <a:solidFill>
                  <a:srgbClr val="E8588B"/>
                </a:solidFill>
                <a:cs typeface="+mn-ea"/>
                <a:sym typeface="+mn-lt"/>
              </a:rPr>
              <a:t>3</a:t>
            </a:r>
            <a:endParaRPr lang="zh-CN" altLang="en-US" sz="4800" b="1" dirty="0">
              <a:solidFill>
                <a:srgbClr val="E8588B"/>
              </a:solidFill>
              <a:cs typeface="+mn-ea"/>
              <a:sym typeface="+mn-lt"/>
            </a:endParaRP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9AA2A926-EB7D-3082-514F-0375B1BF4C86}"/>
              </a:ext>
            </a:extLst>
          </p:cNvPr>
          <p:cNvSpPr/>
          <p:nvPr/>
        </p:nvSpPr>
        <p:spPr>
          <a:xfrm>
            <a:off x="4502151" y="4123267"/>
            <a:ext cx="850900" cy="861484"/>
          </a:xfrm>
          <a:prstGeom prst="wedgeRoundRectCallout">
            <a:avLst>
              <a:gd name="adj1" fmla="val -83483"/>
              <a:gd name="adj2" fmla="val 27140"/>
              <a:gd name="adj3" fmla="val 16667"/>
            </a:avLst>
          </a:prstGeom>
          <a:noFill/>
          <a:ln>
            <a:solidFill>
              <a:srgbClr val="6B5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800" b="1" dirty="0">
                <a:solidFill>
                  <a:srgbClr val="E8588B"/>
                </a:solidFill>
                <a:cs typeface="+mn-ea"/>
                <a:sym typeface="+mn-lt"/>
              </a:rPr>
              <a:t>7</a:t>
            </a:r>
            <a:endParaRPr lang="zh-CN" altLang="en-US" sz="4800" b="1" dirty="0">
              <a:solidFill>
                <a:srgbClr val="E8588B"/>
              </a:soli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21B1348-29EC-359A-4075-911060157719}"/>
              </a:ext>
            </a:extLst>
          </p:cNvPr>
          <p:cNvGrpSpPr>
            <a:grpSpLocks/>
          </p:cNvGrpSpPr>
          <p:nvPr/>
        </p:nvGrpSpPr>
        <p:grpSpPr bwMode="auto">
          <a:xfrm>
            <a:off x="4184651" y="3913720"/>
            <a:ext cx="5588000" cy="1403350"/>
            <a:chOff x="3138849" y="3756278"/>
            <a:chExt cx="4191161" cy="1052605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F8D1FD53-ED1E-06C5-514E-953DCF18B732}"/>
                </a:ext>
              </a:extLst>
            </p:cNvPr>
            <p:cNvSpPr/>
            <p:nvPr/>
          </p:nvSpPr>
          <p:spPr>
            <a:xfrm rot="5828676">
              <a:off x="4708127" y="2187000"/>
              <a:ext cx="1052605" cy="4191161"/>
            </a:xfrm>
            <a:custGeom>
              <a:avLst/>
              <a:gdLst>
                <a:gd name="connsiteX0" fmla="*/ 410444 w 1052605"/>
                <a:gd name="connsiteY0" fmla="*/ 3858347 h 4191161"/>
                <a:gd name="connsiteX1" fmla="*/ 351110 w 1052605"/>
                <a:gd name="connsiteY1" fmla="*/ 3384990 h 4191161"/>
                <a:gd name="connsiteX2" fmla="*/ 242012 w 1052605"/>
                <a:gd name="connsiteY2" fmla="*/ 2514621 h 4191161"/>
                <a:gd name="connsiteX3" fmla="*/ 847 w 1052605"/>
                <a:gd name="connsiteY3" fmla="*/ 590650 h 4191161"/>
                <a:gd name="connsiteX4" fmla="*/ 94337 w 1052605"/>
                <a:gd name="connsiteY4" fmla="*/ 470365 h 4191161"/>
                <a:gd name="connsiteX5" fmla="*/ 301248 w 1052605"/>
                <a:gd name="connsiteY5" fmla="*/ 444429 h 4191161"/>
                <a:gd name="connsiteX6" fmla="*/ 382591 w 1052605"/>
                <a:gd name="connsiteY6" fmla="*/ 0 h 4191161"/>
                <a:gd name="connsiteX7" fmla="*/ 460284 w 1052605"/>
                <a:gd name="connsiteY7" fmla="*/ 424494 h 4191161"/>
                <a:gd name="connsiteX8" fmla="*/ 521875 w 1052605"/>
                <a:gd name="connsiteY8" fmla="*/ 416774 h 4191161"/>
                <a:gd name="connsiteX9" fmla="*/ 642161 w 1052605"/>
                <a:gd name="connsiteY9" fmla="*/ 510263 h 4191161"/>
                <a:gd name="connsiteX10" fmla="*/ 883325 w 1052605"/>
                <a:gd name="connsiteY10" fmla="*/ 2434235 h 4191161"/>
                <a:gd name="connsiteX11" fmla="*/ 992423 w 1052605"/>
                <a:gd name="connsiteY11" fmla="*/ 3304603 h 4191161"/>
                <a:gd name="connsiteX12" fmla="*/ 1051758 w 1052605"/>
                <a:gd name="connsiteY12" fmla="*/ 3777961 h 4191161"/>
                <a:gd name="connsiteX13" fmla="*/ 958268 w 1052605"/>
                <a:gd name="connsiteY13" fmla="*/ 3898246 h 4191161"/>
                <a:gd name="connsiteX14" fmla="*/ 958270 w 1052605"/>
                <a:gd name="connsiteY14" fmla="*/ 3898246 h 4191161"/>
                <a:gd name="connsiteX15" fmla="*/ 962388 w 1052605"/>
                <a:gd name="connsiteY15" fmla="*/ 4191161 h 4191161"/>
                <a:gd name="connsiteX16" fmla="*/ 797942 w 1052605"/>
                <a:gd name="connsiteY16" fmla="*/ 3918343 h 4191161"/>
                <a:gd name="connsiteX17" fmla="*/ 530730 w 1052605"/>
                <a:gd name="connsiteY17" fmla="*/ 3951837 h 4191161"/>
                <a:gd name="connsiteX18" fmla="*/ 410444 w 1052605"/>
                <a:gd name="connsiteY18" fmla="*/ 3858347 h 4191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2605" h="4191161">
                  <a:moveTo>
                    <a:pt x="410444" y="3858347"/>
                  </a:moveTo>
                  <a:lnTo>
                    <a:pt x="351110" y="3384990"/>
                  </a:lnTo>
                  <a:lnTo>
                    <a:pt x="242012" y="2514621"/>
                  </a:lnTo>
                  <a:lnTo>
                    <a:pt x="847" y="590650"/>
                  </a:lnTo>
                  <a:cubicBezTo>
                    <a:pt x="-6552" y="531618"/>
                    <a:pt x="35305" y="477764"/>
                    <a:pt x="94337" y="470365"/>
                  </a:cubicBezTo>
                  <a:lnTo>
                    <a:pt x="301248" y="444429"/>
                  </a:lnTo>
                  <a:lnTo>
                    <a:pt x="382591" y="0"/>
                  </a:lnTo>
                  <a:lnTo>
                    <a:pt x="460284" y="424494"/>
                  </a:lnTo>
                  <a:lnTo>
                    <a:pt x="521875" y="416774"/>
                  </a:lnTo>
                  <a:cubicBezTo>
                    <a:pt x="580907" y="409374"/>
                    <a:pt x="634761" y="451231"/>
                    <a:pt x="642161" y="510263"/>
                  </a:cubicBezTo>
                  <a:lnTo>
                    <a:pt x="883325" y="2434235"/>
                  </a:lnTo>
                  <a:lnTo>
                    <a:pt x="992423" y="3304603"/>
                  </a:lnTo>
                  <a:lnTo>
                    <a:pt x="1051758" y="3777961"/>
                  </a:lnTo>
                  <a:cubicBezTo>
                    <a:pt x="1059157" y="3836993"/>
                    <a:pt x="1017300" y="3890847"/>
                    <a:pt x="958268" y="3898246"/>
                  </a:cubicBezTo>
                  <a:lnTo>
                    <a:pt x="958270" y="3898246"/>
                  </a:lnTo>
                  <a:lnTo>
                    <a:pt x="962388" y="4191161"/>
                  </a:lnTo>
                  <a:lnTo>
                    <a:pt x="797942" y="3918343"/>
                  </a:lnTo>
                  <a:lnTo>
                    <a:pt x="530730" y="3951837"/>
                  </a:lnTo>
                  <a:cubicBezTo>
                    <a:pt x="471698" y="3959236"/>
                    <a:pt x="417844" y="3917379"/>
                    <a:pt x="410444" y="3858347"/>
                  </a:cubicBezTo>
                  <a:close/>
                </a:path>
              </a:pathLst>
            </a:custGeom>
            <a:noFill/>
            <a:ln>
              <a:solidFill>
                <a:srgbClr val="6B5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Rectangle 26">
              <a:extLst>
                <a:ext uri="{FF2B5EF4-FFF2-40B4-BE49-F238E27FC236}">
                  <a16:creationId xmlns:a16="http://schemas.microsoft.com/office/drawing/2014/main" id="{BA64F80E-5AAD-7F9C-503B-37E0E874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811" y="3972197"/>
              <a:ext cx="3124320" cy="561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srgbClr val="E8588B"/>
                  </a:solidFill>
                  <a:cs typeface="+mn-ea"/>
                  <a:sym typeface="+mn-lt"/>
                </a:rPr>
                <a:t>3</a:t>
              </a:r>
              <a:r>
                <a:rPr lang="zh-CN" altLang="en-US" sz="4267" b="1" dirty="0">
                  <a:solidFill>
                    <a:srgbClr val="E8588B"/>
                  </a:solidFill>
                  <a:cs typeface="+mn-ea"/>
                  <a:sym typeface="+mn-lt"/>
                </a:rPr>
                <a:t>和</a:t>
              </a:r>
              <a:r>
                <a:rPr lang="en-US" altLang="zh-CN" sz="4267" b="1" dirty="0">
                  <a:solidFill>
                    <a:srgbClr val="E8588B"/>
                  </a:solidFill>
                  <a:cs typeface="+mn-ea"/>
                  <a:sym typeface="+mn-lt"/>
                </a:rPr>
                <a:t>7</a:t>
              </a:r>
              <a:r>
                <a:rPr lang="zh-CN" altLang="en-US" sz="4267" b="1" dirty="0">
                  <a:solidFill>
                    <a:srgbClr val="E8588B"/>
                  </a:solidFill>
                  <a:cs typeface="+mn-ea"/>
                  <a:sym typeface="+mn-lt"/>
                </a:rPr>
                <a:t>，凑成十。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0" grpId="0" animBg="1"/>
      <p:bldP spid="2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E24C26E-A180-11BC-9914-722811A93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1403352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9D618CE-6468-EFB7-9A1B-FA2139644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634" y="2298701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FE27D7D-52DC-E279-C961-8B640A377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634" y="3266018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A0DC92C-8DBA-85AE-153F-1A46A7A4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4229100"/>
            <a:ext cx="5179484" cy="1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74759BF-AB08-28A6-DD89-0CD46604A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5238752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0">
            <a:extLst>
              <a:ext uri="{FF2B5EF4-FFF2-40B4-BE49-F238E27FC236}">
                <a16:creationId xmlns:a16="http://schemas.microsoft.com/office/drawing/2014/main" id="{857EA831-E910-3E7F-6C24-90F10A0CA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884" y="1890185"/>
            <a:ext cx="14986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16">
            <a:extLst>
              <a:ext uri="{FF2B5EF4-FFF2-40B4-BE49-F238E27FC236}">
                <a16:creationId xmlns:a16="http://schemas.microsoft.com/office/drawing/2014/main" id="{EE7466ED-12C6-E46F-DBE7-3560556D9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85" y="4707467"/>
            <a:ext cx="1722967" cy="172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3">
            <a:extLst>
              <a:ext uri="{FF2B5EF4-FFF2-40B4-BE49-F238E27FC236}">
                <a16:creationId xmlns:a16="http://schemas.microsoft.com/office/drawing/2014/main" id="{345FB623-7340-926B-FEFF-68AEC5BD6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0368" y="61383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凑十歌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8DECA57F-61CA-D2F3-0625-65C263939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440" y="693115"/>
            <a:ext cx="6745819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新知探究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C97F09F-11F0-83AD-E0EF-A295347FAFF5}"/>
              </a:ext>
            </a:extLst>
          </p:cNvPr>
          <p:cNvGrpSpPr/>
          <p:nvPr/>
        </p:nvGrpSpPr>
        <p:grpSpPr>
          <a:xfrm>
            <a:off x="681340" y="1401418"/>
            <a:ext cx="4800600" cy="2027582"/>
            <a:chOff x="1053548" y="1580322"/>
            <a:chExt cx="4800600" cy="2027582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911B615A-D981-422E-6499-291EDF55635F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E8889DA-6C12-BA76-9621-9198DF116ADC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C12F76E-C535-7AB4-7359-023AF11A6690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01D8AD6-E543-4F73-6B16-99369DF39D2A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00716DA0-1422-F7EB-5B71-83F9294F2322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2447835-BBEF-1B3C-7AD6-4E92988A50E0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9563488-1EA0-7D7C-1197-5F0C6E0C53A1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69679A9-429D-ED37-8344-089DE79EE3BB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7548E1F-604D-A50A-8C92-AF3935EE0930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9929A7B-EDD6-B9DD-2535-BADE9A068322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8DFF399-CAFB-DC89-700E-3AD8C9083D0C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F240851D-97F7-9A72-764A-2B5CA2A09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478077" y="1466200"/>
            <a:ext cx="1290136" cy="29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5B800436-658E-983C-EC91-B3EB1DDC45B5}"/>
              </a:ext>
            </a:extLst>
          </p:cNvPr>
          <p:cNvSpPr/>
          <p:nvPr/>
        </p:nvSpPr>
        <p:spPr>
          <a:xfrm>
            <a:off x="5695987" y="1233869"/>
            <a:ext cx="4364647" cy="748988"/>
          </a:xfrm>
          <a:prstGeom prst="wedgeRoundRectCallout">
            <a:avLst>
              <a:gd name="adj1" fmla="val 59350"/>
              <a:gd name="adj2" fmla="val 3750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说一说这幅图的意思。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7858F34-A5A3-C97D-07A5-A9937C3E9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2390" y="3820294"/>
            <a:ext cx="1613905" cy="270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12B0C4DA-9D76-6CFA-AE7B-D097BBBAB533}"/>
              </a:ext>
            </a:extLst>
          </p:cNvPr>
          <p:cNvSpPr/>
          <p:nvPr/>
        </p:nvSpPr>
        <p:spPr>
          <a:xfrm>
            <a:off x="2815377" y="4011416"/>
            <a:ext cx="6709623" cy="1078523"/>
          </a:xfrm>
          <a:prstGeom prst="wedgeRoundRectCallout">
            <a:avLst>
              <a:gd name="adj1" fmla="val -55217"/>
              <a:gd name="adj2" fmla="val 3294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1+9=10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51BB8083-9B64-9FD7-0E79-D9EFBEE209E8}"/>
              </a:ext>
            </a:extLst>
          </p:cNvPr>
          <p:cNvSpPr/>
          <p:nvPr/>
        </p:nvSpPr>
        <p:spPr>
          <a:xfrm>
            <a:off x="2821437" y="3986967"/>
            <a:ext cx="6792726" cy="1078523"/>
          </a:xfrm>
          <a:prstGeom prst="wedgeRoundRectCallout">
            <a:avLst>
              <a:gd name="adj1" fmla="val -54640"/>
              <a:gd name="adj2" fmla="val 3030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9+1=10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D2BAA10D-BAB6-78F7-49E8-9F1659BF4EE5}"/>
              </a:ext>
            </a:extLst>
          </p:cNvPr>
          <p:cNvSpPr/>
          <p:nvPr/>
        </p:nvSpPr>
        <p:spPr>
          <a:xfrm>
            <a:off x="2825429" y="3946838"/>
            <a:ext cx="6699571" cy="1078523"/>
          </a:xfrm>
          <a:prstGeom prst="wedgeRoundRectCallout">
            <a:avLst>
              <a:gd name="adj1" fmla="val -53939"/>
              <a:gd name="adj2" fmla="val 38248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10-1=9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C850A426-0623-72C2-E46A-5FC6339B50CB}"/>
              </a:ext>
            </a:extLst>
          </p:cNvPr>
          <p:cNvSpPr/>
          <p:nvPr/>
        </p:nvSpPr>
        <p:spPr>
          <a:xfrm>
            <a:off x="2823738" y="4075994"/>
            <a:ext cx="6843404" cy="1078523"/>
          </a:xfrm>
          <a:prstGeom prst="wedgeRoundRectCallout">
            <a:avLst>
              <a:gd name="adj1" fmla="val -54078"/>
              <a:gd name="adj2" fmla="val 3383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10-9=1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8344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>
            <a:extLst>
              <a:ext uri="{FF2B5EF4-FFF2-40B4-BE49-F238E27FC236}">
                <a16:creationId xmlns:a16="http://schemas.microsoft.com/office/drawing/2014/main" id="{069B6DCF-4E0A-1097-866B-632D7300451C}"/>
              </a:ext>
            </a:extLst>
          </p:cNvPr>
          <p:cNvGrpSpPr>
            <a:grpSpLocks/>
          </p:cNvGrpSpPr>
          <p:nvPr/>
        </p:nvGrpSpPr>
        <p:grpSpPr bwMode="auto">
          <a:xfrm>
            <a:off x="651400" y="2266313"/>
            <a:ext cx="1881716" cy="1828487"/>
            <a:chOff x="1104900" y="1098549"/>
            <a:chExt cx="1411288" cy="1370370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CAB5B3B3-01AD-34F3-4C7B-25A311801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262" y="1098549"/>
              <a:ext cx="695325" cy="5613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382" name="Rectangle 8">
              <a:extLst>
                <a:ext uri="{FF2B5EF4-FFF2-40B4-BE49-F238E27FC236}">
                  <a16:creationId xmlns:a16="http://schemas.microsoft.com/office/drawing/2014/main" id="{546E6670-633D-20ED-6248-44A145B1C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1907586"/>
              <a:ext cx="676275" cy="561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b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5383" name="Rectangle 8">
              <a:extLst>
                <a:ext uri="{FF2B5EF4-FFF2-40B4-BE49-F238E27FC236}">
                  <a16:creationId xmlns:a16="http://schemas.microsoft.com/office/drawing/2014/main" id="{F62F2A36-E634-6407-01F6-4A3AEBD2F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138" y="1907586"/>
              <a:ext cx="654050" cy="561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b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9</a:t>
              </a:r>
            </a:p>
          </p:txBody>
        </p:sp>
        <p:sp>
          <p:nvSpPr>
            <p:cNvPr id="7" name="Line 144">
              <a:extLst>
                <a:ext uri="{FF2B5EF4-FFF2-40B4-BE49-F238E27FC236}">
                  <a16:creationId xmlns:a16="http://schemas.microsoft.com/office/drawing/2014/main" id="{C08D5968-A752-5F1F-AA46-40E8CD105B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762" y="1601422"/>
              <a:ext cx="287338" cy="36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Line 145">
              <a:extLst>
                <a:ext uri="{FF2B5EF4-FFF2-40B4-BE49-F238E27FC236}">
                  <a16:creationId xmlns:a16="http://schemas.microsoft.com/office/drawing/2014/main" id="{AF6CC42A-6E3A-5360-19F4-6ECAA69B04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16101" y="1601422"/>
              <a:ext cx="288925" cy="36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9">
            <a:extLst>
              <a:ext uri="{FF2B5EF4-FFF2-40B4-BE49-F238E27FC236}">
                <a16:creationId xmlns:a16="http://schemas.microsoft.com/office/drawing/2014/main" id="{E7EB13F8-F118-76E7-206E-2AFEAB0EF28D}"/>
              </a:ext>
            </a:extLst>
          </p:cNvPr>
          <p:cNvGrpSpPr>
            <a:grpSpLocks/>
          </p:cNvGrpSpPr>
          <p:nvPr/>
        </p:nvGrpSpPr>
        <p:grpSpPr bwMode="auto">
          <a:xfrm>
            <a:off x="8071080" y="1628774"/>
            <a:ext cx="3572933" cy="3600452"/>
            <a:chOff x="1645446" y="2034380"/>
            <a:chExt cx="2679699" cy="2700337"/>
          </a:xfrm>
        </p:grpSpPr>
        <p:sp>
          <p:nvSpPr>
            <p:cNvPr id="37" name="Rectangle 90">
              <a:extLst>
                <a:ext uri="{FF2B5EF4-FFF2-40B4-BE49-F238E27FC236}">
                  <a16:creationId xmlns:a16="http://schemas.microsoft.com/office/drawing/2014/main" id="{A8F6297D-EDDB-2DCE-93D4-D7EAFD248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2945" y="4231479"/>
              <a:ext cx="503238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5371" name="Group 82">
              <a:extLst>
                <a:ext uri="{FF2B5EF4-FFF2-40B4-BE49-F238E27FC236}">
                  <a16:creationId xmlns:a16="http://schemas.microsoft.com/office/drawing/2014/main" id="{19E5C717-2052-042C-2481-8E77A811E3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532" y="2034380"/>
              <a:ext cx="2487613" cy="1295399"/>
              <a:chOff x="1280" y="1933"/>
              <a:chExt cx="1567" cy="816"/>
            </a:xfrm>
          </p:grpSpPr>
          <p:grpSp>
            <p:nvGrpSpPr>
              <p:cNvPr id="15375" name="Group 62">
                <a:extLst>
                  <a:ext uri="{FF2B5EF4-FFF2-40B4-BE49-F238E27FC236}">
                    <a16:creationId xmlns:a16="http://schemas.microsoft.com/office/drawing/2014/main" id="{3AE5431E-F1BB-A27C-7116-7F8B853546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80" y="1933"/>
                <a:ext cx="1567" cy="354"/>
                <a:chOff x="1280" y="1878"/>
                <a:chExt cx="1567" cy="354"/>
              </a:xfrm>
            </p:grpSpPr>
            <p:sp>
              <p:nvSpPr>
                <p:cNvPr id="22" name="Rectangle 89">
                  <a:extLst>
                    <a:ext uri="{FF2B5EF4-FFF2-40B4-BE49-F238E27FC236}">
                      <a16:creationId xmlns:a16="http://schemas.microsoft.com/office/drawing/2014/main" id="{8B7589C1-B2F1-DC9B-C8A5-2978193C3F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0" y="1878"/>
                  <a:ext cx="1567" cy="3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1</a:t>
                  </a:r>
                  <a:r>
                    <a:rPr lang="zh-CN" altLang="en-US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＋</a:t>
                  </a:r>
                  <a:r>
                    <a:rPr lang="en-US" altLang="zh-CN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9</a:t>
                  </a:r>
                  <a:r>
                    <a:rPr lang="zh-CN" altLang="en-US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＝</a:t>
                  </a:r>
                  <a:endPara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Rectangle 90">
                  <a:extLst>
                    <a:ext uri="{FF2B5EF4-FFF2-40B4-BE49-F238E27FC236}">
                      <a16:creationId xmlns:a16="http://schemas.microsoft.com/office/drawing/2014/main" id="{B1296D5D-0DAE-A832-2D10-AD76A25F61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4" y="1891"/>
                  <a:ext cx="317" cy="31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66"/>
                  </a:solidFill>
                  <a:miter lim="800000"/>
                </a:ln>
              </p:spPr>
              <p:txBody>
                <a:bodyPr anchor="ctr"/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4267" b="1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376" name="Group 63">
                <a:extLst>
                  <a:ext uri="{FF2B5EF4-FFF2-40B4-BE49-F238E27FC236}">
                    <a16:creationId xmlns:a16="http://schemas.microsoft.com/office/drawing/2014/main" id="{370EB07D-F2AC-23D3-141A-33604F1CEB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80" y="2395"/>
                <a:ext cx="1567" cy="354"/>
                <a:chOff x="1280" y="2340"/>
                <a:chExt cx="1567" cy="354"/>
              </a:xfrm>
            </p:grpSpPr>
            <p:sp>
              <p:nvSpPr>
                <p:cNvPr id="20" name="Rectangle 89">
                  <a:extLst>
                    <a:ext uri="{FF2B5EF4-FFF2-40B4-BE49-F238E27FC236}">
                      <a16:creationId xmlns:a16="http://schemas.microsoft.com/office/drawing/2014/main" id="{65DABD7F-3109-D768-FCBC-3CF16A7773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0" y="2340"/>
                  <a:ext cx="1567" cy="3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9</a:t>
                  </a:r>
                  <a:r>
                    <a:rPr lang="zh-CN" altLang="en-US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＋</a:t>
                  </a:r>
                  <a:r>
                    <a:rPr lang="en-US" altLang="zh-CN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1</a:t>
                  </a:r>
                  <a:r>
                    <a:rPr lang="zh-CN" altLang="en-US" sz="4267" b="1" dirty="0">
                      <a:solidFill>
                        <a:prstClr val="black"/>
                      </a:solidFill>
                      <a:cs typeface="+mn-ea"/>
                      <a:sym typeface="+mn-lt"/>
                    </a:rPr>
                    <a:t>＝</a:t>
                  </a:r>
                  <a:endPara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Rectangle 90">
                  <a:extLst>
                    <a:ext uri="{FF2B5EF4-FFF2-40B4-BE49-F238E27FC236}">
                      <a16:creationId xmlns:a16="http://schemas.microsoft.com/office/drawing/2014/main" id="{EF034F12-AFF1-A1D4-1668-1684A8EB7A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4" y="2365"/>
                  <a:ext cx="317" cy="317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66"/>
                  </a:solidFill>
                  <a:miter lim="800000"/>
                </a:ln>
              </p:spPr>
              <p:txBody>
                <a:bodyPr anchor="ctr"/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4267" b="1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9" name="Rectangle 89">
              <a:extLst>
                <a:ext uri="{FF2B5EF4-FFF2-40B4-BE49-F238E27FC236}">
                  <a16:creationId xmlns:a16="http://schemas.microsoft.com/office/drawing/2014/main" id="{025406C8-8A9A-15C4-2B20-711253CA0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4496" y="4161629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9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Rectangle 89">
              <a:extLst>
                <a:ext uri="{FF2B5EF4-FFF2-40B4-BE49-F238E27FC236}">
                  <a16:creationId xmlns:a16="http://schemas.microsoft.com/office/drawing/2014/main" id="{69267B19-C7E0-9A60-442B-D6EA7C76D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446" y="3474243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Rectangle 90">
              <a:extLst>
                <a:ext uri="{FF2B5EF4-FFF2-40B4-BE49-F238E27FC236}">
                  <a16:creationId xmlns:a16="http://schemas.microsoft.com/office/drawing/2014/main" id="{38936E31-D540-CA1C-B930-0113AE5A6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533" y="3542505"/>
              <a:ext cx="503237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E82C966-45B3-6B5B-8B48-7112D7698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5781" y="1628775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957EBB7-DBD4-3DFF-1726-1C4BC4370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5781" y="2606675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0B615D-CF0F-DC18-A5F9-0C3E853B6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1247" y="3584575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D07943-7AB3-4285-8051-491D50500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1247" y="4490509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13D2604-F5D1-94B4-996F-EEF6AD554B7A}"/>
              </a:ext>
            </a:extLst>
          </p:cNvPr>
          <p:cNvGrpSpPr/>
          <p:nvPr/>
        </p:nvGrpSpPr>
        <p:grpSpPr>
          <a:xfrm>
            <a:off x="2796580" y="2073448"/>
            <a:ext cx="4800600" cy="2027582"/>
            <a:chOff x="1053548" y="1580322"/>
            <a:chExt cx="4800600" cy="2027582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BC920E7D-2A7E-BE2A-484A-5C70B8BD37E3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B5878CFB-D54A-8A42-C83B-07822608668B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849A8EC-D077-5B60-9412-66E16882EFE6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6CBAEC3-FE95-BE86-E512-E562B049891F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3325FCF7-2CE4-C59D-D0E7-50A3486DD39A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A2D223AD-7546-048D-A3B8-42F88B2E767E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619C64EC-5596-9904-FAFA-FD5CD4C9AC95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1A6079E2-87A3-4159-A905-6663D0BAAB16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36288A09-1869-7B44-0089-DD64A2774F1C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7FD91658-E4ED-F123-1A26-F0A825631120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E9CD7D66-CC18-BC22-ABAC-ABD714FCF562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1C97F09F-11F0-83AD-E0EF-A295347FAFF5}"/>
              </a:ext>
            </a:extLst>
          </p:cNvPr>
          <p:cNvGrpSpPr/>
          <p:nvPr/>
        </p:nvGrpSpPr>
        <p:grpSpPr>
          <a:xfrm>
            <a:off x="681340" y="1401418"/>
            <a:ext cx="4800600" cy="2027582"/>
            <a:chOff x="1053548" y="1580322"/>
            <a:chExt cx="4800600" cy="2027582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911B615A-D981-422E-6499-291EDF55635F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E8889DA-6C12-BA76-9621-9198DF116ADC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C12F76E-C535-7AB4-7359-023AF11A6690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01D8AD6-E543-4F73-6B16-99369DF39D2A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00716DA0-1422-F7EB-5B71-83F9294F2322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2447835-BBEF-1B3C-7AD6-4E92988A50E0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C9563488-1EA0-7D7C-1197-5F0C6E0C53A1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69679A9-429D-ED37-8344-089DE79EE3BB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7548E1F-604D-A50A-8C92-AF3935EE0930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9929A7B-EDD6-B9DD-2535-BADE9A068322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8DFF399-CAFB-DC89-700E-3AD8C9083D0C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F240851D-97F7-9A72-764A-2B5CA2A09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478077" y="1466200"/>
            <a:ext cx="1290136" cy="29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5B800436-658E-983C-EC91-B3EB1DDC45B5}"/>
              </a:ext>
            </a:extLst>
          </p:cNvPr>
          <p:cNvSpPr/>
          <p:nvPr/>
        </p:nvSpPr>
        <p:spPr>
          <a:xfrm>
            <a:off x="5787275" y="1401418"/>
            <a:ext cx="4355122" cy="761185"/>
          </a:xfrm>
          <a:prstGeom prst="wedgeRoundRectCallout">
            <a:avLst>
              <a:gd name="adj1" fmla="val 54976"/>
              <a:gd name="adj2" fmla="val 3750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说一说这幅图的意思。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7858F34-A5A3-C97D-07A5-A9937C3E9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2390" y="3820294"/>
            <a:ext cx="1613905" cy="270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12B0C4DA-9D76-6CFA-AE7B-D097BBBAB533}"/>
              </a:ext>
            </a:extLst>
          </p:cNvPr>
          <p:cNvSpPr/>
          <p:nvPr/>
        </p:nvSpPr>
        <p:spPr>
          <a:xfrm>
            <a:off x="2815377" y="4086412"/>
            <a:ext cx="6557254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8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2+8=10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51BB8083-9B64-9FD7-0E79-D9EFBEE209E8}"/>
              </a:ext>
            </a:extLst>
          </p:cNvPr>
          <p:cNvSpPr/>
          <p:nvPr/>
        </p:nvSpPr>
        <p:spPr>
          <a:xfrm>
            <a:off x="2799403" y="4086412"/>
            <a:ext cx="6573228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8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8+2=10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D2BAA10D-BAB6-78F7-49E8-9F1659BF4EE5}"/>
              </a:ext>
            </a:extLst>
          </p:cNvPr>
          <p:cNvSpPr/>
          <p:nvPr/>
        </p:nvSpPr>
        <p:spPr>
          <a:xfrm>
            <a:off x="2803395" y="4086412"/>
            <a:ext cx="6573228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8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10-2=8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C850A426-0623-72C2-E46A-5FC6339B50CB}"/>
              </a:ext>
            </a:extLst>
          </p:cNvPr>
          <p:cNvSpPr/>
          <p:nvPr/>
        </p:nvSpPr>
        <p:spPr>
          <a:xfrm>
            <a:off x="2831903" y="4086412"/>
            <a:ext cx="6544720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8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10-8=2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0073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3E9724B9-75D2-A199-D2FC-0F622176660F}"/>
              </a:ext>
            </a:extLst>
          </p:cNvPr>
          <p:cNvGrpSpPr>
            <a:grpSpLocks/>
          </p:cNvGrpSpPr>
          <p:nvPr/>
        </p:nvGrpSpPr>
        <p:grpSpPr bwMode="auto">
          <a:xfrm>
            <a:off x="712348" y="2324382"/>
            <a:ext cx="1407583" cy="1828489"/>
            <a:chOff x="1104900" y="1098549"/>
            <a:chExt cx="1055688" cy="1371932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74692070-94EC-FBF6-2DF3-47C5255D8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262" y="1098549"/>
              <a:ext cx="695326" cy="5619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447" name="Rectangle 8">
              <a:extLst>
                <a:ext uri="{FF2B5EF4-FFF2-40B4-BE49-F238E27FC236}">
                  <a16:creationId xmlns:a16="http://schemas.microsoft.com/office/drawing/2014/main" id="{8F94FF6A-4C6C-06F8-B408-0A7C281C3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1908508"/>
              <a:ext cx="676275" cy="561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b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7" name="Line 144">
              <a:extLst>
                <a:ext uri="{FF2B5EF4-FFF2-40B4-BE49-F238E27FC236}">
                  <a16:creationId xmlns:a16="http://schemas.microsoft.com/office/drawing/2014/main" id="{88744B91-B95E-4F2C-654F-4C1E50DE86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762" y="1601994"/>
              <a:ext cx="287338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Line 145">
              <a:extLst>
                <a:ext uri="{FF2B5EF4-FFF2-40B4-BE49-F238E27FC236}">
                  <a16:creationId xmlns:a16="http://schemas.microsoft.com/office/drawing/2014/main" id="{7B1451C5-08EC-3F82-5DF5-727A906150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16101" y="1601994"/>
              <a:ext cx="288925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8C944BD3-6480-82A6-C4CE-08BA09CA6418}"/>
              </a:ext>
            </a:extLst>
          </p:cNvPr>
          <p:cNvSpPr/>
          <p:nvPr/>
        </p:nvSpPr>
        <p:spPr>
          <a:xfrm>
            <a:off x="1757982" y="3535115"/>
            <a:ext cx="723900" cy="62230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7BCEE8-85FF-62E2-EB4E-38FEC3A64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230" y="3454681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B3B26C3-A59B-8ACA-A29D-8238C476EEA7}"/>
              </a:ext>
            </a:extLst>
          </p:cNvPr>
          <p:cNvGrpSpPr/>
          <p:nvPr/>
        </p:nvGrpSpPr>
        <p:grpSpPr>
          <a:xfrm>
            <a:off x="3060983" y="2172599"/>
            <a:ext cx="4800600" cy="2027582"/>
            <a:chOff x="1053548" y="1580322"/>
            <a:chExt cx="4800600" cy="2027582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485D22E2-E713-7759-6D7F-1DBA40A40B95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28B40710-70E5-2DB2-CE86-842E4D62A0B7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B614E3C1-175C-E26E-A449-75F1E259DC95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CB7D2E46-35A9-2B37-92ED-706403E8979C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FC2DA1A1-CD3A-E2C6-58C7-24E0B05B94F4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A0F56EF-7369-275B-A479-F3F9E6FFFCBF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ECF0273-D500-5311-8BF3-B55299CA9BD7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FEA3652F-F8A5-2035-B741-966473C7D65C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2BEA4FC3-BE93-D296-97B1-BFE9C52231F7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4D666690-E9DC-9F8F-58BA-B1698DC41439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EC58BB46-5FA6-74D9-AF0F-FF42BA161F29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62" name="组合 9">
            <a:extLst>
              <a:ext uri="{FF2B5EF4-FFF2-40B4-BE49-F238E27FC236}">
                <a16:creationId xmlns:a16="http://schemas.microsoft.com/office/drawing/2014/main" id="{0BD9BF2B-5AF6-1E68-D556-8EB5CD9819D2}"/>
              </a:ext>
            </a:extLst>
          </p:cNvPr>
          <p:cNvGrpSpPr>
            <a:grpSpLocks/>
          </p:cNvGrpSpPr>
          <p:nvPr/>
        </p:nvGrpSpPr>
        <p:grpSpPr bwMode="auto">
          <a:xfrm>
            <a:off x="8184614" y="1628774"/>
            <a:ext cx="3459398" cy="2675037"/>
            <a:chOff x="1730597" y="2034380"/>
            <a:chExt cx="2594548" cy="2006276"/>
          </a:xfrm>
        </p:grpSpPr>
        <p:sp>
          <p:nvSpPr>
            <p:cNvPr id="63" name="Rectangle 90">
              <a:extLst>
                <a:ext uri="{FF2B5EF4-FFF2-40B4-BE49-F238E27FC236}">
                  <a16:creationId xmlns:a16="http://schemas.microsoft.com/office/drawing/2014/main" id="{8DC6565B-89B4-9EF6-B291-C31463CD0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7732" y="3537418"/>
              <a:ext cx="503238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7412" name="Group 62">
              <a:extLst>
                <a:ext uri="{FF2B5EF4-FFF2-40B4-BE49-F238E27FC236}">
                  <a16:creationId xmlns:a16="http://schemas.microsoft.com/office/drawing/2014/main" id="{6C0BF5FF-E601-C923-A46D-320B00C5B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532" y="2034380"/>
              <a:ext cx="2487613" cy="561975"/>
              <a:chOff x="1280" y="1878"/>
              <a:chExt cx="1567" cy="354"/>
            </a:xfrm>
          </p:grpSpPr>
          <p:sp>
            <p:nvSpPr>
              <p:cNvPr id="17416" name="Rectangle 89">
                <a:extLst>
                  <a:ext uri="{FF2B5EF4-FFF2-40B4-BE49-F238E27FC236}">
                    <a16:creationId xmlns:a16="http://schemas.microsoft.com/office/drawing/2014/main" id="{C04FA5D7-235E-12AF-DB4D-AB775F33A3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0" y="1878"/>
                <a:ext cx="1567" cy="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2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＋</a:t>
                </a: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8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＝</a:t>
                </a:r>
                <a:endParaRPr lang="en-US" altLang="zh-CN" sz="4267" b="1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417" name="Rectangle 90">
                <a:extLst>
                  <a:ext uri="{FF2B5EF4-FFF2-40B4-BE49-F238E27FC236}">
                    <a16:creationId xmlns:a16="http://schemas.microsoft.com/office/drawing/2014/main" id="{EA9ACFD3-6E47-E169-CD9A-DC9928FF0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1891"/>
                <a:ext cx="317" cy="31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66"/>
                </a:solidFill>
                <a:miter lim="800000"/>
              </a:ln>
            </p:spPr>
            <p:txBody>
              <a:bodyPr anchor="ctr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4267" b="1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7409" name="Rectangle 89">
              <a:extLst>
                <a:ext uri="{FF2B5EF4-FFF2-40B4-BE49-F238E27FC236}">
                  <a16:creationId xmlns:a16="http://schemas.microsoft.com/office/drawing/2014/main" id="{2287BD7D-6293-6C49-BAA8-3F26664C0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597" y="3451042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8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410" name="Rectangle 89">
              <a:extLst>
                <a:ext uri="{FF2B5EF4-FFF2-40B4-BE49-F238E27FC236}">
                  <a16:creationId xmlns:a16="http://schemas.microsoft.com/office/drawing/2014/main" id="{F06CE683-960E-24DD-CA59-F90F95D54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597" y="2822807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2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411" name="Rectangle 90">
              <a:extLst>
                <a:ext uri="{FF2B5EF4-FFF2-40B4-BE49-F238E27FC236}">
                  <a16:creationId xmlns:a16="http://schemas.microsoft.com/office/drawing/2014/main" id="{22942C43-0610-984F-A941-5F9CA9C34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795" y="2881311"/>
              <a:ext cx="503237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418" name="TextBox 37">
            <a:extLst>
              <a:ext uri="{FF2B5EF4-FFF2-40B4-BE49-F238E27FC236}">
                <a16:creationId xmlns:a16="http://schemas.microsoft.com/office/drawing/2014/main" id="{FB24566E-F3DA-4E9C-83E1-E11536FBC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5781" y="1628775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20" name="TextBox 41">
            <a:extLst>
              <a:ext uri="{FF2B5EF4-FFF2-40B4-BE49-F238E27FC236}">
                <a16:creationId xmlns:a16="http://schemas.microsoft.com/office/drawing/2014/main" id="{BA7049A1-4AEB-E397-C52D-FAD15DD77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7348" y="2680012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21" name="TextBox 42">
            <a:extLst>
              <a:ext uri="{FF2B5EF4-FFF2-40B4-BE49-F238E27FC236}">
                <a16:creationId xmlns:a16="http://schemas.microsoft.com/office/drawing/2014/main" id="{05646084-56F5-A127-3BE5-D6436EF5A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315" y="362017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32" name="对话气泡: 圆角矩形 17431">
            <a:extLst>
              <a:ext uri="{FF2B5EF4-FFF2-40B4-BE49-F238E27FC236}">
                <a16:creationId xmlns:a16="http://schemas.microsoft.com/office/drawing/2014/main" id="{57AFD2A6-FB92-4FDE-5E24-A34BA48CE4C8}"/>
              </a:ext>
            </a:extLst>
          </p:cNvPr>
          <p:cNvSpPr/>
          <p:nvPr/>
        </p:nvSpPr>
        <p:spPr>
          <a:xfrm>
            <a:off x="6015209" y="649996"/>
            <a:ext cx="2765234" cy="793215"/>
          </a:xfrm>
          <a:prstGeom prst="wedgeRoundRectCallout">
            <a:avLst>
              <a:gd name="adj1" fmla="val 34817"/>
              <a:gd name="adj2" fmla="val 7777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</a:rPr>
              <a:t>一图三式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/>
      <p:bldP spid="17418" grpId="0"/>
      <p:bldP spid="17420" grpId="0"/>
      <p:bldP spid="17421" grpId="0"/>
      <p:bldP spid="174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620FD04-6C96-888C-0729-0793FA5E01A7}"/>
              </a:ext>
            </a:extLst>
          </p:cNvPr>
          <p:cNvGrpSpPr/>
          <p:nvPr/>
        </p:nvGrpSpPr>
        <p:grpSpPr>
          <a:xfrm>
            <a:off x="681340" y="1401418"/>
            <a:ext cx="4800600" cy="2027582"/>
            <a:chOff x="1053548" y="1580322"/>
            <a:chExt cx="4800600" cy="2027582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CEF1019C-E02D-4EEB-BC2C-1CBF829A27F1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BC957FE-BACC-3DC3-3BF9-ACE441F09A0F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AACFBB88-99F1-FE14-524C-8B89BEAC4F8A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A4814E2-D66A-C14E-AE4E-54396C3C7560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57D2A91B-E2EC-1072-C8F0-3CEC5A228D1E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462595F-3C89-1F39-6F1B-DBD832F700E3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E004CAA-E18C-457E-4808-7FD98683F9C3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1757FD2-3F4A-19E3-EAD1-8A4157636EB4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5645619-5FE6-5937-6135-127A13C3CD59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BBD2AD58-BD51-3945-0254-72629B2D27A1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435C5BC-D9E7-A530-E412-79FC653FA6AA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FCA0AA2A-5349-86DC-030A-1476474F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478077" y="1466200"/>
            <a:ext cx="1290136" cy="29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2630FF8B-F422-CDD0-B460-CCCDBB6C55AE}"/>
              </a:ext>
            </a:extLst>
          </p:cNvPr>
          <p:cNvSpPr/>
          <p:nvPr/>
        </p:nvSpPr>
        <p:spPr>
          <a:xfrm>
            <a:off x="5847766" y="1401418"/>
            <a:ext cx="4212868" cy="761185"/>
          </a:xfrm>
          <a:prstGeom prst="wedgeRoundRectCallout">
            <a:avLst>
              <a:gd name="adj1" fmla="val 59350"/>
              <a:gd name="adj2" fmla="val 3750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说一说这幅图的意思。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FC36EB7-68BF-3396-1160-246D865CA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6120" y="3710126"/>
            <a:ext cx="1613905" cy="270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F7123D57-423E-D723-9138-1CDFED26FD06}"/>
              </a:ext>
            </a:extLst>
          </p:cNvPr>
          <p:cNvSpPr/>
          <p:nvPr/>
        </p:nvSpPr>
        <p:spPr>
          <a:xfrm>
            <a:off x="2724926" y="3959555"/>
            <a:ext cx="6719147" cy="1078523"/>
          </a:xfrm>
          <a:prstGeom prst="wedgeRoundRectCallout">
            <a:avLst>
              <a:gd name="adj1" fmla="val -56632"/>
              <a:gd name="adj2" fmla="val 232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3+7=10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0180D6B0-F477-7726-A3A5-B0502326A308}"/>
              </a:ext>
            </a:extLst>
          </p:cNvPr>
          <p:cNvSpPr/>
          <p:nvPr/>
        </p:nvSpPr>
        <p:spPr>
          <a:xfrm>
            <a:off x="2724926" y="3998343"/>
            <a:ext cx="6784053" cy="1078523"/>
          </a:xfrm>
          <a:prstGeom prst="wedgeRoundRectCallout">
            <a:avLst>
              <a:gd name="adj1" fmla="val -58151"/>
              <a:gd name="adj2" fmla="val 232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7+3=10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384653F2-D160-7556-4E51-86820A4E1390}"/>
              </a:ext>
            </a:extLst>
          </p:cNvPr>
          <p:cNvSpPr/>
          <p:nvPr/>
        </p:nvSpPr>
        <p:spPr>
          <a:xfrm>
            <a:off x="2747927" y="4037131"/>
            <a:ext cx="6742147" cy="1078523"/>
          </a:xfrm>
          <a:prstGeom prst="wedgeRoundRectCallout">
            <a:avLst>
              <a:gd name="adj1" fmla="val -57471"/>
              <a:gd name="adj2" fmla="val 1881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10-3=7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043B466C-DC33-012C-5F85-F83975457BAC}"/>
              </a:ext>
            </a:extLst>
          </p:cNvPr>
          <p:cNvSpPr/>
          <p:nvPr/>
        </p:nvSpPr>
        <p:spPr>
          <a:xfrm>
            <a:off x="2724926" y="3959554"/>
            <a:ext cx="6691054" cy="1078523"/>
          </a:xfrm>
          <a:prstGeom prst="wedgeRoundRectCallout">
            <a:avLst>
              <a:gd name="adj1" fmla="val -57960"/>
              <a:gd name="adj2" fmla="val 2853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7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10-7=3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05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6BF914A6-DB5D-0AA3-A4BA-008E3252CACB}"/>
              </a:ext>
            </a:extLst>
          </p:cNvPr>
          <p:cNvGrpSpPr>
            <a:grpSpLocks/>
          </p:cNvGrpSpPr>
          <p:nvPr/>
        </p:nvGrpSpPr>
        <p:grpSpPr bwMode="auto">
          <a:xfrm>
            <a:off x="712348" y="2324382"/>
            <a:ext cx="1407583" cy="1828489"/>
            <a:chOff x="1104900" y="1098549"/>
            <a:chExt cx="1055688" cy="1371932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8EFA2376-D175-7ADF-35FF-10147CDF3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262" y="1098549"/>
              <a:ext cx="695326" cy="5619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663A4409-CCCF-1053-40E3-A5502D43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1908508"/>
              <a:ext cx="676275" cy="561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5" name="Line 144">
              <a:extLst>
                <a:ext uri="{FF2B5EF4-FFF2-40B4-BE49-F238E27FC236}">
                  <a16:creationId xmlns:a16="http://schemas.microsoft.com/office/drawing/2014/main" id="{E09F16EF-DD4A-6B45-EA89-360F66B603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762" y="1601994"/>
              <a:ext cx="287338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Line 145">
              <a:extLst>
                <a:ext uri="{FF2B5EF4-FFF2-40B4-BE49-F238E27FC236}">
                  <a16:creationId xmlns:a16="http://schemas.microsoft.com/office/drawing/2014/main" id="{C7DBE3C0-6B19-1F48-862C-64C26902FE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16101" y="1601994"/>
              <a:ext cx="288925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69144A71-96C2-6FDF-64EE-9E01A6573123}"/>
              </a:ext>
            </a:extLst>
          </p:cNvPr>
          <p:cNvSpPr/>
          <p:nvPr/>
        </p:nvSpPr>
        <p:spPr>
          <a:xfrm>
            <a:off x="1757982" y="3535115"/>
            <a:ext cx="723900" cy="62230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C3B3EBB0-8ADB-7B60-9B4E-004518BE2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230" y="3454681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7DD2E32-71A5-0507-58A2-E4DC2E274F89}"/>
              </a:ext>
            </a:extLst>
          </p:cNvPr>
          <p:cNvGrpSpPr/>
          <p:nvPr/>
        </p:nvGrpSpPr>
        <p:grpSpPr>
          <a:xfrm>
            <a:off x="3060983" y="2172599"/>
            <a:ext cx="4800600" cy="2027582"/>
            <a:chOff x="1053548" y="1580322"/>
            <a:chExt cx="4800600" cy="2027582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7B672900-EA16-5082-DB23-AFC1574B54A3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25198CC-5168-6BBA-F45A-88189362C0ED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3A8AE796-5634-5ACF-EC51-853FF0BCDC77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D916784-BF34-9A7E-A549-F6FB264D0AE7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9CB0BE7-CECD-6026-56C0-31E0365DC28E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58190598-45AE-6B22-5797-1B3D9BAF3DFF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E08BC47-DF5C-9ADC-6878-FB6BD7734C19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3AD0D94-EF1E-A7D6-C731-5CB582728FE9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2AB8126-D2DC-CDC4-DCBF-28BCFAFB3725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6AFDC8D8-01CC-CCDC-1276-5982B077589B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1220283-4A97-2C60-E229-786DCA4BB796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1" name="组合 9">
            <a:extLst>
              <a:ext uri="{FF2B5EF4-FFF2-40B4-BE49-F238E27FC236}">
                <a16:creationId xmlns:a16="http://schemas.microsoft.com/office/drawing/2014/main" id="{54B94C9A-4677-7515-469C-BB52083960F6}"/>
              </a:ext>
            </a:extLst>
          </p:cNvPr>
          <p:cNvGrpSpPr>
            <a:grpSpLocks/>
          </p:cNvGrpSpPr>
          <p:nvPr/>
        </p:nvGrpSpPr>
        <p:grpSpPr bwMode="auto">
          <a:xfrm>
            <a:off x="8184614" y="1628774"/>
            <a:ext cx="3459398" cy="2675037"/>
            <a:chOff x="1730597" y="2034380"/>
            <a:chExt cx="2594548" cy="2006276"/>
          </a:xfrm>
        </p:grpSpPr>
        <p:sp>
          <p:nvSpPr>
            <p:cNvPr id="22" name="Rectangle 90">
              <a:extLst>
                <a:ext uri="{FF2B5EF4-FFF2-40B4-BE49-F238E27FC236}">
                  <a16:creationId xmlns:a16="http://schemas.microsoft.com/office/drawing/2014/main" id="{727429C1-175C-7A39-CCE2-2F4EB010E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7732" y="3537418"/>
              <a:ext cx="503238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3" name="Group 62">
              <a:extLst>
                <a:ext uri="{FF2B5EF4-FFF2-40B4-BE49-F238E27FC236}">
                  <a16:creationId xmlns:a16="http://schemas.microsoft.com/office/drawing/2014/main" id="{29C24E4D-3F54-7227-0138-E4602741CB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532" y="2034380"/>
              <a:ext cx="2487613" cy="561975"/>
              <a:chOff x="1280" y="1878"/>
              <a:chExt cx="1567" cy="354"/>
            </a:xfrm>
          </p:grpSpPr>
          <p:sp>
            <p:nvSpPr>
              <p:cNvPr id="27" name="Rectangle 89">
                <a:extLst>
                  <a:ext uri="{FF2B5EF4-FFF2-40B4-BE49-F238E27FC236}">
                    <a16:creationId xmlns:a16="http://schemas.microsoft.com/office/drawing/2014/main" id="{FBA3E446-71F5-52AF-86C2-F9CF0BBB3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0" y="1878"/>
                <a:ext cx="1567" cy="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3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＋</a:t>
                </a: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7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＝</a:t>
                </a:r>
                <a:endParaRPr lang="en-US" altLang="zh-CN" sz="4267" b="1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Rectangle 90">
                <a:extLst>
                  <a:ext uri="{FF2B5EF4-FFF2-40B4-BE49-F238E27FC236}">
                    <a16:creationId xmlns:a16="http://schemas.microsoft.com/office/drawing/2014/main" id="{6C3940B9-5C76-A90B-47DC-E431D210E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1891"/>
                <a:ext cx="317" cy="31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66"/>
                </a:solidFill>
                <a:miter lim="800000"/>
              </a:ln>
            </p:spPr>
            <p:txBody>
              <a:bodyPr anchor="ctr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4267" b="1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Rectangle 89">
              <a:extLst>
                <a:ext uri="{FF2B5EF4-FFF2-40B4-BE49-F238E27FC236}">
                  <a16:creationId xmlns:a16="http://schemas.microsoft.com/office/drawing/2014/main" id="{596DF24F-E9D5-28A2-FA18-ADC8E8951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597" y="3451042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7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89">
              <a:extLst>
                <a:ext uri="{FF2B5EF4-FFF2-40B4-BE49-F238E27FC236}">
                  <a16:creationId xmlns:a16="http://schemas.microsoft.com/office/drawing/2014/main" id="{7CBCC3EC-0FDA-0F37-92FA-767BC4513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597" y="2822807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3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90">
              <a:extLst>
                <a:ext uri="{FF2B5EF4-FFF2-40B4-BE49-F238E27FC236}">
                  <a16:creationId xmlns:a16="http://schemas.microsoft.com/office/drawing/2014/main" id="{CBE24C00-465A-5F9C-0B6B-371501E54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795" y="2881311"/>
              <a:ext cx="503237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6A7E171A-1672-B055-684A-F75FA545F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5781" y="1628775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31FB4A7E-0788-1F26-A0CB-65DFCD681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7348" y="2680012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E307B1CE-EDFC-EE0C-9E5E-8AEE7F79E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315" y="362017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232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82BB5BC-8F95-66CE-7372-0A2D059DA2C0}"/>
              </a:ext>
            </a:extLst>
          </p:cNvPr>
          <p:cNvGrpSpPr/>
          <p:nvPr/>
        </p:nvGrpSpPr>
        <p:grpSpPr>
          <a:xfrm>
            <a:off x="681340" y="1401418"/>
            <a:ext cx="4800600" cy="2027582"/>
            <a:chOff x="1053548" y="1580322"/>
            <a:chExt cx="4800600" cy="2027582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1D8A5A23-7464-A488-F550-58ADE7A6E655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758C02E-AB54-2166-9A0F-69205A78C332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CE61957D-BD5C-994E-00D3-925ED8012D9D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ABA3276-87FA-05CD-6D33-AD8453998413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001B528-8A65-00FC-0FA3-BAF9EF0C6C27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2AACF8D9-85CD-D7F7-2F34-F97EA1030AC9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A051478-EC2B-E84E-2B3B-86CAB8EA6549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F353B5A-F064-21B4-DD54-ABD9916F82FF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24D41D61-510B-AE29-A034-D6ECE1024CE0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17A5DEE1-E21A-1E79-2691-3171195F7E03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64ADE03-0A5F-44BC-BA35-64E746C1D91F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9D3BD939-73A5-9894-DF3F-82EF3B4D5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478077" y="1466200"/>
            <a:ext cx="1290136" cy="29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30B19E8A-BBAB-2EBE-D12B-1A7DBD97F618}"/>
              </a:ext>
            </a:extLst>
          </p:cNvPr>
          <p:cNvSpPr/>
          <p:nvPr/>
        </p:nvSpPr>
        <p:spPr>
          <a:xfrm>
            <a:off x="5810287" y="1466200"/>
            <a:ext cx="4250347" cy="761185"/>
          </a:xfrm>
          <a:prstGeom prst="wedgeRoundRectCallout">
            <a:avLst>
              <a:gd name="adj1" fmla="val 56661"/>
              <a:gd name="adj2" fmla="val 38751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说一说这幅图的意思。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AABA8D2-26D5-7C87-73D5-AF8E983BA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6120" y="3710126"/>
            <a:ext cx="1613905" cy="270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E43D3493-B051-CE31-71B4-1F1E44B248B6}"/>
              </a:ext>
            </a:extLst>
          </p:cNvPr>
          <p:cNvSpPr/>
          <p:nvPr/>
        </p:nvSpPr>
        <p:spPr>
          <a:xfrm>
            <a:off x="2595040" y="3961698"/>
            <a:ext cx="6609575" cy="1078523"/>
          </a:xfrm>
          <a:prstGeom prst="wedgeRoundRectCallout">
            <a:avLst>
              <a:gd name="adj1" fmla="val -54948"/>
              <a:gd name="adj2" fmla="val 2765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4+6=10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87D2CC6C-BCD0-5A65-E0FD-53F7A77D2B5A}"/>
              </a:ext>
            </a:extLst>
          </p:cNvPr>
          <p:cNvSpPr/>
          <p:nvPr/>
        </p:nvSpPr>
        <p:spPr>
          <a:xfrm>
            <a:off x="2610366" y="3961698"/>
            <a:ext cx="6609575" cy="1078523"/>
          </a:xfrm>
          <a:prstGeom prst="wedgeRoundRectCallout">
            <a:avLst>
              <a:gd name="adj1" fmla="val -55813"/>
              <a:gd name="adj2" fmla="val 2853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6+4=10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1079FB94-8EFE-3534-F729-C53B465115C1}"/>
              </a:ext>
            </a:extLst>
          </p:cNvPr>
          <p:cNvSpPr/>
          <p:nvPr/>
        </p:nvSpPr>
        <p:spPr>
          <a:xfrm>
            <a:off x="2579714" y="3961698"/>
            <a:ext cx="6594567" cy="1078523"/>
          </a:xfrm>
          <a:prstGeom prst="wedgeRoundRectCallout">
            <a:avLst>
              <a:gd name="adj1" fmla="val -55094"/>
              <a:gd name="adj2" fmla="val 3206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10-4=6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A16E7FF5-7DA9-4D29-7A75-2FABB3C69391}"/>
              </a:ext>
            </a:extLst>
          </p:cNvPr>
          <p:cNvSpPr/>
          <p:nvPr/>
        </p:nvSpPr>
        <p:spPr>
          <a:xfrm>
            <a:off x="2610366" y="3961698"/>
            <a:ext cx="6555041" cy="1078523"/>
          </a:xfrm>
          <a:prstGeom prst="wedgeRoundRectCallout">
            <a:avLst>
              <a:gd name="adj1" fmla="val -55683"/>
              <a:gd name="adj2" fmla="val 2500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6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10-6=4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3736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6668E1E6-9E5D-2630-411E-00E517AD7DAE}"/>
              </a:ext>
            </a:extLst>
          </p:cNvPr>
          <p:cNvGrpSpPr>
            <a:grpSpLocks/>
          </p:cNvGrpSpPr>
          <p:nvPr/>
        </p:nvGrpSpPr>
        <p:grpSpPr bwMode="auto">
          <a:xfrm>
            <a:off x="712348" y="2324382"/>
            <a:ext cx="1407583" cy="1828489"/>
            <a:chOff x="1104900" y="1098549"/>
            <a:chExt cx="1055688" cy="1371932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875F7B5E-EE8D-8D2A-1D5A-49F8B5D98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262" y="1098549"/>
              <a:ext cx="695326" cy="5619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4012AD8C-8EFD-B839-5A7F-5B6ADEC0B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1908508"/>
              <a:ext cx="676275" cy="561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5" name="Line 144">
              <a:extLst>
                <a:ext uri="{FF2B5EF4-FFF2-40B4-BE49-F238E27FC236}">
                  <a16:creationId xmlns:a16="http://schemas.microsoft.com/office/drawing/2014/main" id="{3A5615FF-7828-32A4-09CC-9133D29114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762" y="1601994"/>
              <a:ext cx="287338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Line 145">
              <a:extLst>
                <a:ext uri="{FF2B5EF4-FFF2-40B4-BE49-F238E27FC236}">
                  <a16:creationId xmlns:a16="http://schemas.microsoft.com/office/drawing/2014/main" id="{A8E2CD70-2082-D609-0741-9E0218D267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16101" y="1601994"/>
              <a:ext cx="288925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020D7F66-A231-8600-AA52-0C55FB4116BB}"/>
              </a:ext>
            </a:extLst>
          </p:cNvPr>
          <p:cNvSpPr/>
          <p:nvPr/>
        </p:nvSpPr>
        <p:spPr>
          <a:xfrm>
            <a:off x="1757982" y="3535115"/>
            <a:ext cx="723900" cy="62230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C601F426-5106-1413-B649-CE2AE7515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230" y="3454681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BA9B701-85DB-32E8-34C0-584A1EBFD16E}"/>
              </a:ext>
            </a:extLst>
          </p:cNvPr>
          <p:cNvGrpSpPr/>
          <p:nvPr/>
        </p:nvGrpSpPr>
        <p:grpSpPr>
          <a:xfrm>
            <a:off x="3060983" y="2172599"/>
            <a:ext cx="4800600" cy="2027582"/>
            <a:chOff x="1053548" y="1580322"/>
            <a:chExt cx="4800600" cy="2027582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77A3A8FB-9845-A04C-A9A9-893A43E7F663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F279F7D-9E70-15BA-12D7-D621636353DE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8DFEBE5-4886-C54D-579A-A91542EB7CC2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F0239757-A864-8CE1-53A3-AC5CB6943E5B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CA2D24C2-CC92-C202-2F47-00EDF53AEEFB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347146F5-C3A3-E673-BAC7-819989A5BDE1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9DCA084-7F80-AFE6-BB2C-5AD5DBD41BBC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556929B1-A883-D74F-5531-1461F7DB0DC9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23BFE93A-4BA7-27B3-313F-D46911F68AAE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8A34927-A3AB-5AEE-648D-45FDD83E7DC4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E991BEE-82E2-362D-B546-F368AD5D76C4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1" name="组合 9">
            <a:extLst>
              <a:ext uri="{FF2B5EF4-FFF2-40B4-BE49-F238E27FC236}">
                <a16:creationId xmlns:a16="http://schemas.microsoft.com/office/drawing/2014/main" id="{8C9A93BB-DC9E-5069-D4B6-9C45657BD6A0}"/>
              </a:ext>
            </a:extLst>
          </p:cNvPr>
          <p:cNvGrpSpPr>
            <a:grpSpLocks/>
          </p:cNvGrpSpPr>
          <p:nvPr/>
        </p:nvGrpSpPr>
        <p:grpSpPr bwMode="auto">
          <a:xfrm>
            <a:off x="8184614" y="1628774"/>
            <a:ext cx="3459398" cy="2675037"/>
            <a:chOff x="1730597" y="2034380"/>
            <a:chExt cx="2594548" cy="2006276"/>
          </a:xfrm>
        </p:grpSpPr>
        <p:sp>
          <p:nvSpPr>
            <p:cNvPr id="22" name="Rectangle 90">
              <a:extLst>
                <a:ext uri="{FF2B5EF4-FFF2-40B4-BE49-F238E27FC236}">
                  <a16:creationId xmlns:a16="http://schemas.microsoft.com/office/drawing/2014/main" id="{0531090C-267E-8A12-0B6F-8F56822691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7732" y="3537418"/>
              <a:ext cx="503238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3" name="Group 62">
              <a:extLst>
                <a:ext uri="{FF2B5EF4-FFF2-40B4-BE49-F238E27FC236}">
                  <a16:creationId xmlns:a16="http://schemas.microsoft.com/office/drawing/2014/main" id="{57F3D2E4-F836-9F7B-6D45-C51D1AB4CC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532" y="2034380"/>
              <a:ext cx="2487613" cy="561975"/>
              <a:chOff x="1280" y="1878"/>
              <a:chExt cx="1567" cy="354"/>
            </a:xfrm>
          </p:grpSpPr>
          <p:sp>
            <p:nvSpPr>
              <p:cNvPr id="27" name="Rectangle 89">
                <a:extLst>
                  <a:ext uri="{FF2B5EF4-FFF2-40B4-BE49-F238E27FC236}">
                    <a16:creationId xmlns:a16="http://schemas.microsoft.com/office/drawing/2014/main" id="{B0A025A0-3918-3A1C-4F74-0967595C8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0" y="1878"/>
                <a:ext cx="1567" cy="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4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＋</a:t>
                </a: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6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＝</a:t>
                </a:r>
                <a:endParaRPr lang="en-US" altLang="zh-CN" sz="4267" b="1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Rectangle 90">
                <a:extLst>
                  <a:ext uri="{FF2B5EF4-FFF2-40B4-BE49-F238E27FC236}">
                    <a16:creationId xmlns:a16="http://schemas.microsoft.com/office/drawing/2014/main" id="{DD711E04-8891-5EEE-8A57-5259BCD47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1891"/>
                <a:ext cx="317" cy="31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66"/>
                </a:solidFill>
                <a:miter lim="800000"/>
              </a:ln>
            </p:spPr>
            <p:txBody>
              <a:bodyPr anchor="ctr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4267" b="1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Rectangle 89">
              <a:extLst>
                <a:ext uri="{FF2B5EF4-FFF2-40B4-BE49-F238E27FC236}">
                  <a16:creationId xmlns:a16="http://schemas.microsoft.com/office/drawing/2014/main" id="{D005C398-4FE8-F5DE-1672-A7434D689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597" y="3451042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6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89">
              <a:extLst>
                <a:ext uri="{FF2B5EF4-FFF2-40B4-BE49-F238E27FC236}">
                  <a16:creationId xmlns:a16="http://schemas.microsoft.com/office/drawing/2014/main" id="{F1B7DBAC-E6A7-FD9C-2BBA-CB8457ABD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597" y="2822807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4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90">
              <a:extLst>
                <a:ext uri="{FF2B5EF4-FFF2-40B4-BE49-F238E27FC236}">
                  <a16:creationId xmlns:a16="http://schemas.microsoft.com/office/drawing/2014/main" id="{18EE1DFA-EC64-E8AF-93C5-FD289AE14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795" y="2881311"/>
              <a:ext cx="503237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223626C8-4FF0-1837-0975-8CCCCC3BA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5781" y="1628775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5F076A7E-3D9A-E3AF-C130-210243A7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7348" y="2680012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80C739D9-C8AE-6852-1963-D47669DB9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5315" y="362017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189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A8AD2BD-D36F-69C4-75FB-5A5D9995B22B}"/>
              </a:ext>
            </a:extLst>
          </p:cNvPr>
          <p:cNvGrpSpPr/>
          <p:nvPr/>
        </p:nvGrpSpPr>
        <p:grpSpPr>
          <a:xfrm>
            <a:off x="681340" y="1401418"/>
            <a:ext cx="4800600" cy="2027582"/>
            <a:chOff x="1053548" y="1580322"/>
            <a:chExt cx="4800600" cy="2027582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0EF73B94-FD3B-1012-3AE8-BECA2A17E5D7}"/>
                </a:ext>
              </a:extLst>
            </p:cNvPr>
            <p:cNvSpPr/>
            <p:nvPr/>
          </p:nvSpPr>
          <p:spPr>
            <a:xfrm>
              <a:off x="1053548" y="1580322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3F213BF-6938-64F6-A922-376D97034B00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DE81EF1-1872-F21C-C486-5A66AF64F191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E13BC66-0FAB-7045-942B-FCE31DAF679F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68FB905-2D0A-DBDB-6E01-C4194ED8451D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A1BFFE0-EA59-1045-6AA6-2330E398DF76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D64A5BF3-9B28-9578-2A7A-D96B492B65F5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4336B87-A379-AE0B-68E2-8133114A3019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64287217-CA04-FC8D-0F6A-3EA481D30450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8279D82-A261-348E-4F86-497284976B60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78696F1-C050-F3C7-43DB-B6DD1C341DD8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07A21ACA-D642-65F5-81FD-195489431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478077" y="1466200"/>
            <a:ext cx="1290136" cy="291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3F5AB58F-6183-F7D5-5251-269D1528A6F0}"/>
              </a:ext>
            </a:extLst>
          </p:cNvPr>
          <p:cNvSpPr/>
          <p:nvPr/>
        </p:nvSpPr>
        <p:spPr>
          <a:xfrm>
            <a:off x="5768639" y="1466200"/>
            <a:ext cx="4422738" cy="761185"/>
          </a:xfrm>
          <a:prstGeom prst="wedgeRoundRectCallout">
            <a:avLst>
              <a:gd name="adj1" fmla="val 54827"/>
              <a:gd name="adj2" fmla="val 3624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说一说这幅图的意思。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9EA7A5C-33A6-238E-CF17-68DFE4F05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6120" y="3710126"/>
            <a:ext cx="1613905" cy="270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ADA55795-9836-60F7-0368-36E02DF48968}"/>
              </a:ext>
            </a:extLst>
          </p:cNvPr>
          <p:cNvSpPr/>
          <p:nvPr/>
        </p:nvSpPr>
        <p:spPr>
          <a:xfrm>
            <a:off x="2617722" y="3842085"/>
            <a:ext cx="6577443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5+5=10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0FF71F7D-2BF2-7382-F200-642440CE1A60}"/>
              </a:ext>
            </a:extLst>
          </p:cNvPr>
          <p:cNvSpPr/>
          <p:nvPr/>
        </p:nvSpPr>
        <p:spPr>
          <a:xfrm>
            <a:off x="2579714" y="3842085"/>
            <a:ext cx="6577443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个蓝色的圆圈，合起来是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</a:t>
            </a:r>
            <a:r>
              <a:rPr lang="en-US" altLang="zh-CN" sz="3200" b="1" dirty="0">
                <a:solidFill>
                  <a:schemeClr val="tx1"/>
                </a:solidFill>
              </a:rPr>
              <a:t>5+5=10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718B1D09-3DA1-40FA-C29B-211C705C3EF3}"/>
              </a:ext>
            </a:extLst>
          </p:cNvPr>
          <p:cNvSpPr/>
          <p:nvPr/>
        </p:nvSpPr>
        <p:spPr>
          <a:xfrm>
            <a:off x="2616757" y="3842085"/>
            <a:ext cx="6540400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10-5=5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D653A9D2-1124-CF15-38D5-BB609B19DB7B}"/>
              </a:ext>
            </a:extLst>
          </p:cNvPr>
          <p:cNvSpPr/>
          <p:nvPr/>
        </p:nvSpPr>
        <p:spPr>
          <a:xfrm>
            <a:off x="2639573" y="3842085"/>
            <a:ext cx="6517584" cy="1078523"/>
          </a:xfrm>
          <a:prstGeom prst="wedgeRoundRectCallout">
            <a:avLst>
              <a:gd name="adj1" fmla="val -53939"/>
              <a:gd name="adj2" fmla="val 380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有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个圆圈，拿走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个白色的圆圈，还剩</a:t>
            </a:r>
            <a:r>
              <a:rPr lang="en-US" altLang="zh-CN" sz="3200" b="1" dirty="0">
                <a:solidFill>
                  <a:schemeClr val="tx1"/>
                </a:solidFill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</a:rPr>
              <a:t>个蓝色的圆圈，</a:t>
            </a:r>
            <a:r>
              <a:rPr lang="en-US" altLang="zh-CN" sz="3200" b="1" dirty="0">
                <a:solidFill>
                  <a:schemeClr val="tx1"/>
                </a:solidFill>
              </a:rPr>
              <a:t>10-5=5</a:t>
            </a:r>
            <a:r>
              <a:rPr lang="zh-CN" altLang="en-US" sz="32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7158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0AC86058-3748-C1DC-6DB4-2A86D459C1C8}"/>
              </a:ext>
            </a:extLst>
          </p:cNvPr>
          <p:cNvGrpSpPr>
            <a:grpSpLocks/>
          </p:cNvGrpSpPr>
          <p:nvPr/>
        </p:nvGrpSpPr>
        <p:grpSpPr bwMode="auto">
          <a:xfrm>
            <a:off x="712348" y="2324382"/>
            <a:ext cx="1407583" cy="1828489"/>
            <a:chOff x="1104900" y="1098549"/>
            <a:chExt cx="1055688" cy="1371932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02707653-E902-5E08-4A06-7EAF4E623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5262" y="1098549"/>
              <a:ext cx="695326" cy="5619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204E2F3A-A597-4687-9CAC-9EF7ED22F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900" y="1908508"/>
              <a:ext cx="676275" cy="561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5" name="Line 144">
              <a:extLst>
                <a:ext uri="{FF2B5EF4-FFF2-40B4-BE49-F238E27FC236}">
                  <a16:creationId xmlns:a16="http://schemas.microsoft.com/office/drawing/2014/main" id="{B0C4D18E-181A-1D40-5355-BFBE7D1789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762" y="1601994"/>
              <a:ext cx="287338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Line 145">
              <a:extLst>
                <a:ext uri="{FF2B5EF4-FFF2-40B4-BE49-F238E27FC236}">
                  <a16:creationId xmlns:a16="http://schemas.microsoft.com/office/drawing/2014/main" id="{6BC86285-6D92-0A3A-F12E-435C52B5FE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16101" y="1601994"/>
              <a:ext cx="288925" cy="360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anchor="ctr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667" b="1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29B682D6-DAA6-2C8C-4294-8249183E70E5}"/>
              </a:ext>
            </a:extLst>
          </p:cNvPr>
          <p:cNvSpPr/>
          <p:nvPr/>
        </p:nvSpPr>
        <p:spPr>
          <a:xfrm>
            <a:off x="1757982" y="3535115"/>
            <a:ext cx="723900" cy="62230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9D3EF117-9480-59AB-5EA1-0AAF47DF6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3230" y="3454681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2ADEAB0-1A49-34C8-9D60-4793DEA62804}"/>
              </a:ext>
            </a:extLst>
          </p:cNvPr>
          <p:cNvGrpSpPr/>
          <p:nvPr/>
        </p:nvGrpSpPr>
        <p:grpSpPr>
          <a:xfrm>
            <a:off x="3083016" y="2205650"/>
            <a:ext cx="4800600" cy="2027582"/>
            <a:chOff x="1075581" y="1613373"/>
            <a:chExt cx="4800600" cy="2027582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22361211-3ACB-AE12-6E27-F8CE18EAAD2A}"/>
                </a:ext>
              </a:extLst>
            </p:cNvPr>
            <p:cNvSpPr/>
            <p:nvPr/>
          </p:nvSpPr>
          <p:spPr>
            <a:xfrm>
              <a:off x="1075581" y="1613373"/>
              <a:ext cx="4800600" cy="202758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734CB7C-A7BA-3FFB-2C65-5B89E8B27D05}"/>
                </a:ext>
              </a:extLst>
            </p:cNvPr>
            <p:cNvSpPr/>
            <p:nvPr/>
          </p:nvSpPr>
          <p:spPr>
            <a:xfrm>
              <a:off x="1282148" y="1749287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1519D030-9FE3-453F-9B58-73025B4B2C4F}"/>
                </a:ext>
              </a:extLst>
            </p:cNvPr>
            <p:cNvSpPr/>
            <p:nvPr/>
          </p:nvSpPr>
          <p:spPr>
            <a:xfrm>
              <a:off x="2117035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E043F9E-DFC3-124D-7B49-889D169A84DF}"/>
                </a:ext>
              </a:extLst>
            </p:cNvPr>
            <p:cNvSpPr/>
            <p:nvPr/>
          </p:nvSpPr>
          <p:spPr>
            <a:xfrm>
              <a:off x="2951922" y="175922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27BD99B-493B-104D-6DC3-3B8D2113789A}"/>
                </a:ext>
              </a:extLst>
            </p:cNvPr>
            <p:cNvSpPr/>
            <p:nvPr/>
          </p:nvSpPr>
          <p:spPr>
            <a:xfrm>
              <a:off x="3826566" y="1779105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EFA7D40-231D-D56F-37AC-1CE5ABAD2504}"/>
                </a:ext>
              </a:extLst>
            </p:cNvPr>
            <p:cNvSpPr/>
            <p:nvPr/>
          </p:nvSpPr>
          <p:spPr>
            <a:xfrm>
              <a:off x="4671392" y="1769166"/>
              <a:ext cx="765313" cy="7653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FB187CE4-6EAA-A063-15BD-89C182604B1B}"/>
                </a:ext>
              </a:extLst>
            </p:cNvPr>
            <p:cNvSpPr/>
            <p:nvPr/>
          </p:nvSpPr>
          <p:spPr>
            <a:xfrm>
              <a:off x="1282148" y="2663687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AA019293-39A2-EB50-5B41-65C3C7B39FD3}"/>
                </a:ext>
              </a:extLst>
            </p:cNvPr>
            <p:cNvSpPr/>
            <p:nvPr/>
          </p:nvSpPr>
          <p:spPr>
            <a:xfrm>
              <a:off x="2117035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E33FC6B-963C-0A26-8ED1-6AC8CB3CF777}"/>
                </a:ext>
              </a:extLst>
            </p:cNvPr>
            <p:cNvSpPr/>
            <p:nvPr/>
          </p:nvSpPr>
          <p:spPr>
            <a:xfrm>
              <a:off x="2951922" y="267362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2F026DDB-A3F9-4468-F75F-A43B6F196525}"/>
                </a:ext>
              </a:extLst>
            </p:cNvPr>
            <p:cNvSpPr/>
            <p:nvPr/>
          </p:nvSpPr>
          <p:spPr>
            <a:xfrm>
              <a:off x="3826566" y="2693505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711F76F4-4691-8A7F-3990-E201A810D76F}"/>
                </a:ext>
              </a:extLst>
            </p:cNvPr>
            <p:cNvSpPr/>
            <p:nvPr/>
          </p:nvSpPr>
          <p:spPr>
            <a:xfrm>
              <a:off x="4671392" y="2683566"/>
              <a:ext cx="765313" cy="7653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21" name="组合 9">
            <a:extLst>
              <a:ext uri="{FF2B5EF4-FFF2-40B4-BE49-F238E27FC236}">
                <a16:creationId xmlns:a16="http://schemas.microsoft.com/office/drawing/2014/main" id="{0B87E7EF-A0BC-C904-C777-75A8A94DE6C0}"/>
              </a:ext>
            </a:extLst>
          </p:cNvPr>
          <p:cNvGrpSpPr>
            <a:grpSpLocks/>
          </p:cNvGrpSpPr>
          <p:nvPr/>
        </p:nvGrpSpPr>
        <p:grpSpPr bwMode="auto">
          <a:xfrm>
            <a:off x="8357516" y="2421988"/>
            <a:ext cx="3440731" cy="1800227"/>
            <a:chOff x="1744597" y="2034380"/>
            <a:chExt cx="2580548" cy="1350169"/>
          </a:xfrm>
        </p:grpSpPr>
        <p:grpSp>
          <p:nvGrpSpPr>
            <p:cNvPr id="23" name="Group 62">
              <a:extLst>
                <a:ext uri="{FF2B5EF4-FFF2-40B4-BE49-F238E27FC236}">
                  <a16:creationId xmlns:a16="http://schemas.microsoft.com/office/drawing/2014/main" id="{D3534B86-2077-3A37-6DB4-A48DA87C1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7532" y="2034380"/>
              <a:ext cx="2487613" cy="561975"/>
              <a:chOff x="1280" y="1878"/>
              <a:chExt cx="1567" cy="354"/>
            </a:xfrm>
          </p:grpSpPr>
          <p:sp>
            <p:nvSpPr>
              <p:cNvPr id="27" name="Rectangle 89">
                <a:extLst>
                  <a:ext uri="{FF2B5EF4-FFF2-40B4-BE49-F238E27FC236}">
                    <a16:creationId xmlns:a16="http://schemas.microsoft.com/office/drawing/2014/main" id="{0B924022-A2C9-7D19-9CA5-A97B6A478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0" y="1878"/>
                <a:ext cx="1567" cy="3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5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＋</a:t>
                </a:r>
                <a:r>
                  <a:rPr lang="en-US" altLang="zh-CN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5</a:t>
                </a:r>
                <a:r>
                  <a:rPr lang="zh-CN" altLang="en-US" sz="4267" b="1" dirty="0">
                    <a:solidFill>
                      <a:prstClr val="black"/>
                    </a:solidFill>
                    <a:cs typeface="+mn-ea"/>
                    <a:sym typeface="+mn-lt"/>
                  </a:rPr>
                  <a:t>＝</a:t>
                </a:r>
                <a:endParaRPr lang="en-US" altLang="zh-CN" sz="4267" b="1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Rectangle 90">
                <a:extLst>
                  <a:ext uri="{FF2B5EF4-FFF2-40B4-BE49-F238E27FC236}">
                    <a16:creationId xmlns:a16="http://schemas.microsoft.com/office/drawing/2014/main" id="{A24F335D-15D7-3A9C-F504-32EE0D54A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4" y="1891"/>
                <a:ext cx="317" cy="31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66"/>
                </a:solidFill>
                <a:miter lim="800000"/>
              </a:ln>
            </p:spPr>
            <p:txBody>
              <a:bodyPr anchor="ctr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4267" b="1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Rectangle 89">
              <a:extLst>
                <a:ext uri="{FF2B5EF4-FFF2-40B4-BE49-F238E27FC236}">
                  <a16:creationId xmlns:a16="http://schemas.microsoft.com/office/drawing/2014/main" id="{EA938664-1FA0-3AB1-1C64-300A9849B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597" y="2822807"/>
              <a:ext cx="2487612" cy="5617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r>
                <a:rPr lang="zh-CN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－</a:t>
              </a:r>
              <a:r>
                <a:rPr lang="en-US" altLang="zh-CN" sz="4267" b="1" dirty="0">
                  <a:solidFill>
                    <a:prstClr val="black"/>
                  </a:solidFill>
                  <a:cs typeface="+mn-ea"/>
                  <a:sym typeface="+mn-lt"/>
                </a:rPr>
                <a:t>5</a:t>
              </a:r>
              <a:r>
                <a:rPr lang="zh-CN" altLang="en-US" sz="4267" b="1" dirty="0">
                  <a:solidFill>
                    <a:prstClr val="black"/>
                  </a:solidFill>
                  <a:cs typeface="+mn-ea"/>
                  <a:sym typeface="+mn-lt"/>
                </a:rPr>
                <a:t>＝</a:t>
              </a:r>
              <a:endParaRPr lang="en-US" altLang="zh-CN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90">
              <a:extLst>
                <a:ext uri="{FF2B5EF4-FFF2-40B4-BE49-F238E27FC236}">
                  <a16:creationId xmlns:a16="http://schemas.microsoft.com/office/drawing/2014/main" id="{AE705EFE-260A-A9EE-D103-911D7D084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795" y="2881311"/>
              <a:ext cx="503237" cy="5032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4267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85816CB3-EF23-5544-ADB7-42F088537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0017" y="2421989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4267" b="1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8B78BCEF-6162-7D56-FCF7-94380D067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1584" y="3473226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4267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014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D583048-23CE-471C-90ED-13EE8E9FF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858" y="1689574"/>
            <a:ext cx="8320285" cy="4684105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FF40AD44-DE74-416B-BC9E-EF0940A9A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674" y="1170436"/>
            <a:ext cx="210826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找朋友。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060DDFC-8731-4467-9E9C-A444CA0FD815}"/>
              </a:ext>
            </a:extLst>
          </p:cNvPr>
          <p:cNvSpPr/>
          <p:nvPr/>
        </p:nvSpPr>
        <p:spPr>
          <a:xfrm>
            <a:off x="2795435" y="1230609"/>
            <a:ext cx="44012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56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页“做一做”第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题】</a:t>
            </a:r>
            <a:endParaRPr lang="zh-CN" altLang="en-US" sz="2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E7152860-0E52-4C71-BFB9-FD7585679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6002" y="484321"/>
            <a:ext cx="4802716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试一试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2E8ACC9-B7CD-41DC-B76A-5DA46CC67243}"/>
              </a:ext>
            </a:extLst>
          </p:cNvPr>
          <p:cNvCxnSpPr>
            <a:cxnSpLocks/>
          </p:cNvCxnSpPr>
          <p:nvPr/>
        </p:nvCxnSpPr>
        <p:spPr>
          <a:xfrm>
            <a:off x="3749040" y="3739896"/>
            <a:ext cx="5349240" cy="6675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2A9EE1A-AE3B-4A20-91D5-2715BD53923A}"/>
              </a:ext>
            </a:extLst>
          </p:cNvPr>
          <p:cNvCxnSpPr>
            <a:cxnSpLocks/>
          </p:cNvCxnSpPr>
          <p:nvPr/>
        </p:nvCxnSpPr>
        <p:spPr>
          <a:xfrm flipV="1">
            <a:off x="2971800" y="3564760"/>
            <a:ext cx="5504688" cy="10621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F971A320-F1D8-4DF0-B615-688E38E668F7}"/>
              </a:ext>
            </a:extLst>
          </p:cNvPr>
          <p:cNvCxnSpPr>
            <a:cxnSpLocks/>
          </p:cNvCxnSpPr>
          <p:nvPr/>
        </p:nvCxnSpPr>
        <p:spPr>
          <a:xfrm flipV="1">
            <a:off x="4407408" y="3105795"/>
            <a:ext cx="2898648" cy="20626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68711D6-FF68-402A-B356-E62594E09916}"/>
              </a:ext>
            </a:extLst>
          </p:cNvPr>
          <p:cNvCxnSpPr>
            <a:cxnSpLocks/>
          </p:cNvCxnSpPr>
          <p:nvPr/>
        </p:nvCxnSpPr>
        <p:spPr>
          <a:xfrm flipH="1" flipV="1">
            <a:off x="5989320" y="3054096"/>
            <a:ext cx="27432" cy="13715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67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1">
            <a:extLst>
              <a:ext uri="{FF2B5EF4-FFF2-40B4-BE49-F238E27FC236}">
                <a16:creationId xmlns:a16="http://schemas.microsoft.com/office/drawing/2014/main" id="{BE38E780-C175-5E5D-CF01-9563186C6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734" y="1403351"/>
            <a:ext cx="595035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endParaRPr lang="zh-CN" altLang="en-US" sz="4267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52605664-6230-6A30-7721-79BDA366D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204235"/>
              </p:ext>
            </p:extLst>
          </p:nvPr>
        </p:nvGraphicFramePr>
        <p:xfrm>
          <a:off x="1509184" y="2182285"/>
          <a:ext cx="1016000" cy="265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53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890EE1A6-627A-B0A7-3041-F13A0E44FF6F}"/>
              </a:ext>
            </a:extLst>
          </p:cNvPr>
          <p:cNvSpPr/>
          <p:nvPr/>
        </p:nvSpPr>
        <p:spPr>
          <a:xfrm>
            <a:off x="2658533" y="3039533"/>
            <a:ext cx="497252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267" b="1" dirty="0">
                <a:solidFill>
                  <a:prstClr val="black"/>
                </a:solidFill>
                <a:cs typeface="+mn-ea"/>
                <a:sym typeface="+mn-lt"/>
              </a:rPr>
              <a:t>+</a:t>
            </a:r>
            <a:endParaRPr lang="zh-CN" altLang="zh-CN" sz="42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3EA0171B-4446-C854-98B1-4FDF191D1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004843"/>
              </p:ext>
            </p:extLst>
          </p:nvPr>
        </p:nvGraphicFramePr>
        <p:xfrm>
          <a:off x="3246967" y="2182285"/>
          <a:ext cx="1016000" cy="265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53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9E81A5D8-2E82-A894-BD0E-93D7943A5577}"/>
              </a:ext>
            </a:extLst>
          </p:cNvPr>
          <p:cNvSpPr/>
          <p:nvPr/>
        </p:nvSpPr>
        <p:spPr>
          <a:xfrm>
            <a:off x="4343400" y="3039533"/>
            <a:ext cx="497252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267" b="1" dirty="0">
                <a:solidFill>
                  <a:prstClr val="black"/>
                </a:solidFill>
                <a:cs typeface="+mn-ea"/>
                <a:sym typeface="+mn-lt"/>
              </a:rPr>
              <a:t>=</a:t>
            </a:r>
            <a:endParaRPr lang="zh-CN" altLang="zh-CN" sz="42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aphicFrame>
        <p:nvGraphicFramePr>
          <p:cNvPr id="9" name="表格 4">
            <a:extLst>
              <a:ext uri="{FF2B5EF4-FFF2-40B4-BE49-F238E27FC236}">
                <a16:creationId xmlns:a16="http://schemas.microsoft.com/office/drawing/2014/main" id="{217C0521-96C7-B6A1-119D-9F150FB4B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98826"/>
              </p:ext>
            </p:extLst>
          </p:nvPr>
        </p:nvGraphicFramePr>
        <p:xfrm>
          <a:off x="4982633" y="2222501"/>
          <a:ext cx="1016000" cy="265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5321">
                <a:tc>
                  <a:txBody>
                    <a:bodyPr/>
                    <a:lstStyle/>
                    <a:p>
                      <a:pPr algn="ctr"/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6CD32E18-1235-1A68-41FE-1FEE35D33F71}"/>
              </a:ext>
            </a:extLst>
          </p:cNvPr>
          <p:cNvSpPr/>
          <p:nvPr/>
        </p:nvSpPr>
        <p:spPr>
          <a:xfrm>
            <a:off x="6985000" y="3119967"/>
            <a:ext cx="1418978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267" b="1" dirty="0">
                <a:solidFill>
                  <a:prstClr val="black"/>
                </a:solidFill>
                <a:cs typeface="+mn-ea"/>
                <a:sym typeface="+mn-lt"/>
              </a:rPr>
              <a:t>10 </a:t>
            </a:r>
            <a:r>
              <a:rPr lang="zh-CN" altLang="en-US" sz="4267" b="1" dirty="0">
                <a:solidFill>
                  <a:prstClr val="black"/>
                </a:solidFill>
                <a:cs typeface="+mn-ea"/>
                <a:sym typeface="+mn-lt"/>
              </a:rPr>
              <a:t>－</a:t>
            </a:r>
            <a:endParaRPr lang="zh-CN" altLang="zh-CN" sz="42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aphicFrame>
        <p:nvGraphicFramePr>
          <p:cNvPr id="11" name="表格 4">
            <a:extLst>
              <a:ext uri="{FF2B5EF4-FFF2-40B4-BE49-F238E27FC236}">
                <a16:creationId xmlns:a16="http://schemas.microsoft.com/office/drawing/2014/main" id="{9318365A-33D1-5765-6F64-EF63DABBF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769707"/>
              </p:ext>
            </p:extLst>
          </p:nvPr>
        </p:nvGraphicFramePr>
        <p:xfrm>
          <a:off x="8432800" y="2222501"/>
          <a:ext cx="1016000" cy="265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53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0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300" b="1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CF42CA5D-417A-A486-D5D9-95D1E18B44B4}"/>
              </a:ext>
            </a:extLst>
          </p:cNvPr>
          <p:cNvSpPr/>
          <p:nvPr/>
        </p:nvSpPr>
        <p:spPr>
          <a:xfrm>
            <a:off x="9486900" y="3039533"/>
            <a:ext cx="497252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267" b="1" dirty="0">
                <a:solidFill>
                  <a:prstClr val="black"/>
                </a:solidFill>
                <a:cs typeface="+mn-ea"/>
                <a:sym typeface="+mn-lt"/>
              </a:rPr>
              <a:t>=</a:t>
            </a:r>
            <a:endParaRPr lang="zh-CN" altLang="zh-CN" sz="42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aphicFrame>
        <p:nvGraphicFramePr>
          <p:cNvPr id="13" name="表格 4">
            <a:extLst>
              <a:ext uri="{FF2B5EF4-FFF2-40B4-BE49-F238E27FC236}">
                <a16:creationId xmlns:a16="http://schemas.microsoft.com/office/drawing/2014/main" id="{53CF0869-7B7D-F3F3-FCCD-3EB72A18A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053529"/>
              </p:ext>
            </p:extLst>
          </p:nvPr>
        </p:nvGraphicFramePr>
        <p:xfrm>
          <a:off x="10126133" y="2222501"/>
          <a:ext cx="1016000" cy="26542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5321">
                <a:tc>
                  <a:txBody>
                    <a:bodyPr/>
                    <a:lstStyle/>
                    <a:p>
                      <a:pPr algn="ctr"/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489">
                <a:tc>
                  <a:txBody>
                    <a:bodyPr/>
                    <a:lstStyle/>
                    <a:p>
                      <a:pPr algn="ctr"/>
                      <a:endParaRPr lang="zh-CN" altLang="en-US" sz="4300" b="1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1968" marR="121968" marT="60976" marB="60976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4">
            <a:extLst>
              <a:ext uri="{FF2B5EF4-FFF2-40B4-BE49-F238E27FC236}">
                <a16:creationId xmlns:a16="http://schemas.microsoft.com/office/drawing/2014/main" id="{B592EF53-3A53-D8C4-B8BE-B9E7E7524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467" y="2063751"/>
            <a:ext cx="1028700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36D647D2-08E2-BA96-C1F1-2C546DED6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534" y="2942167"/>
            <a:ext cx="1028700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8730BDB-1A5C-1BE2-60D2-A390BFDD5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1" y="3818467"/>
            <a:ext cx="1028700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80FA61F2-CF86-BDD2-F9A5-DCFD7D2D6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6134" y="2063751"/>
            <a:ext cx="1028700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DCEA082F-0C6B-30E7-E71E-EF8435B33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7667" y="2982384"/>
            <a:ext cx="1028700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DCC424AC-489B-B886-73A8-407DAE968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7667" y="3818467"/>
            <a:ext cx="1028700" cy="113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E53F0C5-16DD-066C-A607-98ACA753C330}"/>
              </a:ext>
            </a:extLst>
          </p:cNvPr>
          <p:cNvSpPr/>
          <p:nvPr/>
        </p:nvSpPr>
        <p:spPr>
          <a:xfrm>
            <a:off x="1597428" y="1467221"/>
            <a:ext cx="4339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56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页“做一做”第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题】</a:t>
            </a:r>
            <a:endParaRPr lang="zh-CN" alt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9AD3D38C-98A4-B914-F077-48139BAED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6002" y="484321"/>
            <a:ext cx="4802716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915BAE-DA86-660C-EAB7-45C16D548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121" y="801068"/>
            <a:ext cx="543739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endParaRPr lang="zh-CN" altLang="en-US" sz="3733" b="1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B4437F0-024B-F8D4-015A-BE1B5853C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5604" y="970402"/>
            <a:ext cx="3894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41C4447-FC23-EA16-F414-F670A82BBE2D}"/>
              </a:ext>
            </a:extLst>
          </p:cNvPr>
          <p:cNvGrpSpPr/>
          <p:nvPr/>
        </p:nvGrpSpPr>
        <p:grpSpPr>
          <a:xfrm>
            <a:off x="690114" y="1881315"/>
            <a:ext cx="2267861" cy="1362613"/>
            <a:chOff x="1104181" y="1376481"/>
            <a:chExt cx="1700896" cy="102196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A781061-8394-5672-9DE2-DFC1085020ED}"/>
                </a:ext>
              </a:extLst>
            </p:cNvPr>
            <p:cNvSpPr txBox="1"/>
            <p:nvPr/>
          </p:nvSpPr>
          <p:spPr>
            <a:xfrm>
              <a:off x="1104181" y="1725283"/>
              <a:ext cx="639847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24AB3E0-821A-8E5D-C908-CCFEC565157A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1744028" y="1634857"/>
              <a:ext cx="421202" cy="309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4B38F6B-1E73-87E2-BB2C-1E844C0A966E}"/>
                </a:ext>
              </a:extLst>
            </p:cNvPr>
            <p:cNvCxnSpPr>
              <a:stCxn id="4" idx="3"/>
            </p:cNvCxnSpPr>
            <p:nvPr/>
          </p:nvCxnSpPr>
          <p:spPr>
            <a:xfrm>
              <a:off x="1744028" y="1944574"/>
              <a:ext cx="421202" cy="3328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3BBCDCA-B19F-CB7A-D9C6-F3CADDCFAD26}"/>
                </a:ext>
              </a:extLst>
            </p:cNvPr>
            <p:cNvSpPr txBox="1"/>
            <p:nvPr/>
          </p:nvSpPr>
          <p:spPr>
            <a:xfrm>
              <a:off x="2165230" y="1376481"/>
              <a:ext cx="639847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8BA8504-D57E-D091-7296-F7F77DB21B0D}"/>
                </a:ext>
              </a:extLst>
            </p:cNvPr>
            <p:cNvSpPr/>
            <p:nvPr/>
          </p:nvSpPr>
          <p:spPr>
            <a:xfrm>
              <a:off x="2176841" y="1977239"/>
              <a:ext cx="421202" cy="421202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FC45916-0EE5-5D78-C2AB-8DAE7D4DEE0E}"/>
              </a:ext>
            </a:extLst>
          </p:cNvPr>
          <p:cNvGrpSpPr/>
          <p:nvPr/>
        </p:nvGrpSpPr>
        <p:grpSpPr>
          <a:xfrm>
            <a:off x="3951034" y="2042795"/>
            <a:ext cx="2093344" cy="621101"/>
            <a:chOff x="3217653" y="1780911"/>
            <a:chExt cx="1570008" cy="46582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227D798-0D8D-3406-9038-6EFF78BBEAED}"/>
                </a:ext>
              </a:extLst>
            </p:cNvPr>
            <p:cNvSpPr txBox="1"/>
            <p:nvPr/>
          </p:nvSpPr>
          <p:spPr>
            <a:xfrm>
              <a:off x="3217653" y="1780911"/>
              <a:ext cx="1570008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1+        =10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E0B560B-0C5E-A7D1-921A-41C476E8B1AC}"/>
                </a:ext>
              </a:extLst>
            </p:cNvPr>
            <p:cNvSpPr/>
            <p:nvPr/>
          </p:nvSpPr>
          <p:spPr>
            <a:xfrm>
              <a:off x="3695090" y="1825535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D863110-00B6-775B-5D71-00925D68E040}"/>
              </a:ext>
            </a:extLst>
          </p:cNvPr>
          <p:cNvGrpSpPr/>
          <p:nvPr/>
        </p:nvGrpSpPr>
        <p:grpSpPr>
          <a:xfrm>
            <a:off x="7945038" y="1925379"/>
            <a:ext cx="3128513" cy="611513"/>
            <a:chOff x="3965712" y="1763709"/>
            <a:chExt cx="2346385" cy="458635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B483128-6569-FCF4-86B6-CBCB3C79D8E9}"/>
                </a:ext>
              </a:extLst>
            </p:cNvPr>
            <p:cNvSpPr txBox="1"/>
            <p:nvPr/>
          </p:nvSpPr>
          <p:spPr>
            <a:xfrm>
              <a:off x="3965712" y="1763709"/>
              <a:ext cx="2346385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10-1=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6D107A1-E0BC-07EB-15B0-D419E6FC6EC2}"/>
                </a:ext>
              </a:extLst>
            </p:cNvPr>
            <p:cNvSpPr/>
            <p:nvPr/>
          </p:nvSpPr>
          <p:spPr>
            <a:xfrm>
              <a:off x="4899802" y="1801142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443AB50-62BF-BBEE-AA0F-86D0F07330EF}"/>
              </a:ext>
            </a:extLst>
          </p:cNvPr>
          <p:cNvGrpSpPr/>
          <p:nvPr/>
        </p:nvGrpSpPr>
        <p:grpSpPr>
          <a:xfrm>
            <a:off x="7636565" y="2693343"/>
            <a:ext cx="3101529" cy="587000"/>
            <a:chOff x="3217652" y="1780911"/>
            <a:chExt cx="2326147" cy="440250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97B2155-79FE-4883-8276-D42BB6B9A519}"/>
                </a:ext>
              </a:extLst>
            </p:cNvPr>
            <p:cNvSpPr txBox="1"/>
            <p:nvPr/>
          </p:nvSpPr>
          <p:spPr>
            <a:xfrm>
              <a:off x="3217652" y="1780911"/>
              <a:ext cx="2326147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10-        =1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AA025058-69CF-1526-4DBC-EA56940859F8}"/>
                </a:ext>
              </a:extLst>
            </p:cNvPr>
            <p:cNvSpPr/>
            <p:nvPr/>
          </p:nvSpPr>
          <p:spPr>
            <a:xfrm>
              <a:off x="3800095" y="1799959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C60F570-8E19-0548-6A2E-89D5A6948FCD}"/>
              </a:ext>
            </a:extLst>
          </p:cNvPr>
          <p:cNvGrpSpPr/>
          <p:nvPr/>
        </p:nvGrpSpPr>
        <p:grpSpPr>
          <a:xfrm>
            <a:off x="690114" y="3741691"/>
            <a:ext cx="1995796" cy="1365543"/>
            <a:chOff x="1104181" y="1374284"/>
            <a:chExt cx="1496847" cy="1024157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57CFA1A-1F60-A33D-E503-A1C9CF8A775A}"/>
                </a:ext>
              </a:extLst>
            </p:cNvPr>
            <p:cNvSpPr txBox="1"/>
            <p:nvPr/>
          </p:nvSpPr>
          <p:spPr>
            <a:xfrm>
              <a:off x="1104181" y="1725283"/>
              <a:ext cx="639847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10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CD386FB-94AB-61CD-181B-CD5577029CEA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1744028" y="1634857"/>
              <a:ext cx="421202" cy="309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1DEE713F-13F3-5D76-0629-179B711E2EEC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1744028" y="1944574"/>
              <a:ext cx="421202" cy="332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3866FFD-6933-F0C8-A8AD-C6AAEE95B866}"/>
                </a:ext>
              </a:extLst>
            </p:cNvPr>
            <p:cNvSpPr/>
            <p:nvPr/>
          </p:nvSpPr>
          <p:spPr>
            <a:xfrm>
              <a:off x="2176841" y="1977239"/>
              <a:ext cx="421202" cy="421202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73D8D04-58A6-7AC9-B69F-65C7B47D8A71}"/>
                </a:ext>
              </a:extLst>
            </p:cNvPr>
            <p:cNvSpPr/>
            <p:nvPr/>
          </p:nvSpPr>
          <p:spPr>
            <a:xfrm>
              <a:off x="2179826" y="1374284"/>
              <a:ext cx="421202" cy="421202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A777A9B-1A4F-BC3E-13DD-1589FBFF58F2}"/>
              </a:ext>
            </a:extLst>
          </p:cNvPr>
          <p:cNvGrpSpPr/>
          <p:nvPr/>
        </p:nvGrpSpPr>
        <p:grpSpPr>
          <a:xfrm>
            <a:off x="3968429" y="4281493"/>
            <a:ext cx="3091739" cy="621101"/>
            <a:chOff x="2867747" y="1780911"/>
            <a:chExt cx="2318804" cy="465826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AA359BE-477F-621F-1FD8-7509720C86A3}"/>
                </a:ext>
              </a:extLst>
            </p:cNvPr>
            <p:cNvSpPr txBox="1"/>
            <p:nvPr/>
          </p:nvSpPr>
          <p:spPr>
            <a:xfrm>
              <a:off x="3314618" y="1780911"/>
              <a:ext cx="1871933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+        =10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8FE952E-4A0F-6BFD-6313-031046A4583F}"/>
                </a:ext>
              </a:extLst>
            </p:cNvPr>
            <p:cNvSpPr/>
            <p:nvPr/>
          </p:nvSpPr>
          <p:spPr>
            <a:xfrm>
              <a:off x="3695090" y="1825535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F098BEA9-C164-606F-D72F-960CE8E6C3C4}"/>
                </a:ext>
              </a:extLst>
            </p:cNvPr>
            <p:cNvSpPr/>
            <p:nvPr/>
          </p:nvSpPr>
          <p:spPr>
            <a:xfrm>
              <a:off x="2867747" y="1801142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6C4364E-D47F-7CFF-50F3-29F342F0EFFB}"/>
              </a:ext>
            </a:extLst>
          </p:cNvPr>
          <p:cNvGrpSpPr/>
          <p:nvPr/>
        </p:nvGrpSpPr>
        <p:grpSpPr>
          <a:xfrm>
            <a:off x="7655637" y="3885345"/>
            <a:ext cx="3212924" cy="632118"/>
            <a:chOff x="2867747" y="1772648"/>
            <a:chExt cx="2409693" cy="47408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B3A40CA-D70C-87CC-4B29-52C90934534A}"/>
                </a:ext>
              </a:extLst>
            </p:cNvPr>
            <p:cNvSpPr txBox="1"/>
            <p:nvPr/>
          </p:nvSpPr>
          <p:spPr>
            <a:xfrm>
              <a:off x="3405507" y="1772648"/>
              <a:ext cx="1871933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-        =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C5A598C-E653-1476-6239-E1568575D3FA}"/>
                </a:ext>
              </a:extLst>
            </p:cNvPr>
            <p:cNvSpPr/>
            <p:nvPr/>
          </p:nvSpPr>
          <p:spPr>
            <a:xfrm>
              <a:off x="3695090" y="1825535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5DE4E3D-A0C4-C61A-A4DA-CAD2A12D1C7A}"/>
                </a:ext>
              </a:extLst>
            </p:cNvPr>
            <p:cNvSpPr/>
            <p:nvPr/>
          </p:nvSpPr>
          <p:spPr>
            <a:xfrm>
              <a:off x="2867747" y="1801142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8767314-E4F6-12B2-7AED-6ED24D43C554}"/>
                </a:ext>
              </a:extLst>
            </p:cNvPr>
            <p:cNvSpPr/>
            <p:nvPr/>
          </p:nvSpPr>
          <p:spPr>
            <a:xfrm>
              <a:off x="4487109" y="1821374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DA44E10-E463-6DB2-ACF4-D37A207FB540}"/>
              </a:ext>
            </a:extLst>
          </p:cNvPr>
          <p:cNvGrpSpPr/>
          <p:nvPr/>
        </p:nvGrpSpPr>
        <p:grpSpPr>
          <a:xfrm>
            <a:off x="7655637" y="4810572"/>
            <a:ext cx="3234958" cy="621101"/>
            <a:chOff x="2867747" y="1780911"/>
            <a:chExt cx="2426218" cy="465826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1486097-B479-3B7B-0528-71EB9E0399C4}"/>
                </a:ext>
              </a:extLst>
            </p:cNvPr>
            <p:cNvSpPr txBox="1"/>
            <p:nvPr/>
          </p:nvSpPr>
          <p:spPr>
            <a:xfrm>
              <a:off x="3422032" y="1780911"/>
              <a:ext cx="1871933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prstClr val="black"/>
                  </a:solidFill>
                  <a:cs typeface="+mn-ea"/>
                  <a:sym typeface="+mn-lt"/>
                </a:rPr>
                <a:t>-        =</a:t>
              </a:r>
              <a:endParaRPr lang="zh-CN" altLang="en-US" sz="3200" b="1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7147CFF-4D8F-15E8-9B2D-13EAC39664F4}"/>
                </a:ext>
              </a:extLst>
            </p:cNvPr>
            <p:cNvSpPr/>
            <p:nvPr/>
          </p:nvSpPr>
          <p:spPr>
            <a:xfrm>
              <a:off x="3695090" y="1825535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1CA9940D-3840-BE7A-0EAA-08B112AA42EB}"/>
                </a:ext>
              </a:extLst>
            </p:cNvPr>
            <p:cNvSpPr/>
            <p:nvPr/>
          </p:nvSpPr>
          <p:spPr>
            <a:xfrm>
              <a:off x="2867747" y="1801142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247D9C0D-7157-FA66-1C56-43790E956A3A}"/>
                </a:ext>
              </a:extLst>
            </p:cNvPr>
            <p:cNvSpPr/>
            <p:nvPr/>
          </p:nvSpPr>
          <p:spPr>
            <a:xfrm>
              <a:off x="4487109" y="1821374"/>
              <a:ext cx="421202" cy="421202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C26146EC-9E0B-ED1E-71A4-14B5986951DF}"/>
              </a:ext>
            </a:extLst>
          </p:cNvPr>
          <p:cNvSpPr txBox="1"/>
          <p:nvPr/>
        </p:nvSpPr>
        <p:spPr>
          <a:xfrm>
            <a:off x="2173422" y="2654160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FAF9AE5-27F8-5A92-9AAD-1A8D10049F2D}"/>
              </a:ext>
            </a:extLst>
          </p:cNvPr>
          <p:cNvSpPr txBox="1"/>
          <p:nvPr/>
        </p:nvSpPr>
        <p:spPr>
          <a:xfrm>
            <a:off x="4648749" y="2020763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F2F40E0-979B-86F1-94A1-EF807276F2B6}"/>
              </a:ext>
            </a:extLst>
          </p:cNvPr>
          <p:cNvSpPr txBox="1"/>
          <p:nvPr/>
        </p:nvSpPr>
        <p:spPr>
          <a:xfrm>
            <a:off x="9203493" y="1891969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BA6BA6D-F071-38CF-7679-FE82942D08C9}"/>
              </a:ext>
            </a:extLst>
          </p:cNvPr>
          <p:cNvSpPr txBox="1"/>
          <p:nvPr/>
        </p:nvSpPr>
        <p:spPr>
          <a:xfrm>
            <a:off x="8469799" y="2654160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027B728-697D-D22F-0858-FCF8EC30FC9F}"/>
              </a:ext>
            </a:extLst>
          </p:cNvPr>
          <p:cNvSpPr txBox="1"/>
          <p:nvPr/>
        </p:nvSpPr>
        <p:spPr>
          <a:xfrm>
            <a:off x="2171830" y="3706577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CBD0924-624F-A578-1696-B248CDB892B1}"/>
              </a:ext>
            </a:extLst>
          </p:cNvPr>
          <p:cNvSpPr txBox="1"/>
          <p:nvPr/>
        </p:nvSpPr>
        <p:spPr>
          <a:xfrm>
            <a:off x="2181673" y="4483621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9707F40-FEA7-B03F-FFB7-9B268F4824BC}"/>
              </a:ext>
            </a:extLst>
          </p:cNvPr>
          <p:cNvSpPr txBox="1"/>
          <p:nvPr/>
        </p:nvSpPr>
        <p:spPr>
          <a:xfrm>
            <a:off x="4002364" y="4204140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6662144-1103-3F1E-AF44-41EBBF1D32D3}"/>
              </a:ext>
            </a:extLst>
          </p:cNvPr>
          <p:cNvSpPr txBox="1"/>
          <p:nvPr/>
        </p:nvSpPr>
        <p:spPr>
          <a:xfrm>
            <a:off x="5125758" y="4265010"/>
            <a:ext cx="66512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E3C20D8-1768-EF5C-A055-462FD9240C4B}"/>
              </a:ext>
            </a:extLst>
          </p:cNvPr>
          <p:cNvSpPr txBox="1"/>
          <p:nvPr/>
        </p:nvSpPr>
        <p:spPr>
          <a:xfrm>
            <a:off x="7606579" y="3866344"/>
            <a:ext cx="8676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5A386C5-C14C-BFB0-5975-A3F18B5C8D89}"/>
              </a:ext>
            </a:extLst>
          </p:cNvPr>
          <p:cNvSpPr txBox="1"/>
          <p:nvPr/>
        </p:nvSpPr>
        <p:spPr>
          <a:xfrm>
            <a:off x="8756159" y="3882303"/>
            <a:ext cx="8676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38546C5-85B3-0598-2C3C-678FCC7C7A4B}"/>
              </a:ext>
            </a:extLst>
          </p:cNvPr>
          <p:cNvSpPr txBox="1"/>
          <p:nvPr/>
        </p:nvSpPr>
        <p:spPr>
          <a:xfrm>
            <a:off x="9761367" y="3882303"/>
            <a:ext cx="8676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012C331-0FCD-9B4C-1A37-B6BF9AE5BDFC}"/>
              </a:ext>
            </a:extLst>
          </p:cNvPr>
          <p:cNvSpPr txBox="1"/>
          <p:nvPr/>
        </p:nvSpPr>
        <p:spPr>
          <a:xfrm>
            <a:off x="7567292" y="4791042"/>
            <a:ext cx="8676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E5FE896-05B9-C302-0755-B4FB6DFF90B9}"/>
              </a:ext>
            </a:extLst>
          </p:cNvPr>
          <p:cNvSpPr txBox="1"/>
          <p:nvPr/>
        </p:nvSpPr>
        <p:spPr>
          <a:xfrm>
            <a:off x="8813847" y="4789755"/>
            <a:ext cx="8676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845E735-FA31-C738-D00A-7B8A0AA89C68}"/>
              </a:ext>
            </a:extLst>
          </p:cNvPr>
          <p:cNvSpPr txBox="1"/>
          <p:nvPr/>
        </p:nvSpPr>
        <p:spPr>
          <a:xfrm>
            <a:off x="9835205" y="4815540"/>
            <a:ext cx="8676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733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90D6004-A640-4F55-988E-EE4DB4DE691C}"/>
              </a:ext>
            </a:extLst>
          </p:cNvPr>
          <p:cNvSpPr txBox="1"/>
          <p:nvPr/>
        </p:nvSpPr>
        <p:spPr>
          <a:xfrm>
            <a:off x="7744491" y="5578537"/>
            <a:ext cx="29936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cs typeface="+mn-ea"/>
                <a:sym typeface="+mn-lt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183078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4">
            <a:extLst>
              <a:ext uri="{FF2B5EF4-FFF2-40B4-BE49-F238E27FC236}">
                <a16:creationId xmlns:a16="http://schemas.microsoft.com/office/drawing/2014/main" id="{C5043D69-28D3-CE8F-CF73-776D3F9C8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930" y="425603"/>
            <a:ext cx="4802716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121917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lt"/>
              </a:rPr>
              <a:t>课堂小结</a:t>
            </a:r>
          </a:p>
        </p:txBody>
      </p:sp>
      <p:sp>
        <p:nvSpPr>
          <p:cNvPr id="33795" name="TextBox 2">
            <a:extLst>
              <a:ext uri="{FF2B5EF4-FFF2-40B4-BE49-F238E27FC236}">
                <a16:creationId xmlns:a16="http://schemas.microsoft.com/office/drawing/2014/main" id="{C773D424-37A0-07AE-3703-C4D43D6D1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2168" y="1217084"/>
            <a:ext cx="293221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4267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的加减法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657399E-248C-2404-27A4-A86FB0CC9678}"/>
              </a:ext>
            </a:extLst>
          </p:cNvPr>
          <p:cNvSpPr/>
          <p:nvPr/>
        </p:nvSpPr>
        <p:spPr>
          <a:xfrm>
            <a:off x="1001713" y="2157701"/>
            <a:ext cx="10261600" cy="374609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1 + 9 </a:t>
            </a:r>
            <a:r>
              <a:rPr lang="zh-CN" altLang="zh-CN" sz="3733" b="1" dirty="0">
                <a:solidFill>
                  <a:srgbClr val="E8588B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9 + 1 </a:t>
            </a:r>
            <a:r>
              <a:rPr lang="zh-CN" altLang="zh-CN" sz="3733" b="1" dirty="0">
                <a:solidFill>
                  <a:srgbClr val="00B0F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10 – 1 </a:t>
            </a:r>
            <a:r>
              <a:rPr lang="zh-CN" altLang="zh-CN" sz="3733" b="1" dirty="0">
                <a:solidFill>
                  <a:srgbClr val="8A4FFF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 9   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10 – 9 </a:t>
            </a:r>
            <a:r>
              <a:rPr lang="zh-CN" altLang="zh-CN" sz="3733" b="1" dirty="0">
                <a:solidFill>
                  <a:srgbClr val="CC330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 1</a:t>
            </a:r>
            <a:endParaRPr lang="zh-CN" altLang="zh-CN" sz="3733" b="1" dirty="0">
              <a:solidFill>
                <a:srgbClr val="CC3300"/>
              </a:solidFill>
              <a:cs typeface="+mn-ea"/>
              <a:sym typeface="+mn-lt"/>
            </a:endParaRPr>
          </a:p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2 + 8 </a:t>
            </a:r>
            <a:r>
              <a:rPr lang="zh-CN" altLang="zh-CN" sz="3733" b="1" dirty="0">
                <a:solidFill>
                  <a:srgbClr val="E8588B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8 + 2 </a:t>
            </a:r>
            <a:r>
              <a:rPr lang="zh-CN" altLang="zh-CN" sz="3733" b="1" dirty="0">
                <a:solidFill>
                  <a:srgbClr val="00B0F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10 – 2 </a:t>
            </a:r>
            <a:r>
              <a:rPr lang="zh-CN" altLang="zh-CN" sz="3733" b="1" dirty="0">
                <a:solidFill>
                  <a:srgbClr val="8A4FFF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 8 </a:t>
            </a:r>
            <a:r>
              <a:rPr lang="en-US" altLang="zh-CN" sz="3733" b="1" dirty="0">
                <a:solidFill>
                  <a:prstClr val="black"/>
                </a:solidFill>
                <a:cs typeface="+mn-ea"/>
                <a:sym typeface="+mn-lt"/>
              </a:rPr>
              <a:t>  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10 – 8 </a:t>
            </a:r>
            <a:r>
              <a:rPr lang="zh-CN" altLang="zh-CN" sz="3733" b="1" dirty="0">
                <a:solidFill>
                  <a:srgbClr val="CC330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 2</a:t>
            </a:r>
            <a:endParaRPr lang="zh-CN" altLang="zh-CN" sz="3733" b="1" dirty="0">
              <a:solidFill>
                <a:srgbClr val="CC3300"/>
              </a:solidFill>
              <a:cs typeface="+mn-ea"/>
              <a:sym typeface="+mn-lt"/>
            </a:endParaRPr>
          </a:p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3 + 7 </a:t>
            </a:r>
            <a:r>
              <a:rPr lang="zh-CN" altLang="zh-CN" sz="3733" b="1" dirty="0">
                <a:solidFill>
                  <a:srgbClr val="E8588B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7 + 3 </a:t>
            </a:r>
            <a:r>
              <a:rPr lang="zh-CN" altLang="zh-CN" sz="3733" b="1" dirty="0">
                <a:solidFill>
                  <a:srgbClr val="00B0F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10 – 3 </a:t>
            </a:r>
            <a:r>
              <a:rPr lang="zh-CN" altLang="zh-CN" sz="3733" b="1" dirty="0">
                <a:solidFill>
                  <a:srgbClr val="8A4FFF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 7   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10 – 7 </a:t>
            </a:r>
            <a:r>
              <a:rPr lang="zh-CN" altLang="zh-CN" sz="3733" b="1" dirty="0">
                <a:solidFill>
                  <a:srgbClr val="CC330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 3</a:t>
            </a:r>
            <a:endParaRPr lang="zh-CN" altLang="zh-CN" sz="3733" b="1" dirty="0">
              <a:solidFill>
                <a:srgbClr val="CC3300"/>
              </a:solidFill>
              <a:cs typeface="+mn-ea"/>
              <a:sym typeface="+mn-lt"/>
            </a:endParaRPr>
          </a:p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4 + 6 </a:t>
            </a:r>
            <a:r>
              <a:rPr lang="zh-CN" altLang="zh-CN" sz="3733" b="1" dirty="0">
                <a:solidFill>
                  <a:srgbClr val="E8588B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6 + 4 </a:t>
            </a:r>
            <a:r>
              <a:rPr lang="zh-CN" altLang="zh-CN" sz="3733" b="1" dirty="0">
                <a:solidFill>
                  <a:srgbClr val="00B0F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00B0F0"/>
                </a:solidFill>
                <a:cs typeface="+mn-ea"/>
                <a:sym typeface="+mn-lt"/>
              </a:rPr>
              <a:t> 10   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10 – 4 </a:t>
            </a:r>
            <a:r>
              <a:rPr lang="zh-CN" altLang="zh-CN" sz="3733" b="1" dirty="0">
                <a:solidFill>
                  <a:srgbClr val="8A4FFF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 6   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10 – 6 </a:t>
            </a:r>
            <a:r>
              <a:rPr lang="zh-CN" altLang="zh-CN" sz="3733" b="1" dirty="0">
                <a:solidFill>
                  <a:srgbClr val="CC3300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CC3300"/>
                </a:solidFill>
                <a:cs typeface="+mn-ea"/>
                <a:sym typeface="+mn-lt"/>
              </a:rPr>
              <a:t> 4</a:t>
            </a:r>
            <a:endParaRPr lang="zh-CN" altLang="zh-CN" sz="3733" b="1" dirty="0">
              <a:solidFill>
                <a:srgbClr val="CC3300"/>
              </a:solidFill>
              <a:cs typeface="+mn-ea"/>
              <a:sym typeface="+mn-lt"/>
            </a:endParaRPr>
          </a:p>
          <a:p>
            <a:pPr defTabSz="121917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5 + 5 </a:t>
            </a:r>
            <a:r>
              <a:rPr lang="zh-CN" altLang="zh-CN" sz="3733" b="1" dirty="0">
                <a:solidFill>
                  <a:srgbClr val="E8588B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E8588B"/>
                </a:solidFill>
                <a:cs typeface="+mn-ea"/>
                <a:sym typeface="+mn-lt"/>
              </a:rPr>
              <a:t> 10                        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10 – 5 </a:t>
            </a:r>
            <a:r>
              <a:rPr lang="zh-CN" altLang="zh-CN" sz="3733" b="1" dirty="0">
                <a:solidFill>
                  <a:srgbClr val="8A4FFF"/>
                </a:solidFill>
                <a:cs typeface="+mn-ea"/>
                <a:sym typeface="+mn-lt"/>
              </a:rPr>
              <a:t>＝</a:t>
            </a:r>
            <a:r>
              <a:rPr lang="en-US" altLang="zh-CN" sz="3733" b="1" dirty="0">
                <a:solidFill>
                  <a:srgbClr val="8A4FFF"/>
                </a:solidFill>
                <a:cs typeface="+mn-ea"/>
                <a:sym typeface="+mn-lt"/>
              </a:rPr>
              <a:t> 5</a:t>
            </a:r>
            <a:endParaRPr lang="zh-CN" altLang="zh-CN" sz="3733" b="1" dirty="0">
              <a:solidFill>
                <a:srgbClr val="8A4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C8934292-188C-4517-9D89-A60B3FB34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D95A4EE-AE2F-48D0-863C-80E70298BB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4AD5387-CB49-485A-BA64-6BADD3DA783B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6E63294-AD02-436E-9720-A5296E77E1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a91138c-cfa8-4614-8445-0b0a8e0ae6f2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a91138c-cfa8-4614-8445-0b0a8e0ae6f2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801</Words>
  <Application>Microsoft Office PowerPoint</Application>
  <PresentationFormat>宽屏</PresentationFormat>
  <Paragraphs>147</Paragraphs>
  <Slides>20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黑体</vt:lpstr>
      <vt:lpstr>楷体</vt:lpstr>
      <vt:lpstr>Arial</vt:lpstr>
      <vt:lpstr>Times New Roman</vt:lpstr>
      <vt:lpstr>2_Office 主题​​</vt:lpstr>
      <vt:lpstr>4_Office 主题​​</vt:lpstr>
      <vt:lpstr>10的加、减法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9</cp:revision>
  <dcterms:created xsi:type="dcterms:W3CDTF">2024-08-20T03:07:06Z</dcterms:created>
  <dcterms:modified xsi:type="dcterms:W3CDTF">2024-08-27T03:01:37Z</dcterms:modified>
</cp:coreProperties>
</file>