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</p:sldMasterIdLst>
  <p:notesMasterIdLst>
    <p:notesMasterId r:id="rId19"/>
  </p:notesMasterIdLst>
  <p:sldIdLst>
    <p:sldId id="482" r:id="rId3"/>
    <p:sldId id="531" r:id="rId4"/>
    <p:sldId id="376" r:id="rId5"/>
    <p:sldId id="533" r:id="rId6"/>
    <p:sldId id="537" r:id="rId7"/>
    <p:sldId id="536" r:id="rId8"/>
    <p:sldId id="525" r:id="rId9"/>
    <p:sldId id="529" r:id="rId10"/>
    <p:sldId id="526" r:id="rId11"/>
    <p:sldId id="528" r:id="rId12"/>
    <p:sldId id="534" r:id="rId13"/>
    <p:sldId id="535" r:id="rId14"/>
    <p:sldId id="264" r:id="rId15"/>
    <p:sldId id="382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D1"/>
    <a:srgbClr val="D657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474" y="9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DCA29-0A17-446B-BC53-C471240E201C}" type="datetimeFigureOut">
              <a:rPr lang="zh-CN" altLang="en-US" smtClean="0"/>
              <a:t>2024/8/27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4C0F8C-48AA-49F8-8539-E7E5EAA649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631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>
            <a:extLst>
              <a:ext uri="{FF2B5EF4-FFF2-40B4-BE49-F238E27FC236}">
                <a16:creationId xmlns:a16="http://schemas.microsoft.com/office/drawing/2014/main" id="{0EF3ECEF-C2FD-72F9-2E00-22CEEBF6BEB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备注占位符 2">
            <a:extLst>
              <a:ext uri="{FF2B5EF4-FFF2-40B4-BE49-F238E27FC236}">
                <a16:creationId xmlns:a16="http://schemas.microsoft.com/office/drawing/2014/main" id="{AE9566CF-E592-F267-CD7A-AA4E2A0276A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>
            <a:extLst>
              <a:ext uri="{FF2B5EF4-FFF2-40B4-BE49-F238E27FC236}">
                <a16:creationId xmlns:a16="http://schemas.microsoft.com/office/drawing/2014/main" id="{324ACE8C-FDEA-C7EB-4800-6C4AA7899F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1E62FB02-02BA-45B4-A151-18FF0BD8B54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>
            <a:extLst>
              <a:ext uri="{FF2B5EF4-FFF2-40B4-BE49-F238E27FC236}">
                <a16:creationId xmlns:a16="http://schemas.microsoft.com/office/drawing/2014/main" id="{0B9229D9-3E09-AFE8-370C-C89D24DAB6A7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备注占位符 2">
            <a:extLst>
              <a:ext uri="{FF2B5EF4-FFF2-40B4-BE49-F238E27FC236}">
                <a16:creationId xmlns:a16="http://schemas.microsoft.com/office/drawing/2014/main" id="{69C6C450-C23F-4379-027F-94605D32FC0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24" name="灯片编号占位符 3">
            <a:extLst>
              <a:ext uri="{FF2B5EF4-FFF2-40B4-BE49-F238E27FC236}">
                <a16:creationId xmlns:a16="http://schemas.microsoft.com/office/drawing/2014/main" id="{CA23355F-D0B8-85C9-0056-7878F1BA1B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94629A13-D312-4E98-9954-86EAF234F0C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0C7BF463-1673-0B26-4FA5-CBA55AEB141B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006B8944-75A5-A481-7E26-BAA8392DCDF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951691A9-1242-3FFB-0A92-9B443AC34C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CD27D026-4FF6-42A5-AA2D-04CC74CFAC4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4">
            <a:extLst>
              <a:ext uri="{FF2B5EF4-FFF2-40B4-BE49-F238E27FC236}">
                <a16:creationId xmlns:a16="http://schemas.microsoft.com/office/drawing/2014/main" id="{2A009183-6C4E-7B0D-52CA-00F589A412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1">
            <a:extLst>
              <a:ext uri="{FF2B5EF4-FFF2-40B4-BE49-F238E27FC236}">
                <a16:creationId xmlns:a16="http://schemas.microsoft.com/office/drawing/2014/main" id="{35871FFD-9CC7-DAC0-9D53-0587C47AA7BB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01700" y="1727201"/>
            <a:ext cx="10363200" cy="1409699"/>
          </a:xfrm>
        </p:spPr>
        <p:txBody>
          <a:bodyPr>
            <a:normAutofit/>
          </a:bodyPr>
          <a:lstStyle>
            <a:lvl1pPr>
              <a:defRPr sz="4267" b="1">
                <a:latin typeface="+mj-lt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16100" y="3036535"/>
            <a:ext cx="8534400" cy="783167"/>
          </a:xfrm>
        </p:spPr>
        <p:txBody>
          <a:bodyPr anchor="ctr"/>
          <a:lstStyle>
            <a:lvl1pPr marL="0" indent="0" algn="ctr">
              <a:buNone/>
              <a:defRPr sz="3200" b="1">
                <a:solidFill>
                  <a:schemeClr val="tx1"/>
                </a:solidFill>
                <a:latin typeface="+mj-lt"/>
                <a:ea typeface="黑体" panose="02010609060101010101" pitchFamily="49" charset="-122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2582011-7252-4F26-96F3-8929A8808C1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139" y="1716876"/>
            <a:ext cx="3417908" cy="4705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4">
            <a:extLst>
              <a:ext uri="{FF2B5EF4-FFF2-40B4-BE49-F238E27FC236}">
                <a16:creationId xmlns:a16="http://schemas.microsoft.com/office/drawing/2014/main" id="{D747D8DA-8A87-4612-9DF6-EE7A4E63F2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26217" y="96182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1783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86A8CFCF-E866-3E81-0734-E79CB3CD2B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5EA4806B-5D04-B7AA-D7C6-346C2DD71EB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81518" y="266700"/>
            <a:ext cx="11628967" cy="6343651"/>
            <a:chOff x="314790" y="249767"/>
            <a:chExt cx="8514419" cy="46439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3B3EE40C-FA59-E7D8-E05E-9DAC2317D348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5">
              <a:extLst>
                <a:ext uri="{FF2B5EF4-FFF2-40B4-BE49-F238E27FC236}">
                  <a16:creationId xmlns:a16="http://schemas.microsoft.com/office/drawing/2014/main" id="{7D6366A3-608C-71CB-A69D-7EFBDA3406E1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7">
            <a:extLst>
              <a:ext uri="{FF2B5EF4-FFF2-40B4-BE49-F238E27FC236}">
                <a16:creationId xmlns:a16="http://schemas.microsoft.com/office/drawing/2014/main" id="{34499267-EC4F-8EF9-0517-3F6CFF901D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4" y="-16933"/>
            <a:ext cx="1589617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143867E7-2704-9FA3-E566-E02791ED42CF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71235ACE-70E7-4882-BC7B-34251A3BE9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654" y="508559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367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81518" y="266700"/>
            <a:ext cx="11628967" cy="6343651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4" y="-16933"/>
            <a:ext cx="1589617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6735A841-DE07-4A1C-9AA4-52D61369D4E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654" y="508559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6445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6B1EE6C1-72FA-FD34-FF7A-C0B7DA51EC2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1C36BD0C-C222-F0AF-64E2-4BF171B3A14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600201"/>
            <a:ext cx="109728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5C466E97-0DC1-016B-0092-3C0159A0A403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2476192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67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Char char="•"/>
        <a:defRPr sz="3733" b="1" kern="1200">
          <a:solidFill>
            <a:schemeClr val="tx1"/>
          </a:solidFill>
          <a:latin typeface="+mn-lt"/>
          <a:ea typeface="黑体" panose="02010609060101010101" pitchFamily="49" charset="-122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3631697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33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Char char="•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>
            <a:extLst>
              <a:ext uri="{FF2B5EF4-FFF2-40B4-BE49-F238E27FC236}">
                <a16:creationId xmlns:a16="http://schemas.microsoft.com/office/drawing/2014/main" id="{DDB98AF5-4E02-B5B2-31FA-9F68F6134EC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465286" y="3063483"/>
            <a:ext cx="7622117" cy="1409700"/>
          </a:xfrm>
        </p:spPr>
        <p:txBody>
          <a:bodyPr/>
          <a:lstStyle/>
          <a:p>
            <a:r>
              <a:rPr lang="zh-CN" altLang="en-US" sz="5333" dirty="0">
                <a:latin typeface="+mn-lt"/>
                <a:ea typeface="+mn-ea"/>
                <a:cs typeface="+mn-ea"/>
                <a:sym typeface="+mn-lt"/>
              </a:rPr>
              <a:t>练一练</a:t>
            </a:r>
          </a:p>
        </p:txBody>
      </p:sp>
      <p:sp>
        <p:nvSpPr>
          <p:cNvPr id="9219" name="副标题 6">
            <a:extLst>
              <a:ext uri="{FF2B5EF4-FFF2-40B4-BE49-F238E27FC236}">
                <a16:creationId xmlns:a16="http://schemas.microsoft.com/office/drawing/2014/main" id="{2E8A612D-A2A7-BBF9-9AD5-22821814A48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" y="1"/>
            <a:ext cx="3204633" cy="783167"/>
          </a:xfrm>
        </p:spPr>
        <p:txBody>
          <a:bodyPr/>
          <a:lstStyle/>
          <a:p>
            <a:r>
              <a:rPr lang="en-US" altLang="zh-CN" sz="2667">
                <a:latin typeface="+mn-lt"/>
                <a:ea typeface="+mn-ea"/>
                <a:cs typeface="+mn-ea"/>
                <a:sym typeface="+mn-lt"/>
              </a:rPr>
              <a:t>R·</a:t>
            </a:r>
            <a:r>
              <a:rPr lang="zh-CN" altLang="en-US" sz="2667">
                <a:latin typeface="+mn-lt"/>
                <a:ea typeface="+mn-ea"/>
                <a:cs typeface="+mn-ea"/>
                <a:sym typeface="+mn-lt"/>
              </a:rPr>
              <a:t>一年级上册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3C761D39-C362-4AB2-A9FA-58DFEF2040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5557" y="1962468"/>
            <a:ext cx="10440973" cy="118109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二、</a:t>
            </a:r>
            <a:r>
              <a:rPr lang="en-US" altLang="zh-CN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6~10</a:t>
            </a: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的认识和加、减法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F9335F00-FB4D-4877-95C5-DFC59377A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8002" y="689599"/>
            <a:ext cx="5785146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一、复习</a:t>
            </a:r>
            <a:r>
              <a:rPr lang="en-US" altLang="zh-CN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的认识与组成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90F3B49-606A-076A-7E87-1E71977756D4}"/>
              </a:ext>
            </a:extLst>
          </p:cNvPr>
          <p:cNvSpPr txBox="1"/>
          <p:nvPr/>
        </p:nvSpPr>
        <p:spPr>
          <a:xfrm>
            <a:off x="622983" y="1383149"/>
            <a:ext cx="329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按规律填数。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963EB96-3513-002E-F690-9D25B93C0A1B}"/>
              </a:ext>
            </a:extLst>
          </p:cNvPr>
          <p:cNvSpPr txBox="1"/>
          <p:nvPr/>
        </p:nvSpPr>
        <p:spPr>
          <a:xfrm>
            <a:off x="1003853" y="1986088"/>
            <a:ext cx="10535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3    4    (     )    (     )    7    8    (     )    (     )</a:t>
            </a:r>
            <a:endParaRPr lang="zh-CN" altLang="en-US" sz="3200" b="1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36FF73B-6C91-A9F5-6F5D-1AEAEE7304DA}"/>
              </a:ext>
            </a:extLst>
          </p:cNvPr>
          <p:cNvSpPr txBox="1"/>
          <p:nvPr/>
        </p:nvSpPr>
        <p:spPr>
          <a:xfrm>
            <a:off x="622983" y="2676416"/>
            <a:ext cx="2892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填一填。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EFAB245-0545-E668-28FB-250600B78F48}"/>
              </a:ext>
            </a:extLst>
          </p:cNvPr>
          <p:cNvSpPr txBox="1"/>
          <p:nvPr/>
        </p:nvSpPr>
        <p:spPr>
          <a:xfrm>
            <a:off x="622983" y="4158808"/>
            <a:ext cx="10916348" cy="1949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(1)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一共有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　　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张卡片。从左边数，第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6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张是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　　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，第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张是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　　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(2)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从左边数，第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张上的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和第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　　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张上的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　　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合起来是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9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(3)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从左边数，第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张上的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　　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和第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　　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张上的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　　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合起来是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3B7E8D3-FA09-D943-E847-901EF5DF656F}"/>
              </a:ext>
            </a:extLst>
          </p:cNvPr>
          <p:cNvSpPr/>
          <p:nvPr/>
        </p:nvSpPr>
        <p:spPr>
          <a:xfrm>
            <a:off x="1162878" y="3319337"/>
            <a:ext cx="702895" cy="7131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2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603780E-857C-A098-3B39-B33A9435BE9E}"/>
              </a:ext>
            </a:extLst>
          </p:cNvPr>
          <p:cNvSpPr/>
          <p:nvPr/>
        </p:nvSpPr>
        <p:spPr>
          <a:xfrm>
            <a:off x="2290969" y="3319337"/>
            <a:ext cx="702895" cy="7131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6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2891B2B-F01F-C176-6CFA-17BA382B5279}"/>
              </a:ext>
            </a:extLst>
          </p:cNvPr>
          <p:cNvSpPr/>
          <p:nvPr/>
        </p:nvSpPr>
        <p:spPr>
          <a:xfrm>
            <a:off x="3419060" y="3319337"/>
            <a:ext cx="702895" cy="7131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9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9C01BF5-72DA-395C-B4EB-2BEC5EE9BB6A}"/>
              </a:ext>
            </a:extLst>
          </p:cNvPr>
          <p:cNvSpPr/>
          <p:nvPr/>
        </p:nvSpPr>
        <p:spPr>
          <a:xfrm>
            <a:off x="4547151" y="3319337"/>
            <a:ext cx="702895" cy="7131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4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E0CAB70-EBA4-E105-9A9A-A9FD34B22F8F}"/>
              </a:ext>
            </a:extLst>
          </p:cNvPr>
          <p:cNvSpPr/>
          <p:nvPr/>
        </p:nvSpPr>
        <p:spPr>
          <a:xfrm>
            <a:off x="5675242" y="3319337"/>
            <a:ext cx="702895" cy="7131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7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4F29FED-B1F4-88BF-9C07-347946F067CC}"/>
              </a:ext>
            </a:extLst>
          </p:cNvPr>
          <p:cNvSpPr/>
          <p:nvPr/>
        </p:nvSpPr>
        <p:spPr>
          <a:xfrm>
            <a:off x="6803333" y="3319337"/>
            <a:ext cx="702895" cy="7131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5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C09F69A-83EF-B9AC-DE72-9225E17B097B}"/>
              </a:ext>
            </a:extLst>
          </p:cNvPr>
          <p:cNvSpPr/>
          <p:nvPr/>
        </p:nvSpPr>
        <p:spPr>
          <a:xfrm>
            <a:off x="7931424" y="3319337"/>
            <a:ext cx="702895" cy="7131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8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C17461B-DFAD-516D-8034-51394981190D}"/>
              </a:ext>
            </a:extLst>
          </p:cNvPr>
          <p:cNvSpPr/>
          <p:nvPr/>
        </p:nvSpPr>
        <p:spPr>
          <a:xfrm>
            <a:off x="9059515" y="3319337"/>
            <a:ext cx="702895" cy="7131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10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45E1A9A-2D71-F65A-C54D-F64648AC6F91}"/>
              </a:ext>
            </a:extLst>
          </p:cNvPr>
          <p:cNvSpPr/>
          <p:nvPr/>
        </p:nvSpPr>
        <p:spPr>
          <a:xfrm>
            <a:off x="10187609" y="3319337"/>
            <a:ext cx="702895" cy="7131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3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39ECAF3-5133-1212-9EB1-43BD931D645E}"/>
              </a:ext>
            </a:extLst>
          </p:cNvPr>
          <p:cNvSpPr txBox="1"/>
          <p:nvPr/>
        </p:nvSpPr>
        <p:spPr>
          <a:xfrm>
            <a:off x="2515594" y="2009544"/>
            <a:ext cx="526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5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115D774-5D95-A8AD-8B6D-C5A1A5A14857}"/>
              </a:ext>
            </a:extLst>
          </p:cNvPr>
          <p:cNvSpPr txBox="1"/>
          <p:nvPr/>
        </p:nvSpPr>
        <p:spPr>
          <a:xfrm>
            <a:off x="3667340" y="2015484"/>
            <a:ext cx="526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6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38B4DB9-A148-66DC-B157-E2CB8789DC3B}"/>
              </a:ext>
            </a:extLst>
          </p:cNvPr>
          <p:cNvSpPr txBox="1"/>
          <p:nvPr/>
        </p:nvSpPr>
        <p:spPr>
          <a:xfrm>
            <a:off x="6077780" y="2007703"/>
            <a:ext cx="526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9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B621F71-8DA9-3220-6774-B971173D048F}"/>
              </a:ext>
            </a:extLst>
          </p:cNvPr>
          <p:cNvSpPr txBox="1"/>
          <p:nvPr/>
        </p:nvSpPr>
        <p:spPr>
          <a:xfrm>
            <a:off x="7150608" y="2015543"/>
            <a:ext cx="983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10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C3C9D13-A913-91DF-BC42-690934E51716}"/>
              </a:ext>
            </a:extLst>
          </p:cNvPr>
          <p:cNvSpPr txBox="1"/>
          <p:nvPr/>
        </p:nvSpPr>
        <p:spPr>
          <a:xfrm>
            <a:off x="2476235" y="4265503"/>
            <a:ext cx="526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9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BF9B114-3503-42F9-203C-5D277C2FBD9E}"/>
              </a:ext>
            </a:extLst>
          </p:cNvPr>
          <p:cNvSpPr txBox="1"/>
          <p:nvPr/>
        </p:nvSpPr>
        <p:spPr>
          <a:xfrm>
            <a:off x="7871195" y="4265503"/>
            <a:ext cx="526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5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850310F-0863-BC0F-AB30-DD88DB9569AA}"/>
              </a:ext>
            </a:extLst>
          </p:cNvPr>
          <p:cNvSpPr txBox="1"/>
          <p:nvPr/>
        </p:nvSpPr>
        <p:spPr>
          <a:xfrm>
            <a:off x="5685184" y="4910540"/>
            <a:ext cx="785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5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669AD69-0C25-9E1E-5C10-D2EF82B1C761}"/>
              </a:ext>
            </a:extLst>
          </p:cNvPr>
          <p:cNvSpPr txBox="1"/>
          <p:nvPr/>
        </p:nvSpPr>
        <p:spPr>
          <a:xfrm>
            <a:off x="7718333" y="4901396"/>
            <a:ext cx="785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7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30FFDCD-B4C6-7B1A-F466-39DACA3F3A10}"/>
              </a:ext>
            </a:extLst>
          </p:cNvPr>
          <p:cNvSpPr txBox="1"/>
          <p:nvPr/>
        </p:nvSpPr>
        <p:spPr>
          <a:xfrm>
            <a:off x="4775753" y="5548706"/>
            <a:ext cx="785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4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7875592-7700-CDAB-CE70-33E2341AF16C}"/>
              </a:ext>
            </a:extLst>
          </p:cNvPr>
          <p:cNvSpPr txBox="1"/>
          <p:nvPr/>
        </p:nvSpPr>
        <p:spPr>
          <a:xfrm>
            <a:off x="6470375" y="5547727"/>
            <a:ext cx="785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2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E934C57-6E20-BF76-1415-FCB024B662BB}"/>
              </a:ext>
            </a:extLst>
          </p:cNvPr>
          <p:cNvSpPr txBox="1"/>
          <p:nvPr/>
        </p:nvSpPr>
        <p:spPr>
          <a:xfrm>
            <a:off x="8503524" y="5550955"/>
            <a:ext cx="785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6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0AED744-A0F8-6406-49BC-F3E615E9C318}"/>
              </a:ext>
            </a:extLst>
          </p:cNvPr>
          <p:cNvSpPr txBox="1"/>
          <p:nvPr/>
        </p:nvSpPr>
        <p:spPr>
          <a:xfrm>
            <a:off x="10335106" y="4265503"/>
            <a:ext cx="824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10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71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74AD68F5-D53E-7E2C-BF69-3C255E0AF2D6}"/>
              </a:ext>
            </a:extLst>
          </p:cNvPr>
          <p:cNvSpPr/>
          <p:nvPr/>
        </p:nvSpPr>
        <p:spPr>
          <a:xfrm rot="20678560">
            <a:off x="5958417" y="2825751"/>
            <a:ext cx="660400" cy="660400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D65729"/>
                </a:solidFill>
                <a:cs typeface="+mn-ea"/>
                <a:sym typeface="+mn-lt"/>
              </a:rPr>
              <a:t>10</a:t>
            </a:r>
            <a:endParaRPr lang="zh-CN" altLang="en-US" sz="3200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830A7BD-4B20-F006-E562-A695859C8936}"/>
              </a:ext>
            </a:extLst>
          </p:cNvPr>
          <p:cNvSpPr/>
          <p:nvPr/>
        </p:nvSpPr>
        <p:spPr>
          <a:xfrm rot="1940242">
            <a:off x="7076017" y="2476501"/>
            <a:ext cx="658283" cy="658284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1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E34BD34-FF05-D001-437F-86987EF2EDFF}"/>
              </a:ext>
            </a:extLst>
          </p:cNvPr>
          <p:cNvSpPr/>
          <p:nvPr/>
        </p:nvSpPr>
        <p:spPr>
          <a:xfrm rot="703115">
            <a:off x="8286751" y="2319867"/>
            <a:ext cx="658283" cy="658284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3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F15D3E1-9CD5-8139-1FFF-3F67986EDF4C}"/>
              </a:ext>
            </a:extLst>
          </p:cNvPr>
          <p:cNvSpPr/>
          <p:nvPr/>
        </p:nvSpPr>
        <p:spPr>
          <a:xfrm rot="1871047">
            <a:off x="9664701" y="2095500"/>
            <a:ext cx="658284" cy="660400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7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444DD10-E6BC-8B05-7F60-8E8B1D901030}"/>
              </a:ext>
            </a:extLst>
          </p:cNvPr>
          <p:cNvSpPr/>
          <p:nvPr/>
        </p:nvSpPr>
        <p:spPr>
          <a:xfrm rot="21130305">
            <a:off x="6354234" y="4049184"/>
            <a:ext cx="658284" cy="658283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5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59A5502-076B-16C1-047F-1BB4AE5F5B96}"/>
              </a:ext>
            </a:extLst>
          </p:cNvPr>
          <p:cNvSpPr/>
          <p:nvPr/>
        </p:nvSpPr>
        <p:spPr>
          <a:xfrm rot="1464935">
            <a:off x="7181851" y="3433233"/>
            <a:ext cx="658283" cy="660400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8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1E66A02-9070-7A9F-2242-979557428600}"/>
              </a:ext>
            </a:extLst>
          </p:cNvPr>
          <p:cNvSpPr/>
          <p:nvPr/>
        </p:nvSpPr>
        <p:spPr>
          <a:xfrm>
            <a:off x="8136467" y="3232151"/>
            <a:ext cx="658284" cy="658283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0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C9433AC-EF0C-0815-80F5-41C752497338}"/>
              </a:ext>
            </a:extLst>
          </p:cNvPr>
          <p:cNvSpPr/>
          <p:nvPr/>
        </p:nvSpPr>
        <p:spPr>
          <a:xfrm rot="1959505">
            <a:off x="9196917" y="3003551"/>
            <a:ext cx="658283" cy="658283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2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E7462BC-3079-F151-DA60-3A0E691D2D15}"/>
              </a:ext>
            </a:extLst>
          </p:cNvPr>
          <p:cNvSpPr/>
          <p:nvPr/>
        </p:nvSpPr>
        <p:spPr>
          <a:xfrm rot="1120073">
            <a:off x="7948084" y="4135967"/>
            <a:ext cx="658283" cy="658284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9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44832D1-C319-EFE0-B86E-C05B877149D3}"/>
              </a:ext>
            </a:extLst>
          </p:cNvPr>
          <p:cNvSpPr/>
          <p:nvPr/>
        </p:nvSpPr>
        <p:spPr>
          <a:xfrm rot="20615040">
            <a:off x="9150351" y="3939117"/>
            <a:ext cx="660400" cy="660400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5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29708" name="TextBox 1">
            <a:extLst>
              <a:ext uri="{FF2B5EF4-FFF2-40B4-BE49-F238E27FC236}">
                <a16:creationId xmlns:a16="http://schemas.microsoft.com/office/drawing/2014/main" id="{7A408FFB-C7C7-A577-E14A-77F5DBC97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550" y="1208617"/>
            <a:ext cx="7179733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3.</a:t>
            </a:r>
            <a:r>
              <a:rPr lang="zh-CN" altLang="en-US" sz="3733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哪两张卡片上的数相加得</a:t>
            </a:r>
            <a:r>
              <a:rPr lang="en-US" altLang="zh-CN" sz="3733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lang="zh-CN" altLang="en-US" sz="3733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？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9BF72A1-C15F-B332-B70C-2A0E95DF3ED6}"/>
              </a:ext>
            </a:extLst>
          </p:cNvPr>
          <p:cNvSpPr/>
          <p:nvPr/>
        </p:nvSpPr>
        <p:spPr>
          <a:xfrm rot="20678560">
            <a:off x="5958417" y="2825751"/>
            <a:ext cx="660400" cy="660400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D65729"/>
                </a:solidFill>
                <a:cs typeface="+mn-ea"/>
                <a:sym typeface="+mn-lt"/>
              </a:rPr>
              <a:t>10</a:t>
            </a:r>
            <a:endParaRPr lang="zh-CN" altLang="en-US" sz="3200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11B9637-5BFE-EF41-9581-A36959924175}"/>
              </a:ext>
            </a:extLst>
          </p:cNvPr>
          <p:cNvSpPr/>
          <p:nvPr/>
        </p:nvSpPr>
        <p:spPr>
          <a:xfrm rot="1940242">
            <a:off x="7076017" y="2476501"/>
            <a:ext cx="658283" cy="658284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1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7249A6F-0071-50A2-2B6C-FE500DD78908}"/>
              </a:ext>
            </a:extLst>
          </p:cNvPr>
          <p:cNvSpPr/>
          <p:nvPr/>
        </p:nvSpPr>
        <p:spPr>
          <a:xfrm rot="703115">
            <a:off x="8286751" y="2319867"/>
            <a:ext cx="658283" cy="658284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3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9A81677-2FD2-3B98-B648-90DF74B9EF98}"/>
              </a:ext>
            </a:extLst>
          </p:cNvPr>
          <p:cNvSpPr/>
          <p:nvPr/>
        </p:nvSpPr>
        <p:spPr>
          <a:xfrm rot="1871047">
            <a:off x="9664701" y="2095500"/>
            <a:ext cx="658284" cy="660400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7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E12ACF1-5251-E02B-109D-B0DBDA078A2B}"/>
              </a:ext>
            </a:extLst>
          </p:cNvPr>
          <p:cNvSpPr/>
          <p:nvPr/>
        </p:nvSpPr>
        <p:spPr>
          <a:xfrm rot="21130305">
            <a:off x="6354234" y="4049184"/>
            <a:ext cx="658284" cy="658283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5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BB172F9-E0CB-F641-4291-E8105CABDAE1}"/>
              </a:ext>
            </a:extLst>
          </p:cNvPr>
          <p:cNvSpPr/>
          <p:nvPr/>
        </p:nvSpPr>
        <p:spPr>
          <a:xfrm rot="1464935">
            <a:off x="7181851" y="3433233"/>
            <a:ext cx="658283" cy="660400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8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176AC6A-19B5-5325-3C6F-8F26D5219FC7}"/>
              </a:ext>
            </a:extLst>
          </p:cNvPr>
          <p:cNvSpPr/>
          <p:nvPr/>
        </p:nvSpPr>
        <p:spPr>
          <a:xfrm>
            <a:off x="8136467" y="3232151"/>
            <a:ext cx="658284" cy="658283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0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B959D89-F8C4-CD14-3CF1-1CFEBF83E6A1}"/>
              </a:ext>
            </a:extLst>
          </p:cNvPr>
          <p:cNvSpPr/>
          <p:nvPr/>
        </p:nvSpPr>
        <p:spPr>
          <a:xfrm rot="1959505">
            <a:off x="9196917" y="3003551"/>
            <a:ext cx="658283" cy="658283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2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BF0F454-CC04-9B8A-F673-3C281FEF7F54}"/>
              </a:ext>
            </a:extLst>
          </p:cNvPr>
          <p:cNvSpPr/>
          <p:nvPr/>
        </p:nvSpPr>
        <p:spPr>
          <a:xfrm rot="1120073">
            <a:off x="7948084" y="4135967"/>
            <a:ext cx="658283" cy="658284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9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2C77BE8-1C7B-46EE-C137-B65144637875}"/>
              </a:ext>
            </a:extLst>
          </p:cNvPr>
          <p:cNvSpPr/>
          <p:nvPr/>
        </p:nvSpPr>
        <p:spPr>
          <a:xfrm rot="20615040">
            <a:off x="9150351" y="3939117"/>
            <a:ext cx="660400" cy="660400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5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00F0045-B3BE-9EFB-EADA-920D614FC375}"/>
              </a:ext>
            </a:extLst>
          </p:cNvPr>
          <p:cNvSpPr/>
          <p:nvPr/>
        </p:nvSpPr>
        <p:spPr>
          <a:xfrm>
            <a:off x="1333501" y="5399617"/>
            <a:ext cx="658284" cy="658283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1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F4F11A9-481D-DBE1-319A-DD995C8A03E1}"/>
              </a:ext>
            </a:extLst>
          </p:cNvPr>
          <p:cNvSpPr/>
          <p:nvPr/>
        </p:nvSpPr>
        <p:spPr>
          <a:xfrm>
            <a:off x="2095501" y="5399617"/>
            <a:ext cx="658284" cy="658283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9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27D853AE-9E00-A374-1407-4BA75C20EA06}"/>
              </a:ext>
            </a:extLst>
          </p:cNvPr>
          <p:cNvSpPr/>
          <p:nvPr/>
        </p:nvSpPr>
        <p:spPr>
          <a:xfrm>
            <a:off x="1198034" y="5281084"/>
            <a:ext cx="1691217" cy="897467"/>
          </a:xfrm>
          <a:prstGeom prst="roundRect">
            <a:avLst/>
          </a:prstGeom>
          <a:noFill/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0F730D46-B9CF-3E78-8601-2DE95D335590}"/>
              </a:ext>
            </a:extLst>
          </p:cNvPr>
          <p:cNvSpPr/>
          <p:nvPr/>
        </p:nvSpPr>
        <p:spPr>
          <a:xfrm>
            <a:off x="3039534" y="5281084"/>
            <a:ext cx="1691217" cy="897467"/>
          </a:xfrm>
          <a:prstGeom prst="roundRect">
            <a:avLst/>
          </a:prstGeom>
          <a:noFill/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BC675C88-5174-EC90-C71E-969FF1F5B63E}"/>
              </a:ext>
            </a:extLst>
          </p:cNvPr>
          <p:cNvSpPr/>
          <p:nvPr/>
        </p:nvSpPr>
        <p:spPr>
          <a:xfrm>
            <a:off x="4900084" y="5281084"/>
            <a:ext cx="1691216" cy="897467"/>
          </a:xfrm>
          <a:prstGeom prst="roundRect">
            <a:avLst/>
          </a:prstGeom>
          <a:noFill/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AC353FBE-0041-C214-E8FA-A2661FDAC746}"/>
              </a:ext>
            </a:extLst>
          </p:cNvPr>
          <p:cNvSpPr/>
          <p:nvPr/>
        </p:nvSpPr>
        <p:spPr>
          <a:xfrm>
            <a:off x="6722534" y="5272617"/>
            <a:ext cx="1689100" cy="897467"/>
          </a:xfrm>
          <a:prstGeom prst="roundRect">
            <a:avLst/>
          </a:prstGeom>
          <a:noFill/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D924439A-87D4-4295-DA71-052B37A55A31}"/>
              </a:ext>
            </a:extLst>
          </p:cNvPr>
          <p:cNvSpPr/>
          <p:nvPr/>
        </p:nvSpPr>
        <p:spPr>
          <a:xfrm>
            <a:off x="8542868" y="5281084"/>
            <a:ext cx="1691217" cy="897467"/>
          </a:xfrm>
          <a:prstGeom prst="roundRect">
            <a:avLst/>
          </a:prstGeom>
          <a:noFill/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952DBA1F-7699-2A40-D903-B67471577420}"/>
              </a:ext>
            </a:extLst>
          </p:cNvPr>
          <p:cNvSpPr/>
          <p:nvPr/>
        </p:nvSpPr>
        <p:spPr>
          <a:xfrm>
            <a:off x="3983567" y="5391151"/>
            <a:ext cx="660400" cy="660400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8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EA6C83AD-88C2-28CA-8520-55AF8E23B5FD}"/>
              </a:ext>
            </a:extLst>
          </p:cNvPr>
          <p:cNvSpPr/>
          <p:nvPr/>
        </p:nvSpPr>
        <p:spPr>
          <a:xfrm>
            <a:off x="3194051" y="5399617"/>
            <a:ext cx="658283" cy="658283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2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4FBAD9AA-01A2-EF58-7E38-37B4DC3CE312}"/>
              </a:ext>
            </a:extLst>
          </p:cNvPr>
          <p:cNvSpPr/>
          <p:nvPr/>
        </p:nvSpPr>
        <p:spPr>
          <a:xfrm>
            <a:off x="5063067" y="5391151"/>
            <a:ext cx="660400" cy="660400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3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6C73575-2525-CFA5-CB14-4ECFAB86187B}"/>
              </a:ext>
            </a:extLst>
          </p:cNvPr>
          <p:cNvSpPr/>
          <p:nvPr/>
        </p:nvSpPr>
        <p:spPr>
          <a:xfrm>
            <a:off x="5825067" y="5391151"/>
            <a:ext cx="658284" cy="660400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7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A75099AE-7171-E3F9-E991-935B4586DE0E}"/>
              </a:ext>
            </a:extLst>
          </p:cNvPr>
          <p:cNvSpPr/>
          <p:nvPr/>
        </p:nvSpPr>
        <p:spPr>
          <a:xfrm>
            <a:off x="6858001" y="5403851"/>
            <a:ext cx="658284" cy="660400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5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271A4737-2416-FB07-E657-B7AA664B7FA9}"/>
              </a:ext>
            </a:extLst>
          </p:cNvPr>
          <p:cNvSpPr/>
          <p:nvPr/>
        </p:nvSpPr>
        <p:spPr>
          <a:xfrm>
            <a:off x="7617884" y="5403851"/>
            <a:ext cx="660400" cy="660400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5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7C2BAF40-FBB0-CCB1-5325-C400C095B67B}"/>
              </a:ext>
            </a:extLst>
          </p:cNvPr>
          <p:cNvSpPr/>
          <p:nvPr/>
        </p:nvSpPr>
        <p:spPr>
          <a:xfrm>
            <a:off x="9455151" y="5391151"/>
            <a:ext cx="660400" cy="660400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D65729"/>
                </a:solidFill>
                <a:cs typeface="+mn-ea"/>
                <a:sym typeface="+mn-lt"/>
              </a:rPr>
              <a:t>10</a:t>
            </a:r>
            <a:endParaRPr lang="zh-CN" altLang="en-US" sz="3200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3E16E41-0F70-DF7A-8633-17C7837C3DFC}"/>
              </a:ext>
            </a:extLst>
          </p:cNvPr>
          <p:cNvSpPr/>
          <p:nvPr/>
        </p:nvSpPr>
        <p:spPr>
          <a:xfrm>
            <a:off x="8695267" y="5391151"/>
            <a:ext cx="658284" cy="660400"/>
          </a:xfrm>
          <a:prstGeom prst="rect">
            <a:avLst/>
          </a:prstGeom>
          <a:solidFill>
            <a:srgbClr val="FFF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D65729"/>
                </a:solidFill>
                <a:cs typeface="+mn-ea"/>
                <a:sym typeface="+mn-lt"/>
              </a:rPr>
              <a:t>0</a:t>
            </a:r>
            <a:endParaRPr lang="zh-CN" altLang="en-US" sz="3733" b="1" dirty="0">
              <a:solidFill>
                <a:srgbClr val="D65729"/>
              </a:solidFill>
              <a:cs typeface="+mn-ea"/>
              <a:sym typeface="+mn-lt"/>
            </a:endParaRPr>
          </a:p>
        </p:txBody>
      </p:sp>
      <p:sp>
        <p:nvSpPr>
          <p:cNvPr id="29735" name="TextBox 11">
            <a:extLst>
              <a:ext uri="{FF2B5EF4-FFF2-40B4-BE49-F238E27FC236}">
                <a16:creationId xmlns:a16="http://schemas.microsoft.com/office/drawing/2014/main" id="{7B0B57C1-1819-E193-EAC5-02926AFC6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3434" y="1356785"/>
            <a:ext cx="38779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57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 练一练 第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24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5401006-9381-C315-C252-319639CF3BE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0414" y="2094283"/>
            <a:ext cx="3986084" cy="293505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6F63B6F5-90CE-4C24-84C0-56EA203294AE}"/>
              </a:ext>
            </a:extLst>
          </p:cNvPr>
          <p:cNvSpPr txBox="1"/>
          <p:nvPr/>
        </p:nvSpPr>
        <p:spPr>
          <a:xfrm>
            <a:off x="9199906" y="4808731"/>
            <a:ext cx="2550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【</a:t>
            </a:r>
            <a:r>
              <a:rPr lang="zh-CN" altLang="en-US" dirty="0"/>
              <a:t>点击卡片触发动画</a:t>
            </a:r>
            <a:r>
              <a:rPr lang="en-US" altLang="zh-CN" dirty="0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6.17284E-7 L -0.48107 0.4240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4100" y="21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2"/>
                            </p:stCondLst>
                            <p:childTnLst>
                              <p:par>
                                <p:cTn id="1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07407E-6 L -0.48455 0.17932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4200" y="9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2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46914E-6 L -0.49444 0.34445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4700" y="17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2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5679E-6 L -0.26059 0.29598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3000" y="14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2"/>
                            </p:stCondLst>
                            <p:childTnLst>
                              <p:par>
                                <p:cTn id="5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L -0.26146 0.4534 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3100" y="22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2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 nodeType="clickPar">
                      <p:stCondLst>
                        <p:cond delay="0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7037E-6 L -0.32014 0.48735 " pathEditMode="relative" rAng="0" ptsTypes="AA">
                                      <p:cBhvr>
                                        <p:cTn id="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6000" y="24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2"/>
                            </p:stCondLst>
                            <p:childTnLst>
                              <p:par>
                                <p:cTn id="8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 nodeType="clickPar">
                      <p:stCondLst>
                        <p:cond delay="0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60494E-6 L 0.04132 0.2 " pathEditMode="relative" rAng="0" ptsTypes="AA">
                                      <p:cBhvr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00" y="1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502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 nodeType="clickPar">
                      <p:stCondLst>
                        <p:cond delay="0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8.64198E-7 L -0.1302 0.21636 " pathEditMode="relative" rAng="0" ptsTypes="AA">
                                      <p:cBhvr>
                                        <p:cTn id="1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6500" y="10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502"/>
                            </p:stCondLst>
                            <p:childTnLst>
                              <p:par>
                                <p:cTn id="11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 nodeType="clickPar">
                      <p:stCondLst>
                        <p:cond delay="0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19753E-6 L 0.04688 0.3145 " pathEditMode="relative" rAng="0" ptsTypes="AA">
                                      <p:cBhvr>
                                        <p:cTn id="1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300" y="15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502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 nodeType="clickPar">
                      <p:stCondLst>
                        <p:cond delay="0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81481E-6 L 0.28594 0.38549 " pathEditMode="relative" rAng="0" ptsTypes="AA">
                                      <p:cBhvr>
                                        <p:cTn id="1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4300" y="19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1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502"/>
                            </p:stCondLst>
                            <p:childTnLst>
                              <p:par>
                                <p:cTn id="14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27" grpId="0" animBg="1"/>
      <p:bldP spid="28" grpId="0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784EB828-8BAE-9859-01C6-006C41D12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1721" y="568413"/>
            <a:ext cx="3365507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zh-CN" altLang="en-US" sz="36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二、基础练习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156C16C-5603-2A2D-23A7-9D44C73175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9" t="76481" r="15939" b="8463"/>
          <a:stretch/>
        </p:blipFill>
        <p:spPr>
          <a:xfrm>
            <a:off x="831940" y="2359752"/>
            <a:ext cx="10528119" cy="3250883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C13E0901-0DAF-9411-58C6-329C79D17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0715" y="1274792"/>
            <a:ext cx="543739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1.</a:t>
            </a:r>
            <a:endParaRPr lang="zh-CN" altLang="en-US" sz="3733" b="1" dirty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0A18967E-CB64-2ADB-C70C-247330E66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0909" y="1402085"/>
            <a:ext cx="37240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57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页练一练第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24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4477714-45DE-B00E-DAAC-41400BAD9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545" y="4455404"/>
            <a:ext cx="1028700" cy="113453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6656E2A-2145-BCDD-0155-1ECEA93BA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5604" y="4444387"/>
            <a:ext cx="1028700" cy="113453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AF49761D-E1F3-D9DD-8353-ED7C4FEBE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2246" y="4439849"/>
            <a:ext cx="1028700" cy="113453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F66BA88F-9163-3907-A602-685D7DD96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6305" y="4439849"/>
            <a:ext cx="1028700" cy="113453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9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F3CC669C-AAED-08E3-9B5E-CB62991E8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0364" y="4439849"/>
            <a:ext cx="1028700" cy="113453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9E1BDF25-7D93-D801-D175-769866E00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1253" y="4456898"/>
            <a:ext cx="1028700" cy="113453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D5AC7F5D-D809-4BCD-F08D-125811A4C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5312" y="4437326"/>
            <a:ext cx="1028700" cy="113453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3FCA97CF-57E3-8659-5F19-BCD4BF9C7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1954" y="4443143"/>
            <a:ext cx="1028700" cy="113453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453D2215-F240-9C9E-742E-3012C4221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98597" y="4456898"/>
            <a:ext cx="1028700" cy="113453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91769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147640-9D35-F793-15E1-674E00AB71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705" y="1576517"/>
            <a:ext cx="1028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2.</a:t>
            </a:r>
            <a:endParaRPr lang="zh-CN" altLang="en-US" sz="4000" b="1" dirty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AAD43FD-CE99-8A2B-8C94-8C9A491D121F}"/>
              </a:ext>
            </a:extLst>
          </p:cNvPr>
          <p:cNvSpPr txBox="1"/>
          <p:nvPr/>
        </p:nvSpPr>
        <p:spPr>
          <a:xfrm>
            <a:off x="1191145" y="2503411"/>
            <a:ext cx="31287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4+(    )=7</a:t>
            </a:r>
            <a:endParaRPr lang="zh-CN" altLang="en-US" sz="4000" b="1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4805BFC-FC6D-F325-B56A-78DE4E3B8A93}"/>
              </a:ext>
            </a:extLst>
          </p:cNvPr>
          <p:cNvSpPr txBox="1"/>
          <p:nvPr/>
        </p:nvSpPr>
        <p:spPr>
          <a:xfrm>
            <a:off x="4540272" y="2503411"/>
            <a:ext cx="31287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2+(    )=8</a:t>
            </a:r>
            <a:endParaRPr lang="zh-CN" altLang="en-US" sz="4000" b="1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C2B9387-E45F-344D-C904-FA93BF21727E}"/>
              </a:ext>
            </a:extLst>
          </p:cNvPr>
          <p:cNvSpPr txBox="1"/>
          <p:nvPr/>
        </p:nvSpPr>
        <p:spPr>
          <a:xfrm>
            <a:off x="7999568" y="2503411"/>
            <a:ext cx="3503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6+(    )=10</a:t>
            </a:r>
            <a:endParaRPr lang="zh-CN" altLang="en-US" sz="4000" b="1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892110C-6F20-5B35-F57C-D9062B1E8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4344" y="2294467"/>
            <a:ext cx="1028700" cy="113453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4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3DF7A83-87A5-E568-7B2E-26E79479F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5967" y="2294467"/>
            <a:ext cx="1028700" cy="113453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4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B4BEE506-7007-24EC-D508-E4D891669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1006" y="2294467"/>
            <a:ext cx="1028700" cy="113453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4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95950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2B0FCC5C-33FA-49EA-BC5D-12D1B66372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7599" y="1026918"/>
            <a:ext cx="2185169" cy="2185169"/>
          </a:xfrm>
          <a:prstGeom prst="rect">
            <a:avLst/>
          </a:prstGeom>
        </p:spPr>
      </p:pic>
      <p:sp>
        <p:nvSpPr>
          <p:cNvPr id="2" name="Rectangle 16">
            <a:extLst>
              <a:ext uri="{FF2B5EF4-FFF2-40B4-BE49-F238E27FC236}">
                <a16:creationId xmlns:a16="http://schemas.microsoft.com/office/drawing/2014/main" id="{D0726C52-639E-421C-73F4-BDB07CE175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7996" y="568413"/>
            <a:ext cx="4301942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zh-CN" altLang="en-US" sz="36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三、解决问题练习</a:t>
            </a:r>
          </a:p>
        </p:txBody>
      </p:sp>
      <p:sp>
        <p:nvSpPr>
          <p:cNvPr id="26" name="左大括号 25">
            <a:extLst>
              <a:ext uri="{FF2B5EF4-FFF2-40B4-BE49-F238E27FC236}">
                <a16:creationId xmlns:a16="http://schemas.microsoft.com/office/drawing/2014/main" id="{892D8CBC-514D-579D-D1D7-414E7333BB2A}"/>
              </a:ext>
            </a:extLst>
          </p:cNvPr>
          <p:cNvSpPr/>
          <p:nvPr/>
        </p:nvSpPr>
        <p:spPr>
          <a:xfrm rot="16200000">
            <a:off x="2972732" y="920640"/>
            <a:ext cx="587981" cy="5170874"/>
          </a:xfrm>
          <a:prstGeom prst="leftBrace">
            <a:avLst>
              <a:gd name="adj1" fmla="val 30743"/>
              <a:gd name="adj2" fmla="val 45316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左大括号 26">
            <a:extLst>
              <a:ext uri="{FF2B5EF4-FFF2-40B4-BE49-F238E27FC236}">
                <a16:creationId xmlns:a16="http://schemas.microsoft.com/office/drawing/2014/main" id="{9968EADE-F1EB-985A-8ED4-0319D6B68422}"/>
              </a:ext>
            </a:extLst>
          </p:cNvPr>
          <p:cNvSpPr/>
          <p:nvPr/>
        </p:nvSpPr>
        <p:spPr>
          <a:xfrm rot="16200000">
            <a:off x="8320707" y="1017495"/>
            <a:ext cx="815160" cy="4939504"/>
          </a:xfrm>
          <a:prstGeom prst="leftBrace">
            <a:avLst>
              <a:gd name="adj1" fmla="val 8333"/>
              <a:gd name="adj2" fmla="val 45316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5460585-A7C4-1D1C-73AB-5EF64CA8BEFF}"/>
              </a:ext>
            </a:extLst>
          </p:cNvPr>
          <p:cNvSpPr txBox="1"/>
          <p:nvPr/>
        </p:nvSpPr>
        <p:spPr>
          <a:xfrm>
            <a:off x="2637781" y="3770095"/>
            <a:ext cx="1465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?</a:t>
            </a:r>
            <a:r>
              <a:rPr lang="zh-CN" altLang="en-US" sz="4000" b="1" dirty="0"/>
              <a:t>只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489896A-5895-F00C-DFC1-EEE66E8CC2FF}"/>
              </a:ext>
            </a:extLst>
          </p:cNvPr>
          <p:cNvSpPr txBox="1"/>
          <p:nvPr/>
        </p:nvSpPr>
        <p:spPr>
          <a:xfrm>
            <a:off x="8088975" y="3817724"/>
            <a:ext cx="1465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10</a:t>
            </a:r>
            <a:r>
              <a:rPr lang="zh-CN" altLang="en-US" sz="4000" b="1" dirty="0"/>
              <a:t>个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1F9C9976-BC13-FF77-3EF5-FE19D93BB72F}"/>
              </a:ext>
            </a:extLst>
          </p:cNvPr>
          <p:cNvSpPr txBox="1"/>
          <p:nvPr/>
        </p:nvSpPr>
        <p:spPr>
          <a:xfrm>
            <a:off x="10377524" y="2308422"/>
            <a:ext cx="1465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?</a:t>
            </a:r>
            <a:r>
              <a:rPr lang="zh-CN" altLang="en-US" sz="4000" b="1" dirty="0"/>
              <a:t>个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30A989FC-E1AA-8E00-FB45-D2869F9E8989}"/>
              </a:ext>
            </a:extLst>
          </p:cNvPr>
          <p:cNvGrpSpPr/>
          <p:nvPr/>
        </p:nvGrpSpPr>
        <p:grpSpPr>
          <a:xfrm>
            <a:off x="705079" y="5089793"/>
            <a:ext cx="5469365" cy="835542"/>
            <a:chOff x="705079" y="5089793"/>
            <a:chExt cx="5469365" cy="83554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A6E1C99B-1CD3-A21E-44CE-8EA7E8DBF4B7}"/>
                </a:ext>
              </a:extLst>
            </p:cNvPr>
            <p:cNvSpPr/>
            <p:nvPr/>
          </p:nvSpPr>
          <p:spPr>
            <a:xfrm>
              <a:off x="705079" y="5089793"/>
              <a:ext cx="771181" cy="77118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9F2D91D7-0EA6-7F03-4C43-C59EAFEADB10}"/>
                </a:ext>
              </a:extLst>
            </p:cNvPr>
            <p:cNvSpPr/>
            <p:nvPr/>
          </p:nvSpPr>
          <p:spPr>
            <a:xfrm>
              <a:off x="1619480" y="5100810"/>
              <a:ext cx="771180" cy="77118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594BC751-7F70-60BE-FEE0-0D4053791C4A}"/>
                </a:ext>
              </a:extLst>
            </p:cNvPr>
            <p:cNvSpPr/>
            <p:nvPr/>
          </p:nvSpPr>
          <p:spPr>
            <a:xfrm>
              <a:off x="2511845" y="5133861"/>
              <a:ext cx="771181" cy="77118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DB2FBE34-DC64-D93F-BD8A-CC18275E1348}"/>
                </a:ext>
              </a:extLst>
            </p:cNvPr>
            <p:cNvSpPr txBox="1"/>
            <p:nvPr/>
          </p:nvSpPr>
          <p:spPr>
            <a:xfrm>
              <a:off x="3393195" y="5155894"/>
              <a:ext cx="7711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/>
                <a:t>=</a:t>
              </a:r>
              <a:endParaRPr lang="zh-CN" altLang="en-US" sz="4400" b="1" dirty="0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C0454F72-5669-E84D-3367-F3A18E645E5C}"/>
                </a:ext>
              </a:extLst>
            </p:cNvPr>
            <p:cNvSpPr/>
            <p:nvPr/>
          </p:nvSpPr>
          <p:spPr>
            <a:xfrm>
              <a:off x="3999122" y="5133861"/>
              <a:ext cx="771181" cy="77118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CE2B8BB9-68E9-A62A-BC09-474578253511}"/>
                </a:ext>
              </a:extLst>
            </p:cNvPr>
            <p:cNvSpPr txBox="1"/>
            <p:nvPr/>
          </p:nvSpPr>
          <p:spPr>
            <a:xfrm>
              <a:off x="4874453" y="5133861"/>
              <a:ext cx="129999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/>
                <a:t>(</a:t>
              </a:r>
              <a:r>
                <a:rPr lang="zh-CN" altLang="en-US" sz="4400" b="1" dirty="0"/>
                <a:t>只</a:t>
              </a:r>
              <a:r>
                <a:rPr lang="en-US" altLang="zh-CN" sz="4400" b="1" dirty="0"/>
                <a:t>)</a:t>
              </a:r>
              <a:endParaRPr lang="zh-CN" altLang="en-US" sz="4400" b="1" dirty="0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7A56DC4B-F926-DD8C-EFB6-7BF5CC4865AA}"/>
              </a:ext>
            </a:extLst>
          </p:cNvPr>
          <p:cNvGrpSpPr/>
          <p:nvPr/>
        </p:nvGrpSpPr>
        <p:grpSpPr>
          <a:xfrm>
            <a:off x="6400799" y="5089793"/>
            <a:ext cx="5447236" cy="835542"/>
            <a:chOff x="705079" y="5089793"/>
            <a:chExt cx="5447236" cy="835542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E7029CCC-1ABC-4632-3F2E-FEE9BF861C26}"/>
                </a:ext>
              </a:extLst>
            </p:cNvPr>
            <p:cNvSpPr/>
            <p:nvPr/>
          </p:nvSpPr>
          <p:spPr>
            <a:xfrm>
              <a:off x="705079" y="5089793"/>
              <a:ext cx="771181" cy="77118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3D12ED1A-D4B2-50FE-F40F-F5F558575EA0}"/>
                </a:ext>
              </a:extLst>
            </p:cNvPr>
            <p:cNvSpPr/>
            <p:nvPr/>
          </p:nvSpPr>
          <p:spPr>
            <a:xfrm>
              <a:off x="1619480" y="5100810"/>
              <a:ext cx="771180" cy="77118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3D50B95A-EAD9-2535-EA54-355AF099D309}"/>
                </a:ext>
              </a:extLst>
            </p:cNvPr>
            <p:cNvSpPr/>
            <p:nvPr/>
          </p:nvSpPr>
          <p:spPr>
            <a:xfrm>
              <a:off x="2511845" y="5133861"/>
              <a:ext cx="771181" cy="77118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4898A095-38B6-0051-645C-63231B34944D}"/>
                </a:ext>
              </a:extLst>
            </p:cNvPr>
            <p:cNvSpPr txBox="1"/>
            <p:nvPr/>
          </p:nvSpPr>
          <p:spPr>
            <a:xfrm>
              <a:off x="3393195" y="5155894"/>
              <a:ext cx="7711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/>
                <a:t>=</a:t>
              </a:r>
              <a:endParaRPr lang="zh-CN" altLang="en-US" sz="4400" b="1" dirty="0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C75300CD-745B-B68F-2326-1E7EE80A0913}"/>
                </a:ext>
              </a:extLst>
            </p:cNvPr>
            <p:cNvSpPr/>
            <p:nvPr/>
          </p:nvSpPr>
          <p:spPr>
            <a:xfrm>
              <a:off x="3999122" y="5133861"/>
              <a:ext cx="771181" cy="77118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65905FD9-C5D5-B4A8-1CF8-6523024E5496}"/>
                </a:ext>
              </a:extLst>
            </p:cNvPr>
            <p:cNvSpPr txBox="1"/>
            <p:nvPr/>
          </p:nvSpPr>
          <p:spPr>
            <a:xfrm>
              <a:off x="4852324" y="5154572"/>
              <a:ext cx="129999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/>
                <a:t>(</a:t>
              </a:r>
              <a:r>
                <a:rPr lang="zh-CN" altLang="en-US" sz="4400" b="1" dirty="0"/>
                <a:t>个</a:t>
              </a:r>
              <a:r>
                <a:rPr lang="en-US" altLang="zh-CN" sz="4400" b="1" dirty="0"/>
                <a:t>)</a:t>
              </a:r>
              <a:endParaRPr lang="zh-CN" altLang="en-US" sz="4400" b="1" dirty="0"/>
            </a:p>
          </p:txBody>
        </p:sp>
      </p:grpSp>
      <p:sp>
        <p:nvSpPr>
          <p:cNvPr id="45" name="Rectangle 4">
            <a:extLst>
              <a:ext uri="{FF2B5EF4-FFF2-40B4-BE49-F238E27FC236}">
                <a16:creationId xmlns:a16="http://schemas.microsoft.com/office/drawing/2014/main" id="{94204B44-5668-B966-38BF-FD4F07AF4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903" y="4807944"/>
            <a:ext cx="1028700" cy="113453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6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sp>
        <p:nvSpPr>
          <p:cNvPr id="46" name="Rectangle 4">
            <a:extLst>
              <a:ext uri="{FF2B5EF4-FFF2-40B4-BE49-F238E27FC236}">
                <a16:creationId xmlns:a16="http://schemas.microsoft.com/office/drawing/2014/main" id="{D8975515-6C4B-4508-7F1B-0FB1B29A8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0353" y="4863028"/>
            <a:ext cx="1028700" cy="113453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6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+</a:t>
            </a:r>
          </a:p>
        </p:txBody>
      </p:sp>
      <p:sp>
        <p:nvSpPr>
          <p:cNvPr id="47" name="Rectangle 4">
            <a:extLst>
              <a:ext uri="{FF2B5EF4-FFF2-40B4-BE49-F238E27FC236}">
                <a16:creationId xmlns:a16="http://schemas.microsoft.com/office/drawing/2014/main" id="{98508562-4209-0FFB-6108-8921EDC69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1703" y="4885062"/>
            <a:ext cx="1028700" cy="113453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6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</a:p>
        </p:txBody>
      </p:sp>
      <p:sp>
        <p:nvSpPr>
          <p:cNvPr id="48" name="Rectangle 4">
            <a:extLst>
              <a:ext uri="{FF2B5EF4-FFF2-40B4-BE49-F238E27FC236}">
                <a16:creationId xmlns:a16="http://schemas.microsoft.com/office/drawing/2014/main" id="{AD79FCB9-E129-888D-1883-FA5BBD6CE9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7963" y="4896078"/>
            <a:ext cx="1028700" cy="113453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6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</a:p>
        </p:txBody>
      </p:sp>
      <p:sp>
        <p:nvSpPr>
          <p:cNvPr id="49" name="Rectangle 4">
            <a:extLst>
              <a:ext uri="{FF2B5EF4-FFF2-40B4-BE49-F238E27FC236}">
                <a16:creationId xmlns:a16="http://schemas.microsoft.com/office/drawing/2014/main" id="{2C094BAD-1EC8-1F2C-49B1-2FFDFDCEE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8623" y="4874045"/>
            <a:ext cx="1028700" cy="113453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6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</a:p>
        </p:txBody>
      </p:sp>
      <p:sp>
        <p:nvSpPr>
          <p:cNvPr id="50" name="Rectangle 4">
            <a:extLst>
              <a:ext uri="{FF2B5EF4-FFF2-40B4-BE49-F238E27FC236}">
                <a16:creationId xmlns:a16="http://schemas.microsoft.com/office/drawing/2014/main" id="{F135143B-537E-370F-6C0D-B9BBA14B3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0764" y="4863027"/>
            <a:ext cx="1028700" cy="113453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6000" b="1" dirty="0">
                <a:solidFill>
                  <a:srgbClr val="FF0000"/>
                </a:solidFill>
                <a:latin typeface="+mn-ea"/>
                <a:ea typeface="+mn-ea"/>
                <a:cs typeface="+mn-ea"/>
                <a:sym typeface="+mn-lt"/>
              </a:rPr>
              <a:t>-</a:t>
            </a:r>
          </a:p>
        </p:txBody>
      </p:sp>
      <p:sp>
        <p:nvSpPr>
          <p:cNvPr id="51" name="Rectangle 4">
            <a:extLst>
              <a:ext uri="{FF2B5EF4-FFF2-40B4-BE49-F238E27FC236}">
                <a16:creationId xmlns:a16="http://schemas.microsoft.com/office/drawing/2014/main" id="{D5A5CDF3-8C5C-F2D6-51E5-1EC31B5F26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0474" y="4896079"/>
            <a:ext cx="1028700" cy="113453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6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52" name="Rectangle 4">
            <a:extLst>
              <a:ext uri="{FF2B5EF4-FFF2-40B4-BE49-F238E27FC236}">
                <a16:creationId xmlns:a16="http://schemas.microsoft.com/office/drawing/2014/main" id="{012F6212-50BB-92A1-1DCC-C90D83F04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5718" y="4863028"/>
            <a:ext cx="1028700" cy="113453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6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</a:p>
        </p:txBody>
      </p:sp>
      <p:sp>
        <p:nvSpPr>
          <p:cNvPr id="53" name="TextBox 1">
            <a:extLst>
              <a:ext uri="{FF2B5EF4-FFF2-40B4-BE49-F238E27FC236}">
                <a16:creationId xmlns:a16="http://schemas.microsoft.com/office/drawing/2014/main" id="{57D73353-D994-E79D-B532-EFB72BA4B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485" y="1076490"/>
            <a:ext cx="5693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1.</a:t>
            </a:r>
            <a:endParaRPr lang="zh-CN" altLang="en-US" sz="4000" b="1" dirty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BDA1178D-17DA-4C9E-A79E-0F92EDBF20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081" y="2178611"/>
            <a:ext cx="823971" cy="830511"/>
          </a:xfrm>
          <a:prstGeom prst="rect">
            <a:avLst/>
          </a:prstGeom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B18E31D4-EC8E-412D-8FD3-5B81C21837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772" y="2185635"/>
            <a:ext cx="823971" cy="830511"/>
          </a:xfrm>
          <a:prstGeom prst="rect">
            <a:avLst/>
          </a:prstGeom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EEE9B93A-ED99-469D-A06D-519628D95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968" y="1449108"/>
            <a:ext cx="823971" cy="83051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3AEFE4F-0EF2-4B66-882D-E5DCD9EB87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24" y="1629107"/>
            <a:ext cx="942235" cy="942235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45D17268-0A3D-4B82-BC6A-555CB4BBA6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353" y="1629107"/>
            <a:ext cx="942235" cy="942235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id="{C8791902-884C-4EB2-A13C-687DAB2119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24" y="2304825"/>
            <a:ext cx="942235" cy="942235"/>
          </a:xfrm>
          <a:prstGeom prst="rect">
            <a:avLst/>
          </a:prstGeom>
        </p:spPr>
      </p:pic>
      <p:pic>
        <p:nvPicPr>
          <p:cNvPr id="58" name="图片 57">
            <a:extLst>
              <a:ext uri="{FF2B5EF4-FFF2-40B4-BE49-F238E27FC236}">
                <a16:creationId xmlns:a16="http://schemas.microsoft.com/office/drawing/2014/main" id="{FCD30D43-AD49-405E-B1F4-B6B6005E43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353" y="2304825"/>
            <a:ext cx="942235" cy="942235"/>
          </a:xfrm>
          <a:prstGeom prst="rect">
            <a:avLst/>
          </a:prstGeom>
        </p:spPr>
      </p:pic>
      <p:pic>
        <p:nvPicPr>
          <p:cNvPr id="59" name="图片 58">
            <a:extLst>
              <a:ext uri="{FF2B5EF4-FFF2-40B4-BE49-F238E27FC236}">
                <a16:creationId xmlns:a16="http://schemas.microsoft.com/office/drawing/2014/main" id="{591E4DFB-62A9-4AF7-8E70-947FE3F2B9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671" y="1629107"/>
            <a:ext cx="942235" cy="942235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:a16="http://schemas.microsoft.com/office/drawing/2014/main" id="{E5C12AF5-F5DC-4CE1-8E10-51CE9EEC13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500" y="1629107"/>
            <a:ext cx="942235" cy="942235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F109A8CC-96CD-40C0-B36A-8A6A5A4FB4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671" y="2304825"/>
            <a:ext cx="942235" cy="942235"/>
          </a:xfrm>
          <a:prstGeom prst="rect">
            <a:avLst/>
          </a:prstGeom>
        </p:spPr>
      </p:pic>
      <p:pic>
        <p:nvPicPr>
          <p:cNvPr id="62" name="图片 61">
            <a:extLst>
              <a:ext uri="{FF2B5EF4-FFF2-40B4-BE49-F238E27FC236}">
                <a16:creationId xmlns:a16="http://schemas.microsoft.com/office/drawing/2014/main" id="{2D233349-1FA5-457E-81A5-9576E2A064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500" y="2304825"/>
            <a:ext cx="942235" cy="942235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id="{E43CC078-B42F-4947-84BF-6C99CC9DD9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442" y="1629107"/>
            <a:ext cx="942235" cy="942235"/>
          </a:xfrm>
          <a:prstGeom prst="rect">
            <a:avLst/>
          </a:prstGeom>
        </p:spPr>
      </p:pic>
      <p:pic>
        <p:nvPicPr>
          <p:cNvPr id="64" name="图片 63">
            <a:extLst>
              <a:ext uri="{FF2B5EF4-FFF2-40B4-BE49-F238E27FC236}">
                <a16:creationId xmlns:a16="http://schemas.microsoft.com/office/drawing/2014/main" id="{B56891FD-4F91-4C94-8F11-E7E120019E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442" y="2304825"/>
            <a:ext cx="942235" cy="94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197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124934-F806-49E9-BFE0-5E63D905D9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3936" y="812085"/>
            <a:ext cx="543739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2.</a:t>
            </a:r>
            <a:endParaRPr lang="zh-CN" altLang="en-US" sz="3733" b="1" dirty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40EFF678-567C-795B-CA0B-B4D2238E9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5604" y="970402"/>
            <a:ext cx="40874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 练一练 第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D71F77A-B0E7-5940-D4BF-1692811B260A}"/>
              </a:ext>
            </a:extLst>
          </p:cNvPr>
          <p:cNvSpPr txBox="1"/>
          <p:nvPr/>
        </p:nvSpPr>
        <p:spPr>
          <a:xfrm>
            <a:off x="1798611" y="4359245"/>
            <a:ext cx="3503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一共有多少个？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1CA2A01-9A09-6CF3-1F3F-4E8DEEAF1E30}"/>
              </a:ext>
            </a:extLst>
          </p:cNvPr>
          <p:cNvSpPr txBox="1"/>
          <p:nvPr/>
        </p:nvSpPr>
        <p:spPr>
          <a:xfrm>
            <a:off x="6698415" y="4359246"/>
            <a:ext cx="3503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还剩几根？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58EA07CF-4969-23EA-FEFE-DAC28EC7C2BD}"/>
              </a:ext>
            </a:extLst>
          </p:cNvPr>
          <p:cNvGrpSpPr/>
          <p:nvPr/>
        </p:nvGrpSpPr>
        <p:grpSpPr>
          <a:xfrm>
            <a:off x="1248445" y="5414403"/>
            <a:ext cx="4420879" cy="642528"/>
            <a:chOff x="936333" y="4076873"/>
            <a:chExt cx="3315659" cy="481896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EECACE02-7BDA-3901-051C-9FC0AAFBDA39}"/>
                </a:ext>
              </a:extLst>
            </p:cNvPr>
            <p:cNvSpPr/>
            <p:nvPr/>
          </p:nvSpPr>
          <p:spPr>
            <a:xfrm>
              <a:off x="1556703" y="4097104"/>
              <a:ext cx="461665" cy="461665"/>
            </a:xfrm>
            <a:prstGeom prst="ellipse">
              <a:avLst/>
            </a:prstGeom>
            <a:noFill/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93756B4C-0134-53B5-9C19-74500EC14557}"/>
                </a:ext>
              </a:extLst>
            </p:cNvPr>
            <p:cNvGrpSpPr/>
            <p:nvPr/>
          </p:nvGrpSpPr>
          <p:grpSpPr>
            <a:xfrm>
              <a:off x="936333" y="4076873"/>
              <a:ext cx="3315659" cy="465826"/>
              <a:chOff x="945009" y="4097104"/>
              <a:chExt cx="3315659" cy="465826"/>
            </a:xfrm>
          </p:grpSpPr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23ACC8EB-026E-1E61-13C5-F3D81BC71ADC}"/>
                  </a:ext>
                </a:extLst>
              </p:cNvPr>
              <p:cNvGrpSpPr/>
              <p:nvPr/>
            </p:nvGrpSpPr>
            <p:grpSpPr>
              <a:xfrm>
                <a:off x="945009" y="4097104"/>
                <a:ext cx="2461766" cy="465826"/>
                <a:chOff x="2446545" y="1780911"/>
                <a:chExt cx="2461766" cy="465826"/>
              </a:xfrm>
            </p:grpSpPr>
            <p:sp>
              <p:nvSpPr>
                <p:cNvPr id="8" name="文本框 7">
                  <a:extLst>
                    <a:ext uri="{FF2B5EF4-FFF2-40B4-BE49-F238E27FC236}">
                      <a16:creationId xmlns:a16="http://schemas.microsoft.com/office/drawing/2014/main" id="{0AC0AB07-1DCB-7091-DFB8-A404115826FC}"/>
                    </a:ext>
                  </a:extLst>
                </p:cNvPr>
                <p:cNvSpPr txBox="1"/>
                <p:nvPr/>
              </p:nvSpPr>
              <p:spPr>
                <a:xfrm>
                  <a:off x="3710395" y="1780911"/>
                  <a:ext cx="1197915" cy="4385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121917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3200" b="1" dirty="0">
                      <a:solidFill>
                        <a:prstClr val="black"/>
                      </a:solidFill>
                      <a:cs typeface="+mn-ea"/>
                      <a:sym typeface="+mn-lt"/>
                    </a:rPr>
                    <a:t>     =</a:t>
                  </a:r>
                  <a:endParaRPr lang="zh-CN" altLang="en-US" sz="3200" b="1" dirty="0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1791A1A-EFF7-A25C-6C27-FC1F34CAEAA6}"/>
                    </a:ext>
                  </a:extLst>
                </p:cNvPr>
                <p:cNvSpPr/>
                <p:nvPr/>
              </p:nvSpPr>
              <p:spPr>
                <a:xfrm>
                  <a:off x="3695090" y="1825535"/>
                  <a:ext cx="421202" cy="42120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 b="1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6092EEB8-DCC8-1315-4FC6-2B69DB2FF7ED}"/>
                    </a:ext>
                  </a:extLst>
                </p:cNvPr>
                <p:cNvSpPr/>
                <p:nvPr/>
              </p:nvSpPr>
              <p:spPr>
                <a:xfrm>
                  <a:off x="2446545" y="1801142"/>
                  <a:ext cx="421202" cy="42120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 b="1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1ED63C11-18F1-C04C-0790-5362106F7432}"/>
                    </a:ext>
                  </a:extLst>
                </p:cNvPr>
                <p:cNvSpPr/>
                <p:nvPr/>
              </p:nvSpPr>
              <p:spPr>
                <a:xfrm>
                  <a:off x="4487109" y="1821374"/>
                  <a:ext cx="421202" cy="42120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 b="1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843D4AE7-52F3-3DFB-A29B-3B8472D3AF51}"/>
                  </a:ext>
                </a:extLst>
              </p:cNvPr>
              <p:cNvSpPr txBox="1"/>
              <p:nvPr/>
            </p:nvSpPr>
            <p:spPr>
              <a:xfrm>
                <a:off x="3470568" y="4108867"/>
                <a:ext cx="790100" cy="438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prstClr val="black"/>
                    </a:solidFill>
                    <a:cs typeface="+mn-ea"/>
                    <a:sym typeface="+mn-lt"/>
                  </a:rPr>
                  <a:t>(</a:t>
                </a:r>
                <a:r>
                  <a:rPr lang="zh-CN" altLang="en-US" sz="3200" b="1" dirty="0">
                    <a:solidFill>
                      <a:prstClr val="black"/>
                    </a:solidFill>
                    <a:cs typeface="+mn-ea"/>
                    <a:sym typeface="+mn-lt"/>
                  </a:rPr>
                  <a:t>个</a:t>
                </a:r>
                <a:r>
                  <a:rPr lang="en-US" altLang="zh-CN" sz="3200" b="1" dirty="0">
                    <a:solidFill>
                      <a:prstClr val="black"/>
                    </a:solidFill>
                    <a:cs typeface="+mn-ea"/>
                    <a:sym typeface="+mn-lt"/>
                  </a:rPr>
                  <a:t>)</a:t>
                </a:r>
                <a:endParaRPr lang="zh-CN" altLang="en-US" sz="3200" b="1" dirty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F51220C-6D92-08F8-7DCA-ED2798200668}"/>
              </a:ext>
            </a:extLst>
          </p:cNvPr>
          <p:cNvGrpSpPr/>
          <p:nvPr/>
        </p:nvGrpSpPr>
        <p:grpSpPr>
          <a:xfrm>
            <a:off x="6629520" y="5229334"/>
            <a:ext cx="4410484" cy="669504"/>
            <a:chOff x="936333" y="4056641"/>
            <a:chExt cx="3307863" cy="502128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F46D4A6F-30EE-1F84-2642-9A23BE130F84}"/>
                </a:ext>
              </a:extLst>
            </p:cNvPr>
            <p:cNvSpPr/>
            <p:nvPr/>
          </p:nvSpPr>
          <p:spPr>
            <a:xfrm>
              <a:off x="1556703" y="4097104"/>
              <a:ext cx="461665" cy="461665"/>
            </a:xfrm>
            <a:prstGeom prst="ellipse">
              <a:avLst/>
            </a:prstGeom>
            <a:noFill/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DB9D5ECD-B0CC-96F7-10B8-7ABD950A2AC7}"/>
                </a:ext>
              </a:extLst>
            </p:cNvPr>
            <p:cNvGrpSpPr/>
            <p:nvPr/>
          </p:nvGrpSpPr>
          <p:grpSpPr>
            <a:xfrm>
              <a:off x="936333" y="4056641"/>
              <a:ext cx="3307863" cy="486058"/>
              <a:chOff x="945009" y="4076872"/>
              <a:chExt cx="3307863" cy="486058"/>
            </a:xfrm>
          </p:grpSpPr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id="{0972EABB-458B-B884-9593-783C2C2AA14D}"/>
                  </a:ext>
                </a:extLst>
              </p:cNvPr>
              <p:cNvGrpSpPr/>
              <p:nvPr/>
            </p:nvGrpSpPr>
            <p:grpSpPr>
              <a:xfrm>
                <a:off x="945009" y="4097104"/>
                <a:ext cx="2461766" cy="465826"/>
                <a:chOff x="2446545" y="1780911"/>
                <a:chExt cx="2461766" cy="465826"/>
              </a:xfrm>
            </p:grpSpPr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9EE1AAB3-147E-4F82-356D-455018D76F9D}"/>
                    </a:ext>
                  </a:extLst>
                </p:cNvPr>
                <p:cNvSpPr txBox="1"/>
                <p:nvPr/>
              </p:nvSpPr>
              <p:spPr>
                <a:xfrm>
                  <a:off x="3710395" y="1780911"/>
                  <a:ext cx="1197915" cy="4385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121917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3200" b="1" dirty="0">
                      <a:solidFill>
                        <a:prstClr val="black"/>
                      </a:solidFill>
                      <a:cs typeface="+mn-ea"/>
                      <a:sym typeface="+mn-lt"/>
                    </a:rPr>
                    <a:t>     =</a:t>
                  </a:r>
                  <a:endParaRPr lang="zh-CN" altLang="en-US" sz="3200" b="1" dirty="0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1B99BEBD-F9A7-1C0B-0567-E334A62BCB36}"/>
                    </a:ext>
                  </a:extLst>
                </p:cNvPr>
                <p:cNvSpPr/>
                <p:nvPr/>
              </p:nvSpPr>
              <p:spPr>
                <a:xfrm>
                  <a:off x="3695090" y="1825535"/>
                  <a:ext cx="421202" cy="42120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 b="1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id="{F4EE9F8E-5F10-073C-25D3-816F98BB73F8}"/>
                    </a:ext>
                  </a:extLst>
                </p:cNvPr>
                <p:cNvSpPr/>
                <p:nvPr/>
              </p:nvSpPr>
              <p:spPr>
                <a:xfrm>
                  <a:off x="2446545" y="1801142"/>
                  <a:ext cx="421202" cy="42120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 b="1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F447302B-55A6-9CE6-7ADF-108020F700FC}"/>
                    </a:ext>
                  </a:extLst>
                </p:cNvPr>
                <p:cNvSpPr/>
                <p:nvPr/>
              </p:nvSpPr>
              <p:spPr>
                <a:xfrm>
                  <a:off x="4487109" y="1821374"/>
                  <a:ext cx="421202" cy="42120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 b="1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9153B971-F6D1-9427-52E4-9EE49930D42A}"/>
                  </a:ext>
                </a:extLst>
              </p:cNvPr>
              <p:cNvSpPr txBox="1"/>
              <p:nvPr/>
            </p:nvSpPr>
            <p:spPr>
              <a:xfrm>
                <a:off x="3462772" y="4076872"/>
                <a:ext cx="790100" cy="438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prstClr val="black"/>
                    </a:solidFill>
                    <a:cs typeface="+mn-ea"/>
                    <a:sym typeface="+mn-lt"/>
                  </a:rPr>
                  <a:t>(</a:t>
                </a:r>
                <a:r>
                  <a:rPr lang="zh-CN" altLang="en-US" sz="3200" b="1" dirty="0">
                    <a:solidFill>
                      <a:prstClr val="black"/>
                    </a:solidFill>
                    <a:cs typeface="+mn-ea"/>
                    <a:sym typeface="+mn-lt"/>
                  </a:rPr>
                  <a:t>根</a:t>
                </a:r>
                <a:r>
                  <a:rPr lang="en-US" altLang="zh-CN" sz="3200" b="1" dirty="0">
                    <a:solidFill>
                      <a:prstClr val="black"/>
                    </a:solidFill>
                    <a:cs typeface="+mn-ea"/>
                    <a:sym typeface="+mn-lt"/>
                  </a:rPr>
                  <a:t>)</a:t>
                </a:r>
                <a:endParaRPr lang="zh-CN" altLang="en-US" sz="3200" b="1" dirty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1D96ACA9-156B-C9C5-39CD-596F336F8B53}"/>
              </a:ext>
            </a:extLst>
          </p:cNvPr>
          <p:cNvSpPr txBox="1"/>
          <p:nvPr/>
        </p:nvSpPr>
        <p:spPr>
          <a:xfrm>
            <a:off x="1301518" y="5383869"/>
            <a:ext cx="587204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rgbClr val="FF0000"/>
                </a:solidFill>
                <a:cs typeface="+mn-ea"/>
                <a:sym typeface="+mn-lt"/>
              </a:rPr>
              <a:t>6</a:t>
            </a:r>
            <a:endParaRPr lang="zh-CN" altLang="en-US" sz="3733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F6824F6-C274-E3B5-F0FD-A7AD7851693A}"/>
              </a:ext>
            </a:extLst>
          </p:cNvPr>
          <p:cNvSpPr txBox="1"/>
          <p:nvPr/>
        </p:nvSpPr>
        <p:spPr>
          <a:xfrm>
            <a:off x="2131142" y="5430087"/>
            <a:ext cx="587204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rgbClr val="FF0000"/>
                </a:solidFill>
                <a:cs typeface="+mn-ea"/>
                <a:sym typeface="+mn-lt"/>
              </a:rPr>
              <a:t>+</a:t>
            </a:r>
            <a:endParaRPr lang="zh-CN" altLang="en-US" sz="3733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4F38875-3727-9F72-36B7-9F8A3D72EEDA}"/>
              </a:ext>
            </a:extLst>
          </p:cNvPr>
          <p:cNvSpPr txBox="1"/>
          <p:nvPr/>
        </p:nvSpPr>
        <p:spPr>
          <a:xfrm>
            <a:off x="2862339" y="5430087"/>
            <a:ext cx="587204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rgbClr val="FF0000"/>
                </a:solidFill>
                <a:cs typeface="+mn-ea"/>
                <a:sym typeface="+mn-lt"/>
              </a:rPr>
              <a:t>4</a:t>
            </a:r>
            <a:endParaRPr lang="zh-CN" altLang="en-US" sz="3733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2A3D978-F7B6-83AC-D559-EEA21E21BE55}"/>
              </a:ext>
            </a:extLst>
          </p:cNvPr>
          <p:cNvSpPr txBox="1"/>
          <p:nvPr/>
        </p:nvSpPr>
        <p:spPr>
          <a:xfrm>
            <a:off x="3897574" y="5383870"/>
            <a:ext cx="826509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rgbClr val="FF0000"/>
                </a:solidFill>
                <a:cs typeface="+mn-ea"/>
                <a:sym typeface="+mn-lt"/>
              </a:rPr>
              <a:t>10</a:t>
            </a:r>
            <a:endParaRPr lang="zh-CN" altLang="en-US" sz="3733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F58B47D-0E53-5E57-9175-08E2A176FFDB}"/>
              </a:ext>
            </a:extLst>
          </p:cNvPr>
          <p:cNvSpPr txBox="1"/>
          <p:nvPr/>
        </p:nvSpPr>
        <p:spPr>
          <a:xfrm>
            <a:off x="6522678" y="5231747"/>
            <a:ext cx="794977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rgbClr val="FF0000"/>
                </a:solidFill>
                <a:cs typeface="+mn-ea"/>
                <a:sym typeface="+mn-lt"/>
              </a:rPr>
              <a:t>10</a:t>
            </a:r>
            <a:endParaRPr lang="zh-CN" altLang="en-US" sz="3733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353A96F-0B49-0DE2-0586-778AAFE9D6E9}"/>
              </a:ext>
            </a:extLst>
          </p:cNvPr>
          <p:cNvSpPr txBox="1"/>
          <p:nvPr/>
        </p:nvSpPr>
        <p:spPr>
          <a:xfrm>
            <a:off x="7560076" y="5231747"/>
            <a:ext cx="587204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rgbClr val="FF0000"/>
                </a:solidFill>
                <a:latin typeface="+mn-ea"/>
                <a:cs typeface="+mn-ea"/>
                <a:sym typeface="+mn-lt"/>
              </a:rPr>
              <a:t>-</a:t>
            </a:r>
            <a:endParaRPr lang="zh-CN" altLang="en-US" sz="3733" b="1" dirty="0">
              <a:solidFill>
                <a:srgbClr val="FF0000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B2E458E-F4B9-D396-F279-7987046BC1D1}"/>
              </a:ext>
            </a:extLst>
          </p:cNvPr>
          <p:cNvSpPr txBox="1"/>
          <p:nvPr/>
        </p:nvSpPr>
        <p:spPr>
          <a:xfrm>
            <a:off x="8340268" y="5272783"/>
            <a:ext cx="587204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rgbClr val="FF0000"/>
                </a:solidFill>
                <a:cs typeface="+mn-ea"/>
                <a:sym typeface="+mn-lt"/>
              </a:rPr>
              <a:t>3</a:t>
            </a:r>
            <a:endParaRPr lang="zh-CN" altLang="en-US" sz="3733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EB974FD-A4E6-A14A-9A31-42F1AB90C210}"/>
              </a:ext>
            </a:extLst>
          </p:cNvPr>
          <p:cNvSpPr txBox="1"/>
          <p:nvPr/>
        </p:nvSpPr>
        <p:spPr>
          <a:xfrm>
            <a:off x="9351656" y="5272783"/>
            <a:ext cx="587204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rgbClr val="FF0000"/>
                </a:solidFill>
                <a:cs typeface="+mn-ea"/>
                <a:sym typeface="+mn-lt"/>
              </a:rPr>
              <a:t>7</a:t>
            </a:r>
            <a:endParaRPr lang="zh-CN" altLang="en-US" sz="3733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7ACD4DAB-E32E-4E13-AA0E-34F964C887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779" y="2186155"/>
            <a:ext cx="4700545" cy="2000599"/>
          </a:xfrm>
          <a:prstGeom prst="rect">
            <a:avLst/>
          </a:prstGeom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82189B27-FA09-4670-B3DB-03E66DFF6739}"/>
              </a:ext>
            </a:extLst>
          </p:cNvPr>
          <p:cNvSpPr txBox="1"/>
          <p:nvPr/>
        </p:nvSpPr>
        <p:spPr>
          <a:xfrm>
            <a:off x="1644356" y="2232959"/>
            <a:ext cx="1073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prstClr val="black"/>
                </a:solidFill>
                <a:cs typeface="+mn-ea"/>
                <a:sym typeface="+mn-lt"/>
              </a:rPr>
              <a:t>6</a:t>
            </a:r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个</a:t>
            </a: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2D7C27AC-53FA-4589-85F5-DB3CC957FE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1938" y="1574596"/>
            <a:ext cx="4391332" cy="2908460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E57633C9-F8AE-45D2-A714-4975403AC4FF}"/>
              </a:ext>
            </a:extLst>
          </p:cNvPr>
          <p:cNvSpPr txBox="1"/>
          <p:nvPr/>
        </p:nvSpPr>
        <p:spPr>
          <a:xfrm>
            <a:off x="6702799" y="891336"/>
            <a:ext cx="3744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一共有</a:t>
            </a:r>
            <a:r>
              <a:rPr lang="en-US" altLang="zh-CN" sz="3200" b="1" dirty="0">
                <a:solidFill>
                  <a:prstClr val="black"/>
                </a:solidFill>
                <a:cs typeface="+mn-ea"/>
                <a:sym typeface="+mn-lt"/>
              </a:rPr>
              <a:t>10</a:t>
            </a:r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根         。</a:t>
            </a:r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4FDE9C1F-CCB4-433F-AD00-33AFC017F5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4994" y="897230"/>
            <a:ext cx="946518" cy="45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394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842A76-3C1A-55C2-4647-B99B8A9CC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8003" y="525647"/>
            <a:ext cx="543739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3.</a:t>
            </a:r>
            <a:endParaRPr lang="zh-CN" altLang="en-US" sz="3733" b="1" dirty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CB276083-5E33-F95D-2F54-67F558D8C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5238" y="694062"/>
            <a:ext cx="3640394" cy="462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页练一练第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61A45AD-FE62-DDDA-2F47-1C27DF7DA4FD}"/>
              </a:ext>
            </a:extLst>
          </p:cNvPr>
          <p:cNvSpPr txBox="1"/>
          <p:nvPr/>
        </p:nvSpPr>
        <p:spPr>
          <a:xfrm>
            <a:off x="1090153" y="1298289"/>
            <a:ext cx="6663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观察图片，说说你看到了什么？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8335F2E-4EBF-F74A-DD27-73D7A9903B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3846" y="1998845"/>
            <a:ext cx="6896816" cy="4093468"/>
          </a:xfrm>
          <a:prstGeom prst="rect">
            <a:avLst/>
          </a:prstGeom>
        </p:spPr>
      </p:pic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2F1344F1-4AE8-75E8-B8DF-11C117361FB6}"/>
              </a:ext>
            </a:extLst>
          </p:cNvPr>
          <p:cNvSpPr/>
          <p:nvPr/>
        </p:nvSpPr>
        <p:spPr>
          <a:xfrm>
            <a:off x="5537236" y="3694332"/>
            <a:ext cx="3969164" cy="2496108"/>
          </a:xfrm>
          <a:custGeom>
            <a:avLst/>
            <a:gdLst>
              <a:gd name="connsiteX0" fmla="*/ 811643 w 2976873"/>
              <a:gd name="connsiteY0" fmla="*/ 1872081 h 1872081"/>
              <a:gd name="connsiteX1" fmla="*/ 742631 w 2976873"/>
              <a:gd name="connsiteY1" fmla="*/ 1863455 h 1872081"/>
              <a:gd name="connsiteX2" fmla="*/ 501092 w 2976873"/>
              <a:gd name="connsiteY2" fmla="*/ 1759938 h 1872081"/>
              <a:gd name="connsiteX3" fmla="*/ 363069 w 2976873"/>
              <a:gd name="connsiteY3" fmla="*/ 1587410 h 1872081"/>
              <a:gd name="connsiteX4" fmla="*/ 302684 w 2976873"/>
              <a:gd name="connsiteY4" fmla="*/ 1466640 h 1872081"/>
              <a:gd name="connsiteX5" fmla="*/ 268179 w 2976873"/>
              <a:gd name="connsiteY5" fmla="*/ 1294112 h 1872081"/>
              <a:gd name="connsiteX6" fmla="*/ 276805 w 2976873"/>
              <a:gd name="connsiteY6" fmla="*/ 1207847 h 1872081"/>
              <a:gd name="connsiteX7" fmla="*/ 259552 w 2976873"/>
              <a:gd name="connsiteY7" fmla="*/ 974934 h 1872081"/>
              <a:gd name="connsiteX8" fmla="*/ 225047 w 2976873"/>
              <a:gd name="connsiteY8" fmla="*/ 897296 h 1872081"/>
              <a:gd name="connsiteX9" fmla="*/ 207794 w 2976873"/>
              <a:gd name="connsiteY9" fmla="*/ 828285 h 1872081"/>
              <a:gd name="connsiteX10" fmla="*/ 87024 w 2976873"/>
              <a:gd name="connsiteY10" fmla="*/ 603998 h 1872081"/>
              <a:gd name="connsiteX11" fmla="*/ 18013 w 2976873"/>
              <a:gd name="connsiteY11" fmla="*/ 396964 h 1872081"/>
              <a:gd name="connsiteX12" fmla="*/ 35265 w 2976873"/>
              <a:gd name="connsiteY12" fmla="*/ 103666 h 1872081"/>
              <a:gd name="connsiteX13" fmla="*/ 190541 w 2976873"/>
              <a:gd name="connsiteY13" fmla="*/ 8776 h 1872081"/>
              <a:gd name="connsiteX14" fmla="*/ 319937 w 2976873"/>
              <a:gd name="connsiteY14" fmla="*/ 149 h 1872081"/>
              <a:gd name="connsiteX15" fmla="*/ 1795054 w 2976873"/>
              <a:gd name="connsiteY15" fmla="*/ 17402 h 1872081"/>
              <a:gd name="connsiteX16" fmla="*/ 2045220 w 2976873"/>
              <a:gd name="connsiteY16" fmla="*/ 60534 h 1872081"/>
              <a:gd name="connsiteX17" fmla="*/ 2519673 w 2976873"/>
              <a:gd name="connsiteY17" fmla="*/ 86413 h 1872081"/>
              <a:gd name="connsiteX18" fmla="*/ 2752586 w 2976873"/>
              <a:gd name="connsiteY18" fmla="*/ 198557 h 1872081"/>
              <a:gd name="connsiteX19" fmla="*/ 2830224 w 2976873"/>
              <a:gd name="connsiteY19" fmla="*/ 250315 h 1872081"/>
              <a:gd name="connsiteX20" fmla="*/ 2933741 w 2976873"/>
              <a:gd name="connsiteY20" fmla="*/ 353832 h 1872081"/>
              <a:gd name="connsiteX21" fmla="*/ 2968247 w 2976873"/>
              <a:gd name="connsiteY21" fmla="*/ 474602 h 1872081"/>
              <a:gd name="connsiteX22" fmla="*/ 2976873 w 2976873"/>
              <a:gd name="connsiteY22" fmla="*/ 534987 h 1872081"/>
              <a:gd name="connsiteX23" fmla="*/ 2907862 w 2976873"/>
              <a:gd name="connsiteY23" fmla="*/ 1078451 h 1872081"/>
              <a:gd name="connsiteX24" fmla="*/ 2735333 w 2976873"/>
              <a:gd name="connsiteY24" fmla="*/ 1302738 h 1872081"/>
              <a:gd name="connsiteX25" fmla="*/ 2588684 w 2976873"/>
              <a:gd name="connsiteY25" fmla="*/ 1380376 h 1872081"/>
              <a:gd name="connsiteX26" fmla="*/ 2286760 w 2976873"/>
              <a:gd name="connsiteY26" fmla="*/ 1509772 h 1872081"/>
              <a:gd name="connsiteX27" fmla="*/ 1924450 w 2976873"/>
              <a:gd name="connsiteY27" fmla="*/ 1604663 h 1872081"/>
              <a:gd name="connsiteX28" fmla="*/ 1691537 w 2976873"/>
              <a:gd name="connsiteY28" fmla="*/ 1690927 h 1872081"/>
              <a:gd name="connsiteX29" fmla="*/ 1536262 w 2976873"/>
              <a:gd name="connsiteY29" fmla="*/ 1716806 h 1872081"/>
              <a:gd name="connsiteX30" fmla="*/ 1208458 w 2976873"/>
              <a:gd name="connsiteY30" fmla="*/ 1742685 h 1872081"/>
              <a:gd name="connsiteX31" fmla="*/ 1070435 w 2976873"/>
              <a:gd name="connsiteY31" fmla="*/ 1777191 h 1872081"/>
              <a:gd name="connsiteX32" fmla="*/ 1035930 w 2976873"/>
              <a:gd name="connsiteY32" fmla="*/ 1785817 h 1872081"/>
              <a:gd name="connsiteX33" fmla="*/ 992798 w 2976873"/>
              <a:gd name="connsiteY33" fmla="*/ 1803070 h 1872081"/>
              <a:gd name="connsiteX34" fmla="*/ 966918 w 2976873"/>
              <a:gd name="connsiteY34" fmla="*/ 1811696 h 1872081"/>
              <a:gd name="connsiteX35" fmla="*/ 932413 w 2976873"/>
              <a:gd name="connsiteY35" fmla="*/ 1837576 h 1872081"/>
              <a:gd name="connsiteX36" fmla="*/ 880654 w 2976873"/>
              <a:gd name="connsiteY36" fmla="*/ 1846202 h 1872081"/>
              <a:gd name="connsiteX37" fmla="*/ 846148 w 2976873"/>
              <a:gd name="connsiteY37" fmla="*/ 1863455 h 1872081"/>
              <a:gd name="connsiteX38" fmla="*/ 811643 w 2976873"/>
              <a:gd name="connsiteY38" fmla="*/ 1872081 h 18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2976873" h="1872081">
                <a:moveTo>
                  <a:pt x="811643" y="1872081"/>
                </a:moveTo>
                <a:cubicBezTo>
                  <a:pt x="794390" y="1872081"/>
                  <a:pt x="764711" y="1870521"/>
                  <a:pt x="742631" y="1863455"/>
                </a:cubicBezTo>
                <a:cubicBezTo>
                  <a:pt x="685787" y="1845265"/>
                  <a:pt x="563971" y="1788520"/>
                  <a:pt x="501092" y="1759938"/>
                </a:cubicBezTo>
                <a:cubicBezTo>
                  <a:pt x="443082" y="1695482"/>
                  <a:pt x="406527" y="1661909"/>
                  <a:pt x="363069" y="1587410"/>
                </a:cubicBezTo>
                <a:cubicBezTo>
                  <a:pt x="340391" y="1548533"/>
                  <a:pt x="322812" y="1506897"/>
                  <a:pt x="302684" y="1466640"/>
                </a:cubicBezTo>
                <a:cubicBezTo>
                  <a:pt x="298746" y="1449573"/>
                  <a:pt x="268179" y="1331584"/>
                  <a:pt x="268179" y="1294112"/>
                </a:cubicBezTo>
                <a:cubicBezTo>
                  <a:pt x="268179" y="1265214"/>
                  <a:pt x="273930" y="1236602"/>
                  <a:pt x="276805" y="1207847"/>
                </a:cubicBezTo>
                <a:cubicBezTo>
                  <a:pt x="271054" y="1130209"/>
                  <a:pt x="272350" y="1051725"/>
                  <a:pt x="259552" y="974934"/>
                </a:cubicBezTo>
                <a:cubicBezTo>
                  <a:pt x="254896" y="946999"/>
                  <a:pt x="234472" y="924002"/>
                  <a:pt x="225047" y="897296"/>
                </a:cubicBezTo>
                <a:cubicBezTo>
                  <a:pt x="217155" y="874936"/>
                  <a:pt x="216600" y="850301"/>
                  <a:pt x="207794" y="828285"/>
                </a:cubicBezTo>
                <a:cubicBezTo>
                  <a:pt x="143122" y="666606"/>
                  <a:pt x="182847" y="915418"/>
                  <a:pt x="87024" y="603998"/>
                </a:cubicBezTo>
                <a:cubicBezTo>
                  <a:pt x="42620" y="459687"/>
                  <a:pt x="65883" y="528611"/>
                  <a:pt x="18013" y="396964"/>
                </a:cubicBezTo>
                <a:cubicBezTo>
                  <a:pt x="7490" y="312785"/>
                  <a:pt x="-24515" y="182467"/>
                  <a:pt x="35265" y="103666"/>
                </a:cubicBezTo>
                <a:cubicBezTo>
                  <a:pt x="71926" y="55340"/>
                  <a:pt x="133535" y="29506"/>
                  <a:pt x="190541" y="8776"/>
                </a:cubicBezTo>
                <a:cubicBezTo>
                  <a:pt x="231166" y="-5997"/>
                  <a:pt x="276805" y="3025"/>
                  <a:pt x="319937" y="149"/>
                </a:cubicBezTo>
                <a:cubicBezTo>
                  <a:pt x="811643" y="5900"/>
                  <a:pt x="1303616" y="202"/>
                  <a:pt x="1795054" y="17402"/>
                </a:cubicBezTo>
                <a:cubicBezTo>
                  <a:pt x="1879621" y="20362"/>
                  <a:pt x="1960982" y="52511"/>
                  <a:pt x="2045220" y="60534"/>
                </a:cubicBezTo>
                <a:cubicBezTo>
                  <a:pt x="2202893" y="75550"/>
                  <a:pt x="2361522" y="77787"/>
                  <a:pt x="2519673" y="86413"/>
                </a:cubicBezTo>
                <a:cubicBezTo>
                  <a:pt x="2647245" y="132803"/>
                  <a:pt x="2611778" y="114072"/>
                  <a:pt x="2752586" y="198557"/>
                </a:cubicBezTo>
                <a:cubicBezTo>
                  <a:pt x="2779257" y="214559"/>
                  <a:pt x="2806609" y="230074"/>
                  <a:pt x="2830224" y="250315"/>
                </a:cubicBezTo>
                <a:cubicBezTo>
                  <a:pt x="2867275" y="282072"/>
                  <a:pt x="2933741" y="353832"/>
                  <a:pt x="2933741" y="353832"/>
                </a:cubicBezTo>
                <a:cubicBezTo>
                  <a:pt x="2950184" y="403160"/>
                  <a:pt x="2957416" y="420446"/>
                  <a:pt x="2968247" y="474602"/>
                </a:cubicBezTo>
                <a:cubicBezTo>
                  <a:pt x="2972235" y="494540"/>
                  <a:pt x="2973998" y="514859"/>
                  <a:pt x="2976873" y="534987"/>
                </a:cubicBezTo>
                <a:cubicBezTo>
                  <a:pt x="2965872" y="782499"/>
                  <a:pt x="2996925" y="882513"/>
                  <a:pt x="2907862" y="1078451"/>
                </a:cubicBezTo>
                <a:cubicBezTo>
                  <a:pt x="2871553" y="1158331"/>
                  <a:pt x="2808571" y="1250425"/>
                  <a:pt x="2735333" y="1302738"/>
                </a:cubicBezTo>
                <a:cubicBezTo>
                  <a:pt x="2690325" y="1334887"/>
                  <a:pt x="2638904" y="1357198"/>
                  <a:pt x="2588684" y="1380376"/>
                </a:cubicBezTo>
                <a:cubicBezTo>
                  <a:pt x="2489267" y="1426261"/>
                  <a:pt x="2392682" y="1482030"/>
                  <a:pt x="2286760" y="1509772"/>
                </a:cubicBezTo>
                <a:cubicBezTo>
                  <a:pt x="2165990" y="1541402"/>
                  <a:pt x="2034371" y="1545475"/>
                  <a:pt x="1924450" y="1604663"/>
                </a:cubicBezTo>
                <a:cubicBezTo>
                  <a:pt x="1788832" y="1677687"/>
                  <a:pt x="1841432" y="1662821"/>
                  <a:pt x="1691537" y="1690927"/>
                </a:cubicBezTo>
                <a:cubicBezTo>
                  <a:pt x="1639963" y="1700597"/>
                  <a:pt x="1588452" y="1711370"/>
                  <a:pt x="1536262" y="1716806"/>
                </a:cubicBezTo>
                <a:cubicBezTo>
                  <a:pt x="1470095" y="1723698"/>
                  <a:pt x="1305403" y="1726528"/>
                  <a:pt x="1208458" y="1742685"/>
                </a:cubicBezTo>
                <a:cubicBezTo>
                  <a:pt x="1098307" y="1761043"/>
                  <a:pt x="1153768" y="1752191"/>
                  <a:pt x="1070435" y="1777191"/>
                </a:cubicBezTo>
                <a:cubicBezTo>
                  <a:pt x="1059079" y="1780598"/>
                  <a:pt x="1047177" y="1782068"/>
                  <a:pt x="1035930" y="1785817"/>
                </a:cubicBezTo>
                <a:cubicBezTo>
                  <a:pt x="1021240" y="1790714"/>
                  <a:pt x="1007297" y="1797633"/>
                  <a:pt x="992798" y="1803070"/>
                </a:cubicBezTo>
                <a:cubicBezTo>
                  <a:pt x="984284" y="1806263"/>
                  <a:pt x="975545" y="1808821"/>
                  <a:pt x="966918" y="1811696"/>
                </a:cubicBezTo>
                <a:cubicBezTo>
                  <a:pt x="955416" y="1820323"/>
                  <a:pt x="945762" y="1832236"/>
                  <a:pt x="932413" y="1837576"/>
                </a:cubicBezTo>
                <a:cubicBezTo>
                  <a:pt x="916173" y="1844072"/>
                  <a:pt x="897407" y="1841176"/>
                  <a:pt x="880654" y="1846202"/>
                </a:cubicBezTo>
                <a:cubicBezTo>
                  <a:pt x="868337" y="1849897"/>
                  <a:pt x="857899" y="1858232"/>
                  <a:pt x="846148" y="1863455"/>
                </a:cubicBezTo>
                <a:cubicBezTo>
                  <a:pt x="831998" y="1869744"/>
                  <a:pt x="828896" y="1872081"/>
                  <a:pt x="811643" y="1872081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49A399F6-FC49-8942-C6B0-3A0C100744BD}"/>
              </a:ext>
            </a:extLst>
          </p:cNvPr>
          <p:cNvSpPr/>
          <p:nvPr/>
        </p:nvSpPr>
        <p:spPr>
          <a:xfrm>
            <a:off x="9356243" y="4028084"/>
            <a:ext cx="2193909" cy="1817299"/>
          </a:xfrm>
          <a:custGeom>
            <a:avLst/>
            <a:gdLst>
              <a:gd name="connsiteX0" fmla="*/ 992038 w 1645432"/>
              <a:gd name="connsiteY0" fmla="*/ 1362974 h 1362974"/>
              <a:gd name="connsiteX1" fmla="*/ 517585 w 1645432"/>
              <a:gd name="connsiteY1" fmla="*/ 1190446 h 1362974"/>
              <a:gd name="connsiteX2" fmla="*/ 439947 w 1645432"/>
              <a:gd name="connsiteY2" fmla="*/ 1155940 h 1362974"/>
              <a:gd name="connsiteX3" fmla="*/ 310551 w 1645432"/>
              <a:gd name="connsiteY3" fmla="*/ 1138687 h 1362974"/>
              <a:gd name="connsiteX4" fmla="*/ 146649 w 1645432"/>
              <a:gd name="connsiteY4" fmla="*/ 1095555 h 1362974"/>
              <a:gd name="connsiteX5" fmla="*/ 103517 w 1645432"/>
              <a:gd name="connsiteY5" fmla="*/ 1078302 h 1362974"/>
              <a:gd name="connsiteX6" fmla="*/ 51759 w 1645432"/>
              <a:gd name="connsiteY6" fmla="*/ 1061049 h 1362974"/>
              <a:gd name="connsiteX7" fmla="*/ 8627 w 1645432"/>
              <a:gd name="connsiteY7" fmla="*/ 940280 h 1362974"/>
              <a:gd name="connsiteX8" fmla="*/ 0 w 1645432"/>
              <a:gd name="connsiteY8" fmla="*/ 828136 h 1362974"/>
              <a:gd name="connsiteX9" fmla="*/ 34506 w 1645432"/>
              <a:gd name="connsiteY9" fmla="*/ 517585 h 1362974"/>
              <a:gd name="connsiteX10" fmla="*/ 69011 w 1645432"/>
              <a:gd name="connsiteY10" fmla="*/ 465827 h 1362974"/>
              <a:gd name="connsiteX11" fmla="*/ 362310 w 1645432"/>
              <a:gd name="connsiteY11" fmla="*/ 155276 h 1362974"/>
              <a:gd name="connsiteX12" fmla="*/ 707366 w 1645432"/>
              <a:gd name="connsiteY12" fmla="*/ 17253 h 1362974"/>
              <a:gd name="connsiteX13" fmla="*/ 888521 w 1645432"/>
              <a:gd name="connsiteY13" fmla="*/ 0 h 1362974"/>
              <a:gd name="connsiteX14" fmla="*/ 1250830 w 1645432"/>
              <a:gd name="connsiteY14" fmla="*/ 86265 h 1362974"/>
              <a:gd name="connsiteX15" fmla="*/ 1604513 w 1645432"/>
              <a:gd name="connsiteY15" fmla="*/ 336431 h 1362974"/>
              <a:gd name="connsiteX16" fmla="*/ 1544128 w 1645432"/>
              <a:gd name="connsiteY16" fmla="*/ 776378 h 1362974"/>
              <a:gd name="connsiteX17" fmla="*/ 1406106 w 1645432"/>
              <a:gd name="connsiteY17" fmla="*/ 1026544 h 1362974"/>
              <a:gd name="connsiteX18" fmla="*/ 1259457 w 1645432"/>
              <a:gd name="connsiteY18" fmla="*/ 1224951 h 1362974"/>
              <a:gd name="connsiteX19" fmla="*/ 1095555 w 1645432"/>
              <a:gd name="connsiteY19" fmla="*/ 1302589 h 1362974"/>
              <a:gd name="connsiteX20" fmla="*/ 1061049 w 1645432"/>
              <a:gd name="connsiteY20" fmla="*/ 1319842 h 1362974"/>
              <a:gd name="connsiteX21" fmla="*/ 923027 w 1645432"/>
              <a:gd name="connsiteY21" fmla="*/ 1337095 h 1362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645432" h="1362974">
                <a:moveTo>
                  <a:pt x="992038" y="1362974"/>
                </a:moveTo>
                <a:lnTo>
                  <a:pt x="517585" y="1190446"/>
                </a:lnTo>
                <a:cubicBezTo>
                  <a:pt x="491068" y="1180502"/>
                  <a:pt x="467422" y="1162809"/>
                  <a:pt x="439947" y="1155940"/>
                </a:cubicBezTo>
                <a:cubicBezTo>
                  <a:pt x="397733" y="1145386"/>
                  <a:pt x="353473" y="1145841"/>
                  <a:pt x="310551" y="1138687"/>
                </a:cubicBezTo>
                <a:cubicBezTo>
                  <a:pt x="258977" y="1130091"/>
                  <a:pt x="195604" y="1111873"/>
                  <a:pt x="146649" y="1095555"/>
                </a:cubicBezTo>
                <a:cubicBezTo>
                  <a:pt x="131959" y="1090658"/>
                  <a:pt x="118070" y="1083594"/>
                  <a:pt x="103517" y="1078302"/>
                </a:cubicBezTo>
                <a:cubicBezTo>
                  <a:pt x="86426" y="1072087"/>
                  <a:pt x="69012" y="1066800"/>
                  <a:pt x="51759" y="1061049"/>
                </a:cubicBezTo>
                <a:cubicBezTo>
                  <a:pt x="29244" y="1016019"/>
                  <a:pt x="19143" y="1000746"/>
                  <a:pt x="8627" y="940280"/>
                </a:cubicBezTo>
                <a:cubicBezTo>
                  <a:pt x="2203" y="903343"/>
                  <a:pt x="2876" y="865517"/>
                  <a:pt x="0" y="828136"/>
                </a:cubicBezTo>
                <a:cubicBezTo>
                  <a:pt x="4564" y="709471"/>
                  <a:pt x="-10778" y="621093"/>
                  <a:pt x="34506" y="517585"/>
                </a:cubicBezTo>
                <a:cubicBezTo>
                  <a:pt x="42817" y="498588"/>
                  <a:pt x="56570" y="482415"/>
                  <a:pt x="69011" y="465827"/>
                </a:cubicBezTo>
                <a:cubicBezTo>
                  <a:pt x="148494" y="359850"/>
                  <a:pt x="237821" y="220797"/>
                  <a:pt x="362310" y="155276"/>
                </a:cubicBezTo>
                <a:cubicBezTo>
                  <a:pt x="471933" y="97580"/>
                  <a:pt x="588552" y="52313"/>
                  <a:pt x="707366" y="17253"/>
                </a:cubicBezTo>
                <a:cubicBezTo>
                  <a:pt x="765544" y="86"/>
                  <a:pt x="828136" y="5751"/>
                  <a:pt x="888521" y="0"/>
                </a:cubicBezTo>
                <a:cubicBezTo>
                  <a:pt x="1009291" y="28755"/>
                  <a:pt x="1135220" y="41026"/>
                  <a:pt x="1250830" y="86265"/>
                </a:cubicBezTo>
                <a:cubicBezTo>
                  <a:pt x="1386501" y="139354"/>
                  <a:pt x="1496214" y="243603"/>
                  <a:pt x="1604513" y="336431"/>
                </a:cubicBezTo>
                <a:cubicBezTo>
                  <a:pt x="1669963" y="510958"/>
                  <a:pt x="1661818" y="450469"/>
                  <a:pt x="1544128" y="776378"/>
                </a:cubicBezTo>
                <a:cubicBezTo>
                  <a:pt x="1511781" y="865955"/>
                  <a:pt x="1455106" y="944878"/>
                  <a:pt x="1406106" y="1026544"/>
                </a:cubicBezTo>
                <a:cubicBezTo>
                  <a:pt x="1405963" y="1026783"/>
                  <a:pt x="1295429" y="1197972"/>
                  <a:pt x="1259457" y="1224951"/>
                </a:cubicBezTo>
                <a:cubicBezTo>
                  <a:pt x="1169300" y="1292569"/>
                  <a:pt x="1170446" y="1287611"/>
                  <a:pt x="1095555" y="1302589"/>
                </a:cubicBezTo>
                <a:cubicBezTo>
                  <a:pt x="1084053" y="1308340"/>
                  <a:pt x="1073602" y="1317052"/>
                  <a:pt x="1061049" y="1319842"/>
                </a:cubicBezTo>
                <a:cubicBezTo>
                  <a:pt x="979751" y="1337908"/>
                  <a:pt x="974557" y="1337095"/>
                  <a:pt x="923027" y="133709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E649280-29C9-F096-351B-DFD11CFD72F3}"/>
              </a:ext>
            </a:extLst>
          </p:cNvPr>
          <p:cNvSpPr txBox="1"/>
          <p:nvPr/>
        </p:nvSpPr>
        <p:spPr>
          <a:xfrm>
            <a:off x="477654" y="2050379"/>
            <a:ext cx="4424852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FF0000"/>
                </a:solidFill>
                <a:cs typeface="+mn-ea"/>
                <a:sym typeface="+mn-lt"/>
              </a:rPr>
              <a:t>图中有多少个小朋友？怎样列式？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3420289-0BDB-F487-3238-9DFE77D2632D}"/>
              </a:ext>
            </a:extLst>
          </p:cNvPr>
          <p:cNvSpPr txBox="1"/>
          <p:nvPr/>
        </p:nvSpPr>
        <p:spPr>
          <a:xfrm>
            <a:off x="885278" y="3791044"/>
            <a:ext cx="2905661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cs typeface="+mn-ea"/>
                <a:sym typeface="+mn-lt"/>
              </a:rPr>
              <a:t>7+3=10</a:t>
            </a:r>
            <a:r>
              <a:rPr lang="zh-CN" altLang="en-US" sz="3200" b="1" dirty="0">
                <a:solidFill>
                  <a:srgbClr val="FF0000"/>
                </a:solidFill>
                <a:cs typeface="+mn-ea"/>
                <a:sym typeface="+mn-lt"/>
              </a:rPr>
              <a:t>（个）</a:t>
            </a:r>
          </a:p>
        </p:txBody>
      </p:sp>
    </p:spTree>
    <p:extLst>
      <p:ext uri="{BB962C8B-B14F-4D97-AF65-F5344CB8AC3E}">
        <p14:creationId xmlns:p14="http://schemas.microsoft.com/office/powerpoint/2010/main" val="364249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8335F2E-4EBF-F74A-DD27-73D7A9903B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8943" y="2100153"/>
            <a:ext cx="6896816" cy="4093468"/>
          </a:xfrm>
          <a:prstGeom prst="rect">
            <a:avLst/>
          </a:prstGeom>
        </p:spPr>
      </p:pic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050ACB07-0A30-278A-AA79-A9633E203ECE}"/>
              </a:ext>
            </a:extLst>
          </p:cNvPr>
          <p:cNvSpPr/>
          <p:nvPr/>
        </p:nvSpPr>
        <p:spPr>
          <a:xfrm>
            <a:off x="4738776" y="2255808"/>
            <a:ext cx="2484408" cy="1173192"/>
          </a:xfrm>
          <a:custGeom>
            <a:avLst/>
            <a:gdLst>
              <a:gd name="connsiteX0" fmla="*/ 1526876 w 1863306"/>
              <a:gd name="connsiteY0" fmla="*/ 879894 h 879894"/>
              <a:gd name="connsiteX1" fmla="*/ 1285336 w 1863306"/>
              <a:gd name="connsiteY1" fmla="*/ 845389 h 879894"/>
              <a:gd name="connsiteX2" fmla="*/ 1035170 w 1863306"/>
              <a:gd name="connsiteY2" fmla="*/ 810883 h 879894"/>
              <a:gd name="connsiteX3" fmla="*/ 707366 w 1863306"/>
              <a:gd name="connsiteY3" fmla="*/ 724619 h 879894"/>
              <a:gd name="connsiteX4" fmla="*/ 396815 w 1863306"/>
              <a:gd name="connsiteY4" fmla="*/ 638355 h 879894"/>
              <a:gd name="connsiteX5" fmla="*/ 250166 w 1863306"/>
              <a:gd name="connsiteY5" fmla="*/ 552091 h 879894"/>
              <a:gd name="connsiteX6" fmla="*/ 172529 w 1863306"/>
              <a:gd name="connsiteY6" fmla="*/ 508959 h 879894"/>
              <a:gd name="connsiteX7" fmla="*/ 120770 w 1863306"/>
              <a:gd name="connsiteY7" fmla="*/ 457200 h 879894"/>
              <a:gd name="connsiteX8" fmla="*/ 69012 w 1863306"/>
              <a:gd name="connsiteY8" fmla="*/ 414068 h 879894"/>
              <a:gd name="connsiteX9" fmla="*/ 8627 w 1863306"/>
              <a:gd name="connsiteY9" fmla="*/ 301925 h 879894"/>
              <a:gd name="connsiteX10" fmla="*/ 0 w 1863306"/>
              <a:gd name="connsiteY10" fmla="*/ 258792 h 879894"/>
              <a:gd name="connsiteX11" fmla="*/ 25880 w 1863306"/>
              <a:gd name="connsiteY11" fmla="*/ 138023 h 879894"/>
              <a:gd name="connsiteX12" fmla="*/ 241540 w 1863306"/>
              <a:gd name="connsiteY12" fmla="*/ 8626 h 879894"/>
              <a:gd name="connsiteX13" fmla="*/ 388189 w 1863306"/>
              <a:gd name="connsiteY13" fmla="*/ 0 h 879894"/>
              <a:gd name="connsiteX14" fmla="*/ 793631 w 1863306"/>
              <a:gd name="connsiteY14" fmla="*/ 8626 h 879894"/>
              <a:gd name="connsiteX15" fmla="*/ 1371600 w 1863306"/>
              <a:gd name="connsiteY15" fmla="*/ 120770 h 879894"/>
              <a:gd name="connsiteX16" fmla="*/ 1561381 w 1863306"/>
              <a:gd name="connsiteY16" fmla="*/ 189781 h 879894"/>
              <a:gd name="connsiteX17" fmla="*/ 1794295 w 1863306"/>
              <a:gd name="connsiteY17" fmla="*/ 327804 h 879894"/>
              <a:gd name="connsiteX18" fmla="*/ 1846053 w 1863306"/>
              <a:gd name="connsiteY18" fmla="*/ 396815 h 879894"/>
              <a:gd name="connsiteX19" fmla="*/ 1854680 w 1863306"/>
              <a:gd name="connsiteY19" fmla="*/ 448574 h 879894"/>
              <a:gd name="connsiteX20" fmla="*/ 1863306 w 1863306"/>
              <a:gd name="connsiteY20" fmla="*/ 517585 h 879894"/>
              <a:gd name="connsiteX21" fmla="*/ 1777042 w 1863306"/>
              <a:gd name="connsiteY21" fmla="*/ 672860 h 879894"/>
              <a:gd name="connsiteX22" fmla="*/ 1708031 w 1863306"/>
              <a:gd name="connsiteY22" fmla="*/ 776377 h 879894"/>
              <a:gd name="connsiteX23" fmla="*/ 1673525 w 1863306"/>
              <a:gd name="connsiteY23" fmla="*/ 793630 h 879894"/>
              <a:gd name="connsiteX24" fmla="*/ 1604514 w 1863306"/>
              <a:gd name="connsiteY24" fmla="*/ 819509 h 879894"/>
              <a:gd name="connsiteX25" fmla="*/ 1509623 w 1863306"/>
              <a:gd name="connsiteY25" fmla="*/ 845389 h 879894"/>
              <a:gd name="connsiteX26" fmla="*/ 1475117 w 1863306"/>
              <a:gd name="connsiteY26" fmla="*/ 854015 h 879894"/>
              <a:gd name="connsiteX27" fmla="*/ 1406106 w 1863306"/>
              <a:gd name="connsiteY27" fmla="*/ 862642 h 87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63306" h="879894">
                <a:moveTo>
                  <a:pt x="1526876" y="879894"/>
                </a:moveTo>
                <a:lnTo>
                  <a:pt x="1285336" y="845389"/>
                </a:lnTo>
                <a:cubicBezTo>
                  <a:pt x="1054578" y="810274"/>
                  <a:pt x="1209044" y="826689"/>
                  <a:pt x="1035170" y="810883"/>
                </a:cubicBezTo>
                <a:cubicBezTo>
                  <a:pt x="792652" y="765411"/>
                  <a:pt x="997414" y="809633"/>
                  <a:pt x="707366" y="724619"/>
                </a:cubicBezTo>
                <a:cubicBezTo>
                  <a:pt x="604267" y="694400"/>
                  <a:pt x="491133" y="689802"/>
                  <a:pt x="396815" y="638355"/>
                </a:cubicBezTo>
                <a:cubicBezTo>
                  <a:pt x="110130" y="481979"/>
                  <a:pt x="431807" y="661075"/>
                  <a:pt x="250166" y="552091"/>
                </a:cubicBezTo>
                <a:cubicBezTo>
                  <a:pt x="224780" y="536860"/>
                  <a:pt x="196402" y="526466"/>
                  <a:pt x="172529" y="508959"/>
                </a:cubicBezTo>
                <a:cubicBezTo>
                  <a:pt x="152853" y="494530"/>
                  <a:pt x="138756" y="473687"/>
                  <a:pt x="120770" y="457200"/>
                </a:cubicBezTo>
                <a:cubicBezTo>
                  <a:pt x="104215" y="442025"/>
                  <a:pt x="86265" y="428445"/>
                  <a:pt x="69012" y="414068"/>
                </a:cubicBezTo>
                <a:cubicBezTo>
                  <a:pt x="57608" y="394111"/>
                  <a:pt x="17689" y="326846"/>
                  <a:pt x="8627" y="301925"/>
                </a:cubicBezTo>
                <a:cubicBezTo>
                  <a:pt x="3616" y="288145"/>
                  <a:pt x="2876" y="273170"/>
                  <a:pt x="0" y="258792"/>
                </a:cubicBezTo>
                <a:cubicBezTo>
                  <a:pt x="8627" y="218536"/>
                  <a:pt x="3687" y="172700"/>
                  <a:pt x="25880" y="138023"/>
                </a:cubicBezTo>
                <a:cubicBezTo>
                  <a:pt x="70318" y="68589"/>
                  <a:pt x="162483" y="22257"/>
                  <a:pt x="241540" y="8626"/>
                </a:cubicBezTo>
                <a:cubicBezTo>
                  <a:pt x="289796" y="306"/>
                  <a:pt x="339306" y="2875"/>
                  <a:pt x="388189" y="0"/>
                </a:cubicBezTo>
                <a:cubicBezTo>
                  <a:pt x="523336" y="2875"/>
                  <a:pt x="658730" y="-21"/>
                  <a:pt x="793631" y="8626"/>
                </a:cubicBezTo>
                <a:cubicBezTo>
                  <a:pt x="997985" y="21726"/>
                  <a:pt x="1174359" y="62958"/>
                  <a:pt x="1371600" y="120770"/>
                </a:cubicBezTo>
                <a:cubicBezTo>
                  <a:pt x="1436195" y="139703"/>
                  <a:pt x="1499936" y="162293"/>
                  <a:pt x="1561381" y="189781"/>
                </a:cubicBezTo>
                <a:cubicBezTo>
                  <a:pt x="1628093" y="219626"/>
                  <a:pt x="1728727" y="286079"/>
                  <a:pt x="1794295" y="327804"/>
                </a:cubicBezTo>
                <a:cubicBezTo>
                  <a:pt x="1811548" y="350808"/>
                  <a:pt x="1833194" y="371096"/>
                  <a:pt x="1846053" y="396815"/>
                </a:cubicBezTo>
                <a:cubicBezTo>
                  <a:pt x="1853875" y="412459"/>
                  <a:pt x="1852206" y="431259"/>
                  <a:pt x="1854680" y="448574"/>
                </a:cubicBezTo>
                <a:cubicBezTo>
                  <a:pt x="1857959" y="471524"/>
                  <a:pt x="1860431" y="494581"/>
                  <a:pt x="1863306" y="517585"/>
                </a:cubicBezTo>
                <a:cubicBezTo>
                  <a:pt x="1830796" y="647623"/>
                  <a:pt x="1870689" y="528786"/>
                  <a:pt x="1777042" y="672860"/>
                </a:cubicBezTo>
                <a:cubicBezTo>
                  <a:pt x="1722545" y="756702"/>
                  <a:pt x="1762830" y="745064"/>
                  <a:pt x="1708031" y="776377"/>
                </a:cubicBezTo>
                <a:cubicBezTo>
                  <a:pt x="1696866" y="782757"/>
                  <a:pt x="1685395" y="788684"/>
                  <a:pt x="1673525" y="793630"/>
                </a:cubicBezTo>
                <a:cubicBezTo>
                  <a:pt x="1650847" y="803079"/>
                  <a:pt x="1627651" y="811246"/>
                  <a:pt x="1604514" y="819509"/>
                </a:cubicBezTo>
                <a:cubicBezTo>
                  <a:pt x="1537985" y="843269"/>
                  <a:pt x="1571281" y="831687"/>
                  <a:pt x="1509623" y="845389"/>
                </a:cubicBezTo>
                <a:cubicBezTo>
                  <a:pt x="1498049" y="847961"/>
                  <a:pt x="1486812" y="852066"/>
                  <a:pt x="1475117" y="854015"/>
                </a:cubicBezTo>
                <a:cubicBezTo>
                  <a:pt x="1452250" y="857826"/>
                  <a:pt x="1406106" y="862642"/>
                  <a:pt x="1406106" y="86264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800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C8395F18-0569-C9D1-5E2B-6FDC7512553F}"/>
              </a:ext>
            </a:extLst>
          </p:cNvPr>
          <p:cNvSpPr/>
          <p:nvPr/>
        </p:nvSpPr>
        <p:spPr>
          <a:xfrm>
            <a:off x="7522233" y="2827951"/>
            <a:ext cx="1047723" cy="979173"/>
          </a:xfrm>
          <a:custGeom>
            <a:avLst/>
            <a:gdLst>
              <a:gd name="connsiteX0" fmla="*/ 465827 w 785792"/>
              <a:gd name="connsiteY0" fmla="*/ 734380 h 734380"/>
              <a:gd name="connsiteX1" fmla="*/ 189782 w 785792"/>
              <a:gd name="connsiteY1" fmla="*/ 553226 h 734380"/>
              <a:gd name="connsiteX2" fmla="*/ 146650 w 785792"/>
              <a:gd name="connsiteY2" fmla="*/ 527346 h 734380"/>
              <a:gd name="connsiteX3" fmla="*/ 103517 w 785792"/>
              <a:gd name="connsiteY3" fmla="*/ 432456 h 734380"/>
              <a:gd name="connsiteX4" fmla="*/ 86265 w 785792"/>
              <a:gd name="connsiteY4" fmla="*/ 363445 h 734380"/>
              <a:gd name="connsiteX5" fmla="*/ 60385 w 785792"/>
              <a:gd name="connsiteY5" fmla="*/ 303060 h 734380"/>
              <a:gd name="connsiteX6" fmla="*/ 25880 w 785792"/>
              <a:gd name="connsiteY6" fmla="*/ 182290 h 734380"/>
              <a:gd name="connsiteX7" fmla="*/ 0 w 785792"/>
              <a:gd name="connsiteY7" fmla="*/ 78773 h 734380"/>
              <a:gd name="connsiteX8" fmla="*/ 17253 w 785792"/>
              <a:gd name="connsiteY8" fmla="*/ 9762 h 734380"/>
              <a:gd name="connsiteX9" fmla="*/ 77638 w 785792"/>
              <a:gd name="connsiteY9" fmla="*/ 1135 h 734380"/>
              <a:gd name="connsiteX10" fmla="*/ 293299 w 785792"/>
              <a:gd name="connsiteY10" fmla="*/ 9762 h 734380"/>
              <a:gd name="connsiteX11" fmla="*/ 491706 w 785792"/>
              <a:gd name="connsiteY11" fmla="*/ 104652 h 734380"/>
              <a:gd name="connsiteX12" fmla="*/ 621102 w 785792"/>
              <a:gd name="connsiteY12" fmla="*/ 165037 h 734380"/>
              <a:gd name="connsiteX13" fmla="*/ 664234 w 785792"/>
              <a:gd name="connsiteY13" fmla="*/ 199543 h 734380"/>
              <a:gd name="connsiteX14" fmla="*/ 759125 w 785792"/>
              <a:gd name="connsiteY14" fmla="*/ 354818 h 734380"/>
              <a:gd name="connsiteX15" fmla="*/ 785004 w 785792"/>
              <a:gd name="connsiteY15" fmla="*/ 510094 h 734380"/>
              <a:gd name="connsiteX16" fmla="*/ 741872 w 785792"/>
              <a:gd name="connsiteY16" fmla="*/ 596358 h 734380"/>
              <a:gd name="connsiteX17" fmla="*/ 681487 w 785792"/>
              <a:gd name="connsiteY17" fmla="*/ 613611 h 734380"/>
              <a:gd name="connsiteX18" fmla="*/ 629729 w 785792"/>
              <a:gd name="connsiteY18" fmla="*/ 622237 h 734380"/>
              <a:gd name="connsiteX19" fmla="*/ 474453 w 785792"/>
              <a:gd name="connsiteY19" fmla="*/ 639490 h 734380"/>
              <a:gd name="connsiteX20" fmla="*/ 431321 w 785792"/>
              <a:gd name="connsiteY20" fmla="*/ 648116 h 734380"/>
              <a:gd name="connsiteX21" fmla="*/ 396816 w 785792"/>
              <a:gd name="connsiteY21" fmla="*/ 656743 h 734380"/>
              <a:gd name="connsiteX22" fmla="*/ 370936 w 785792"/>
              <a:gd name="connsiteY22" fmla="*/ 656743 h 73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785792" h="734380">
                <a:moveTo>
                  <a:pt x="465827" y="734380"/>
                </a:moveTo>
                <a:lnTo>
                  <a:pt x="189782" y="553226"/>
                </a:lnTo>
                <a:cubicBezTo>
                  <a:pt x="175715" y="544102"/>
                  <a:pt x="146650" y="527346"/>
                  <a:pt x="146650" y="527346"/>
                </a:cubicBezTo>
                <a:cubicBezTo>
                  <a:pt x="132094" y="498236"/>
                  <a:pt x="113284" y="464198"/>
                  <a:pt x="103517" y="432456"/>
                </a:cubicBezTo>
                <a:cubicBezTo>
                  <a:pt x="96544" y="409793"/>
                  <a:pt x="93763" y="385940"/>
                  <a:pt x="86265" y="363445"/>
                </a:cubicBezTo>
                <a:cubicBezTo>
                  <a:pt x="79340" y="342670"/>
                  <a:pt x="67310" y="323835"/>
                  <a:pt x="60385" y="303060"/>
                </a:cubicBezTo>
                <a:cubicBezTo>
                  <a:pt x="47145" y="263341"/>
                  <a:pt x="39120" y="222009"/>
                  <a:pt x="25880" y="182290"/>
                </a:cubicBezTo>
                <a:cubicBezTo>
                  <a:pt x="3096" y="113938"/>
                  <a:pt x="11617" y="148470"/>
                  <a:pt x="0" y="78773"/>
                </a:cubicBezTo>
                <a:cubicBezTo>
                  <a:pt x="5751" y="55769"/>
                  <a:pt x="486" y="26529"/>
                  <a:pt x="17253" y="9762"/>
                </a:cubicBezTo>
                <a:cubicBezTo>
                  <a:pt x="31630" y="-4615"/>
                  <a:pt x="57305" y="1135"/>
                  <a:pt x="77638" y="1135"/>
                </a:cubicBezTo>
                <a:cubicBezTo>
                  <a:pt x="149582" y="1135"/>
                  <a:pt x="221412" y="6886"/>
                  <a:pt x="293299" y="9762"/>
                </a:cubicBezTo>
                <a:cubicBezTo>
                  <a:pt x="359435" y="41392"/>
                  <a:pt x="423063" y="78911"/>
                  <a:pt x="491706" y="104652"/>
                </a:cubicBezTo>
                <a:cubicBezTo>
                  <a:pt x="554147" y="128067"/>
                  <a:pt x="566069" y="128348"/>
                  <a:pt x="621102" y="165037"/>
                </a:cubicBezTo>
                <a:cubicBezTo>
                  <a:pt x="636422" y="175250"/>
                  <a:pt x="651849" y="185919"/>
                  <a:pt x="664234" y="199543"/>
                </a:cubicBezTo>
                <a:cubicBezTo>
                  <a:pt x="702099" y="241194"/>
                  <a:pt x="733699" y="308203"/>
                  <a:pt x="759125" y="354818"/>
                </a:cubicBezTo>
                <a:cubicBezTo>
                  <a:pt x="764541" y="379188"/>
                  <a:pt x="790625" y="483393"/>
                  <a:pt x="785004" y="510094"/>
                </a:cubicBezTo>
                <a:cubicBezTo>
                  <a:pt x="778381" y="541553"/>
                  <a:pt x="764605" y="573625"/>
                  <a:pt x="741872" y="596358"/>
                </a:cubicBezTo>
                <a:cubicBezTo>
                  <a:pt x="727070" y="611160"/>
                  <a:pt x="701885" y="608904"/>
                  <a:pt x="681487" y="613611"/>
                </a:cubicBezTo>
                <a:cubicBezTo>
                  <a:pt x="664444" y="617544"/>
                  <a:pt x="647016" y="619578"/>
                  <a:pt x="629729" y="622237"/>
                </a:cubicBezTo>
                <a:cubicBezTo>
                  <a:pt x="553939" y="633896"/>
                  <a:pt x="564543" y="631300"/>
                  <a:pt x="474453" y="639490"/>
                </a:cubicBezTo>
                <a:cubicBezTo>
                  <a:pt x="460076" y="642365"/>
                  <a:pt x="445634" y="644935"/>
                  <a:pt x="431321" y="648116"/>
                </a:cubicBezTo>
                <a:cubicBezTo>
                  <a:pt x="419748" y="650688"/>
                  <a:pt x="408553" y="655066"/>
                  <a:pt x="396816" y="656743"/>
                </a:cubicBezTo>
                <a:cubicBezTo>
                  <a:pt x="388276" y="657963"/>
                  <a:pt x="379563" y="656743"/>
                  <a:pt x="370936" y="65674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93D5A60-7440-2C2E-BFD6-A7381BA73135}"/>
              </a:ext>
            </a:extLst>
          </p:cNvPr>
          <p:cNvSpPr txBox="1"/>
          <p:nvPr/>
        </p:nvSpPr>
        <p:spPr>
          <a:xfrm>
            <a:off x="521722" y="1158012"/>
            <a:ext cx="5768909" cy="818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0000"/>
                </a:solidFill>
                <a:cs typeface="+mn-ea"/>
                <a:sym typeface="+mn-lt"/>
              </a:rPr>
              <a:t>图中小鸟的数量是多少呢？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A57CBAB-36EE-E54D-5B62-E0E53F7C5564}"/>
              </a:ext>
            </a:extLst>
          </p:cNvPr>
          <p:cNvSpPr txBox="1"/>
          <p:nvPr/>
        </p:nvSpPr>
        <p:spPr>
          <a:xfrm>
            <a:off x="642907" y="2424951"/>
            <a:ext cx="3444351" cy="818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7+3=10</a:t>
            </a:r>
            <a:r>
              <a:rPr lang="zh-CN" altLang="en-US" sz="3600" b="1" dirty="0">
                <a:solidFill>
                  <a:srgbClr val="FF0000"/>
                </a:solidFill>
                <a:cs typeface="+mn-ea"/>
                <a:sym typeface="+mn-lt"/>
              </a:rPr>
              <a:t>（只）</a:t>
            </a:r>
          </a:p>
        </p:txBody>
      </p:sp>
    </p:spTree>
    <p:extLst>
      <p:ext uri="{BB962C8B-B14F-4D97-AF65-F5344CB8AC3E}">
        <p14:creationId xmlns:p14="http://schemas.microsoft.com/office/powerpoint/2010/main" val="393278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8335F2E-4EBF-F74A-DD27-73D7A9903B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8429" y="2053930"/>
            <a:ext cx="6896816" cy="4093468"/>
          </a:xfrm>
          <a:prstGeom prst="rect">
            <a:avLst/>
          </a:prstGeom>
        </p:spPr>
      </p:pic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CB7CAD48-56EF-BEF5-2AB5-967648396DEA}"/>
              </a:ext>
            </a:extLst>
          </p:cNvPr>
          <p:cNvSpPr/>
          <p:nvPr/>
        </p:nvSpPr>
        <p:spPr>
          <a:xfrm>
            <a:off x="3991066" y="4459994"/>
            <a:ext cx="1058313" cy="1014905"/>
          </a:xfrm>
          <a:custGeom>
            <a:avLst/>
            <a:gdLst>
              <a:gd name="connsiteX0" fmla="*/ 681554 w 793735"/>
              <a:gd name="connsiteY0" fmla="*/ 614530 h 761179"/>
              <a:gd name="connsiteX1" fmla="*/ 638422 w 793735"/>
              <a:gd name="connsiteY1" fmla="*/ 640409 h 761179"/>
              <a:gd name="connsiteX2" fmla="*/ 612543 w 793735"/>
              <a:gd name="connsiteY2" fmla="*/ 657662 h 761179"/>
              <a:gd name="connsiteX3" fmla="*/ 586663 w 793735"/>
              <a:gd name="connsiteY3" fmla="*/ 692167 h 761179"/>
              <a:gd name="connsiteX4" fmla="*/ 569410 w 793735"/>
              <a:gd name="connsiteY4" fmla="*/ 735299 h 761179"/>
              <a:gd name="connsiteX5" fmla="*/ 526278 w 793735"/>
              <a:gd name="connsiteY5" fmla="*/ 743926 h 761179"/>
              <a:gd name="connsiteX6" fmla="*/ 431388 w 793735"/>
              <a:gd name="connsiteY6" fmla="*/ 761179 h 761179"/>
              <a:gd name="connsiteX7" fmla="*/ 284739 w 793735"/>
              <a:gd name="connsiteY7" fmla="*/ 752552 h 761179"/>
              <a:gd name="connsiteX8" fmla="*/ 224354 w 793735"/>
              <a:gd name="connsiteY8" fmla="*/ 743926 h 761179"/>
              <a:gd name="connsiteX9" fmla="*/ 181222 w 793735"/>
              <a:gd name="connsiteY9" fmla="*/ 718047 h 761179"/>
              <a:gd name="connsiteX10" fmla="*/ 155343 w 793735"/>
              <a:gd name="connsiteY10" fmla="*/ 649035 h 761179"/>
              <a:gd name="connsiteX11" fmla="*/ 138090 w 793735"/>
              <a:gd name="connsiteY11" fmla="*/ 614530 h 761179"/>
              <a:gd name="connsiteX12" fmla="*/ 112210 w 793735"/>
              <a:gd name="connsiteY12" fmla="*/ 562771 h 761179"/>
              <a:gd name="connsiteX13" fmla="*/ 86331 w 793735"/>
              <a:gd name="connsiteY13" fmla="*/ 502386 h 761179"/>
              <a:gd name="connsiteX14" fmla="*/ 77705 w 793735"/>
              <a:gd name="connsiteY14" fmla="*/ 476507 h 761179"/>
              <a:gd name="connsiteX15" fmla="*/ 25946 w 793735"/>
              <a:gd name="connsiteY15" fmla="*/ 407496 h 761179"/>
              <a:gd name="connsiteX16" fmla="*/ 8693 w 793735"/>
              <a:gd name="connsiteY16" fmla="*/ 347111 h 761179"/>
              <a:gd name="connsiteX17" fmla="*/ 67 w 793735"/>
              <a:gd name="connsiteY17" fmla="*/ 312605 h 761179"/>
              <a:gd name="connsiteX18" fmla="*/ 17320 w 793735"/>
              <a:gd name="connsiteY18" fmla="*/ 217714 h 761179"/>
              <a:gd name="connsiteX19" fmla="*/ 86331 w 793735"/>
              <a:gd name="connsiteY19" fmla="*/ 148703 h 761179"/>
              <a:gd name="connsiteX20" fmla="*/ 146716 w 793735"/>
              <a:gd name="connsiteY20" fmla="*/ 62439 h 761179"/>
              <a:gd name="connsiteX21" fmla="*/ 172595 w 793735"/>
              <a:gd name="connsiteY21" fmla="*/ 27933 h 761179"/>
              <a:gd name="connsiteX22" fmla="*/ 207101 w 793735"/>
              <a:gd name="connsiteY22" fmla="*/ 2054 h 761179"/>
              <a:gd name="connsiteX23" fmla="*/ 509026 w 793735"/>
              <a:gd name="connsiteY23" fmla="*/ 19307 h 761179"/>
              <a:gd name="connsiteX24" fmla="*/ 552158 w 793735"/>
              <a:gd name="connsiteY24" fmla="*/ 36560 h 761179"/>
              <a:gd name="connsiteX25" fmla="*/ 603916 w 793735"/>
              <a:gd name="connsiteY25" fmla="*/ 88318 h 761179"/>
              <a:gd name="connsiteX26" fmla="*/ 638422 w 793735"/>
              <a:gd name="connsiteY26" fmla="*/ 122824 h 761179"/>
              <a:gd name="connsiteX27" fmla="*/ 672927 w 793735"/>
              <a:gd name="connsiteY27" fmla="*/ 174582 h 761179"/>
              <a:gd name="connsiteX28" fmla="*/ 724686 w 793735"/>
              <a:gd name="connsiteY28" fmla="*/ 243594 h 761179"/>
              <a:gd name="connsiteX29" fmla="*/ 785071 w 793735"/>
              <a:gd name="connsiteY29" fmla="*/ 372990 h 761179"/>
              <a:gd name="connsiteX30" fmla="*/ 793697 w 793735"/>
              <a:gd name="connsiteY30" fmla="*/ 416122 h 761179"/>
              <a:gd name="connsiteX31" fmla="*/ 776444 w 793735"/>
              <a:gd name="connsiteY31" fmla="*/ 588650 h 761179"/>
              <a:gd name="connsiteX32" fmla="*/ 733312 w 793735"/>
              <a:gd name="connsiteY32" fmla="*/ 597277 h 761179"/>
              <a:gd name="connsiteX33" fmla="*/ 681554 w 793735"/>
              <a:gd name="connsiteY33" fmla="*/ 614530 h 761179"/>
              <a:gd name="connsiteX34" fmla="*/ 681554 w 793735"/>
              <a:gd name="connsiteY34" fmla="*/ 614530 h 761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93735" h="761179">
                <a:moveTo>
                  <a:pt x="681554" y="614530"/>
                </a:moveTo>
                <a:cubicBezTo>
                  <a:pt x="674365" y="618843"/>
                  <a:pt x="652640" y="631523"/>
                  <a:pt x="638422" y="640409"/>
                </a:cubicBezTo>
                <a:cubicBezTo>
                  <a:pt x="629630" y="645904"/>
                  <a:pt x="619874" y="650331"/>
                  <a:pt x="612543" y="657662"/>
                </a:cubicBezTo>
                <a:cubicBezTo>
                  <a:pt x="602377" y="667828"/>
                  <a:pt x="593645" y="679599"/>
                  <a:pt x="586663" y="692167"/>
                </a:cubicBezTo>
                <a:cubicBezTo>
                  <a:pt x="579143" y="705703"/>
                  <a:pt x="581167" y="725222"/>
                  <a:pt x="569410" y="735299"/>
                </a:cubicBezTo>
                <a:cubicBezTo>
                  <a:pt x="558278" y="744841"/>
                  <a:pt x="540704" y="741303"/>
                  <a:pt x="526278" y="743926"/>
                </a:cubicBezTo>
                <a:cubicBezTo>
                  <a:pt x="404873" y="766000"/>
                  <a:pt x="537931" y="739869"/>
                  <a:pt x="431388" y="761179"/>
                </a:cubicBezTo>
                <a:cubicBezTo>
                  <a:pt x="382505" y="758303"/>
                  <a:pt x="333537" y="756619"/>
                  <a:pt x="284739" y="752552"/>
                </a:cubicBezTo>
                <a:cubicBezTo>
                  <a:pt x="264477" y="750863"/>
                  <a:pt x="243643" y="750356"/>
                  <a:pt x="224354" y="743926"/>
                </a:cubicBezTo>
                <a:cubicBezTo>
                  <a:pt x="208448" y="738624"/>
                  <a:pt x="195599" y="726673"/>
                  <a:pt x="181222" y="718047"/>
                </a:cubicBezTo>
                <a:cubicBezTo>
                  <a:pt x="171738" y="689598"/>
                  <a:pt x="169092" y="679970"/>
                  <a:pt x="155343" y="649035"/>
                </a:cubicBezTo>
                <a:cubicBezTo>
                  <a:pt x="150120" y="637284"/>
                  <a:pt x="143156" y="626350"/>
                  <a:pt x="138090" y="614530"/>
                </a:cubicBezTo>
                <a:cubicBezTo>
                  <a:pt x="116660" y="564528"/>
                  <a:pt x="145366" y="612504"/>
                  <a:pt x="112210" y="562771"/>
                </a:cubicBezTo>
                <a:cubicBezTo>
                  <a:pt x="91981" y="502080"/>
                  <a:pt x="118310" y="577004"/>
                  <a:pt x="86331" y="502386"/>
                </a:cubicBezTo>
                <a:cubicBezTo>
                  <a:pt x="82749" y="494028"/>
                  <a:pt x="82587" y="484178"/>
                  <a:pt x="77705" y="476507"/>
                </a:cubicBezTo>
                <a:cubicBezTo>
                  <a:pt x="62267" y="452248"/>
                  <a:pt x="25946" y="407496"/>
                  <a:pt x="25946" y="407496"/>
                </a:cubicBezTo>
                <a:cubicBezTo>
                  <a:pt x="20195" y="387368"/>
                  <a:pt x="14201" y="367307"/>
                  <a:pt x="8693" y="347111"/>
                </a:cubicBezTo>
                <a:cubicBezTo>
                  <a:pt x="5574" y="335673"/>
                  <a:pt x="-722" y="324435"/>
                  <a:pt x="67" y="312605"/>
                </a:cubicBezTo>
                <a:cubicBezTo>
                  <a:pt x="2206" y="280527"/>
                  <a:pt x="2347" y="246163"/>
                  <a:pt x="17320" y="217714"/>
                </a:cubicBezTo>
                <a:cubicBezTo>
                  <a:pt x="32472" y="188926"/>
                  <a:pt x="66812" y="174729"/>
                  <a:pt x="86331" y="148703"/>
                </a:cubicBezTo>
                <a:cubicBezTo>
                  <a:pt x="146742" y="68153"/>
                  <a:pt x="72374" y="168641"/>
                  <a:pt x="146716" y="62439"/>
                </a:cubicBezTo>
                <a:cubicBezTo>
                  <a:pt x="154961" y="50661"/>
                  <a:pt x="162429" y="38099"/>
                  <a:pt x="172595" y="27933"/>
                </a:cubicBezTo>
                <a:cubicBezTo>
                  <a:pt x="182761" y="17767"/>
                  <a:pt x="195599" y="10680"/>
                  <a:pt x="207101" y="2054"/>
                </a:cubicBezTo>
                <a:cubicBezTo>
                  <a:pt x="234402" y="2935"/>
                  <a:pt x="421493" y="-9872"/>
                  <a:pt x="509026" y="19307"/>
                </a:cubicBezTo>
                <a:cubicBezTo>
                  <a:pt x="523716" y="24204"/>
                  <a:pt x="537781" y="30809"/>
                  <a:pt x="552158" y="36560"/>
                </a:cubicBezTo>
                <a:lnTo>
                  <a:pt x="603916" y="88318"/>
                </a:lnTo>
                <a:cubicBezTo>
                  <a:pt x="615418" y="99820"/>
                  <a:pt x="629399" y="109290"/>
                  <a:pt x="638422" y="122824"/>
                </a:cubicBezTo>
                <a:cubicBezTo>
                  <a:pt x="649924" y="140077"/>
                  <a:pt x="660875" y="157709"/>
                  <a:pt x="672927" y="174582"/>
                </a:cubicBezTo>
                <a:cubicBezTo>
                  <a:pt x="689640" y="197981"/>
                  <a:pt x="711826" y="217875"/>
                  <a:pt x="724686" y="243594"/>
                </a:cubicBezTo>
                <a:cubicBezTo>
                  <a:pt x="768986" y="332192"/>
                  <a:pt x="749061" y="288966"/>
                  <a:pt x="785071" y="372990"/>
                </a:cubicBezTo>
                <a:cubicBezTo>
                  <a:pt x="787946" y="387367"/>
                  <a:pt x="794283" y="401472"/>
                  <a:pt x="793697" y="416122"/>
                </a:cubicBezTo>
                <a:cubicBezTo>
                  <a:pt x="791387" y="473872"/>
                  <a:pt x="794721" y="533820"/>
                  <a:pt x="776444" y="588650"/>
                </a:cubicBezTo>
                <a:cubicBezTo>
                  <a:pt x="771807" y="602560"/>
                  <a:pt x="747457" y="593419"/>
                  <a:pt x="733312" y="597277"/>
                </a:cubicBezTo>
                <a:cubicBezTo>
                  <a:pt x="715767" y="602062"/>
                  <a:pt x="698807" y="608779"/>
                  <a:pt x="681554" y="614530"/>
                </a:cubicBezTo>
                <a:lnTo>
                  <a:pt x="681554" y="61453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F18D3316-B72D-9A31-E5DF-0562C58FCDEF}"/>
              </a:ext>
            </a:extLst>
          </p:cNvPr>
          <p:cNvSpPr/>
          <p:nvPr/>
        </p:nvSpPr>
        <p:spPr>
          <a:xfrm>
            <a:off x="3991155" y="5394386"/>
            <a:ext cx="1046672" cy="730181"/>
          </a:xfrm>
          <a:custGeom>
            <a:avLst/>
            <a:gdLst>
              <a:gd name="connsiteX0" fmla="*/ 517585 w 785004"/>
              <a:gd name="connsiteY0" fmla="*/ 508958 h 547636"/>
              <a:gd name="connsiteX1" fmla="*/ 465826 w 785004"/>
              <a:gd name="connsiteY1" fmla="*/ 534837 h 547636"/>
              <a:gd name="connsiteX2" fmla="*/ 69011 w 785004"/>
              <a:gd name="connsiteY2" fmla="*/ 500332 h 547636"/>
              <a:gd name="connsiteX3" fmla="*/ 25879 w 785004"/>
              <a:gd name="connsiteY3" fmla="*/ 448573 h 547636"/>
              <a:gd name="connsiteX4" fmla="*/ 0 w 785004"/>
              <a:gd name="connsiteY4" fmla="*/ 345056 h 547636"/>
              <a:gd name="connsiteX5" fmla="*/ 17253 w 785004"/>
              <a:gd name="connsiteY5" fmla="*/ 276045 h 547636"/>
              <a:gd name="connsiteX6" fmla="*/ 69011 w 785004"/>
              <a:gd name="connsiteY6" fmla="*/ 232913 h 547636"/>
              <a:gd name="connsiteX7" fmla="*/ 172528 w 785004"/>
              <a:gd name="connsiteY7" fmla="*/ 198407 h 547636"/>
              <a:gd name="connsiteX8" fmla="*/ 198408 w 785004"/>
              <a:gd name="connsiteY8" fmla="*/ 181154 h 547636"/>
              <a:gd name="connsiteX9" fmla="*/ 224287 w 785004"/>
              <a:gd name="connsiteY9" fmla="*/ 172528 h 547636"/>
              <a:gd name="connsiteX10" fmla="*/ 267419 w 785004"/>
              <a:gd name="connsiteY10" fmla="*/ 146649 h 547636"/>
              <a:gd name="connsiteX11" fmla="*/ 336430 w 785004"/>
              <a:gd name="connsiteY11" fmla="*/ 112143 h 547636"/>
              <a:gd name="connsiteX12" fmla="*/ 370936 w 785004"/>
              <a:gd name="connsiteY12" fmla="*/ 86264 h 547636"/>
              <a:gd name="connsiteX13" fmla="*/ 388189 w 785004"/>
              <a:gd name="connsiteY13" fmla="*/ 60385 h 547636"/>
              <a:gd name="connsiteX14" fmla="*/ 431321 w 785004"/>
              <a:gd name="connsiteY14" fmla="*/ 51758 h 547636"/>
              <a:gd name="connsiteX15" fmla="*/ 534838 w 785004"/>
              <a:gd name="connsiteY15" fmla="*/ 25879 h 547636"/>
              <a:gd name="connsiteX16" fmla="*/ 629728 w 785004"/>
              <a:gd name="connsiteY16" fmla="*/ 0 h 547636"/>
              <a:gd name="connsiteX17" fmla="*/ 767751 w 785004"/>
              <a:gd name="connsiteY17" fmla="*/ 51758 h 547636"/>
              <a:gd name="connsiteX18" fmla="*/ 785004 w 785004"/>
              <a:gd name="connsiteY18" fmla="*/ 86264 h 547636"/>
              <a:gd name="connsiteX19" fmla="*/ 767751 w 785004"/>
              <a:gd name="connsiteY19" fmla="*/ 396815 h 547636"/>
              <a:gd name="connsiteX20" fmla="*/ 560717 w 785004"/>
              <a:gd name="connsiteY20" fmla="*/ 491705 h 547636"/>
              <a:gd name="connsiteX21" fmla="*/ 517585 w 785004"/>
              <a:gd name="connsiteY21" fmla="*/ 508958 h 547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004" h="547636">
                <a:moveTo>
                  <a:pt x="517585" y="508958"/>
                </a:moveTo>
                <a:cubicBezTo>
                  <a:pt x="501770" y="516147"/>
                  <a:pt x="485096" y="533981"/>
                  <a:pt x="465826" y="534837"/>
                </a:cubicBezTo>
                <a:cubicBezTo>
                  <a:pt x="160596" y="548403"/>
                  <a:pt x="222142" y="565959"/>
                  <a:pt x="69011" y="500332"/>
                </a:cubicBezTo>
                <a:cubicBezTo>
                  <a:pt x="54642" y="485963"/>
                  <a:pt x="33886" y="468591"/>
                  <a:pt x="25879" y="448573"/>
                </a:cubicBezTo>
                <a:cubicBezTo>
                  <a:pt x="13109" y="416649"/>
                  <a:pt x="6770" y="378907"/>
                  <a:pt x="0" y="345056"/>
                </a:cubicBezTo>
                <a:cubicBezTo>
                  <a:pt x="1245" y="338830"/>
                  <a:pt x="9672" y="287416"/>
                  <a:pt x="17253" y="276045"/>
                </a:cubicBezTo>
                <a:cubicBezTo>
                  <a:pt x="25090" y="264290"/>
                  <a:pt x="54545" y="238700"/>
                  <a:pt x="69011" y="232913"/>
                </a:cubicBezTo>
                <a:cubicBezTo>
                  <a:pt x="145733" y="202224"/>
                  <a:pt x="108889" y="230227"/>
                  <a:pt x="172528" y="198407"/>
                </a:cubicBezTo>
                <a:cubicBezTo>
                  <a:pt x="181801" y="193770"/>
                  <a:pt x="189135" y="185791"/>
                  <a:pt x="198408" y="181154"/>
                </a:cubicBezTo>
                <a:cubicBezTo>
                  <a:pt x="206541" y="177088"/>
                  <a:pt x="216154" y="176594"/>
                  <a:pt x="224287" y="172528"/>
                </a:cubicBezTo>
                <a:cubicBezTo>
                  <a:pt x="239284" y="165030"/>
                  <a:pt x="252422" y="154147"/>
                  <a:pt x="267419" y="146649"/>
                </a:cubicBezTo>
                <a:cubicBezTo>
                  <a:pt x="339940" y="110388"/>
                  <a:pt x="228827" y="183878"/>
                  <a:pt x="336430" y="112143"/>
                </a:cubicBezTo>
                <a:cubicBezTo>
                  <a:pt x="348393" y="104168"/>
                  <a:pt x="360770" y="96430"/>
                  <a:pt x="370936" y="86264"/>
                </a:cubicBezTo>
                <a:cubicBezTo>
                  <a:pt x="378267" y="78933"/>
                  <a:pt x="379187" y="65529"/>
                  <a:pt x="388189" y="60385"/>
                </a:cubicBezTo>
                <a:cubicBezTo>
                  <a:pt x="400919" y="53111"/>
                  <a:pt x="417049" y="55116"/>
                  <a:pt x="431321" y="51758"/>
                </a:cubicBezTo>
                <a:cubicBezTo>
                  <a:pt x="465943" y="43612"/>
                  <a:pt x="500639" y="35650"/>
                  <a:pt x="534838" y="25879"/>
                </a:cubicBezTo>
                <a:cubicBezTo>
                  <a:pt x="606622" y="5369"/>
                  <a:pt x="574914" y="13703"/>
                  <a:pt x="629728" y="0"/>
                </a:cubicBezTo>
                <a:cubicBezTo>
                  <a:pt x="807929" y="23760"/>
                  <a:pt x="738476" y="-26308"/>
                  <a:pt x="767751" y="51758"/>
                </a:cubicBezTo>
                <a:cubicBezTo>
                  <a:pt x="772266" y="63799"/>
                  <a:pt x="779253" y="74762"/>
                  <a:pt x="785004" y="86264"/>
                </a:cubicBezTo>
                <a:cubicBezTo>
                  <a:pt x="779253" y="189781"/>
                  <a:pt x="783348" y="294318"/>
                  <a:pt x="767751" y="396815"/>
                </a:cubicBezTo>
                <a:cubicBezTo>
                  <a:pt x="747557" y="529518"/>
                  <a:pt x="676051" y="485635"/>
                  <a:pt x="560717" y="491705"/>
                </a:cubicBezTo>
                <a:cubicBezTo>
                  <a:pt x="518245" y="505864"/>
                  <a:pt x="533400" y="501769"/>
                  <a:pt x="517585" y="508958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5A60360-B3C7-223D-DD3F-E54D391B3FA5}"/>
              </a:ext>
            </a:extLst>
          </p:cNvPr>
          <p:cNvSpPr txBox="1"/>
          <p:nvPr/>
        </p:nvSpPr>
        <p:spPr>
          <a:xfrm>
            <a:off x="514377" y="1235129"/>
            <a:ext cx="5581623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FF0000"/>
                </a:solidFill>
                <a:cs typeface="+mn-ea"/>
                <a:sym typeface="+mn-lt"/>
              </a:rPr>
              <a:t>图中花的数量是多少呢？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898B8EA-DA6B-9065-ED7F-176FFF304344}"/>
              </a:ext>
            </a:extLst>
          </p:cNvPr>
          <p:cNvSpPr txBox="1"/>
          <p:nvPr/>
        </p:nvSpPr>
        <p:spPr>
          <a:xfrm>
            <a:off x="863244" y="2654978"/>
            <a:ext cx="2905661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cs typeface="+mn-ea"/>
                <a:sym typeface="+mn-lt"/>
              </a:rPr>
              <a:t>7+3=10</a:t>
            </a:r>
            <a:r>
              <a:rPr lang="zh-CN" altLang="en-US" sz="3200" b="1" dirty="0">
                <a:solidFill>
                  <a:srgbClr val="FF0000"/>
                </a:solidFill>
                <a:cs typeface="+mn-ea"/>
                <a:sym typeface="+mn-lt"/>
              </a:rPr>
              <a:t>（朵）</a:t>
            </a:r>
          </a:p>
        </p:txBody>
      </p:sp>
    </p:spTree>
    <p:extLst>
      <p:ext uri="{BB962C8B-B14F-4D97-AF65-F5344CB8AC3E}">
        <p14:creationId xmlns:p14="http://schemas.microsoft.com/office/powerpoint/2010/main" val="276714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EE16F53-4A8D-746C-CE86-4109815EC11F}"/>
              </a:ext>
            </a:extLst>
          </p:cNvPr>
          <p:cNvSpPr txBox="1"/>
          <p:nvPr/>
        </p:nvSpPr>
        <p:spPr>
          <a:xfrm>
            <a:off x="1591438" y="532470"/>
            <a:ext cx="9560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想一想，生活中用</a:t>
            </a:r>
            <a:r>
              <a:rPr lang="en-US" altLang="zh-CN" sz="3200" b="1" dirty="0">
                <a:solidFill>
                  <a:prstClr val="black"/>
                </a:solidFill>
                <a:cs typeface="+mn-ea"/>
                <a:sym typeface="+mn-lt"/>
              </a:rPr>
              <a:t>7+3=10</a:t>
            </a:r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还可以表示什么呢？</a:t>
            </a:r>
          </a:p>
        </p:txBody>
      </p: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BB333486-E4D9-59B3-F77B-6F1D44B77F45}"/>
              </a:ext>
            </a:extLst>
          </p:cNvPr>
          <p:cNvGrpSpPr/>
          <p:nvPr/>
        </p:nvGrpSpPr>
        <p:grpSpPr>
          <a:xfrm>
            <a:off x="661649" y="1288233"/>
            <a:ext cx="4859323" cy="2877127"/>
            <a:chOff x="318856" y="1143218"/>
            <a:chExt cx="4859323" cy="2877127"/>
          </a:xfrm>
        </p:grpSpPr>
        <p:pic>
          <p:nvPicPr>
            <p:cNvPr id="45" name="图形 51">
              <a:extLst>
                <a:ext uri="{FF2B5EF4-FFF2-40B4-BE49-F238E27FC236}">
                  <a16:creationId xmlns:a16="http://schemas.microsoft.com/office/drawing/2014/main" id="{BFA1C3DD-D63C-45B9-8919-091AB1438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7466" y="1431462"/>
              <a:ext cx="953008" cy="988305"/>
            </a:xfrm>
            <a:prstGeom prst="rect">
              <a:avLst/>
            </a:prstGeom>
          </p:spPr>
        </p:pic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22BBEACF-AEB1-BC36-709B-CFB54F79CDBC}"/>
                </a:ext>
              </a:extLst>
            </p:cNvPr>
            <p:cNvSpPr/>
            <p:nvPr/>
          </p:nvSpPr>
          <p:spPr>
            <a:xfrm>
              <a:off x="2549741" y="1453787"/>
              <a:ext cx="1205901" cy="1790898"/>
            </a:xfrm>
            <a:custGeom>
              <a:avLst/>
              <a:gdLst>
                <a:gd name="connsiteX0" fmla="*/ 491343 w 1205901"/>
                <a:gd name="connsiteY0" fmla="*/ 1679069 h 1790898"/>
                <a:gd name="connsiteX1" fmla="*/ 380255 w 1205901"/>
                <a:gd name="connsiteY1" fmla="*/ 1655506 h 1790898"/>
                <a:gd name="connsiteX2" fmla="*/ 369830 w 1205901"/>
                <a:gd name="connsiteY2" fmla="*/ 1601506 h 1790898"/>
                <a:gd name="connsiteX3" fmla="*/ 382828 w 1205901"/>
                <a:gd name="connsiteY3" fmla="*/ 1551178 h 1790898"/>
                <a:gd name="connsiteX4" fmla="*/ 417553 w 1205901"/>
                <a:gd name="connsiteY4" fmla="*/ 1520257 h 1790898"/>
                <a:gd name="connsiteX5" fmla="*/ 458863 w 1205901"/>
                <a:gd name="connsiteY5" fmla="*/ 1518612 h 1790898"/>
                <a:gd name="connsiteX6" fmla="*/ 493536 w 1205901"/>
                <a:gd name="connsiteY6" fmla="*/ 1554057 h 1790898"/>
                <a:gd name="connsiteX7" fmla="*/ 491343 w 1205901"/>
                <a:gd name="connsiteY7" fmla="*/ 1679069 h 1790898"/>
                <a:gd name="connsiteX8" fmla="*/ 1082536 w 1205901"/>
                <a:gd name="connsiteY8" fmla="*/ 1647490 h 1790898"/>
                <a:gd name="connsiteX9" fmla="*/ 1085514 w 1205901"/>
                <a:gd name="connsiteY9" fmla="*/ 1673879 h 1790898"/>
                <a:gd name="connsiteX10" fmla="*/ 1081895 w 1205901"/>
                <a:gd name="connsiteY10" fmla="*/ 1696345 h 1790898"/>
                <a:gd name="connsiteX11" fmla="*/ 1059605 w 1205901"/>
                <a:gd name="connsiteY11" fmla="*/ 1749454 h 1790898"/>
                <a:gd name="connsiteX12" fmla="*/ 1009515 w 1205901"/>
                <a:gd name="connsiteY12" fmla="*/ 1738831 h 1790898"/>
                <a:gd name="connsiteX13" fmla="*/ 1011982 w 1205901"/>
                <a:gd name="connsiteY13" fmla="*/ 1728088 h 1790898"/>
                <a:gd name="connsiteX14" fmla="*/ 1014875 w 1205901"/>
                <a:gd name="connsiteY14" fmla="*/ 1698363 h 1790898"/>
                <a:gd name="connsiteX15" fmla="*/ 1040373 w 1205901"/>
                <a:gd name="connsiteY15" fmla="*/ 1630923 h 1790898"/>
                <a:gd name="connsiteX16" fmla="*/ 1082536 w 1205901"/>
                <a:gd name="connsiteY16" fmla="*/ 1647490 h 1790898"/>
                <a:gd name="connsiteX17" fmla="*/ 1124626 w 1205901"/>
                <a:gd name="connsiteY17" fmla="*/ 1438762 h 1790898"/>
                <a:gd name="connsiteX18" fmla="*/ 1125154 w 1205901"/>
                <a:gd name="connsiteY18" fmla="*/ 1447465 h 1790898"/>
                <a:gd name="connsiteX19" fmla="*/ 1120643 w 1205901"/>
                <a:gd name="connsiteY19" fmla="*/ 1453128 h 1790898"/>
                <a:gd name="connsiteX20" fmla="*/ 1113864 w 1205901"/>
                <a:gd name="connsiteY20" fmla="*/ 1460603 h 1790898"/>
                <a:gd name="connsiteX21" fmla="*/ 1107105 w 1205901"/>
                <a:gd name="connsiteY21" fmla="*/ 1491453 h 1790898"/>
                <a:gd name="connsiteX22" fmla="*/ 1093379 w 1205901"/>
                <a:gd name="connsiteY22" fmla="*/ 1522344 h 1790898"/>
                <a:gd name="connsiteX23" fmla="*/ 1063454 w 1205901"/>
                <a:gd name="connsiteY23" fmla="*/ 1516082 h 1790898"/>
                <a:gd name="connsiteX24" fmla="*/ 1051111 w 1205901"/>
                <a:gd name="connsiteY24" fmla="*/ 1355463 h 1790898"/>
                <a:gd name="connsiteX25" fmla="*/ 1124626 w 1205901"/>
                <a:gd name="connsiteY25" fmla="*/ 1438762 h 1790898"/>
                <a:gd name="connsiteX26" fmla="*/ 1047726 w 1205901"/>
                <a:gd name="connsiteY26" fmla="*/ 1465750 h 1790898"/>
                <a:gd name="connsiteX27" fmla="*/ 1014234 w 1205901"/>
                <a:gd name="connsiteY27" fmla="*/ 1427989 h 1790898"/>
                <a:gd name="connsiteX28" fmla="*/ 974401 w 1205901"/>
                <a:gd name="connsiteY28" fmla="*/ 1361303 h 1790898"/>
                <a:gd name="connsiteX29" fmla="*/ 899723 w 1205901"/>
                <a:gd name="connsiteY29" fmla="*/ 1349968 h 1790898"/>
                <a:gd name="connsiteX30" fmla="*/ 899706 w 1205901"/>
                <a:gd name="connsiteY30" fmla="*/ 1350648 h 1790898"/>
                <a:gd name="connsiteX31" fmla="*/ 997641 w 1205901"/>
                <a:gd name="connsiteY31" fmla="*/ 1434874 h 1790898"/>
                <a:gd name="connsiteX32" fmla="*/ 998303 w 1205901"/>
                <a:gd name="connsiteY32" fmla="*/ 1438304 h 1790898"/>
                <a:gd name="connsiteX33" fmla="*/ 1001134 w 1205901"/>
                <a:gd name="connsiteY33" fmla="*/ 1440366 h 1790898"/>
                <a:gd name="connsiteX34" fmla="*/ 1037791 w 1205901"/>
                <a:gd name="connsiteY34" fmla="*/ 1494569 h 1790898"/>
                <a:gd name="connsiteX35" fmla="*/ 1016314 w 1205901"/>
                <a:gd name="connsiteY35" fmla="*/ 1544319 h 1790898"/>
                <a:gd name="connsiteX36" fmla="*/ 986412 w 1205901"/>
                <a:gd name="connsiteY36" fmla="*/ 1551516 h 1790898"/>
                <a:gd name="connsiteX37" fmla="*/ 921761 w 1205901"/>
                <a:gd name="connsiteY37" fmla="*/ 1492097 h 1790898"/>
                <a:gd name="connsiteX38" fmla="*/ 917975 w 1205901"/>
                <a:gd name="connsiteY38" fmla="*/ 1485451 h 1790898"/>
                <a:gd name="connsiteX39" fmla="*/ 910836 w 1205901"/>
                <a:gd name="connsiteY39" fmla="*/ 1488205 h 1790898"/>
                <a:gd name="connsiteX40" fmla="*/ 721462 w 1205901"/>
                <a:gd name="connsiteY40" fmla="*/ 1441636 h 1790898"/>
                <a:gd name="connsiteX41" fmla="*/ 782410 w 1205901"/>
                <a:gd name="connsiteY41" fmla="*/ 1499739 h 1790898"/>
                <a:gd name="connsiteX42" fmla="*/ 910235 w 1205901"/>
                <a:gd name="connsiteY42" fmla="*/ 1507270 h 1790898"/>
                <a:gd name="connsiteX43" fmla="*/ 982767 w 1205901"/>
                <a:gd name="connsiteY43" fmla="*/ 1568870 h 1790898"/>
                <a:gd name="connsiteX44" fmla="*/ 993969 w 1205901"/>
                <a:gd name="connsiteY44" fmla="*/ 1570047 h 1790898"/>
                <a:gd name="connsiteX45" fmla="*/ 1027398 w 1205901"/>
                <a:gd name="connsiteY45" fmla="*/ 1558189 h 1790898"/>
                <a:gd name="connsiteX46" fmla="*/ 1028054 w 1205901"/>
                <a:gd name="connsiteY46" fmla="*/ 1557648 h 1790898"/>
                <a:gd name="connsiteX47" fmla="*/ 1043068 w 1205901"/>
                <a:gd name="connsiteY47" fmla="*/ 1538870 h 1790898"/>
                <a:gd name="connsiteX48" fmla="*/ 1007179 w 1205901"/>
                <a:gd name="connsiteY48" fmla="*/ 1671038 h 1790898"/>
                <a:gd name="connsiteX49" fmla="*/ 1002709 w 1205901"/>
                <a:gd name="connsiteY49" fmla="*/ 1662949 h 1790898"/>
                <a:gd name="connsiteX50" fmla="*/ 920463 w 1205901"/>
                <a:gd name="connsiteY50" fmla="*/ 1609665 h 1790898"/>
                <a:gd name="connsiteX51" fmla="*/ 835865 w 1205901"/>
                <a:gd name="connsiteY51" fmla="*/ 1613127 h 1790898"/>
                <a:gd name="connsiteX52" fmla="*/ 987503 w 1205901"/>
                <a:gd name="connsiteY52" fmla="*/ 1672141 h 1790898"/>
                <a:gd name="connsiteX53" fmla="*/ 994955 w 1205901"/>
                <a:gd name="connsiteY53" fmla="*/ 1723029 h 1790898"/>
                <a:gd name="connsiteX54" fmla="*/ 994538 w 1205901"/>
                <a:gd name="connsiteY54" fmla="*/ 1724133 h 1790898"/>
                <a:gd name="connsiteX55" fmla="*/ 994422 w 1205901"/>
                <a:gd name="connsiteY55" fmla="*/ 1725305 h 1790898"/>
                <a:gd name="connsiteX56" fmla="*/ 691699 w 1205901"/>
                <a:gd name="connsiteY56" fmla="*/ 1787643 h 1790898"/>
                <a:gd name="connsiteX57" fmla="*/ 691256 w 1205901"/>
                <a:gd name="connsiteY57" fmla="*/ 1787602 h 1790898"/>
                <a:gd name="connsiteX58" fmla="*/ 690812 w 1205901"/>
                <a:gd name="connsiteY58" fmla="*/ 1787606 h 1790898"/>
                <a:gd name="connsiteX59" fmla="*/ 510532 w 1205901"/>
                <a:gd name="connsiteY59" fmla="*/ 1683914 h 1790898"/>
                <a:gd name="connsiteX60" fmla="*/ 616451 w 1205901"/>
                <a:gd name="connsiteY60" fmla="*/ 1400480 h 1790898"/>
                <a:gd name="connsiteX61" fmla="*/ 750948 w 1205901"/>
                <a:gd name="connsiteY61" fmla="*/ 1318529 h 1790898"/>
                <a:gd name="connsiteX62" fmla="*/ 760782 w 1205901"/>
                <a:gd name="connsiteY62" fmla="*/ 1375637 h 1790898"/>
                <a:gd name="connsiteX63" fmla="*/ 787344 w 1205901"/>
                <a:gd name="connsiteY63" fmla="*/ 1282584 h 1790898"/>
                <a:gd name="connsiteX64" fmla="*/ 831119 w 1205901"/>
                <a:gd name="connsiteY64" fmla="*/ 1284781 h 1790898"/>
                <a:gd name="connsiteX65" fmla="*/ 994543 w 1205901"/>
                <a:gd name="connsiteY65" fmla="*/ 1260630 h 1790898"/>
                <a:gd name="connsiteX66" fmla="*/ 1047726 w 1205901"/>
                <a:gd name="connsiteY66" fmla="*/ 1465750 h 1790898"/>
                <a:gd name="connsiteX67" fmla="*/ 1171697 w 1205901"/>
                <a:gd name="connsiteY67" fmla="*/ 1049112 h 1790898"/>
                <a:gd name="connsiteX68" fmla="*/ 1096752 w 1205901"/>
                <a:gd name="connsiteY68" fmla="*/ 1109318 h 1790898"/>
                <a:gd name="connsiteX69" fmla="*/ 1165559 w 1205901"/>
                <a:gd name="connsiteY69" fmla="*/ 1070946 h 1790898"/>
                <a:gd name="connsiteX70" fmla="*/ 995602 w 1205901"/>
                <a:gd name="connsiteY70" fmla="*/ 1242017 h 1790898"/>
                <a:gd name="connsiteX71" fmla="*/ 671725 w 1205901"/>
                <a:gd name="connsiteY71" fmla="*/ 1229270 h 1790898"/>
                <a:gd name="connsiteX72" fmla="*/ 716527 w 1205901"/>
                <a:gd name="connsiteY72" fmla="*/ 1219427 h 1790898"/>
                <a:gd name="connsiteX73" fmla="*/ 808735 w 1205901"/>
                <a:gd name="connsiteY73" fmla="*/ 1188297 h 1790898"/>
                <a:gd name="connsiteX74" fmla="*/ 808662 w 1205901"/>
                <a:gd name="connsiteY74" fmla="*/ 1187099 h 1790898"/>
                <a:gd name="connsiteX75" fmla="*/ 651387 w 1205901"/>
                <a:gd name="connsiteY75" fmla="*/ 1216305 h 1790898"/>
                <a:gd name="connsiteX76" fmla="*/ 617677 w 1205901"/>
                <a:gd name="connsiteY76" fmla="*/ 1186934 h 1790898"/>
                <a:gd name="connsiteX77" fmla="*/ 647471 w 1205901"/>
                <a:gd name="connsiteY77" fmla="*/ 1181946 h 1790898"/>
                <a:gd name="connsiteX78" fmla="*/ 679021 w 1205901"/>
                <a:gd name="connsiteY78" fmla="*/ 1177939 h 1790898"/>
                <a:gd name="connsiteX79" fmla="*/ 809454 w 1205901"/>
                <a:gd name="connsiteY79" fmla="*/ 1152019 h 1790898"/>
                <a:gd name="connsiteX80" fmla="*/ 809486 w 1205901"/>
                <a:gd name="connsiteY80" fmla="*/ 1151020 h 1790898"/>
                <a:gd name="connsiteX81" fmla="*/ 604134 w 1205901"/>
                <a:gd name="connsiteY81" fmla="*/ 1171162 h 1790898"/>
                <a:gd name="connsiteX82" fmla="*/ 579585 w 1205901"/>
                <a:gd name="connsiteY82" fmla="*/ 1130308 h 1790898"/>
                <a:gd name="connsiteX83" fmla="*/ 665911 w 1205901"/>
                <a:gd name="connsiteY83" fmla="*/ 838834 h 1790898"/>
                <a:gd name="connsiteX84" fmla="*/ 680126 w 1205901"/>
                <a:gd name="connsiteY84" fmla="*/ 827013 h 1790898"/>
                <a:gd name="connsiteX85" fmla="*/ 680126 w 1205901"/>
                <a:gd name="connsiteY85" fmla="*/ 827013 h 1790898"/>
                <a:gd name="connsiteX86" fmla="*/ 650427 w 1205901"/>
                <a:gd name="connsiteY86" fmla="*/ 819866 h 1790898"/>
                <a:gd name="connsiteX87" fmla="*/ 444458 w 1205901"/>
                <a:gd name="connsiteY87" fmla="*/ 690097 h 1790898"/>
                <a:gd name="connsiteX88" fmla="*/ 485512 w 1205901"/>
                <a:gd name="connsiteY88" fmla="*/ 632006 h 1790898"/>
                <a:gd name="connsiteX89" fmla="*/ 586010 w 1205901"/>
                <a:gd name="connsiteY89" fmla="*/ 724309 h 1790898"/>
                <a:gd name="connsiteX90" fmla="*/ 634995 w 1205901"/>
                <a:gd name="connsiteY90" fmla="*/ 770634 h 1790898"/>
                <a:gd name="connsiteX91" fmla="*/ 658610 w 1205901"/>
                <a:gd name="connsiteY91" fmla="*/ 790865 h 1790898"/>
                <a:gd name="connsiteX92" fmla="*/ 685968 w 1205901"/>
                <a:gd name="connsiteY92" fmla="*/ 804944 h 1790898"/>
                <a:gd name="connsiteX93" fmla="*/ 675954 w 1205901"/>
                <a:gd name="connsiteY93" fmla="*/ 750281 h 1790898"/>
                <a:gd name="connsiteX94" fmla="*/ 639706 w 1205901"/>
                <a:gd name="connsiteY94" fmla="*/ 668325 h 1790898"/>
                <a:gd name="connsiteX95" fmla="*/ 527101 w 1205901"/>
                <a:gd name="connsiteY95" fmla="*/ 543901 h 1790898"/>
                <a:gd name="connsiteX96" fmla="*/ 520473 w 1205901"/>
                <a:gd name="connsiteY96" fmla="*/ 503178 h 1790898"/>
                <a:gd name="connsiteX97" fmla="*/ 520264 w 1205901"/>
                <a:gd name="connsiteY97" fmla="*/ 503132 h 1790898"/>
                <a:gd name="connsiteX98" fmla="*/ 426273 w 1205901"/>
                <a:gd name="connsiteY98" fmla="*/ 684055 h 1790898"/>
                <a:gd name="connsiteX99" fmla="*/ 143389 w 1205901"/>
                <a:gd name="connsiteY99" fmla="*/ 788329 h 1790898"/>
                <a:gd name="connsiteX100" fmla="*/ 27985 w 1205901"/>
                <a:gd name="connsiteY100" fmla="*/ 735531 h 1790898"/>
                <a:gd name="connsiteX101" fmla="*/ 1153 w 1205901"/>
                <a:gd name="connsiteY101" fmla="*/ 680766 h 1790898"/>
                <a:gd name="connsiteX102" fmla="*/ 55957 w 1205901"/>
                <a:gd name="connsiteY102" fmla="*/ 649780 h 1790898"/>
                <a:gd name="connsiteX103" fmla="*/ 77220 w 1205901"/>
                <a:gd name="connsiteY103" fmla="*/ 645784 h 1790898"/>
                <a:gd name="connsiteX104" fmla="*/ 270162 w 1205901"/>
                <a:gd name="connsiteY104" fmla="*/ 554634 h 1790898"/>
                <a:gd name="connsiteX105" fmla="*/ 405486 w 1205901"/>
                <a:gd name="connsiteY105" fmla="*/ 436952 h 1790898"/>
                <a:gd name="connsiteX106" fmla="*/ 441548 w 1205901"/>
                <a:gd name="connsiteY106" fmla="*/ 397289 h 1790898"/>
                <a:gd name="connsiteX107" fmla="*/ 509418 w 1205901"/>
                <a:gd name="connsiteY107" fmla="*/ 378099 h 1790898"/>
                <a:gd name="connsiteX108" fmla="*/ 553454 w 1205901"/>
                <a:gd name="connsiteY108" fmla="*/ 415835 h 1790898"/>
                <a:gd name="connsiteX109" fmla="*/ 588299 w 1205901"/>
                <a:gd name="connsiteY109" fmla="*/ 492691 h 1790898"/>
                <a:gd name="connsiteX110" fmla="*/ 716313 w 1205901"/>
                <a:gd name="connsiteY110" fmla="*/ 765289 h 1790898"/>
                <a:gd name="connsiteX111" fmla="*/ 721737 w 1205901"/>
                <a:gd name="connsiteY111" fmla="*/ 773882 h 1790898"/>
                <a:gd name="connsiteX112" fmla="*/ 733952 w 1205901"/>
                <a:gd name="connsiteY112" fmla="*/ 759099 h 1790898"/>
                <a:gd name="connsiteX113" fmla="*/ 762858 w 1205901"/>
                <a:gd name="connsiteY113" fmla="*/ 736500 h 1790898"/>
                <a:gd name="connsiteX114" fmla="*/ 772031 w 1205901"/>
                <a:gd name="connsiteY114" fmla="*/ 734974 h 1790898"/>
                <a:gd name="connsiteX115" fmla="*/ 769809 w 1205901"/>
                <a:gd name="connsiteY115" fmla="*/ 724616 h 1790898"/>
                <a:gd name="connsiteX116" fmla="*/ 768803 w 1205901"/>
                <a:gd name="connsiteY116" fmla="*/ 719844 h 1790898"/>
                <a:gd name="connsiteX117" fmla="*/ 767024 w 1205901"/>
                <a:gd name="connsiteY117" fmla="*/ 393172 h 1790898"/>
                <a:gd name="connsiteX118" fmla="*/ 1103778 w 1205901"/>
                <a:gd name="connsiteY118" fmla="*/ 894 h 1790898"/>
                <a:gd name="connsiteX119" fmla="*/ 1195306 w 1205901"/>
                <a:gd name="connsiteY119" fmla="*/ 31410 h 1790898"/>
                <a:gd name="connsiteX120" fmla="*/ 1130770 w 1205901"/>
                <a:gd name="connsiteY120" fmla="*/ 279387 h 1790898"/>
                <a:gd name="connsiteX121" fmla="*/ 953605 w 1205901"/>
                <a:gd name="connsiteY121" fmla="*/ 459748 h 1790898"/>
                <a:gd name="connsiteX122" fmla="*/ 953614 w 1205901"/>
                <a:gd name="connsiteY122" fmla="*/ 459239 h 1790898"/>
                <a:gd name="connsiteX123" fmla="*/ 950240 w 1205901"/>
                <a:gd name="connsiteY123" fmla="*/ 459296 h 1790898"/>
                <a:gd name="connsiteX124" fmla="*/ 935707 w 1205901"/>
                <a:gd name="connsiteY124" fmla="*/ 428353 h 1790898"/>
                <a:gd name="connsiteX125" fmla="*/ 862268 w 1205901"/>
                <a:gd name="connsiteY125" fmla="*/ 710792 h 1790898"/>
                <a:gd name="connsiteX126" fmla="*/ 851880 w 1205901"/>
                <a:gd name="connsiteY126" fmla="*/ 724902 h 1790898"/>
                <a:gd name="connsiteX127" fmla="*/ 906621 w 1205901"/>
                <a:gd name="connsiteY127" fmla="*/ 724888 h 1790898"/>
                <a:gd name="connsiteX128" fmla="*/ 1170728 w 1205901"/>
                <a:gd name="connsiteY128" fmla="*/ 947663 h 1790898"/>
                <a:gd name="connsiteX129" fmla="*/ 1175848 w 1205901"/>
                <a:gd name="connsiteY129" fmla="*/ 979704 h 1790898"/>
                <a:gd name="connsiteX130" fmla="*/ 1102676 w 1205901"/>
                <a:gd name="connsiteY130" fmla="*/ 1028990 h 1790898"/>
                <a:gd name="connsiteX131" fmla="*/ 1063257 w 1205901"/>
                <a:gd name="connsiteY131" fmla="*/ 1090393 h 1790898"/>
                <a:gd name="connsiteX132" fmla="*/ 1063872 w 1205901"/>
                <a:gd name="connsiteY132" fmla="*/ 1090888 h 1790898"/>
                <a:gd name="connsiteX133" fmla="*/ 1176918 w 1205901"/>
                <a:gd name="connsiteY133" fmla="*/ 999165 h 1790898"/>
                <a:gd name="connsiteX134" fmla="*/ 1171697 w 1205901"/>
                <a:gd name="connsiteY134" fmla="*/ 1049112 h 1790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1205901" h="1790898">
                  <a:moveTo>
                    <a:pt x="491343" y="1679069"/>
                  </a:moveTo>
                  <a:cubicBezTo>
                    <a:pt x="452276" y="1685132"/>
                    <a:pt x="402535" y="1687370"/>
                    <a:pt x="380255" y="1655506"/>
                  </a:cubicBezTo>
                  <a:cubicBezTo>
                    <a:pt x="370822" y="1642009"/>
                    <a:pt x="367312" y="1623845"/>
                    <a:pt x="369830" y="1601506"/>
                  </a:cubicBezTo>
                  <a:cubicBezTo>
                    <a:pt x="372095" y="1581403"/>
                    <a:pt x="376350" y="1564940"/>
                    <a:pt x="382828" y="1551178"/>
                  </a:cubicBezTo>
                  <a:cubicBezTo>
                    <a:pt x="389288" y="1537457"/>
                    <a:pt x="399672" y="1528210"/>
                    <a:pt x="417553" y="1520257"/>
                  </a:cubicBezTo>
                  <a:cubicBezTo>
                    <a:pt x="431477" y="1514056"/>
                    <a:pt x="445763" y="1513489"/>
                    <a:pt x="458863" y="1518612"/>
                  </a:cubicBezTo>
                  <a:cubicBezTo>
                    <a:pt x="473585" y="1524368"/>
                    <a:pt x="486183" y="1537277"/>
                    <a:pt x="493536" y="1554057"/>
                  </a:cubicBezTo>
                  <a:cubicBezTo>
                    <a:pt x="483467" y="1593895"/>
                    <a:pt x="482658" y="1635779"/>
                    <a:pt x="491343" y="1679069"/>
                  </a:cubicBezTo>
                  <a:close/>
                  <a:moveTo>
                    <a:pt x="1082536" y="1647490"/>
                  </a:moveTo>
                  <a:cubicBezTo>
                    <a:pt x="1089373" y="1664131"/>
                    <a:pt x="1087757" y="1668222"/>
                    <a:pt x="1085514" y="1673879"/>
                  </a:cubicBezTo>
                  <a:cubicBezTo>
                    <a:pt x="1083533" y="1678887"/>
                    <a:pt x="1081065" y="1685127"/>
                    <a:pt x="1081895" y="1696345"/>
                  </a:cubicBezTo>
                  <a:cubicBezTo>
                    <a:pt x="1082869" y="1709538"/>
                    <a:pt x="1077181" y="1739644"/>
                    <a:pt x="1059605" y="1749454"/>
                  </a:cubicBezTo>
                  <a:cubicBezTo>
                    <a:pt x="1044904" y="1757664"/>
                    <a:pt x="1025187" y="1749074"/>
                    <a:pt x="1009515" y="1738831"/>
                  </a:cubicBezTo>
                  <a:cubicBezTo>
                    <a:pt x="1010713" y="1735347"/>
                    <a:pt x="1011541" y="1731745"/>
                    <a:pt x="1011982" y="1728088"/>
                  </a:cubicBezTo>
                  <a:cubicBezTo>
                    <a:pt x="1013166" y="1724440"/>
                    <a:pt x="1016238" y="1713093"/>
                    <a:pt x="1014875" y="1698363"/>
                  </a:cubicBezTo>
                  <a:cubicBezTo>
                    <a:pt x="1024665" y="1676390"/>
                    <a:pt x="1033178" y="1653873"/>
                    <a:pt x="1040373" y="1630923"/>
                  </a:cubicBezTo>
                  <a:cubicBezTo>
                    <a:pt x="1050427" y="1629204"/>
                    <a:pt x="1074306" y="1627461"/>
                    <a:pt x="1082536" y="1647490"/>
                  </a:cubicBezTo>
                  <a:close/>
                  <a:moveTo>
                    <a:pt x="1124626" y="1438762"/>
                  </a:moveTo>
                  <a:cubicBezTo>
                    <a:pt x="1125189" y="1441584"/>
                    <a:pt x="1125685" y="1444827"/>
                    <a:pt x="1125154" y="1447465"/>
                  </a:cubicBezTo>
                  <a:cubicBezTo>
                    <a:pt x="1124800" y="1449225"/>
                    <a:pt x="1123359" y="1450614"/>
                    <a:pt x="1120643" y="1453128"/>
                  </a:cubicBezTo>
                  <a:cubicBezTo>
                    <a:pt x="1118447" y="1455154"/>
                    <a:pt x="1115955" y="1457459"/>
                    <a:pt x="1113864" y="1460603"/>
                  </a:cubicBezTo>
                  <a:cubicBezTo>
                    <a:pt x="1107105" y="1470768"/>
                    <a:pt x="1104767" y="1481433"/>
                    <a:pt x="1107105" y="1491453"/>
                  </a:cubicBezTo>
                  <a:cubicBezTo>
                    <a:pt x="1109174" y="1500336"/>
                    <a:pt x="1103517" y="1516097"/>
                    <a:pt x="1093379" y="1522344"/>
                  </a:cubicBezTo>
                  <a:cubicBezTo>
                    <a:pt x="1085039" y="1527475"/>
                    <a:pt x="1074970" y="1525332"/>
                    <a:pt x="1063454" y="1516082"/>
                  </a:cubicBezTo>
                  <a:cubicBezTo>
                    <a:pt x="1069024" y="1452899"/>
                    <a:pt x="1061969" y="1398554"/>
                    <a:pt x="1051111" y="1355463"/>
                  </a:cubicBezTo>
                  <a:cubicBezTo>
                    <a:pt x="1084012" y="1374669"/>
                    <a:pt x="1117081" y="1400891"/>
                    <a:pt x="1124626" y="1438762"/>
                  </a:cubicBezTo>
                  <a:close/>
                  <a:moveTo>
                    <a:pt x="1047726" y="1465750"/>
                  </a:moveTo>
                  <a:cubicBezTo>
                    <a:pt x="1040924" y="1452395"/>
                    <a:pt x="1029802" y="1439757"/>
                    <a:pt x="1014234" y="1427989"/>
                  </a:cubicBezTo>
                  <a:cubicBezTo>
                    <a:pt x="1011449" y="1417416"/>
                    <a:pt x="1001140" y="1385314"/>
                    <a:pt x="974401" y="1361303"/>
                  </a:cubicBezTo>
                  <a:cubicBezTo>
                    <a:pt x="936432" y="1334774"/>
                    <a:pt x="911181" y="1342976"/>
                    <a:pt x="899723" y="1349968"/>
                  </a:cubicBezTo>
                  <a:lnTo>
                    <a:pt x="899706" y="1350648"/>
                  </a:lnTo>
                  <a:cubicBezTo>
                    <a:pt x="980545" y="1352773"/>
                    <a:pt x="996983" y="1431538"/>
                    <a:pt x="997641" y="1434874"/>
                  </a:cubicBezTo>
                  <a:lnTo>
                    <a:pt x="998303" y="1438304"/>
                  </a:lnTo>
                  <a:lnTo>
                    <a:pt x="1001134" y="1440366"/>
                  </a:lnTo>
                  <a:cubicBezTo>
                    <a:pt x="1024331" y="1457230"/>
                    <a:pt x="1036665" y="1475467"/>
                    <a:pt x="1037791" y="1494569"/>
                  </a:cubicBezTo>
                  <a:cubicBezTo>
                    <a:pt x="1039346" y="1520990"/>
                    <a:pt x="1018881" y="1541820"/>
                    <a:pt x="1016314" y="1544319"/>
                  </a:cubicBezTo>
                  <a:cubicBezTo>
                    <a:pt x="1006771" y="1551351"/>
                    <a:pt x="996989" y="1553702"/>
                    <a:pt x="986412" y="1551516"/>
                  </a:cubicBezTo>
                  <a:cubicBezTo>
                    <a:pt x="951847" y="1544356"/>
                    <a:pt x="922059" y="1492623"/>
                    <a:pt x="921761" y="1492097"/>
                  </a:cubicBezTo>
                  <a:lnTo>
                    <a:pt x="917975" y="1485451"/>
                  </a:lnTo>
                  <a:lnTo>
                    <a:pt x="910836" y="1488205"/>
                  </a:lnTo>
                  <a:cubicBezTo>
                    <a:pt x="819253" y="1523525"/>
                    <a:pt x="731495" y="1450391"/>
                    <a:pt x="721462" y="1441636"/>
                  </a:cubicBezTo>
                  <a:cubicBezTo>
                    <a:pt x="728481" y="1455200"/>
                    <a:pt x="745330" y="1479511"/>
                    <a:pt x="782410" y="1499739"/>
                  </a:cubicBezTo>
                  <a:cubicBezTo>
                    <a:pt x="817904" y="1514380"/>
                    <a:pt x="862909" y="1523129"/>
                    <a:pt x="910235" y="1507270"/>
                  </a:cubicBezTo>
                  <a:cubicBezTo>
                    <a:pt x="920269" y="1522874"/>
                    <a:pt x="948285" y="1561707"/>
                    <a:pt x="982767" y="1568870"/>
                  </a:cubicBezTo>
                  <a:cubicBezTo>
                    <a:pt x="986450" y="1569645"/>
                    <a:pt x="990204" y="1570040"/>
                    <a:pt x="993969" y="1570047"/>
                  </a:cubicBezTo>
                  <a:cubicBezTo>
                    <a:pt x="1005691" y="1570047"/>
                    <a:pt x="1016894" y="1566081"/>
                    <a:pt x="1027398" y="1558189"/>
                  </a:cubicBezTo>
                  <a:lnTo>
                    <a:pt x="1028054" y="1557648"/>
                  </a:lnTo>
                  <a:cubicBezTo>
                    <a:pt x="1028659" y="1557097"/>
                    <a:pt x="1036074" y="1550205"/>
                    <a:pt x="1043068" y="1538870"/>
                  </a:cubicBezTo>
                  <a:cubicBezTo>
                    <a:pt x="1037415" y="1579650"/>
                    <a:pt x="1026214" y="1623912"/>
                    <a:pt x="1007179" y="1671038"/>
                  </a:cubicBezTo>
                  <a:cubicBezTo>
                    <a:pt x="1005843" y="1668259"/>
                    <a:pt x="1004351" y="1665558"/>
                    <a:pt x="1002709" y="1662949"/>
                  </a:cubicBezTo>
                  <a:cubicBezTo>
                    <a:pt x="987576" y="1639126"/>
                    <a:pt x="960024" y="1621315"/>
                    <a:pt x="920463" y="1609665"/>
                  </a:cubicBezTo>
                  <a:cubicBezTo>
                    <a:pt x="879513" y="1601761"/>
                    <a:pt x="850288" y="1608229"/>
                    <a:pt x="835865" y="1613127"/>
                  </a:cubicBezTo>
                  <a:cubicBezTo>
                    <a:pt x="934892" y="1620993"/>
                    <a:pt x="972988" y="1649562"/>
                    <a:pt x="987503" y="1672141"/>
                  </a:cubicBezTo>
                  <a:cubicBezTo>
                    <a:pt x="1003936" y="1697697"/>
                    <a:pt x="995315" y="1722045"/>
                    <a:pt x="994955" y="1723029"/>
                  </a:cubicBezTo>
                  <a:lnTo>
                    <a:pt x="994538" y="1724133"/>
                  </a:lnTo>
                  <a:lnTo>
                    <a:pt x="994422" y="1725305"/>
                  </a:lnTo>
                  <a:cubicBezTo>
                    <a:pt x="987419" y="1796949"/>
                    <a:pt x="773528" y="1794560"/>
                    <a:pt x="691699" y="1787643"/>
                  </a:cubicBezTo>
                  <a:lnTo>
                    <a:pt x="691256" y="1787602"/>
                  </a:lnTo>
                  <a:lnTo>
                    <a:pt x="690812" y="1787606"/>
                  </a:lnTo>
                  <a:cubicBezTo>
                    <a:pt x="549370" y="1789731"/>
                    <a:pt x="513119" y="1691493"/>
                    <a:pt x="510532" y="1683914"/>
                  </a:cubicBezTo>
                  <a:cubicBezTo>
                    <a:pt x="485782" y="1575965"/>
                    <a:pt x="521412" y="1480600"/>
                    <a:pt x="616451" y="1400480"/>
                  </a:cubicBezTo>
                  <a:cubicBezTo>
                    <a:pt x="667412" y="1357519"/>
                    <a:pt x="722749" y="1330646"/>
                    <a:pt x="750948" y="1318529"/>
                  </a:cubicBezTo>
                  <a:cubicBezTo>
                    <a:pt x="750948" y="1318529"/>
                    <a:pt x="740439" y="1358523"/>
                    <a:pt x="760782" y="1375637"/>
                  </a:cubicBezTo>
                  <a:cubicBezTo>
                    <a:pt x="755375" y="1339656"/>
                    <a:pt x="779265" y="1296060"/>
                    <a:pt x="787344" y="1282584"/>
                  </a:cubicBezTo>
                  <a:cubicBezTo>
                    <a:pt x="801085" y="1283994"/>
                    <a:pt x="815644" y="1284781"/>
                    <a:pt x="831119" y="1284781"/>
                  </a:cubicBezTo>
                  <a:cubicBezTo>
                    <a:pt x="877323" y="1284781"/>
                    <a:pt x="931524" y="1277816"/>
                    <a:pt x="994543" y="1260630"/>
                  </a:cubicBezTo>
                  <a:cubicBezTo>
                    <a:pt x="1006385" y="1280253"/>
                    <a:pt x="1046375" y="1354667"/>
                    <a:pt x="1047726" y="1465750"/>
                  </a:cubicBezTo>
                  <a:close/>
                  <a:moveTo>
                    <a:pt x="1171697" y="1049112"/>
                  </a:moveTo>
                  <a:cubicBezTo>
                    <a:pt x="1139516" y="1060897"/>
                    <a:pt x="1110891" y="1076433"/>
                    <a:pt x="1096752" y="1109318"/>
                  </a:cubicBezTo>
                  <a:cubicBezTo>
                    <a:pt x="1100538" y="1106435"/>
                    <a:pt x="1126900" y="1086916"/>
                    <a:pt x="1165559" y="1070946"/>
                  </a:cubicBezTo>
                  <a:cubicBezTo>
                    <a:pt x="1127558" y="1182895"/>
                    <a:pt x="1006553" y="1237295"/>
                    <a:pt x="995602" y="1242017"/>
                  </a:cubicBezTo>
                  <a:cubicBezTo>
                    <a:pt x="862825" y="1279269"/>
                    <a:pt x="751322" y="1274746"/>
                    <a:pt x="671725" y="1229270"/>
                  </a:cubicBezTo>
                  <a:cubicBezTo>
                    <a:pt x="686478" y="1225205"/>
                    <a:pt x="701681" y="1223112"/>
                    <a:pt x="716527" y="1219427"/>
                  </a:cubicBezTo>
                  <a:cubicBezTo>
                    <a:pt x="748126" y="1211595"/>
                    <a:pt x="777392" y="1196916"/>
                    <a:pt x="808735" y="1188297"/>
                  </a:cubicBezTo>
                  <a:lnTo>
                    <a:pt x="808662" y="1187099"/>
                  </a:lnTo>
                  <a:cubicBezTo>
                    <a:pt x="803307" y="1187427"/>
                    <a:pt x="730927" y="1192264"/>
                    <a:pt x="651387" y="1216305"/>
                  </a:cubicBezTo>
                  <a:cubicBezTo>
                    <a:pt x="639217" y="1207634"/>
                    <a:pt x="627927" y="1197796"/>
                    <a:pt x="617677" y="1186934"/>
                  </a:cubicBezTo>
                  <a:cubicBezTo>
                    <a:pt x="619372" y="1188738"/>
                    <a:pt x="643898" y="1182447"/>
                    <a:pt x="647471" y="1181946"/>
                  </a:cubicBezTo>
                  <a:cubicBezTo>
                    <a:pt x="657969" y="1180484"/>
                    <a:pt x="668502" y="1179256"/>
                    <a:pt x="679021" y="1177939"/>
                  </a:cubicBezTo>
                  <a:cubicBezTo>
                    <a:pt x="723130" y="1172427"/>
                    <a:pt x="765580" y="1158748"/>
                    <a:pt x="809454" y="1152019"/>
                  </a:cubicBezTo>
                  <a:lnTo>
                    <a:pt x="809486" y="1151020"/>
                  </a:lnTo>
                  <a:cubicBezTo>
                    <a:pt x="802904" y="1150800"/>
                    <a:pt x="708887" y="1148281"/>
                    <a:pt x="604134" y="1171162"/>
                  </a:cubicBezTo>
                  <a:cubicBezTo>
                    <a:pt x="586454" y="1148464"/>
                    <a:pt x="579669" y="1130537"/>
                    <a:pt x="579585" y="1130308"/>
                  </a:cubicBezTo>
                  <a:cubicBezTo>
                    <a:pt x="510189" y="929212"/>
                    <a:pt x="659387" y="842436"/>
                    <a:pt x="665911" y="838834"/>
                  </a:cubicBezTo>
                  <a:cubicBezTo>
                    <a:pt x="665911" y="838834"/>
                    <a:pt x="680152" y="827158"/>
                    <a:pt x="680126" y="827013"/>
                  </a:cubicBezTo>
                  <a:cubicBezTo>
                    <a:pt x="678061" y="826788"/>
                    <a:pt x="680126" y="827013"/>
                    <a:pt x="680126" y="827013"/>
                  </a:cubicBezTo>
                  <a:lnTo>
                    <a:pt x="650427" y="819866"/>
                  </a:lnTo>
                  <a:cubicBezTo>
                    <a:pt x="549896" y="799281"/>
                    <a:pt x="467185" y="714691"/>
                    <a:pt x="444458" y="690097"/>
                  </a:cubicBezTo>
                  <a:cubicBezTo>
                    <a:pt x="452458" y="680505"/>
                    <a:pt x="468500" y="660118"/>
                    <a:pt x="485512" y="632006"/>
                  </a:cubicBezTo>
                  <a:cubicBezTo>
                    <a:pt x="519066" y="662715"/>
                    <a:pt x="552733" y="693304"/>
                    <a:pt x="586010" y="724309"/>
                  </a:cubicBezTo>
                  <a:cubicBezTo>
                    <a:pt x="602462" y="739622"/>
                    <a:pt x="618790" y="755062"/>
                    <a:pt x="634995" y="770634"/>
                  </a:cubicBezTo>
                  <a:cubicBezTo>
                    <a:pt x="642161" y="777524"/>
                    <a:pt x="650282" y="784791"/>
                    <a:pt x="658610" y="790865"/>
                  </a:cubicBezTo>
                  <a:cubicBezTo>
                    <a:pt x="663710" y="794582"/>
                    <a:pt x="679011" y="807463"/>
                    <a:pt x="685968" y="804944"/>
                  </a:cubicBezTo>
                  <a:cubicBezTo>
                    <a:pt x="692320" y="802648"/>
                    <a:pt x="677524" y="755388"/>
                    <a:pt x="675954" y="750281"/>
                  </a:cubicBezTo>
                  <a:cubicBezTo>
                    <a:pt x="667168" y="721671"/>
                    <a:pt x="654871" y="694132"/>
                    <a:pt x="639706" y="668325"/>
                  </a:cubicBezTo>
                  <a:cubicBezTo>
                    <a:pt x="611127" y="619701"/>
                    <a:pt x="572237" y="577656"/>
                    <a:pt x="527101" y="543901"/>
                  </a:cubicBezTo>
                  <a:cubicBezTo>
                    <a:pt x="528009" y="541169"/>
                    <a:pt x="526680" y="523847"/>
                    <a:pt x="520473" y="503178"/>
                  </a:cubicBezTo>
                  <a:lnTo>
                    <a:pt x="520264" y="503132"/>
                  </a:lnTo>
                  <a:cubicBezTo>
                    <a:pt x="497939" y="601552"/>
                    <a:pt x="430722" y="679017"/>
                    <a:pt x="426273" y="684055"/>
                  </a:cubicBezTo>
                  <a:cubicBezTo>
                    <a:pt x="333410" y="770955"/>
                    <a:pt x="238224" y="806042"/>
                    <a:pt x="143389" y="788329"/>
                  </a:cubicBezTo>
                  <a:cubicBezTo>
                    <a:pt x="72480" y="775095"/>
                    <a:pt x="28109" y="735631"/>
                    <a:pt x="27985" y="735531"/>
                  </a:cubicBezTo>
                  <a:cubicBezTo>
                    <a:pt x="12542" y="720119"/>
                    <a:pt x="-4646" y="698108"/>
                    <a:pt x="1153" y="680766"/>
                  </a:cubicBezTo>
                  <a:cubicBezTo>
                    <a:pt x="7839" y="660778"/>
                    <a:pt x="42883" y="651638"/>
                    <a:pt x="55957" y="649780"/>
                  </a:cubicBezTo>
                  <a:cubicBezTo>
                    <a:pt x="63083" y="648663"/>
                    <a:pt x="70174" y="647329"/>
                    <a:pt x="77220" y="645784"/>
                  </a:cubicBezTo>
                  <a:cubicBezTo>
                    <a:pt x="139853" y="632067"/>
                    <a:pt x="202965" y="602255"/>
                    <a:pt x="270162" y="554634"/>
                  </a:cubicBezTo>
                  <a:cubicBezTo>
                    <a:pt x="316491" y="521802"/>
                    <a:pt x="362024" y="482203"/>
                    <a:pt x="405486" y="436952"/>
                  </a:cubicBezTo>
                  <a:cubicBezTo>
                    <a:pt x="415619" y="426405"/>
                    <a:pt x="428871" y="412363"/>
                    <a:pt x="441548" y="397289"/>
                  </a:cubicBezTo>
                  <a:cubicBezTo>
                    <a:pt x="458330" y="377318"/>
                    <a:pt x="485605" y="369605"/>
                    <a:pt x="509418" y="378099"/>
                  </a:cubicBezTo>
                  <a:cubicBezTo>
                    <a:pt x="525088" y="383690"/>
                    <a:pt x="539905" y="396385"/>
                    <a:pt x="553454" y="415835"/>
                  </a:cubicBezTo>
                  <a:cubicBezTo>
                    <a:pt x="571117" y="441188"/>
                    <a:pt x="583814" y="469206"/>
                    <a:pt x="588299" y="492691"/>
                  </a:cubicBezTo>
                  <a:cubicBezTo>
                    <a:pt x="607183" y="591642"/>
                    <a:pt x="711871" y="758240"/>
                    <a:pt x="716313" y="765289"/>
                  </a:cubicBezTo>
                  <a:lnTo>
                    <a:pt x="721737" y="773882"/>
                  </a:lnTo>
                  <a:lnTo>
                    <a:pt x="733952" y="759099"/>
                  </a:lnTo>
                  <a:cubicBezTo>
                    <a:pt x="750504" y="739612"/>
                    <a:pt x="761971" y="736662"/>
                    <a:pt x="762858" y="736500"/>
                  </a:cubicBezTo>
                  <a:lnTo>
                    <a:pt x="772031" y="734974"/>
                  </a:lnTo>
                  <a:lnTo>
                    <a:pt x="769809" y="724616"/>
                  </a:lnTo>
                  <a:cubicBezTo>
                    <a:pt x="769472" y="723029"/>
                    <a:pt x="769127" y="721437"/>
                    <a:pt x="768803" y="719844"/>
                  </a:cubicBezTo>
                  <a:cubicBezTo>
                    <a:pt x="747046" y="612502"/>
                    <a:pt x="746437" y="499545"/>
                    <a:pt x="767024" y="393172"/>
                  </a:cubicBezTo>
                  <a:cubicBezTo>
                    <a:pt x="794596" y="250760"/>
                    <a:pt x="910398" y="18314"/>
                    <a:pt x="1103778" y="894"/>
                  </a:cubicBezTo>
                  <a:cubicBezTo>
                    <a:pt x="1149952" y="-3244"/>
                    <a:pt x="1180741" y="6999"/>
                    <a:pt x="1195306" y="31410"/>
                  </a:cubicBezTo>
                  <a:cubicBezTo>
                    <a:pt x="1231206" y="91568"/>
                    <a:pt x="1167328" y="224455"/>
                    <a:pt x="1130770" y="279387"/>
                  </a:cubicBezTo>
                  <a:cubicBezTo>
                    <a:pt x="1082895" y="351320"/>
                    <a:pt x="1021843" y="413403"/>
                    <a:pt x="953605" y="459748"/>
                  </a:cubicBezTo>
                  <a:lnTo>
                    <a:pt x="953614" y="459239"/>
                  </a:lnTo>
                  <a:cubicBezTo>
                    <a:pt x="951858" y="461155"/>
                    <a:pt x="950574" y="461471"/>
                    <a:pt x="950240" y="459296"/>
                  </a:cubicBezTo>
                  <a:cubicBezTo>
                    <a:pt x="949407" y="453898"/>
                    <a:pt x="941735" y="439048"/>
                    <a:pt x="935707" y="428353"/>
                  </a:cubicBezTo>
                  <a:cubicBezTo>
                    <a:pt x="935884" y="431836"/>
                    <a:pt x="943539" y="600385"/>
                    <a:pt x="862268" y="710792"/>
                  </a:cubicBezTo>
                  <a:lnTo>
                    <a:pt x="851880" y="724902"/>
                  </a:lnTo>
                  <a:lnTo>
                    <a:pt x="906621" y="724888"/>
                  </a:lnTo>
                  <a:cubicBezTo>
                    <a:pt x="1131584" y="738347"/>
                    <a:pt x="1169153" y="938711"/>
                    <a:pt x="1170728" y="947663"/>
                  </a:cubicBezTo>
                  <a:cubicBezTo>
                    <a:pt x="1173211" y="958676"/>
                    <a:pt x="1174864" y="969347"/>
                    <a:pt x="1175848" y="979704"/>
                  </a:cubicBezTo>
                  <a:cubicBezTo>
                    <a:pt x="1146895" y="995308"/>
                    <a:pt x="1122276" y="1012928"/>
                    <a:pt x="1102676" y="1028990"/>
                  </a:cubicBezTo>
                  <a:cubicBezTo>
                    <a:pt x="1072377" y="1058428"/>
                    <a:pt x="1064998" y="1080170"/>
                    <a:pt x="1063257" y="1090393"/>
                  </a:cubicBezTo>
                  <a:lnTo>
                    <a:pt x="1063872" y="1090888"/>
                  </a:lnTo>
                  <a:cubicBezTo>
                    <a:pt x="1064597" y="1089987"/>
                    <a:pt x="1106525" y="1038958"/>
                    <a:pt x="1176918" y="999165"/>
                  </a:cubicBezTo>
                  <a:cubicBezTo>
                    <a:pt x="1177118" y="1015960"/>
                    <a:pt x="1175365" y="1032720"/>
                    <a:pt x="1171697" y="1049112"/>
                  </a:cubicBezTo>
                  <a:close/>
                </a:path>
              </a:pathLst>
            </a:custGeom>
            <a:solidFill>
              <a:srgbClr val="FFFFFF"/>
            </a:solidFill>
            <a:ln w="18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pic>
          <p:nvPicPr>
            <p:cNvPr id="52" name="图形 51">
              <a:extLst>
                <a:ext uri="{FF2B5EF4-FFF2-40B4-BE49-F238E27FC236}">
                  <a16:creationId xmlns:a16="http://schemas.microsoft.com/office/drawing/2014/main" id="{370D380A-0518-482C-DDC6-F8B6A7B273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8856" y="1846212"/>
              <a:ext cx="953008" cy="988305"/>
            </a:xfrm>
            <a:prstGeom prst="rect">
              <a:avLst/>
            </a:prstGeom>
          </p:spPr>
        </p:pic>
        <p:sp>
          <p:nvSpPr>
            <p:cNvPr id="70" name="左大括号 69">
              <a:extLst>
                <a:ext uri="{FF2B5EF4-FFF2-40B4-BE49-F238E27FC236}">
                  <a16:creationId xmlns:a16="http://schemas.microsoft.com/office/drawing/2014/main" id="{071544A1-1C0A-C912-F31A-C9A0CE4F42F1}"/>
                </a:ext>
              </a:extLst>
            </p:cNvPr>
            <p:cNvSpPr/>
            <p:nvPr/>
          </p:nvSpPr>
          <p:spPr>
            <a:xfrm rot="16200000">
              <a:off x="2364007" y="1096709"/>
              <a:ext cx="522507" cy="4080089"/>
            </a:xfrm>
            <a:prstGeom prst="leftBrace">
              <a:avLst>
                <a:gd name="adj1" fmla="val 35357"/>
                <a:gd name="adj2" fmla="val 45316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DC265A9F-1730-32C7-FABB-3522F5CE515C}"/>
                </a:ext>
              </a:extLst>
            </p:cNvPr>
            <p:cNvSpPr txBox="1"/>
            <p:nvPr/>
          </p:nvSpPr>
          <p:spPr>
            <a:xfrm>
              <a:off x="1949641" y="3374014"/>
              <a:ext cx="14652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/>
                <a:t>10</a:t>
              </a:r>
              <a:r>
                <a:rPr lang="zh-CN" altLang="en-US" sz="3600" b="1" dirty="0"/>
                <a:t>根</a:t>
              </a:r>
            </a:p>
          </p:txBody>
        </p:sp>
        <p:pic>
          <p:nvPicPr>
            <p:cNvPr id="44" name="图形 51">
              <a:extLst>
                <a:ext uri="{FF2B5EF4-FFF2-40B4-BE49-F238E27FC236}">
                  <a16:creationId xmlns:a16="http://schemas.microsoft.com/office/drawing/2014/main" id="{16E08609-D1C1-4298-BCF8-7D442E725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8856" y="1301402"/>
              <a:ext cx="953008" cy="988305"/>
            </a:xfrm>
            <a:prstGeom prst="rect">
              <a:avLst/>
            </a:prstGeom>
          </p:spPr>
        </p:pic>
        <p:pic>
          <p:nvPicPr>
            <p:cNvPr id="46" name="图形 51">
              <a:extLst>
                <a:ext uri="{FF2B5EF4-FFF2-40B4-BE49-F238E27FC236}">
                  <a16:creationId xmlns:a16="http://schemas.microsoft.com/office/drawing/2014/main" id="{BE6FE323-C320-49C0-BDEA-EC906EB44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55122" y="1850824"/>
              <a:ext cx="953008" cy="988305"/>
            </a:xfrm>
            <a:prstGeom prst="rect">
              <a:avLst/>
            </a:prstGeom>
          </p:spPr>
        </p:pic>
        <p:pic>
          <p:nvPicPr>
            <p:cNvPr id="47" name="图形 51">
              <a:extLst>
                <a:ext uri="{FF2B5EF4-FFF2-40B4-BE49-F238E27FC236}">
                  <a16:creationId xmlns:a16="http://schemas.microsoft.com/office/drawing/2014/main" id="{3E38BF21-2F5A-4C45-B859-91C638D5C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19160" y="1850824"/>
              <a:ext cx="953008" cy="988305"/>
            </a:xfrm>
            <a:prstGeom prst="rect">
              <a:avLst/>
            </a:prstGeom>
          </p:spPr>
        </p:pic>
        <p:pic>
          <p:nvPicPr>
            <p:cNvPr id="58" name="图形 51">
              <a:extLst>
                <a:ext uri="{FF2B5EF4-FFF2-40B4-BE49-F238E27FC236}">
                  <a16:creationId xmlns:a16="http://schemas.microsoft.com/office/drawing/2014/main" id="{CCDD37E2-1AC1-4C57-9CD4-FBE7C7D8F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30304" y="1850824"/>
              <a:ext cx="953008" cy="988305"/>
            </a:xfrm>
            <a:prstGeom prst="rect">
              <a:avLst/>
            </a:prstGeom>
          </p:spPr>
        </p:pic>
        <p:pic>
          <p:nvPicPr>
            <p:cNvPr id="59" name="图形 51">
              <a:extLst>
                <a:ext uri="{FF2B5EF4-FFF2-40B4-BE49-F238E27FC236}">
                  <a16:creationId xmlns:a16="http://schemas.microsoft.com/office/drawing/2014/main" id="{77E4B45F-96C4-4207-92BD-675DB854A8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4397" y="1850824"/>
              <a:ext cx="953008" cy="988305"/>
            </a:xfrm>
            <a:prstGeom prst="rect">
              <a:avLst/>
            </a:prstGeom>
          </p:spPr>
        </p:pic>
        <p:pic>
          <p:nvPicPr>
            <p:cNvPr id="74" name="图形 51">
              <a:extLst>
                <a:ext uri="{FF2B5EF4-FFF2-40B4-BE49-F238E27FC236}">
                  <a16:creationId xmlns:a16="http://schemas.microsoft.com/office/drawing/2014/main" id="{28515A94-9FCC-4251-8B34-B077CC30F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25171" y="1283689"/>
              <a:ext cx="953008" cy="988305"/>
            </a:xfrm>
            <a:prstGeom prst="rect">
              <a:avLst/>
            </a:prstGeom>
          </p:spPr>
        </p:pic>
        <p:pic>
          <p:nvPicPr>
            <p:cNvPr id="75" name="图形 51">
              <a:extLst>
                <a:ext uri="{FF2B5EF4-FFF2-40B4-BE49-F238E27FC236}">
                  <a16:creationId xmlns:a16="http://schemas.microsoft.com/office/drawing/2014/main" id="{5F8505F1-44AC-452F-B1E5-83003B5EC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83428" y="1175681"/>
              <a:ext cx="953008" cy="988305"/>
            </a:xfrm>
            <a:prstGeom prst="rect">
              <a:avLst/>
            </a:prstGeom>
          </p:spPr>
        </p:pic>
        <p:pic>
          <p:nvPicPr>
            <p:cNvPr id="77" name="图形 51">
              <a:extLst>
                <a:ext uri="{FF2B5EF4-FFF2-40B4-BE49-F238E27FC236}">
                  <a16:creationId xmlns:a16="http://schemas.microsoft.com/office/drawing/2014/main" id="{D7A48523-D15C-4EC6-B875-C2449E9422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86160" y="1143218"/>
              <a:ext cx="953008" cy="988305"/>
            </a:xfrm>
            <a:prstGeom prst="rect">
              <a:avLst/>
            </a:prstGeom>
          </p:spPr>
        </p:pic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59C08347-D7C1-B1F1-9C7D-DC4E4115B994}"/>
              </a:ext>
            </a:extLst>
          </p:cNvPr>
          <p:cNvGrpSpPr/>
          <p:nvPr/>
        </p:nvGrpSpPr>
        <p:grpSpPr>
          <a:xfrm>
            <a:off x="5824134" y="1428704"/>
            <a:ext cx="6049049" cy="2499395"/>
            <a:chOff x="5824134" y="1428704"/>
            <a:chExt cx="6049049" cy="2499395"/>
          </a:xfrm>
        </p:grpSpPr>
        <p:pic>
          <p:nvPicPr>
            <p:cNvPr id="60" name="图形 59">
              <a:extLst>
                <a:ext uri="{FF2B5EF4-FFF2-40B4-BE49-F238E27FC236}">
                  <a16:creationId xmlns:a16="http://schemas.microsoft.com/office/drawing/2014/main" id="{9BFF6040-9379-F984-32CB-2B2078DA6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24134" y="2159947"/>
              <a:ext cx="753490" cy="753490"/>
            </a:xfrm>
            <a:prstGeom prst="rect">
              <a:avLst/>
            </a:prstGeom>
          </p:spPr>
        </p:pic>
        <p:pic>
          <p:nvPicPr>
            <p:cNvPr id="61" name="图形 60">
              <a:extLst>
                <a:ext uri="{FF2B5EF4-FFF2-40B4-BE49-F238E27FC236}">
                  <a16:creationId xmlns:a16="http://schemas.microsoft.com/office/drawing/2014/main" id="{B4EFB9F6-8588-FDC2-4D15-41A927FDC5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660027" y="2159947"/>
              <a:ext cx="753490" cy="753490"/>
            </a:xfrm>
            <a:prstGeom prst="rect">
              <a:avLst/>
            </a:prstGeom>
          </p:spPr>
        </p:pic>
        <p:pic>
          <p:nvPicPr>
            <p:cNvPr id="62" name="图形 61">
              <a:extLst>
                <a:ext uri="{FF2B5EF4-FFF2-40B4-BE49-F238E27FC236}">
                  <a16:creationId xmlns:a16="http://schemas.microsoft.com/office/drawing/2014/main" id="{28F20A45-17EB-CF81-B5D6-9B9E6A2DD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220139" y="1428704"/>
              <a:ext cx="753490" cy="753490"/>
            </a:xfrm>
            <a:prstGeom prst="rect">
              <a:avLst/>
            </a:prstGeom>
          </p:spPr>
        </p:pic>
        <p:pic>
          <p:nvPicPr>
            <p:cNvPr id="63" name="图形 62">
              <a:extLst>
                <a:ext uri="{FF2B5EF4-FFF2-40B4-BE49-F238E27FC236}">
                  <a16:creationId xmlns:a16="http://schemas.microsoft.com/office/drawing/2014/main" id="{17F7B43D-3945-1D7B-0C5F-8B1E3EC53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070555" y="1428704"/>
              <a:ext cx="753490" cy="753490"/>
            </a:xfrm>
            <a:prstGeom prst="rect">
              <a:avLst/>
            </a:prstGeom>
          </p:spPr>
        </p:pic>
        <p:pic>
          <p:nvPicPr>
            <p:cNvPr id="64" name="图形 63">
              <a:extLst>
                <a:ext uri="{FF2B5EF4-FFF2-40B4-BE49-F238E27FC236}">
                  <a16:creationId xmlns:a16="http://schemas.microsoft.com/office/drawing/2014/main" id="{06DCB25F-AE6A-82B9-12C7-A87416F06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786652" y="1428704"/>
              <a:ext cx="753490" cy="753490"/>
            </a:xfrm>
            <a:prstGeom prst="rect">
              <a:avLst/>
            </a:prstGeom>
          </p:spPr>
        </p:pic>
        <p:pic>
          <p:nvPicPr>
            <p:cNvPr id="65" name="图形 64">
              <a:extLst>
                <a:ext uri="{FF2B5EF4-FFF2-40B4-BE49-F238E27FC236}">
                  <a16:creationId xmlns:a16="http://schemas.microsoft.com/office/drawing/2014/main" id="{84DB0C03-0184-F2A0-0B55-5B08A669C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469698" y="1428704"/>
              <a:ext cx="753490" cy="753490"/>
            </a:xfrm>
            <a:prstGeom prst="rect">
              <a:avLst/>
            </a:prstGeom>
          </p:spPr>
        </p:pic>
        <p:pic>
          <p:nvPicPr>
            <p:cNvPr id="66" name="图形 65">
              <a:extLst>
                <a:ext uri="{FF2B5EF4-FFF2-40B4-BE49-F238E27FC236}">
                  <a16:creationId xmlns:a16="http://schemas.microsoft.com/office/drawing/2014/main" id="{AEC899E4-2458-6D4D-D6B0-DB72EDDA74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19693" y="1428704"/>
              <a:ext cx="753490" cy="753490"/>
            </a:xfrm>
            <a:prstGeom prst="rect">
              <a:avLst/>
            </a:prstGeom>
          </p:spPr>
        </p:pic>
        <p:pic>
          <p:nvPicPr>
            <p:cNvPr id="67" name="图形 66">
              <a:extLst>
                <a:ext uri="{FF2B5EF4-FFF2-40B4-BE49-F238E27FC236}">
                  <a16:creationId xmlns:a16="http://schemas.microsoft.com/office/drawing/2014/main" id="{BC3F5054-06DB-379D-F2EA-495481DBDC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50106" y="2159947"/>
              <a:ext cx="753490" cy="753490"/>
            </a:xfrm>
            <a:prstGeom prst="rect">
              <a:avLst/>
            </a:prstGeom>
          </p:spPr>
        </p:pic>
        <p:pic>
          <p:nvPicPr>
            <p:cNvPr id="68" name="图形 67">
              <a:extLst>
                <a:ext uri="{FF2B5EF4-FFF2-40B4-BE49-F238E27FC236}">
                  <a16:creationId xmlns:a16="http://schemas.microsoft.com/office/drawing/2014/main" id="{A21B58F2-1CCA-03EC-10F4-0B87C8E33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87452" y="2159947"/>
              <a:ext cx="753490" cy="753490"/>
            </a:xfrm>
            <a:prstGeom prst="rect">
              <a:avLst/>
            </a:prstGeom>
          </p:spPr>
        </p:pic>
        <p:pic>
          <p:nvPicPr>
            <p:cNvPr id="69" name="图形 68">
              <a:extLst>
                <a:ext uri="{FF2B5EF4-FFF2-40B4-BE49-F238E27FC236}">
                  <a16:creationId xmlns:a16="http://schemas.microsoft.com/office/drawing/2014/main" id="{13A3674F-9EE4-11C8-2340-E8D5EC1F7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092570" y="2159947"/>
              <a:ext cx="753490" cy="753490"/>
            </a:xfrm>
            <a:prstGeom prst="rect">
              <a:avLst/>
            </a:prstGeom>
          </p:spPr>
        </p:pic>
        <p:sp>
          <p:nvSpPr>
            <p:cNvPr id="72" name="左大括号 71">
              <a:extLst>
                <a:ext uri="{FF2B5EF4-FFF2-40B4-BE49-F238E27FC236}">
                  <a16:creationId xmlns:a16="http://schemas.microsoft.com/office/drawing/2014/main" id="{C1D1D130-86B5-B7B6-1B2D-B01B409DF537}"/>
                </a:ext>
              </a:extLst>
            </p:cNvPr>
            <p:cNvSpPr/>
            <p:nvPr/>
          </p:nvSpPr>
          <p:spPr>
            <a:xfrm rot="16200000">
              <a:off x="8732536" y="663957"/>
              <a:ext cx="534054" cy="4939504"/>
            </a:xfrm>
            <a:prstGeom prst="leftBrace">
              <a:avLst>
                <a:gd name="adj1" fmla="val 25310"/>
                <a:gd name="adj2" fmla="val 45316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FD81B973-B250-CDAB-D413-94A7C8E8A541}"/>
                </a:ext>
              </a:extLst>
            </p:cNvPr>
            <p:cNvSpPr txBox="1"/>
            <p:nvPr/>
          </p:nvSpPr>
          <p:spPr>
            <a:xfrm>
              <a:off x="8396213" y="3281768"/>
              <a:ext cx="14652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/>
                <a:t>10</a:t>
              </a:r>
              <a:r>
                <a:rPr lang="zh-CN" altLang="en-US" sz="3600" b="1" dirty="0"/>
                <a:t>本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044C1298-715E-4296-AF25-7409B86798ED}"/>
              </a:ext>
            </a:extLst>
          </p:cNvPr>
          <p:cNvGrpSpPr/>
          <p:nvPr/>
        </p:nvGrpSpPr>
        <p:grpSpPr>
          <a:xfrm>
            <a:off x="3245054" y="3838721"/>
            <a:ext cx="6026960" cy="2633612"/>
            <a:chOff x="2864593" y="3817175"/>
            <a:chExt cx="6026960" cy="2633612"/>
          </a:xfrm>
        </p:grpSpPr>
        <p:pic>
          <p:nvPicPr>
            <p:cNvPr id="101" name="图片 100">
              <a:extLst>
                <a:ext uri="{FF2B5EF4-FFF2-40B4-BE49-F238E27FC236}">
                  <a16:creationId xmlns:a16="http://schemas.microsoft.com/office/drawing/2014/main" id="{5C5D1400-55A5-40AC-B817-C4D36B030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74259" y="3817175"/>
              <a:ext cx="854645" cy="734459"/>
            </a:xfrm>
            <a:prstGeom prst="rect">
              <a:avLst/>
            </a:prstGeom>
          </p:spPr>
        </p:pic>
        <p:pic>
          <p:nvPicPr>
            <p:cNvPr id="97" name="图片 96">
              <a:extLst>
                <a:ext uri="{FF2B5EF4-FFF2-40B4-BE49-F238E27FC236}">
                  <a16:creationId xmlns:a16="http://schemas.microsoft.com/office/drawing/2014/main" id="{683815A7-3517-43C9-B838-C1B851E85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6908" y="4569520"/>
              <a:ext cx="854645" cy="734459"/>
            </a:xfrm>
            <a:prstGeom prst="rect">
              <a:avLst/>
            </a:prstGeom>
          </p:spPr>
        </p:pic>
        <p:pic>
          <p:nvPicPr>
            <p:cNvPr id="96" name="图片 95">
              <a:extLst>
                <a:ext uri="{FF2B5EF4-FFF2-40B4-BE49-F238E27FC236}">
                  <a16:creationId xmlns:a16="http://schemas.microsoft.com/office/drawing/2014/main" id="{B20F99A8-699E-491C-AA24-9231C163A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1828" y="4569520"/>
              <a:ext cx="854645" cy="734459"/>
            </a:xfrm>
            <a:prstGeom prst="rect">
              <a:avLst/>
            </a:prstGeom>
          </p:spPr>
        </p:pic>
        <p:sp>
          <p:nvSpPr>
            <p:cNvPr id="88" name="左大括号 87">
              <a:extLst>
                <a:ext uri="{FF2B5EF4-FFF2-40B4-BE49-F238E27FC236}">
                  <a16:creationId xmlns:a16="http://schemas.microsoft.com/office/drawing/2014/main" id="{1913E812-2E4F-3BC8-926C-DD24985844F2}"/>
                </a:ext>
              </a:extLst>
            </p:cNvPr>
            <p:cNvSpPr/>
            <p:nvPr/>
          </p:nvSpPr>
          <p:spPr>
            <a:xfrm rot="16200000">
              <a:off x="5572898" y="3157977"/>
              <a:ext cx="472932" cy="4939504"/>
            </a:xfrm>
            <a:prstGeom prst="leftBrace">
              <a:avLst>
                <a:gd name="adj1" fmla="val 19651"/>
                <a:gd name="adj2" fmla="val 45316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3D548CEC-86F9-B5A3-2C3E-281B41659D90}"/>
                </a:ext>
              </a:extLst>
            </p:cNvPr>
            <p:cNvSpPr txBox="1"/>
            <p:nvPr/>
          </p:nvSpPr>
          <p:spPr>
            <a:xfrm>
              <a:off x="5076742" y="5804456"/>
              <a:ext cx="14652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/>
                <a:t>10</a:t>
              </a:r>
              <a:r>
                <a:rPr lang="zh-CN" altLang="en-US" sz="3600" b="1" dirty="0"/>
                <a:t>只</a:t>
              </a: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ECDF1A91-1638-487B-A60C-32D25DB69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4593" y="4569520"/>
              <a:ext cx="854645" cy="734459"/>
            </a:xfrm>
            <a:prstGeom prst="rect">
              <a:avLst/>
            </a:prstGeom>
          </p:spPr>
        </p:pic>
        <p:pic>
          <p:nvPicPr>
            <p:cNvPr id="78" name="图片 77">
              <a:extLst>
                <a:ext uri="{FF2B5EF4-FFF2-40B4-BE49-F238E27FC236}">
                  <a16:creationId xmlns:a16="http://schemas.microsoft.com/office/drawing/2014/main" id="{57ABD4CE-BDBE-4648-874E-5EB7FD457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8898" y="4569520"/>
              <a:ext cx="854645" cy="734459"/>
            </a:xfrm>
            <a:prstGeom prst="rect">
              <a:avLst/>
            </a:prstGeom>
          </p:spPr>
        </p:pic>
        <p:pic>
          <p:nvPicPr>
            <p:cNvPr id="94" name="图片 93">
              <a:extLst>
                <a:ext uri="{FF2B5EF4-FFF2-40B4-BE49-F238E27FC236}">
                  <a16:creationId xmlns:a16="http://schemas.microsoft.com/office/drawing/2014/main" id="{70438055-807A-4EB8-9E4A-18A22BD46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1915" y="3842194"/>
              <a:ext cx="854645" cy="734459"/>
            </a:xfrm>
            <a:prstGeom prst="rect">
              <a:avLst/>
            </a:prstGeom>
          </p:spPr>
        </p:pic>
        <p:pic>
          <p:nvPicPr>
            <p:cNvPr id="95" name="图片 94">
              <a:extLst>
                <a:ext uri="{FF2B5EF4-FFF2-40B4-BE49-F238E27FC236}">
                  <a16:creationId xmlns:a16="http://schemas.microsoft.com/office/drawing/2014/main" id="{1297A84B-C5A2-4528-B888-0954B83E0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6747" y="4569520"/>
              <a:ext cx="854645" cy="734459"/>
            </a:xfrm>
            <a:prstGeom prst="rect">
              <a:avLst/>
            </a:prstGeom>
          </p:spPr>
        </p:pic>
        <p:pic>
          <p:nvPicPr>
            <p:cNvPr id="99" name="图片 98">
              <a:extLst>
                <a:ext uri="{FF2B5EF4-FFF2-40B4-BE49-F238E27FC236}">
                  <a16:creationId xmlns:a16="http://schemas.microsoft.com/office/drawing/2014/main" id="{6D04C6B7-F006-4D6A-8097-5C08C4827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1666" y="4569520"/>
              <a:ext cx="854645" cy="734459"/>
            </a:xfrm>
            <a:prstGeom prst="rect">
              <a:avLst/>
            </a:prstGeom>
          </p:spPr>
        </p:pic>
        <p:pic>
          <p:nvPicPr>
            <p:cNvPr id="100" name="图片 99">
              <a:extLst>
                <a:ext uri="{FF2B5EF4-FFF2-40B4-BE49-F238E27FC236}">
                  <a16:creationId xmlns:a16="http://schemas.microsoft.com/office/drawing/2014/main" id="{0BDB0599-5CD9-4D6F-8FB1-10D3B65B0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9637" y="3817175"/>
              <a:ext cx="854645" cy="734459"/>
            </a:xfrm>
            <a:prstGeom prst="rect">
              <a:avLst/>
            </a:prstGeom>
          </p:spPr>
        </p:pic>
        <p:pic>
          <p:nvPicPr>
            <p:cNvPr id="98" name="图片 97">
              <a:extLst>
                <a:ext uri="{FF2B5EF4-FFF2-40B4-BE49-F238E27FC236}">
                  <a16:creationId xmlns:a16="http://schemas.microsoft.com/office/drawing/2014/main" id="{E5DBFC88-0D72-411E-B3B1-90474D39B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3208" y="3817175"/>
              <a:ext cx="854645" cy="7344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72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F84408C7-7855-7175-51FE-F89E1E2A1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7996" y="568413"/>
            <a:ext cx="4301942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zh-CN" altLang="en-US" sz="36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四、拓展练习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F96FA627-2A03-D95A-B620-DC25917B5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29" y="1295232"/>
            <a:ext cx="37240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58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页练一练第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9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24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813F020-35E9-E908-F283-91E659FB307A}"/>
              </a:ext>
            </a:extLst>
          </p:cNvPr>
          <p:cNvSpPr txBox="1"/>
          <p:nvPr/>
        </p:nvSpPr>
        <p:spPr>
          <a:xfrm>
            <a:off x="514729" y="3971412"/>
            <a:ext cx="6219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请你用</a:t>
            </a:r>
            <a:r>
              <a:rPr lang="en-US" altLang="zh-CN" sz="3200" b="1" dirty="0">
                <a:solidFill>
                  <a:prstClr val="black"/>
                </a:solidFill>
                <a:cs typeface="+mn-ea"/>
                <a:sym typeface="+mn-lt"/>
              </a:rPr>
              <a:t>10-4=6</a:t>
            </a:r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讲一个数学故事。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2EDBB10-A527-4F4F-242F-CD00129A7E25}"/>
              </a:ext>
            </a:extLst>
          </p:cNvPr>
          <p:cNvSpPr txBox="1"/>
          <p:nvPr/>
        </p:nvSpPr>
        <p:spPr>
          <a:xfrm>
            <a:off x="514729" y="4651240"/>
            <a:ext cx="111851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FF0000"/>
                </a:solidFill>
                <a:cs typeface="+mn-ea"/>
                <a:sym typeface="+mn-lt"/>
              </a:rPr>
              <a:t>今天买了</a:t>
            </a:r>
            <a:r>
              <a:rPr lang="en-US" altLang="zh-CN" sz="3200" b="1" dirty="0">
                <a:solidFill>
                  <a:srgbClr val="FF0000"/>
                </a:solidFill>
                <a:cs typeface="+mn-ea"/>
                <a:sym typeface="+mn-lt"/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  <a:cs typeface="+mn-ea"/>
                <a:sym typeface="+mn-lt"/>
              </a:rPr>
              <a:t>个苹果，吃掉了</a:t>
            </a:r>
            <a:r>
              <a:rPr lang="en-US" altLang="zh-CN" sz="3200" b="1" dirty="0">
                <a:solidFill>
                  <a:srgbClr val="FF0000"/>
                </a:solidFill>
                <a:cs typeface="+mn-ea"/>
                <a:sym typeface="+mn-lt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cs typeface="+mn-ea"/>
                <a:sym typeface="+mn-lt"/>
              </a:rPr>
              <a:t>个，还剩下多少个苹果？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BFBE16F-436D-729B-2456-F62FD1D68DC7}"/>
              </a:ext>
            </a:extLst>
          </p:cNvPr>
          <p:cNvSpPr txBox="1"/>
          <p:nvPr/>
        </p:nvSpPr>
        <p:spPr>
          <a:xfrm>
            <a:off x="514729" y="1558423"/>
            <a:ext cx="10821627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刚才公园里的小朋友玩得真开心，有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4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个小朋友想去图书馆看书，就先离开了，现在公园里还剩下几个小朋友呢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?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8BE6A84-46A5-362B-CFDA-3F96C497FC59}"/>
              </a:ext>
            </a:extLst>
          </p:cNvPr>
          <p:cNvSpPr txBox="1"/>
          <p:nvPr/>
        </p:nvSpPr>
        <p:spPr>
          <a:xfrm>
            <a:off x="4693185" y="3106918"/>
            <a:ext cx="2302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10-4=6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F1E928C-EF15-5A26-AE5D-6E77472927E9}"/>
              </a:ext>
            </a:extLst>
          </p:cNvPr>
          <p:cNvSpPr txBox="1"/>
          <p:nvPr/>
        </p:nvSpPr>
        <p:spPr>
          <a:xfrm>
            <a:off x="4693185" y="5369893"/>
            <a:ext cx="30920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10-4=6(</a:t>
            </a:r>
            <a:r>
              <a:rPr lang="zh-CN" altLang="en-US" sz="3600" b="1" dirty="0">
                <a:solidFill>
                  <a:srgbClr val="FF0000"/>
                </a:solidFill>
                <a:cs typeface="+mn-ea"/>
                <a:sym typeface="+mn-lt"/>
              </a:rPr>
              <a:t>个</a:t>
            </a:r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)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331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>
            <a:extLst>
              <a:ext uri="{FF2B5EF4-FFF2-40B4-BE49-F238E27FC236}">
                <a16:creationId xmlns:a16="http://schemas.microsoft.com/office/drawing/2014/main" id="{9D16E25F-7933-4C4E-BB20-86A637178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747" y="520558"/>
            <a:ext cx="2715247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4267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课堂小结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49662F7-F5DE-49B3-B6CD-016125D71B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369" y="895052"/>
            <a:ext cx="2715247" cy="5203520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3BA914CF-18C4-4F95-B1DB-71809CC933C9}"/>
              </a:ext>
            </a:extLst>
          </p:cNvPr>
          <p:cNvSpPr/>
          <p:nvPr/>
        </p:nvSpPr>
        <p:spPr>
          <a:xfrm>
            <a:off x="2496312" y="2307664"/>
            <a:ext cx="4544568" cy="1792224"/>
          </a:xfrm>
          <a:prstGeom prst="wedgeRoundRectCallout">
            <a:avLst>
              <a:gd name="adj1" fmla="val 60857"/>
              <a:gd name="adj2" fmla="val -35418"/>
              <a:gd name="adj3" fmla="val 16667"/>
            </a:avLst>
          </a:prstGeom>
          <a:solidFill>
            <a:srgbClr val="FFF2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</a:pPr>
            <a:r>
              <a:rPr lang="zh-CN" altLang="en-US" sz="4000" b="1" dirty="0">
                <a:solidFill>
                  <a:schemeClr val="tx1"/>
                </a:solidFill>
              </a:rPr>
              <a:t>这节课你们有什么新的收获</a:t>
            </a:r>
            <a:r>
              <a:rPr lang="en-US" altLang="zh-CN" sz="4000" b="1" dirty="0">
                <a:solidFill>
                  <a:schemeClr val="tx1"/>
                </a:solidFill>
              </a:rPr>
              <a:t>?</a:t>
            </a:r>
            <a:endParaRPr lang="zh-CN" altLang="en-US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226F2FFF-4B74-46CB-B6D5-1B29C79489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747" y="520558"/>
            <a:ext cx="2715247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4267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C1851EE-1F6D-4A81-A746-2AFBABD985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667000" y="908548"/>
            <a:ext cx="6858000" cy="518457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067254F-5965-47FD-9CD9-C19E706D067B}"/>
              </a:ext>
            </a:extLst>
          </p:cNvPr>
          <p:cNvSpPr txBox="1"/>
          <p:nvPr/>
        </p:nvSpPr>
        <p:spPr>
          <a:xfrm>
            <a:off x="4587279" y="2723361"/>
            <a:ext cx="3072341" cy="1908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267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C5A0046-2B39-4CFC-958C-22A7B91229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484" y="2054138"/>
            <a:ext cx="2021225" cy="36922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7a2eef1-03b6-422c-9348-908c52c0dcfc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7a2eef1-03b6-422c-9348-908c52c0dcfc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499</Words>
  <Application>Microsoft Office PowerPoint</Application>
  <PresentationFormat>宽屏</PresentationFormat>
  <Paragraphs>145</Paragraphs>
  <Slides>16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等线</vt:lpstr>
      <vt:lpstr>黑体</vt:lpstr>
      <vt:lpstr>楷体</vt:lpstr>
      <vt:lpstr>Arial</vt:lpstr>
      <vt:lpstr>Times New Roman</vt:lpstr>
      <vt:lpstr>2_Office 主题​​</vt:lpstr>
      <vt:lpstr>4_Office 主题​​</vt:lpstr>
      <vt:lpstr>练一练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15</cp:revision>
  <dcterms:created xsi:type="dcterms:W3CDTF">2024-08-20T05:13:09Z</dcterms:created>
  <dcterms:modified xsi:type="dcterms:W3CDTF">2024-08-27T03:01:20Z</dcterms:modified>
</cp:coreProperties>
</file>