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6" r:id="rId2"/>
  </p:sldMasterIdLst>
  <p:notesMasterIdLst>
    <p:notesMasterId r:id="rId16"/>
  </p:notesMasterIdLst>
  <p:handoutMasterIdLst>
    <p:handoutMasterId r:id="rId17"/>
  </p:handoutMasterIdLst>
  <p:sldIdLst>
    <p:sldId id="482" r:id="rId3"/>
    <p:sldId id="259" r:id="rId4"/>
    <p:sldId id="507" r:id="rId5"/>
    <p:sldId id="525" r:id="rId6"/>
    <p:sldId id="283" r:id="rId7"/>
    <p:sldId id="526" r:id="rId8"/>
    <p:sldId id="527" r:id="rId9"/>
    <p:sldId id="528" r:id="rId10"/>
    <p:sldId id="278" r:id="rId11"/>
    <p:sldId id="264" r:id="rId12"/>
    <p:sldId id="382" r:id="rId13"/>
  </p:sldIdLst>
  <p:sldSz cx="12192000" cy="6858000"/>
  <p:notesSz cx="6858000" cy="9144000"/>
  <p:custDataLst>
    <p:tags r:id="rId1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 showGuides="1">
      <p:cViewPr varScale="1">
        <p:scale>
          <a:sx n="113" d="100"/>
          <a:sy n="113" d="100"/>
        </p:scale>
        <p:origin x="45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78" d="100"/>
          <a:sy n="78" d="100"/>
        </p:scale>
        <p:origin x="3072" y="84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gs" Target="tags/tag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48059B30-AED8-617E-48EB-8CBA749310C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B4B10DB-1339-276C-4069-58EE0005E9E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3A82C9-3BE1-4205-A04B-877F799603EC}" type="datetimeFigureOut">
              <a:rPr lang="zh-CN" altLang="en-US" smtClean="0"/>
              <a:t>2024/8/27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37EBE784-6384-5050-B89C-A5CCB361005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B54E2E8-0F65-46AF-7C0C-72069D4515C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C8CDCB-7BA8-450A-92DF-159995167FC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8964442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9E94CA-2615-4FEE-A451-724F8FC415EF}" type="datetimeFigureOut">
              <a:rPr lang="zh-CN" altLang="en-US" smtClean="0"/>
              <a:t>2024/8/27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F4C5DA-0E05-480A-85B3-25A7227BCF5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45921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幻灯片图像占位符 1">
            <a:extLst>
              <a:ext uri="{FF2B5EF4-FFF2-40B4-BE49-F238E27FC236}">
                <a16:creationId xmlns:a16="http://schemas.microsoft.com/office/drawing/2014/main" id="{1836DD33-8916-C900-BD39-8F63A88DA2BE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文本占位符 2">
            <a:extLst>
              <a:ext uri="{FF2B5EF4-FFF2-40B4-BE49-F238E27FC236}">
                <a16:creationId xmlns:a16="http://schemas.microsoft.com/office/drawing/2014/main" id="{B3AA4F6C-CE2C-AD8A-88F0-61DB866E42A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BDB3B5EE-2C6C-4F74-A979-E4AFA9ADA4A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48137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幻灯片图像占位符 1">
            <a:extLst>
              <a:ext uri="{FF2B5EF4-FFF2-40B4-BE49-F238E27FC236}">
                <a16:creationId xmlns:a16="http://schemas.microsoft.com/office/drawing/2014/main" id="{6F7810C1-54B8-19A4-52F1-0F68FA72A518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备注占位符 2">
            <a:extLst>
              <a:ext uri="{FF2B5EF4-FFF2-40B4-BE49-F238E27FC236}">
                <a16:creationId xmlns:a16="http://schemas.microsoft.com/office/drawing/2014/main" id="{FBA4A299-C3BA-52BB-2615-BD1F139198B4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699" name="灯片编号占位符 3">
            <a:extLst>
              <a:ext uri="{FF2B5EF4-FFF2-40B4-BE49-F238E27FC236}">
                <a16:creationId xmlns:a16="http://schemas.microsoft.com/office/drawing/2014/main" id="{0E7286EB-F34A-20A2-AD5E-5E6E85378C9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CF1FBA11-6EBD-4F51-B727-F566113F9C71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幻灯片图像占位符 1">
            <a:extLst>
              <a:ext uri="{FF2B5EF4-FFF2-40B4-BE49-F238E27FC236}">
                <a16:creationId xmlns:a16="http://schemas.microsoft.com/office/drawing/2014/main" id="{52CC59D0-5F74-738C-0C46-32CD6878E957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8" name="备注占位符 2">
            <a:extLst>
              <a:ext uri="{FF2B5EF4-FFF2-40B4-BE49-F238E27FC236}">
                <a16:creationId xmlns:a16="http://schemas.microsoft.com/office/drawing/2014/main" id="{CE148E8D-3FD5-521A-ED98-DCD2CAFE56F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9939" name="灯片编号占位符 3">
            <a:extLst>
              <a:ext uri="{FF2B5EF4-FFF2-40B4-BE49-F238E27FC236}">
                <a16:creationId xmlns:a16="http://schemas.microsoft.com/office/drawing/2014/main" id="{D2B6BA5E-5671-FBE5-2710-00F7D8F8043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3B3EC3A5-FEB2-4213-B1E3-873B36D7B880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4">
            <a:extLst>
              <a:ext uri="{FF2B5EF4-FFF2-40B4-BE49-F238E27FC236}">
                <a16:creationId xmlns:a16="http://schemas.microsoft.com/office/drawing/2014/main" id="{02E3C496-8E5F-17A4-5547-CDA3CC279CD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11">
            <a:extLst>
              <a:ext uri="{FF2B5EF4-FFF2-40B4-BE49-F238E27FC236}">
                <a16:creationId xmlns:a16="http://schemas.microsoft.com/office/drawing/2014/main" id="{2A0CAA74-061C-B656-DC8C-CE67E9DB0EF7}"/>
              </a:ext>
            </a:extLst>
          </p:cNvPr>
          <p:cNvSpPr txBox="1">
            <a:spLocks noChangeArrowheads="1"/>
          </p:cNvSpPr>
          <p:nvPr/>
        </p:nvSpPr>
        <p:spPr bwMode="auto">
          <a:xfrm rot="19730992">
            <a:off x="2084918" y="3552193"/>
            <a:ext cx="4032249" cy="83099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zh-CN" altLang="en-US" sz="4800" b="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状元成才路</a:t>
            </a: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01700" y="1727201"/>
            <a:ext cx="10363200" cy="1409699"/>
          </a:xfrm>
        </p:spPr>
        <p:txBody>
          <a:bodyPr>
            <a:normAutofit/>
          </a:bodyPr>
          <a:lstStyle>
            <a:lvl1pPr>
              <a:defRPr sz="4267" b="1">
                <a:latin typeface="+mj-lt"/>
              </a:defRPr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16100" y="3036535"/>
            <a:ext cx="8534400" cy="783167"/>
          </a:xfrm>
        </p:spPr>
        <p:txBody>
          <a:bodyPr anchor="ctr"/>
          <a:lstStyle>
            <a:lvl1pPr marL="0" indent="0" algn="ctr">
              <a:buNone/>
              <a:defRPr sz="3200" b="1">
                <a:solidFill>
                  <a:schemeClr val="tx1"/>
                </a:solidFill>
                <a:latin typeface="+mj-lt"/>
                <a:ea typeface="黑体" panose="02010609060101010101" pitchFamily="49" charset="-122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  <p:pic>
        <p:nvPicPr>
          <p:cNvPr id="7" name="图片 7">
            <a:extLst>
              <a:ext uri="{FF2B5EF4-FFF2-40B4-BE49-F238E27FC236}">
                <a16:creationId xmlns:a16="http://schemas.microsoft.com/office/drawing/2014/main" id="{DD22B04D-405E-4C52-6826-9564139E854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6597" y="1892301"/>
            <a:ext cx="3417908" cy="4705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4">
            <a:extLst>
              <a:ext uri="{FF2B5EF4-FFF2-40B4-BE49-F238E27FC236}">
                <a16:creationId xmlns:a16="http://schemas.microsoft.com/office/drawing/2014/main" id="{634E4BB4-C599-4633-B038-37536B34D6D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26217" y="96182"/>
            <a:ext cx="958205" cy="939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84919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3">
            <a:extLst>
              <a:ext uri="{FF2B5EF4-FFF2-40B4-BE49-F238E27FC236}">
                <a16:creationId xmlns:a16="http://schemas.microsoft.com/office/drawing/2014/main" id="{2378299E-3EAB-B1CF-C388-A15949B3CE7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5">
            <a:extLst>
              <a:ext uri="{FF2B5EF4-FFF2-40B4-BE49-F238E27FC236}">
                <a16:creationId xmlns:a16="http://schemas.microsoft.com/office/drawing/2014/main" id="{F4263F9F-FF2F-78B8-A09F-5E9C983F7BD4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281518" y="266700"/>
            <a:ext cx="11628967" cy="6343651"/>
            <a:chOff x="314790" y="249767"/>
            <a:chExt cx="8514419" cy="4643965"/>
          </a:xfrm>
        </p:grpSpPr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6150A65F-FBA6-34E0-4530-5E2DE48BC43E}"/>
                </a:ext>
              </a:extLst>
            </p:cNvPr>
            <p:cNvSpPr/>
            <p:nvPr/>
          </p:nvSpPr>
          <p:spPr>
            <a:xfrm>
              <a:off x="314790" y="249767"/>
              <a:ext cx="8514419" cy="4643965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71447"/>
                <a:gd name="connsiteX1-2551" fmla="*/ 1709058 w 11585839"/>
                <a:gd name="connsiteY1-2552" fmla="*/ 85930 h 6271447"/>
                <a:gd name="connsiteX2-2553" fmla="*/ 3906158 w 11585839"/>
                <a:gd name="connsiteY2-2554" fmla="*/ 205 h 6271447"/>
                <a:gd name="connsiteX3-2555" fmla="*/ 6195333 w 11585839"/>
                <a:gd name="connsiteY3-2556" fmla="*/ 60530 h 6271447"/>
                <a:gd name="connsiteX4-2557" fmla="*/ 8401958 w 11585839"/>
                <a:gd name="connsiteY4-2558" fmla="*/ 9730 h 6271447"/>
                <a:gd name="connsiteX5-2559" fmla="*/ 10202183 w 11585839"/>
                <a:gd name="connsiteY5-2560" fmla="*/ 92280 h 6271447"/>
                <a:gd name="connsiteX6-2561" fmla="*/ 11507108 w 11585839"/>
                <a:gd name="connsiteY6-2562" fmla="*/ 124030 h 6271447"/>
                <a:gd name="connsiteX7-2563" fmla="*/ 11449958 w 11585839"/>
                <a:gd name="connsiteY7-2564" fmla="*/ 1533730 h 6271447"/>
                <a:gd name="connsiteX8-2565" fmla="*/ 11538858 w 11585839"/>
                <a:gd name="connsiteY8-2566" fmla="*/ 2416380 h 6271447"/>
                <a:gd name="connsiteX9-2567" fmla="*/ 11475358 w 11585839"/>
                <a:gd name="connsiteY9-2568" fmla="*/ 3556205 h 6271447"/>
                <a:gd name="connsiteX10-2569" fmla="*/ 11532508 w 11585839"/>
                <a:gd name="connsiteY10-2570" fmla="*/ 4565855 h 6271447"/>
                <a:gd name="connsiteX11-2571" fmla="*/ 11453133 w 11585839"/>
                <a:gd name="connsiteY11-2572" fmla="*/ 5391355 h 6271447"/>
                <a:gd name="connsiteX12-2573" fmla="*/ 11542033 w 11585839"/>
                <a:gd name="connsiteY12-2574" fmla="*/ 6134305 h 6271447"/>
                <a:gd name="connsiteX13-2575" fmla="*/ 10722883 w 11585839"/>
                <a:gd name="connsiteY13-2576" fmla="*/ 6267655 h 6271447"/>
                <a:gd name="connsiteX14-2577" fmla="*/ 9351283 w 11585839"/>
                <a:gd name="connsiteY14-2578" fmla="*/ 6229555 h 6271447"/>
                <a:gd name="connsiteX15-2579" fmla="*/ 7887608 w 11585839"/>
                <a:gd name="connsiteY15-2580" fmla="*/ 6172405 h 6271447"/>
                <a:gd name="connsiteX16-2581" fmla="*/ 6312808 w 11585839"/>
                <a:gd name="connsiteY16-2582" fmla="*/ 6254955 h 6271447"/>
                <a:gd name="connsiteX17-2583" fmla="*/ 4293508 w 11585839"/>
                <a:gd name="connsiteY17-2584" fmla="*/ 6188280 h 6271447"/>
                <a:gd name="connsiteX18-2585" fmla="*/ 2721767 w 11585839"/>
                <a:gd name="connsiteY18-2586" fmla="*/ 6215186 h 6271447"/>
                <a:gd name="connsiteX19-2587" fmla="*/ 1162958 w 11585839"/>
                <a:gd name="connsiteY19-2588" fmla="*/ 6200980 h 6271447"/>
                <a:gd name="connsiteX20-2589" fmla="*/ 77108 w 11585839"/>
                <a:gd name="connsiteY20-2590" fmla="*/ 6121605 h 6271447"/>
                <a:gd name="connsiteX21-2591" fmla="*/ 86633 w 11585839"/>
                <a:gd name="connsiteY21-2592" fmla="*/ 5054805 h 6271447"/>
                <a:gd name="connsiteX22-2593" fmla="*/ 70758 w 11585839"/>
                <a:gd name="connsiteY22-2594" fmla="*/ 3937205 h 6271447"/>
                <a:gd name="connsiteX23-2595" fmla="*/ 39008 w 11585839"/>
                <a:gd name="connsiteY23-2596" fmla="*/ 2489405 h 6271447"/>
                <a:gd name="connsiteX24-2597" fmla="*/ 105683 w 11585839"/>
                <a:gd name="connsiteY24-2598" fmla="*/ 1317830 h 6271447"/>
                <a:gd name="connsiteX25-2599" fmla="*/ 143783 w 11585839"/>
                <a:gd name="connsiteY25-2600" fmla="*/ 101805 h 6271447"/>
                <a:gd name="connsiteX0-2601" fmla="*/ 143783 w 11585839"/>
                <a:gd name="connsiteY0-2602" fmla="*/ 101805 h 6271447"/>
                <a:gd name="connsiteX1-2603" fmla="*/ 1709058 w 11585839"/>
                <a:gd name="connsiteY1-2604" fmla="*/ 85930 h 6271447"/>
                <a:gd name="connsiteX2-2605" fmla="*/ 3906158 w 11585839"/>
                <a:gd name="connsiteY2-2606" fmla="*/ 205 h 6271447"/>
                <a:gd name="connsiteX3-2607" fmla="*/ 6195333 w 11585839"/>
                <a:gd name="connsiteY3-2608" fmla="*/ 60530 h 6271447"/>
                <a:gd name="connsiteX4-2609" fmla="*/ 8401958 w 11585839"/>
                <a:gd name="connsiteY4-2610" fmla="*/ 9730 h 6271447"/>
                <a:gd name="connsiteX5-2611" fmla="*/ 10202183 w 11585839"/>
                <a:gd name="connsiteY5-2612" fmla="*/ 92280 h 6271447"/>
                <a:gd name="connsiteX6-2613" fmla="*/ 11507108 w 11585839"/>
                <a:gd name="connsiteY6-2614" fmla="*/ 124030 h 6271447"/>
                <a:gd name="connsiteX7-2615" fmla="*/ 11449958 w 11585839"/>
                <a:gd name="connsiteY7-2616" fmla="*/ 1533730 h 6271447"/>
                <a:gd name="connsiteX8-2617" fmla="*/ 11538858 w 11585839"/>
                <a:gd name="connsiteY8-2618" fmla="*/ 2416380 h 6271447"/>
                <a:gd name="connsiteX9-2619" fmla="*/ 11475358 w 11585839"/>
                <a:gd name="connsiteY9-2620" fmla="*/ 3556205 h 6271447"/>
                <a:gd name="connsiteX10-2621" fmla="*/ 11532508 w 11585839"/>
                <a:gd name="connsiteY10-2622" fmla="*/ 4565855 h 6271447"/>
                <a:gd name="connsiteX11-2623" fmla="*/ 11453133 w 11585839"/>
                <a:gd name="connsiteY11-2624" fmla="*/ 5391355 h 6271447"/>
                <a:gd name="connsiteX12-2625" fmla="*/ 11542033 w 11585839"/>
                <a:gd name="connsiteY12-2626" fmla="*/ 6134305 h 6271447"/>
                <a:gd name="connsiteX13-2627" fmla="*/ 10722883 w 11585839"/>
                <a:gd name="connsiteY13-2628" fmla="*/ 6267655 h 6271447"/>
                <a:gd name="connsiteX14-2629" fmla="*/ 9351283 w 11585839"/>
                <a:gd name="connsiteY14-2630" fmla="*/ 6229555 h 6271447"/>
                <a:gd name="connsiteX15-2631" fmla="*/ 7887608 w 11585839"/>
                <a:gd name="connsiteY15-2632" fmla="*/ 6172405 h 6271447"/>
                <a:gd name="connsiteX16-2633" fmla="*/ 6331625 w 11585839"/>
                <a:gd name="connsiteY16-2634" fmla="*/ 6217608 h 6271447"/>
                <a:gd name="connsiteX17-2635" fmla="*/ 4293508 w 11585839"/>
                <a:gd name="connsiteY17-2636" fmla="*/ 6188280 h 6271447"/>
                <a:gd name="connsiteX18-2637" fmla="*/ 2721767 w 11585839"/>
                <a:gd name="connsiteY18-2638" fmla="*/ 6215186 h 6271447"/>
                <a:gd name="connsiteX19-2639" fmla="*/ 1162958 w 11585839"/>
                <a:gd name="connsiteY19-2640" fmla="*/ 6200980 h 6271447"/>
                <a:gd name="connsiteX20-2641" fmla="*/ 77108 w 11585839"/>
                <a:gd name="connsiteY20-2642" fmla="*/ 6121605 h 6271447"/>
                <a:gd name="connsiteX21-2643" fmla="*/ 86633 w 11585839"/>
                <a:gd name="connsiteY21-2644" fmla="*/ 5054805 h 6271447"/>
                <a:gd name="connsiteX22-2645" fmla="*/ 70758 w 11585839"/>
                <a:gd name="connsiteY22-2646" fmla="*/ 3937205 h 6271447"/>
                <a:gd name="connsiteX23-2647" fmla="*/ 39008 w 11585839"/>
                <a:gd name="connsiteY23-2648" fmla="*/ 2489405 h 6271447"/>
                <a:gd name="connsiteX24-2649" fmla="*/ 105683 w 11585839"/>
                <a:gd name="connsiteY24-2650" fmla="*/ 1317830 h 6271447"/>
                <a:gd name="connsiteX25-2651" fmla="*/ 143783 w 11585839"/>
                <a:gd name="connsiteY25-2652" fmla="*/ 101805 h 6271447"/>
                <a:gd name="connsiteX0-2653" fmla="*/ 143783 w 11585839"/>
                <a:gd name="connsiteY0-2654" fmla="*/ 101805 h 6271055"/>
                <a:gd name="connsiteX1-2655" fmla="*/ 1709058 w 11585839"/>
                <a:gd name="connsiteY1-2656" fmla="*/ 85930 h 6271055"/>
                <a:gd name="connsiteX2-2657" fmla="*/ 3906158 w 11585839"/>
                <a:gd name="connsiteY2-2658" fmla="*/ 205 h 6271055"/>
                <a:gd name="connsiteX3-2659" fmla="*/ 6195333 w 11585839"/>
                <a:gd name="connsiteY3-2660" fmla="*/ 60530 h 6271055"/>
                <a:gd name="connsiteX4-2661" fmla="*/ 8401958 w 11585839"/>
                <a:gd name="connsiteY4-2662" fmla="*/ 9730 h 6271055"/>
                <a:gd name="connsiteX5-2663" fmla="*/ 10202183 w 11585839"/>
                <a:gd name="connsiteY5-2664" fmla="*/ 92280 h 6271055"/>
                <a:gd name="connsiteX6-2665" fmla="*/ 11507108 w 11585839"/>
                <a:gd name="connsiteY6-2666" fmla="*/ 124030 h 6271055"/>
                <a:gd name="connsiteX7-2667" fmla="*/ 11449958 w 11585839"/>
                <a:gd name="connsiteY7-2668" fmla="*/ 1533730 h 6271055"/>
                <a:gd name="connsiteX8-2669" fmla="*/ 11538858 w 11585839"/>
                <a:gd name="connsiteY8-2670" fmla="*/ 2416380 h 6271055"/>
                <a:gd name="connsiteX9-2671" fmla="*/ 11475358 w 11585839"/>
                <a:gd name="connsiteY9-2672" fmla="*/ 3556205 h 6271055"/>
                <a:gd name="connsiteX10-2673" fmla="*/ 11532508 w 11585839"/>
                <a:gd name="connsiteY10-2674" fmla="*/ 4565855 h 6271055"/>
                <a:gd name="connsiteX11-2675" fmla="*/ 11453133 w 11585839"/>
                <a:gd name="connsiteY11-2676" fmla="*/ 5391355 h 6271055"/>
                <a:gd name="connsiteX12-2677" fmla="*/ 11542033 w 11585839"/>
                <a:gd name="connsiteY12-2678" fmla="*/ 6134305 h 6271055"/>
                <a:gd name="connsiteX13-2679" fmla="*/ 10722883 w 11585839"/>
                <a:gd name="connsiteY13-2680" fmla="*/ 6267655 h 6271055"/>
                <a:gd name="connsiteX14-2681" fmla="*/ 9351283 w 11585839"/>
                <a:gd name="connsiteY14-2682" fmla="*/ 6229555 h 6271055"/>
                <a:gd name="connsiteX15-2683" fmla="*/ 7887609 w 11585839"/>
                <a:gd name="connsiteY15-2684" fmla="*/ 6209753 h 6271055"/>
                <a:gd name="connsiteX16-2685" fmla="*/ 6331625 w 11585839"/>
                <a:gd name="connsiteY16-2686" fmla="*/ 6217608 h 6271055"/>
                <a:gd name="connsiteX17-2687" fmla="*/ 4293508 w 11585839"/>
                <a:gd name="connsiteY17-2688" fmla="*/ 6188280 h 6271055"/>
                <a:gd name="connsiteX18-2689" fmla="*/ 2721767 w 11585839"/>
                <a:gd name="connsiteY18-2690" fmla="*/ 6215186 h 6271055"/>
                <a:gd name="connsiteX19-2691" fmla="*/ 1162958 w 11585839"/>
                <a:gd name="connsiteY19-2692" fmla="*/ 6200980 h 6271055"/>
                <a:gd name="connsiteX20-2693" fmla="*/ 77108 w 11585839"/>
                <a:gd name="connsiteY20-2694" fmla="*/ 6121605 h 6271055"/>
                <a:gd name="connsiteX21-2695" fmla="*/ 86633 w 11585839"/>
                <a:gd name="connsiteY21-2696" fmla="*/ 5054805 h 6271055"/>
                <a:gd name="connsiteX22-2697" fmla="*/ 70758 w 11585839"/>
                <a:gd name="connsiteY22-2698" fmla="*/ 3937205 h 6271055"/>
                <a:gd name="connsiteX23-2699" fmla="*/ 39008 w 11585839"/>
                <a:gd name="connsiteY23-2700" fmla="*/ 2489405 h 6271055"/>
                <a:gd name="connsiteX24-2701" fmla="*/ 105683 w 11585839"/>
                <a:gd name="connsiteY24-2702" fmla="*/ 1317830 h 6271055"/>
                <a:gd name="connsiteX25-2703" fmla="*/ 143783 w 11585839"/>
                <a:gd name="connsiteY25-2704" fmla="*/ 101805 h 62710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055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3829" y="6239205"/>
                    <a:pt x="9351283" y="6229555"/>
                  </a:cubicBezTo>
                  <a:lnTo>
                    <a:pt x="7887609" y="6209753"/>
                  </a:lnTo>
                  <a:lnTo>
                    <a:pt x="6331625" y="6217608"/>
                  </a:lnTo>
                  <a:lnTo>
                    <a:pt x="4293508" y="6188280"/>
                  </a:lnTo>
                  <a:cubicBezTo>
                    <a:pt x="3691865" y="6187876"/>
                    <a:pt x="3245681" y="6206217"/>
                    <a:pt x="2721767" y="6215186"/>
                  </a:cubicBezTo>
                  <a:lnTo>
                    <a:pt x="1162958" y="6200980"/>
                  </a:lnTo>
                  <a:cubicBezTo>
                    <a:pt x="722182" y="6185383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noFill/>
            <a:ln w="22225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2400" dirty="0">
                <a:latin typeface="黑体" panose="02010609060101010101" pitchFamily="49" charset="-122"/>
              </a:endParaRPr>
            </a:p>
          </p:txBody>
        </p:sp>
        <p:sp>
          <p:nvSpPr>
            <p:cNvPr id="5" name="任意多边形: 形状 5">
              <a:extLst>
                <a:ext uri="{FF2B5EF4-FFF2-40B4-BE49-F238E27FC236}">
                  <a16:creationId xmlns:a16="http://schemas.microsoft.com/office/drawing/2014/main" id="{6D00DDD4-A54C-4225-8160-4D660B9F19C8}"/>
                </a:ext>
              </a:extLst>
            </p:cNvPr>
            <p:cNvSpPr/>
            <p:nvPr/>
          </p:nvSpPr>
          <p:spPr>
            <a:xfrm>
              <a:off x="431022" y="330343"/>
              <a:ext cx="8281954" cy="4482813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91080"/>
                <a:gd name="connsiteX1-2551" fmla="*/ 1709058 w 11585839"/>
                <a:gd name="connsiteY1-2552" fmla="*/ 85930 h 6291080"/>
                <a:gd name="connsiteX2-2553" fmla="*/ 3906158 w 11585839"/>
                <a:gd name="connsiteY2-2554" fmla="*/ 205 h 6291080"/>
                <a:gd name="connsiteX3-2555" fmla="*/ 6195333 w 11585839"/>
                <a:gd name="connsiteY3-2556" fmla="*/ 60530 h 6291080"/>
                <a:gd name="connsiteX4-2557" fmla="*/ 8401958 w 11585839"/>
                <a:gd name="connsiteY4-2558" fmla="*/ 9730 h 6291080"/>
                <a:gd name="connsiteX5-2559" fmla="*/ 10202183 w 11585839"/>
                <a:gd name="connsiteY5-2560" fmla="*/ 92280 h 6291080"/>
                <a:gd name="connsiteX6-2561" fmla="*/ 11507108 w 11585839"/>
                <a:gd name="connsiteY6-2562" fmla="*/ 124030 h 6291080"/>
                <a:gd name="connsiteX7-2563" fmla="*/ 11449958 w 11585839"/>
                <a:gd name="connsiteY7-2564" fmla="*/ 1533730 h 6291080"/>
                <a:gd name="connsiteX8-2565" fmla="*/ 11538858 w 11585839"/>
                <a:gd name="connsiteY8-2566" fmla="*/ 2416380 h 6291080"/>
                <a:gd name="connsiteX9-2567" fmla="*/ 11475358 w 11585839"/>
                <a:gd name="connsiteY9-2568" fmla="*/ 3556205 h 6291080"/>
                <a:gd name="connsiteX10-2569" fmla="*/ 11532508 w 11585839"/>
                <a:gd name="connsiteY10-2570" fmla="*/ 4565855 h 6291080"/>
                <a:gd name="connsiteX11-2571" fmla="*/ 11453133 w 11585839"/>
                <a:gd name="connsiteY11-2572" fmla="*/ 5391355 h 6291080"/>
                <a:gd name="connsiteX12-2573" fmla="*/ 11542033 w 11585839"/>
                <a:gd name="connsiteY12-2574" fmla="*/ 6134305 h 6291080"/>
                <a:gd name="connsiteX13-2575" fmla="*/ 10722883 w 11585839"/>
                <a:gd name="connsiteY13-2576" fmla="*/ 6267655 h 6291080"/>
                <a:gd name="connsiteX14-2577" fmla="*/ 9351283 w 11585839"/>
                <a:gd name="connsiteY14-2578" fmla="*/ 6229555 h 6291080"/>
                <a:gd name="connsiteX15-2579" fmla="*/ 7887608 w 11585839"/>
                <a:gd name="connsiteY15-2580" fmla="*/ 6172405 h 6291080"/>
                <a:gd name="connsiteX16-2581" fmla="*/ 6312808 w 11585839"/>
                <a:gd name="connsiteY16-2582" fmla="*/ 6254955 h 6291080"/>
                <a:gd name="connsiteX17-2583" fmla="*/ 4302744 w 11585839"/>
                <a:gd name="connsiteY17-2584" fmla="*/ 6132862 h 6291080"/>
                <a:gd name="connsiteX18-2585" fmla="*/ 2712358 w 11585839"/>
                <a:gd name="connsiteY18-2586" fmla="*/ 6289880 h 6291080"/>
                <a:gd name="connsiteX19-2587" fmla="*/ 1162958 w 11585839"/>
                <a:gd name="connsiteY19-2588" fmla="*/ 6200980 h 6291080"/>
                <a:gd name="connsiteX20-2589" fmla="*/ 77108 w 11585839"/>
                <a:gd name="connsiteY20-2590" fmla="*/ 6121605 h 6291080"/>
                <a:gd name="connsiteX21-2591" fmla="*/ 86633 w 11585839"/>
                <a:gd name="connsiteY21-2592" fmla="*/ 5054805 h 6291080"/>
                <a:gd name="connsiteX22-2593" fmla="*/ 70758 w 11585839"/>
                <a:gd name="connsiteY22-2594" fmla="*/ 3937205 h 6291080"/>
                <a:gd name="connsiteX23-2595" fmla="*/ 39008 w 11585839"/>
                <a:gd name="connsiteY23-2596" fmla="*/ 2489405 h 6291080"/>
                <a:gd name="connsiteX24-2597" fmla="*/ 105683 w 11585839"/>
                <a:gd name="connsiteY24-2598" fmla="*/ 1317830 h 6291080"/>
                <a:gd name="connsiteX25-2599" fmla="*/ 143783 w 11585839"/>
                <a:gd name="connsiteY25-2600" fmla="*/ 101805 h 6291080"/>
                <a:gd name="connsiteX0-2601" fmla="*/ 143783 w 11585839"/>
                <a:gd name="connsiteY0-2602" fmla="*/ 101805 h 6291080"/>
                <a:gd name="connsiteX1-2603" fmla="*/ 1709058 w 11585839"/>
                <a:gd name="connsiteY1-2604" fmla="*/ 85930 h 6291080"/>
                <a:gd name="connsiteX2-2605" fmla="*/ 3906158 w 11585839"/>
                <a:gd name="connsiteY2-2606" fmla="*/ 205 h 6291080"/>
                <a:gd name="connsiteX3-2607" fmla="*/ 6195333 w 11585839"/>
                <a:gd name="connsiteY3-2608" fmla="*/ 60530 h 6291080"/>
                <a:gd name="connsiteX4-2609" fmla="*/ 8401958 w 11585839"/>
                <a:gd name="connsiteY4-2610" fmla="*/ 9730 h 6291080"/>
                <a:gd name="connsiteX5-2611" fmla="*/ 10202183 w 11585839"/>
                <a:gd name="connsiteY5-2612" fmla="*/ 92280 h 6291080"/>
                <a:gd name="connsiteX6-2613" fmla="*/ 11507108 w 11585839"/>
                <a:gd name="connsiteY6-2614" fmla="*/ 124030 h 6291080"/>
                <a:gd name="connsiteX7-2615" fmla="*/ 11449958 w 11585839"/>
                <a:gd name="connsiteY7-2616" fmla="*/ 1533730 h 6291080"/>
                <a:gd name="connsiteX8-2617" fmla="*/ 11538858 w 11585839"/>
                <a:gd name="connsiteY8-2618" fmla="*/ 2416380 h 6291080"/>
                <a:gd name="connsiteX9-2619" fmla="*/ 11475358 w 11585839"/>
                <a:gd name="connsiteY9-2620" fmla="*/ 3556205 h 6291080"/>
                <a:gd name="connsiteX10-2621" fmla="*/ 11532508 w 11585839"/>
                <a:gd name="connsiteY10-2622" fmla="*/ 4565855 h 6291080"/>
                <a:gd name="connsiteX11-2623" fmla="*/ 11453133 w 11585839"/>
                <a:gd name="connsiteY11-2624" fmla="*/ 5391355 h 6291080"/>
                <a:gd name="connsiteX12-2625" fmla="*/ 11542033 w 11585839"/>
                <a:gd name="connsiteY12-2626" fmla="*/ 6134305 h 6291080"/>
                <a:gd name="connsiteX13-2627" fmla="*/ 10722883 w 11585839"/>
                <a:gd name="connsiteY13-2628" fmla="*/ 6267655 h 6291080"/>
                <a:gd name="connsiteX14-2629" fmla="*/ 9351283 w 11585839"/>
                <a:gd name="connsiteY14-2630" fmla="*/ 6229555 h 6291080"/>
                <a:gd name="connsiteX15-2631" fmla="*/ 7887608 w 11585839"/>
                <a:gd name="connsiteY15-2632" fmla="*/ 6172405 h 6291080"/>
                <a:gd name="connsiteX16-2633" fmla="*/ 6312808 w 11585839"/>
                <a:gd name="connsiteY16-2634" fmla="*/ 6134883 h 6291080"/>
                <a:gd name="connsiteX17-2635" fmla="*/ 4302744 w 11585839"/>
                <a:gd name="connsiteY17-2636" fmla="*/ 6132862 h 6291080"/>
                <a:gd name="connsiteX18-2637" fmla="*/ 2712358 w 11585839"/>
                <a:gd name="connsiteY18-2638" fmla="*/ 6289880 h 6291080"/>
                <a:gd name="connsiteX19-2639" fmla="*/ 1162958 w 11585839"/>
                <a:gd name="connsiteY19-2640" fmla="*/ 6200980 h 6291080"/>
                <a:gd name="connsiteX20-2641" fmla="*/ 77108 w 11585839"/>
                <a:gd name="connsiteY20-2642" fmla="*/ 6121605 h 6291080"/>
                <a:gd name="connsiteX21-2643" fmla="*/ 86633 w 11585839"/>
                <a:gd name="connsiteY21-2644" fmla="*/ 5054805 h 6291080"/>
                <a:gd name="connsiteX22-2645" fmla="*/ 70758 w 11585839"/>
                <a:gd name="connsiteY22-2646" fmla="*/ 3937205 h 6291080"/>
                <a:gd name="connsiteX23-2647" fmla="*/ 39008 w 11585839"/>
                <a:gd name="connsiteY23-2648" fmla="*/ 2489405 h 6291080"/>
                <a:gd name="connsiteX24-2649" fmla="*/ 105683 w 11585839"/>
                <a:gd name="connsiteY24-2650" fmla="*/ 1317830 h 6291080"/>
                <a:gd name="connsiteX25-2651" fmla="*/ 143783 w 11585839"/>
                <a:gd name="connsiteY25-2652" fmla="*/ 101805 h 6291080"/>
                <a:gd name="connsiteX0-2653" fmla="*/ 143783 w 11585839"/>
                <a:gd name="connsiteY0-2654" fmla="*/ 101805 h 6291080"/>
                <a:gd name="connsiteX1-2655" fmla="*/ 1709058 w 11585839"/>
                <a:gd name="connsiteY1-2656" fmla="*/ 85930 h 6291080"/>
                <a:gd name="connsiteX2-2657" fmla="*/ 3906158 w 11585839"/>
                <a:gd name="connsiteY2-2658" fmla="*/ 205 h 6291080"/>
                <a:gd name="connsiteX3-2659" fmla="*/ 6195333 w 11585839"/>
                <a:gd name="connsiteY3-2660" fmla="*/ 60530 h 6291080"/>
                <a:gd name="connsiteX4-2661" fmla="*/ 8401958 w 11585839"/>
                <a:gd name="connsiteY4-2662" fmla="*/ 9730 h 6291080"/>
                <a:gd name="connsiteX5-2663" fmla="*/ 10202183 w 11585839"/>
                <a:gd name="connsiteY5-2664" fmla="*/ 92280 h 6291080"/>
                <a:gd name="connsiteX6-2665" fmla="*/ 11507108 w 11585839"/>
                <a:gd name="connsiteY6-2666" fmla="*/ 124030 h 6291080"/>
                <a:gd name="connsiteX7-2667" fmla="*/ 11449958 w 11585839"/>
                <a:gd name="connsiteY7-2668" fmla="*/ 1533730 h 6291080"/>
                <a:gd name="connsiteX8-2669" fmla="*/ 11538858 w 11585839"/>
                <a:gd name="connsiteY8-2670" fmla="*/ 2416380 h 6291080"/>
                <a:gd name="connsiteX9-2671" fmla="*/ 11475358 w 11585839"/>
                <a:gd name="connsiteY9-2672" fmla="*/ 3556205 h 6291080"/>
                <a:gd name="connsiteX10-2673" fmla="*/ 11532508 w 11585839"/>
                <a:gd name="connsiteY10-2674" fmla="*/ 4565855 h 6291080"/>
                <a:gd name="connsiteX11-2675" fmla="*/ 11453133 w 11585839"/>
                <a:gd name="connsiteY11-2676" fmla="*/ 5391355 h 6291080"/>
                <a:gd name="connsiteX12-2677" fmla="*/ 11542033 w 11585839"/>
                <a:gd name="connsiteY12-2678" fmla="*/ 6134305 h 6291080"/>
                <a:gd name="connsiteX13-2679" fmla="*/ 10722883 w 11585839"/>
                <a:gd name="connsiteY13-2680" fmla="*/ 6267655 h 6291080"/>
                <a:gd name="connsiteX14-2681" fmla="*/ 9351283 w 11585839"/>
                <a:gd name="connsiteY14-2682" fmla="*/ 6229555 h 6291080"/>
                <a:gd name="connsiteX15-2683" fmla="*/ 7896844 w 11585839"/>
                <a:gd name="connsiteY15-2684" fmla="*/ 6135459 h 6291080"/>
                <a:gd name="connsiteX16-2685" fmla="*/ 6312808 w 11585839"/>
                <a:gd name="connsiteY16-2686" fmla="*/ 6134883 h 6291080"/>
                <a:gd name="connsiteX17-2687" fmla="*/ 4302744 w 11585839"/>
                <a:gd name="connsiteY17-2688" fmla="*/ 6132862 h 6291080"/>
                <a:gd name="connsiteX18-2689" fmla="*/ 2712358 w 11585839"/>
                <a:gd name="connsiteY18-2690" fmla="*/ 6289880 h 6291080"/>
                <a:gd name="connsiteX19-2691" fmla="*/ 1162958 w 11585839"/>
                <a:gd name="connsiteY19-2692" fmla="*/ 6200980 h 6291080"/>
                <a:gd name="connsiteX20-2693" fmla="*/ 77108 w 11585839"/>
                <a:gd name="connsiteY20-2694" fmla="*/ 6121605 h 6291080"/>
                <a:gd name="connsiteX21-2695" fmla="*/ 86633 w 11585839"/>
                <a:gd name="connsiteY21-2696" fmla="*/ 5054805 h 6291080"/>
                <a:gd name="connsiteX22-2697" fmla="*/ 70758 w 11585839"/>
                <a:gd name="connsiteY22-2698" fmla="*/ 3937205 h 6291080"/>
                <a:gd name="connsiteX23-2699" fmla="*/ 39008 w 11585839"/>
                <a:gd name="connsiteY23-2700" fmla="*/ 2489405 h 6291080"/>
                <a:gd name="connsiteX24-2701" fmla="*/ 105683 w 11585839"/>
                <a:gd name="connsiteY24-2702" fmla="*/ 1317830 h 6291080"/>
                <a:gd name="connsiteX25-2703" fmla="*/ 143783 w 11585839"/>
                <a:gd name="connsiteY25-2704" fmla="*/ 101805 h 6291080"/>
                <a:gd name="connsiteX0-2705" fmla="*/ 143783 w 11585839"/>
                <a:gd name="connsiteY0-2706" fmla="*/ 101805 h 6271922"/>
                <a:gd name="connsiteX1-2707" fmla="*/ 1709058 w 11585839"/>
                <a:gd name="connsiteY1-2708" fmla="*/ 85930 h 6271922"/>
                <a:gd name="connsiteX2-2709" fmla="*/ 3906158 w 11585839"/>
                <a:gd name="connsiteY2-2710" fmla="*/ 205 h 6271922"/>
                <a:gd name="connsiteX3-2711" fmla="*/ 6195333 w 11585839"/>
                <a:gd name="connsiteY3-2712" fmla="*/ 60530 h 6271922"/>
                <a:gd name="connsiteX4-2713" fmla="*/ 8401958 w 11585839"/>
                <a:gd name="connsiteY4-2714" fmla="*/ 9730 h 6271922"/>
                <a:gd name="connsiteX5-2715" fmla="*/ 10202183 w 11585839"/>
                <a:gd name="connsiteY5-2716" fmla="*/ 92280 h 6271922"/>
                <a:gd name="connsiteX6-2717" fmla="*/ 11507108 w 11585839"/>
                <a:gd name="connsiteY6-2718" fmla="*/ 124030 h 6271922"/>
                <a:gd name="connsiteX7-2719" fmla="*/ 11449958 w 11585839"/>
                <a:gd name="connsiteY7-2720" fmla="*/ 1533730 h 6271922"/>
                <a:gd name="connsiteX8-2721" fmla="*/ 11538858 w 11585839"/>
                <a:gd name="connsiteY8-2722" fmla="*/ 2416380 h 6271922"/>
                <a:gd name="connsiteX9-2723" fmla="*/ 11475358 w 11585839"/>
                <a:gd name="connsiteY9-2724" fmla="*/ 3556205 h 6271922"/>
                <a:gd name="connsiteX10-2725" fmla="*/ 11532508 w 11585839"/>
                <a:gd name="connsiteY10-2726" fmla="*/ 4565855 h 6271922"/>
                <a:gd name="connsiteX11-2727" fmla="*/ 11453133 w 11585839"/>
                <a:gd name="connsiteY11-2728" fmla="*/ 5391355 h 6271922"/>
                <a:gd name="connsiteX12-2729" fmla="*/ 11542033 w 11585839"/>
                <a:gd name="connsiteY12-2730" fmla="*/ 6134305 h 6271922"/>
                <a:gd name="connsiteX13-2731" fmla="*/ 10722883 w 11585839"/>
                <a:gd name="connsiteY13-2732" fmla="*/ 6267655 h 6271922"/>
                <a:gd name="connsiteX14-2733" fmla="*/ 9351283 w 11585839"/>
                <a:gd name="connsiteY14-2734" fmla="*/ 6229555 h 6271922"/>
                <a:gd name="connsiteX15-2735" fmla="*/ 7896844 w 11585839"/>
                <a:gd name="connsiteY15-2736" fmla="*/ 6135459 h 6271922"/>
                <a:gd name="connsiteX16-2737" fmla="*/ 6312808 w 11585839"/>
                <a:gd name="connsiteY16-2738" fmla="*/ 6134883 h 6271922"/>
                <a:gd name="connsiteX17-2739" fmla="*/ 4302744 w 11585839"/>
                <a:gd name="connsiteY17-2740" fmla="*/ 6132862 h 6271922"/>
                <a:gd name="connsiteX18-2741" fmla="*/ 2777012 w 11585839"/>
                <a:gd name="connsiteY18-2742" fmla="*/ 6142098 h 6271922"/>
                <a:gd name="connsiteX19-2743" fmla="*/ 1162958 w 11585839"/>
                <a:gd name="connsiteY19-2744" fmla="*/ 6200980 h 6271922"/>
                <a:gd name="connsiteX20-2745" fmla="*/ 77108 w 11585839"/>
                <a:gd name="connsiteY20-2746" fmla="*/ 6121605 h 6271922"/>
                <a:gd name="connsiteX21-2747" fmla="*/ 86633 w 11585839"/>
                <a:gd name="connsiteY21-2748" fmla="*/ 5054805 h 6271922"/>
                <a:gd name="connsiteX22-2749" fmla="*/ 70758 w 11585839"/>
                <a:gd name="connsiteY22-2750" fmla="*/ 3937205 h 6271922"/>
                <a:gd name="connsiteX23-2751" fmla="*/ 39008 w 11585839"/>
                <a:gd name="connsiteY23-2752" fmla="*/ 2489405 h 6271922"/>
                <a:gd name="connsiteX24-2753" fmla="*/ 105683 w 11585839"/>
                <a:gd name="connsiteY24-2754" fmla="*/ 1317830 h 6271922"/>
                <a:gd name="connsiteX25-2755" fmla="*/ 143783 w 11585839"/>
                <a:gd name="connsiteY25-2756" fmla="*/ 101805 h 6271922"/>
                <a:gd name="connsiteX0-2757" fmla="*/ 143783 w 11585839"/>
                <a:gd name="connsiteY0-2758" fmla="*/ 101805 h 6271343"/>
                <a:gd name="connsiteX1-2759" fmla="*/ 1709058 w 11585839"/>
                <a:gd name="connsiteY1-2760" fmla="*/ 85930 h 6271343"/>
                <a:gd name="connsiteX2-2761" fmla="*/ 3906158 w 11585839"/>
                <a:gd name="connsiteY2-2762" fmla="*/ 205 h 6271343"/>
                <a:gd name="connsiteX3-2763" fmla="*/ 6195333 w 11585839"/>
                <a:gd name="connsiteY3-2764" fmla="*/ 60530 h 6271343"/>
                <a:gd name="connsiteX4-2765" fmla="*/ 8401958 w 11585839"/>
                <a:gd name="connsiteY4-2766" fmla="*/ 9730 h 6271343"/>
                <a:gd name="connsiteX5-2767" fmla="*/ 10202183 w 11585839"/>
                <a:gd name="connsiteY5-2768" fmla="*/ 92280 h 6271343"/>
                <a:gd name="connsiteX6-2769" fmla="*/ 11507108 w 11585839"/>
                <a:gd name="connsiteY6-2770" fmla="*/ 124030 h 6271343"/>
                <a:gd name="connsiteX7-2771" fmla="*/ 11449958 w 11585839"/>
                <a:gd name="connsiteY7-2772" fmla="*/ 1533730 h 6271343"/>
                <a:gd name="connsiteX8-2773" fmla="*/ 11538858 w 11585839"/>
                <a:gd name="connsiteY8-2774" fmla="*/ 2416380 h 6271343"/>
                <a:gd name="connsiteX9-2775" fmla="*/ 11475358 w 11585839"/>
                <a:gd name="connsiteY9-2776" fmla="*/ 3556205 h 6271343"/>
                <a:gd name="connsiteX10-2777" fmla="*/ 11532508 w 11585839"/>
                <a:gd name="connsiteY10-2778" fmla="*/ 4565855 h 6271343"/>
                <a:gd name="connsiteX11-2779" fmla="*/ 11453133 w 11585839"/>
                <a:gd name="connsiteY11-2780" fmla="*/ 5391355 h 6271343"/>
                <a:gd name="connsiteX12-2781" fmla="*/ 11542033 w 11585839"/>
                <a:gd name="connsiteY12-2782" fmla="*/ 6134305 h 6271343"/>
                <a:gd name="connsiteX13-2783" fmla="*/ 10722883 w 11585839"/>
                <a:gd name="connsiteY13-2784" fmla="*/ 6267655 h 6271343"/>
                <a:gd name="connsiteX14-2785" fmla="*/ 9351283 w 11585839"/>
                <a:gd name="connsiteY14-2786" fmla="*/ 6229555 h 6271343"/>
                <a:gd name="connsiteX15-2787" fmla="*/ 7896844 w 11585839"/>
                <a:gd name="connsiteY15-2788" fmla="*/ 6181640 h 6271343"/>
                <a:gd name="connsiteX16-2789" fmla="*/ 6312808 w 11585839"/>
                <a:gd name="connsiteY16-2790" fmla="*/ 6134883 h 6271343"/>
                <a:gd name="connsiteX17-2791" fmla="*/ 4302744 w 11585839"/>
                <a:gd name="connsiteY17-2792" fmla="*/ 6132862 h 6271343"/>
                <a:gd name="connsiteX18-2793" fmla="*/ 2777012 w 11585839"/>
                <a:gd name="connsiteY18-2794" fmla="*/ 6142098 h 6271343"/>
                <a:gd name="connsiteX19-2795" fmla="*/ 1162958 w 11585839"/>
                <a:gd name="connsiteY19-2796" fmla="*/ 6200980 h 6271343"/>
                <a:gd name="connsiteX20-2797" fmla="*/ 77108 w 11585839"/>
                <a:gd name="connsiteY20-2798" fmla="*/ 6121605 h 6271343"/>
                <a:gd name="connsiteX21-2799" fmla="*/ 86633 w 11585839"/>
                <a:gd name="connsiteY21-2800" fmla="*/ 5054805 h 6271343"/>
                <a:gd name="connsiteX22-2801" fmla="*/ 70758 w 11585839"/>
                <a:gd name="connsiteY22-2802" fmla="*/ 3937205 h 6271343"/>
                <a:gd name="connsiteX23-2803" fmla="*/ 39008 w 11585839"/>
                <a:gd name="connsiteY23-2804" fmla="*/ 2489405 h 6271343"/>
                <a:gd name="connsiteX24-2805" fmla="*/ 105683 w 11585839"/>
                <a:gd name="connsiteY24-2806" fmla="*/ 1317830 h 6271343"/>
                <a:gd name="connsiteX25-2807" fmla="*/ 143783 w 11585839"/>
                <a:gd name="connsiteY25-2808" fmla="*/ 101805 h 6271343"/>
                <a:gd name="connsiteX0-2809" fmla="*/ 143783 w 11585839"/>
                <a:gd name="connsiteY0-2810" fmla="*/ 101805 h 6271343"/>
                <a:gd name="connsiteX1-2811" fmla="*/ 1709058 w 11585839"/>
                <a:gd name="connsiteY1-2812" fmla="*/ 85930 h 6271343"/>
                <a:gd name="connsiteX2-2813" fmla="*/ 3906158 w 11585839"/>
                <a:gd name="connsiteY2-2814" fmla="*/ 205 h 6271343"/>
                <a:gd name="connsiteX3-2815" fmla="*/ 6195333 w 11585839"/>
                <a:gd name="connsiteY3-2816" fmla="*/ 60530 h 6271343"/>
                <a:gd name="connsiteX4-2817" fmla="*/ 8401958 w 11585839"/>
                <a:gd name="connsiteY4-2818" fmla="*/ 9730 h 6271343"/>
                <a:gd name="connsiteX5-2819" fmla="*/ 10202183 w 11585839"/>
                <a:gd name="connsiteY5-2820" fmla="*/ 92280 h 6271343"/>
                <a:gd name="connsiteX6-2821" fmla="*/ 11507108 w 11585839"/>
                <a:gd name="connsiteY6-2822" fmla="*/ 124030 h 6271343"/>
                <a:gd name="connsiteX7-2823" fmla="*/ 11449958 w 11585839"/>
                <a:gd name="connsiteY7-2824" fmla="*/ 1533730 h 6271343"/>
                <a:gd name="connsiteX8-2825" fmla="*/ 11538858 w 11585839"/>
                <a:gd name="connsiteY8-2826" fmla="*/ 2416380 h 6271343"/>
                <a:gd name="connsiteX9-2827" fmla="*/ 11475358 w 11585839"/>
                <a:gd name="connsiteY9-2828" fmla="*/ 3556205 h 6271343"/>
                <a:gd name="connsiteX10-2829" fmla="*/ 11532508 w 11585839"/>
                <a:gd name="connsiteY10-2830" fmla="*/ 4565855 h 6271343"/>
                <a:gd name="connsiteX11-2831" fmla="*/ 11453133 w 11585839"/>
                <a:gd name="connsiteY11-2832" fmla="*/ 5391355 h 6271343"/>
                <a:gd name="connsiteX12-2833" fmla="*/ 11542033 w 11585839"/>
                <a:gd name="connsiteY12-2834" fmla="*/ 6134305 h 6271343"/>
                <a:gd name="connsiteX13-2835" fmla="*/ 10722883 w 11585839"/>
                <a:gd name="connsiteY13-2836" fmla="*/ 6267655 h 6271343"/>
                <a:gd name="connsiteX14-2837" fmla="*/ 9351283 w 11585839"/>
                <a:gd name="connsiteY14-2838" fmla="*/ 6229555 h 6271343"/>
                <a:gd name="connsiteX15-2839" fmla="*/ 7896844 w 11585839"/>
                <a:gd name="connsiteY15-2840" fmla="*/ 6181640 h 6271343"/>
                <a:gd name="connsiteX16-2841" fmla="*/ 6312808 w 11585839"/>
                <a:gd name="connsiteY16-2842" fmla="*/ 6199538 h 6271343"/>
                <a:gd name="connsiteX17-2843" fmla="*/ 4302744 w 11585839"/>
                <a:gd name="connsiteY17-2844" fmla="*/ 6132862 h 6271343"/>
                <a:gd name="connsiteX18-2845" fmla="*/ 2777012 w 11585839"/>
                <a:gd name="connsiteY18-2846" fmla="*/ 6142098 h 6271343"/>
                <a:gd name="connsiteX19-2847" fmla="*/ 1162958 w 11585839"/>
                <a:gd name="connsiteY19-2848" fmla="*/ 6200980 h 6271343"/>
                <a:gd name="connsiteX20-2849" fmla="*/ 77108 w 11585839"/>
                <a:gd name="connsiteY20-2850" fmla="*/ 6121605 h 6271343"/>
                <a:gd name="connsiteX21-2851" fmla="*/ 86633 w 11585839"/>
                <a:gd name="connsiteY21-2852" fmla="*/ 5054805 h 6271343"/>
                <a:gd name="connsiteX22-2853" fmla="*/ 70758 w 11585839"/>
                <a:gd name="connsiteY22-2854" fmla="*/ 3937205 h 6271343"/>
                <a:gd name="connsiteX23-2855" fmla="*/ 39008 w 11585839"/>
                <a:gd name="connsiteY23-2856" fmla="*/ 2489405 h 6271343"/>
                <a:gd name="connsiteX24-2857" fmla="*/ 105683 w 11585839"/>
                <a:gd name="connsiteY24-2858" fmla="*/ 1317830 h 6271343"/>
                <a:gd name="connsiteX25-2859" fmla="*/ 143783 w 11585839"/>
                <a:gd name="connsiteY25-2860" fmla="*/ 101805 h 6271343"/>
                <a:gd name="connsiteX0-2861" fmla="*/ 143783 w 11585839"/>
                <a:gd name="connsiteY0-2862" fmla="*/ 101805 h 6271343"/>
                <a:gd name="connsiteX1-2863" fmla="*/ 1709058 w 11585839"/>
                <a:gd name="connsiteY1-2864" fmla="*/ 85930 h 6271343"/>
                <a:gd name="connsiteX2-2865" fmla="*/ 3906158 w 11585839"/>
                <a:gd name="connsiteY2-2866" fmla="*/ 205 h 6271343"/>
                <a:gd name="connsiteX3-2867" fmla="*/ 6195333 w 11585839"/>
                <a:gd name="connsiteY3-2868" fmla="*/ 60530 h 6271343"/>
                <a:gd name="connsiteX4-2869" fmla="*/ 8401958 w 11585839"/>
                <a:gd name="connsiteY4-2870" fmla="*/ 9730 h 6271343"/>
                <a:gd name="connsiteX5-2871" fmla="*/ 10202183 w 11585839"/>
                <a:gd name="connsiteY5-2872" fmla="*/ 92280 h 6271343"/>
                <a:gd name="connsiteX6-2873" fmla="*/ 11507108 w 11585839"/>
                <a:gd name="connsiteY6-2874" fmla="*/ 124030 h 6271343"/>
                <a:gd name="connsiteX7-2875" fmla="*/ 11449958 w 11585839"/>
                <a:gd name="connsiteY7-2876" fmla="*/ 1533730 h 6271343"/>
                <a:gd name="connsiteX8-2877" fmla="*/ 11538858 w 11585839"/>
                <a:gd name="connsiteY8-2878" fmla="*/ 2416380 h 6271343"/>
                <a:gd name="connsiteX9-2879" fmla="*/ 11475358 w 11585839"/>
                <a:gd name="connsiteY9-2880" fmla="*/ 3556205 h 6271343"/>
                <a:gd name="connsiteX10-2881" fmla="*/ 11532508 w 11585839"/>
                <a:gd name="connsiteY10-2882" fmla="*/ 4565855 h 6271343"/>
                <a:gd name="connsiteX11-2883" fmla="*/ 11453133 w 11585839"/>
                <a:gd name="connsiteY11-2884" fmla="*/ 5391355 h 6271343"/>
                <a:gd name="connsiteX12-2885" fmla="*/ 11542033 w 11585839"/>
                <a:gd name="connsiteY12-2886" fmla="*/ 6134305 h 6271343"/>
                <a:gd name="connsiteX13-2887" fmla="*/ 10722883 w 11585839"/>
                <a:gd name="connsiteY13-2888" fmla="*/ 6267655 h 6271343"/>
                <a:gd name="connsiteX14-2889" fmla="*/ 9351283 w 11585839"/>
                <a:gd name="connsiteY14-2890" fmla="*/ 6229555 h 6271343"/>
                <a:gd name="connsiteX15-2891" fmla="*/ 7896844 w 11585839"/>
                <a:gd name="connsiteY15-2892" fmla="*/ 6181640 h 6271343"/>
                <a:gd name="connsiteX16-2893" fmla="*/ 6312808 w 11585839"/>
                <a:gd name="connsiteY16-2894" fmla="*/ 6199538 h 6271343"/>
                <a:gd name="connsiteX17-2895" fmla="*/ 4302744 w 11585839"/>
                <a:gd name="connsiteY17-2896" fmla="*/ 6132862 h 6271343"/>
                <a:gd name="connsiteX18-2897" fmla="*/ 2777012 w 11585839"/>
                <a:gd name="connsiteY18-2898" fmla="*/ 6142098 h 6271343"/>
                <a:gd name="connsiteX19-2899" fmla="*/ 1162958 w 11585839"/>
                <a:gd name="connsiteY19-2900" fmla="*/ 6200980 h 6271343"/>
                <a:gd name="connsiteX20-2901" fmla="*/ 77108 w 11585839"/>
                <a:gd name="connsiteY20-2902" fmla="*/ 6121605 h 6271343"/>
                <a:gd name="connsiteX21-2903" fmla="*/ 86633 w 11585839"/>
                <a:gd name="connsiteY21-2904" fmla="*/ 5054805 h 6271343"/>
                <a:gd name="connsiteX22-2905" fmla="*/ 70758 w 11585839"/>
                <a:gd name="connsiteY22-2906" fmla="*/ 3937205 h 6271343"/>
                <a:gd name="connsiteX23-2907" fmla="*/ 39008 w 11585839"/>
                <a:gd name="connsiteY23-2908" fmla="*/ 2489405 h 6271343"/>
                <a:gd name="connsiteX24-2909" fmla="*/ 105683 w 11585839"/>
                <a:gd name="connsiteY24-2910" fmla="*/ 1317830 h 6271343"/>
                <a:gd name="connsiteX25-2911" fmla="*/ 143783 w 11585839"/>
                <a:gd name="connsiteY25-2912" fmla="*/ 101805 h 6271343"/>
                <a:gd name="connsiteX0-2913" fmla="*/ 143783 w 11585839"/>
                <a:gd name="connsiteY0-2914" fmla="*/ 101805 h 6271343"/>
                <a:gd name="connsiteX1-2915" fmla="*/ 1709058 w 11585839"/>
                <a:gd name="connsiteY1-2916" fmla="*/ 85930 h 6271343"/>
                <a:gd name="connsiteX2-2917" fmla="*/ 3906158 w 11585839"/>
                <a:gd name="connsiteY2-2918" fmla="*/ 205 h 6271343"/>
                <a:gd name="connsiteX3-2919" fmla="*/ 6195333 w 11585839"/>
                <a:gd name="connsiteY3-2920" fmla="*/ 60530 h 6271343"/>
                <a:gd name="connsiteX4-2921" fmla="*/ 8401958 w 11585839"/>
                <a:gd name="connsiteY4-2922" fmla="*/ 9730 h 6271343"/>
                <a:gd name="connsiteX5-2923" fmla="*/ 10202183 w 11585839"/>
                <a:gd name="connsiteY5-2924" fmla="*/ 92280 h 6271343"/>
                <a:gd name="connsiteX6-2925" fmla="*/ 11507108 w 11585839"/>
                <a:gd name="connsiteY6-2926" fmla="*/ 124030 h 6271343"/>
                <a:gd name="connsiteX7-2927" fmla="*/ 11449958 w 11585839"/>
                <a:gd name="connsiteY7-2928" fmla="*/ 1533730 h 6271343"/>
                <a:gd name="connsiteX8-2929" fmla="*/ 11538858 w 11585839"/>
                <a:gd name="connsiteY8-2930" fmla="*/ 2416380 h 6271343"/>
                <a:gd name="connsiteX9-2931" fmla="*/ 11475358 w 11585839"/>
                <a:gd name="connsiteY9-2932" fmla="*/ 3556205 h 6271343"/>
                <a:gd name="connsiteX10-2933" fmla="*/ 11532508 w 11585839"/>
                <a:gd name="connsiteY10-2934" fmla="*/ 4565855 h 6271343"/>
                <a:gd name="connsiteX11-2935" fmla="*/ 11453133 w 11585839"/>
                <a:gd name="connsiteY11-2936" fmla="*/ 5391355 h 6271343"/>
                <a:gd name="connsiteX12-2937" fmla="*/ 11542033 w 11585839"/>
                <a:gd name="connsiteY12-2938" fmla="*/ 6134305 h 6271343"/>
                <a:gd name="connsiteX13-2939" fmla="*/ 10722883 w 11585839"/>
                <a:gd name="connsiteY13-2940" fmla="*/ 6267655 h 6271343"/>
                <a:gd name="connsiteX14-2941" fmla="*/ 9351283 w 11585839"/>
                <a:gd name="connsiteY14-2942" fmla="*/ 6229555 h 6271343"/>
                <a:gd name="connsiteX15-2943" fmla="*/ 7896844 w 11585839"/>
                <a:gd name="connsiteY15-2944" fmla="*/ 6181640 h 6271343"/>
                <a:gd name="connsiteX16-2945" fmla="*/ 6312808 w 11585839"/>
                <a:gd name="connsiteY16-2946" fmla="*/ 6199538 h 6271343"/>
                <a:gd name="connsiteX17-2947" fmla="*/ 4330453 w 11585839"/>
                <a:gd name="connsiteY17-2948" fmla="*/ 6197517 h 6271343"/>
                <a:gd name="connsiteX18-2949" fmla="*/ 2777012 w 11585839"/>
                <a:gd name="connsiteY18-2950" fmla="*/ 6142098 h 6271343"/>
                <a:gd name="connsiteX19-2951" fmla="*/ 1162958 w 11585839"/>
                <a:gd name="connsiteY19-2952" fmla="*/ 6200980 h 6271343"/>
                <a:gd name="connsiteX20-2953" fmla="*/ 77108 w 11585839"/>
                <a:gd name="connsiteY20-2954" fmla="*/ 6121605 h 6271343"/>
                <a:gd name="connsiteX21-2955" fmla="*/ 86633 w 11585839"/>
                <a:gd name="connsiteY21-2956" fmla="*/ 5054805 h 6271343"/>
                <a:gd name="connsiteX22-2957" fmla="*/ 70758 w 11585839"/>
                <a:gd name="connsiteY22-2958" fmla="*/ 3937205 h 6271343"/>
                <a:gd name="connsiteX23-2959" fmla="*/ 39008 w 11585839"/>
                <a:gd name="connsiteY23-2960" fmla="*/ 2489405 h 6271343"/>
                <a:gd name="connsiteX24-2961" fmla="*/ 105683 w 11585839"/>
                <a:gd name="connsiteY24-2962" fmla="*/ 1317830 h 6271343"/>
                <a:gd name="connsiteX25-2963" fmla="*/ 143783 w 11585839"/>
                <a:gd name="connsiteY25-2964" fmla="*/ 101805 h 6271343"/>
                <a:gd name="connsiteX0-2965" fmla="*/ 143783 w 11585839"/>
                <a:gd name="connsiteY0-2966" fmla="*/ 101805 h 6271343"/>
                <a:gd name="connsiteX1-2967" fmla="*/ 1709058 w 11585839"/>
                <a:gd name="connsiteY1-2968" fmla="*/ 85930 h 6271343"/>
                <a:gd name="connsiteX2-2969" fmla="*/ 3906158 w 11585839"/>
                <a:gd name="connsiteY2-2970" fmla="*/ 205 h 6271343"/>
                <a:gd name="connsiteX3-2971" fmla="*/ 6195333 w 11585839"/>
                <a:gd name="connsiteY3-2972" fmla="*/ 60530 h 6271343"/>
                <a:gd name="connsiteX4-2973" fmla="*/ 8401958 w 11585839"/>
                <a:gd name="connsiteY4-2974" fmla="*/ 9730 h 6271343"/>
                <a:gd name="connsiteX5-2975" fmla="*/ 10202183 w 11585839"/>
                <a:gd name="connsiteY5-2976" fmla="*/ 92280 h 6271343"/>
                <a:gd name="connsiteX6-2977" fmla="*/ 11507108 w 11585839"/>
                <a:gd name="connsiteY6-2978" fmla="*/ 124030 h 6271343"/>
                <a:gd name="connsiteX7-2979" fmla="*/ 11449958 w 11585839"/>
                <a:gd name="connsiteY7-2980" fmla="*/ 1533730 h 6271343"/>
                <a:gd name="connsiteX8-2981" fmla="*/ 11538858 w 11585839"/>
                <a:gd name="connsiteY8-2982" fmla="*/ 2416380 h 6271343"/>
                <a:gd name="connsiteX9-2983" fmla="*/ 11475358 w 11585839"/>
                <a:gd name="connsiteY9-2984" fmla="*/ 3556205 h 6271343"/>
                <a:gd name="connsiteX10-2985" fmla="*/ 11532508 w 11585839"/>
                <a:gd name="connsiteY10-2986" fmla="*/ 4565855 h 6271343"/>
                <a:gd name="connsiteX11-2987" fmla="*/ 11453133 w 11585839"/>
                <a:gd name="connsiteY11-2988" fmla="*/ 5391355 h 6271343"/>
                <a:gd name="connsiteX12-2989" fmla="*/ 11542033 w 11585839"/>
                <a:gd name="connsiteY12-2990" fmla="*/ 6134305 h 6271343"/>
                <a:gd name="connsiteX13-2991" fmla="*/ 10722883 w 11585839"/>
                <a:gd name="connsiteY13-2992" fmla="*/ 6267655 h 6271343"/>
                <a:gd name="connsiteX14-2993" fmla="*/ 9351283 w 11585839"/>
                <a:gd name="connsiteY14-2994" fmla="*/ 6229555 h 6271343"/>
                <a:gd name="connsiteX15-2995" fmla="*/ 7896844 w 11585839"/>
                <a:gd name="connsiteY15-2996" fmla="*/ 6181640 h 6271343"/>
                <a:gd name="connsiteX16-2997" fmla="*/ 6312808 w 11585839"/>
                <a:gd name="connsiteY16-2998" fmla="*/ 6199538 h 6271343"/>
                <a:gd name="connsiteX17-2999" fmla="*/ 4330453 w 11585839"/>
                <a:gd name="connsiteY17-3000" fmla="*/ 6197517 h 6271343"/>
                <a:gd name="connsiteX18-3001" fmla="*/ 2878612 w 11585839"/>
                <a:gd name="connsiteY18-3002" fmla="*/ 6188280 h 6271343"/>
                <a:gd name="connsiteX19-3003" fmla="*/ 1162958 w 11585839"/>
                <a:gd name="connsiteY19-3004" fmla="*/ 6200980 h 6271343"/>
                <a:gd name="connsiteX20-3005" fmla="*/ 77108 w 11585839"/>
                <a:gd name="connsiteY20-3006" fmla="*/ 6121605 h 6271343"/>
                <a:gd name="connsiteX21-3007" fmla="*/ 86633 w 11585839"/>
                <a:gd name="connsiteY21-3008" fmla="*/ 5054805 h 6271343"/>
                <a:gd name="connsiteX22-3009" fmla="*/ 70758 w 11585839"/>
                <a:gd name="connsiteY22-3010" fmla="*/ 3937205 h 6271343"/>
                <a:gd name="connsiteX23-3011" fmla="*/ 39008 w 11585839"/>
                <a:gd name="connsiteY23-3012" fmla="*/ 2489405 h 6271343"/>
                <a:gd name="connsiteX24-3013" fmla="*/ 105683 w 11585839"/>
                <a:gd name="connsiteY24-3014" fmla="*/ 1317830 h 6271343"/>
                <a:gd name="connsiteX25-3015" fmla="*/ 143783 w 11585839"/>
                <a:gd name="connsiteY25-3016" fmla="*/ 101805 h 62713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343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2289" y="6243891"/>
                    <a:pt x="9351283" y="6229555"/>
                  </a:cubicBezTo>
                  <a:cubicBezTo>
                    <a:pt x="8880277" y="6215219"/>
                    <a:pt x="8403256" y="6186643"/>
                    <a:pt x="7896844" y="6181640"/>
                  </a:cubicBezTo>
                  <a:lnTo>
                    <a:pt x="6312808" y="6199538"/>
                  </a:lnTo>
                  <a:lnTo>
                    <a:pt x="4330453" y="6197517"/>
                  </a:lnTo>
                  <a:lnTo>
                    <a:pt x="2878612" y="6188280"/>
                  </a:lnTo>
                  <a:cubicBezTo>
                    <a:pt x="2350696" y="6188857"/>
                    <a:pt x="1629875" y="6212092"/>
                    <a:pt x="1162958" y="6200980"/>
                  </a:cubicBezTo>
                  <a:cubicBezTo>
                    <a:pt x="696041" y="6189868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solidFill>
              <a:schemeClr val="bg1">
                <a:alpha val="8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2400" dirty="0">
                <a:latin typeface="黑体" panose="02010609060101010101" pitchFamily="49" charset="-122"/>
              </a:endParaRPr>
            </a:p>
          </p:txBody>
        </p:sp>
      </p:grpSp>
      <p:pic>
        <p:nvPicPr>
          <p:cNvPr id="6" name="图片 7">
            <a:extLst>
              <a:ext uri="{FF2B5EF4-FFF2-40B4-BE49-F238E27FC236}">
                <a16:creationId xmlns:a16="http://schemas.microsoft.com/office/drawing/2014/main" id="{6A490FB7-0106-69C7-1F5B-2C34356301C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34" y="-16933"/>
            <a:ext cx="1589617" cy="158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11">
            <a:extLst>
              <a:ext uri="{FF2B5EF4-FFF2-40B4-BE49-F238E27FC236}">
                <a16:creationId xmlns:a16="http://schemas.microsoft.com/office/drawing/2014/main" id="{15D113E9-18D5-59E4-96B9-48E9DAD10113}"/>
              </a:ext>
            </a:extLst>
          </p:cNvPr>
          <p:cNvSpPr txBox="1">
            <a:spLocks noChangeArrowheads="1"/>
          </p:cNvSpPr>
          <p:nvPr/>
        </p:nvSpPr>
        <p:spPr bwMode="auto">
          <a:xfrm rot="19730992">
            <a:off x="2084918" y="3552193"/>
            <a:ext cx="4032249" cy="83099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zh-CN" altLang="en-US" sz="4800" b="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状元成才路</a:t>
            </a:r>
          </a:p>
        </p:txBody>
      </p:sp>
      <p:pic>
        <p:nvPicPr>
          <p:cNvPr id="9" name="图片 4">
            <a:extLst>
              <a:ext uri="{FF2B5EF4-FFF2-40B4-BE49-F238E27FC236}">
                <a16:creationId xmlns:a16="http://schemas.microsoft.com/office/drawing/2014/main" id="{B1E06D12-F8BD-4CE6-B85E-6F874213D1B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85654" y="508559"/>
            <a:ext cx="958205" cy="939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3916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>
            <a:extLst>
              <a:ext uri="{FF2B5EF4-FFF2-40B4-BE49-F238E27FC236}">
                <a16:creationId xmlns:a16="http://schemas.microsoft.com/office/drawing/2014/main" id="{6EF494AC-AAFF-46ED-A033-0D591CEE043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5">
            <a:extLst>
              <a:ext uri="{FF2B5EF4-FFF2-40B4-BE49-F238E27FC236}">
                <a16:creationId xmlns:a16="http://schemas.microsoft.com/office/drawing/2014/main" id="{E8F5FF57-E1AB-4600-BF4A-F57DF6F513A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281518" y="266700"/>
            <a:ext cx="11628967" cy="6343651"/>
            <a:chOff x="314790" y="249767"/>
            <a:chExt cx="8514419" cy="4643965"/>
          </a:xfrm>
        </p:grpSpPr>
        <p:sp>
          <p:nvSpPr>
            <p:cNvPr id="4" name="任意多边形: 形状 6">
              <a:extLst>
                <a:ext uri="{FF2B5EF4-FFF2-40B4-BE49-F238E27FC236}">
                  <a16:creationId xmlns:a16="http://schemas.microsoft.com/office/drawing/2014/main" id="{CE888B1B-CEF6-4040-AF2B-105ABE330E03}"/>
                </a:ext>
              </a:extLst>
            </p:cNvPr>
            <p:cNvSpPr/>
            <p:nvPr/>
          </p:nvSpPr>
          <p:spPr>
            <a:xfrm>
              <a:off x="314790" y="249767"/>
              <a:ext cx="8514419" cy="4643965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71447"/>
                <a:gd name="connsiteX1-2551" fmla="*/ 1709058 w 11585839"/>
                <a:gd name="connsiteY1-2552" fmla="*/ 85930 h 6271447"/>
                <a:gd name="connsiteX2-2553" fmla="*/ 3906158 w 11585839"/>
                <a:gd name="connsiteY2-2554" fmla="*/ 205 h 6271447"/>
                <a:gd name="connsiteX3-2555" fmla="*/ 6195333 w 11585839"/>
                <a:gd name="connsiteY3-2556" fmla="*/ 60530 h 6271447"/>
                <a:gd name="connsiteX4-2557" fmla="*/ 8401958 w 11585839"/>
                <a:gd name="connsiteY4-2558" fmla="*/ 9730 h 6271447"/>
                <a:gd name="connsiteX5-2559" fmla="*/ 10202183 w 11585839"/>
                <a:gd name="connsiteY5-2560" fmla="*/ 92280 h 6271447"/>
                <a:gd name="connsiteX6-2561" fmla="*/ 11507108 w 11585839"/>
                <a:gd name="connsiteY6-2562" fmla="*/ 124030 h 6271447"/>
                <a:gd name="connsiteX7-2563" fmla="*/ 11449958 w 11585839"/>
                <a:gd name="connsiteY7-2564" fmla="*/ 1533730 h 6271447"/>
                <a:gd name="connsiteX8-2565" fmla="*/ 11538858 w 11585839"/>
                <a:gd name="connsiteY8-2566" fmla="*/ 2416380 h 6271447"/>
                <a:gd name="connsiteX9-2567" fmla="*/ 11475358 w 11585839"/>
                <a:gd name="connsiteY9-2568" fmla="*/ 3556205 h 6271447"/>
                <a:gd name="connsiteX10-2569" fmla="*/ 11532508 w 11585839"/>
                <a:gd name="connsiteY10-2570" fmla="*/ 4565855 h 6271447"/>
                <a:gd name="connsiteX11-2571" fmla="*/ 11453133 w 11585839"/>
                <a:gd name="connsiteY11-2572" fmla="*/ 5391355 h 6271447"/>
                <a:gd name="connsiteX12-2573" fmla="*/ 11542033 w 11585839"/>
                <a:gd name="connsiteY12-2574" fmla="*/ 6134305 h 6271447"/>
                <a:gd name="connsiteX13-2575" fmla="*/ 10722883 w 11585839"/>
                <a:gd name="connsiteY13-2576" fmla="*/ 6267655 h 6271447"/>
                <a:gd name="connsiteX14-2577" fmla="*/ 9351283 w 11585839"/>
                <a:gd name="connsiteY14-2578" fmla="*/ 6229555 h 6271447"/>
                <a:gd name="connsiteX15-2579" fmla="*/ 7887608 w 11585839"/>
                <a:gd name="connsiteY15-2580" fmla="*/ 6172405 h 6271447"/>
                <a:gd name="connsiteX16-2581" fmla="*/ 6312808 w 11585839"/>
                <a:gd name="connsiteY16-2582" fmla="*/ 6254955 h 6271447"/>
                <a:gd name="connsiteX17-2583" fmla="*/ 4293508 w 11585839"/>
                <a:gd name="connsiteY17-2584" fmla="*/ 6188280 h 6271447"/>
                <a:gd name="connsiteX18-2585" fmla="*/ 2721767 w 11585839"/>
                <a:gd name="connsiteY18-2586" fmla="*/ 6215186 h 6271447"/>
                <a:gd name="connsiteX19-2587" fmla="*/ 1162958 w 11585839"/>
                <a:gd name="connsiteY19-2588" fmla="*/ 6200980 h 6271447"/>
                <a:gd name="connsiteX20-2589" fmla="*/ 77108 w 11585839"/>
                <a:gd name="connsiteY20-2590" fmla="*/ 6121605 h 6271447"/>
                <a:gd name="connsiteX21-2591" fmla="*/ 86633 w 11585839"/>
                <a:gd name="connsiteY21-2592" fmla="*/ 5054805 h 6271447"/>
                <a:gd name="connsiteX22-2593" fmla="*/ 70758 w 11585839"/>
                <a:gd name="connsiteY22-2594" fmla="*/ 3937205 h 6271447"/>
                <a:gd name="connsiteX23-2595" fmla="*/ 39008 w 11585839"/>
                <a:gd name="connsiteY23-2596" fmla="*/ 2489405 h 6271447"/>
                <a:gd name="connsiteX24-2597" fmla="*/ 105683 w 11585839"/>
                <a:gd name="connsiteY24-2598" fmla="*/ 1317830 h 6271447"/>
                <a:gd name="connsiteX25-2599" fmla="*/ 143783 w 11585839"/>
                <a:gd name="connsiteY25-2600" fmla="*/ 101805 h 6271447"/>
                <a:gd name="connsiteX0-2601" fmla="*/ 143783 w 11585839"/>
                <a:gd name="connsiteY0-2602" fmla="*/ 101805 h 6271447"/>
                <a:gd name="connsiteX1-2603" fmla="*/ 1709058 w 11585839"/>
                <a:gd name="connsiteY1-2604" fmla="*/ 85930 h 6271447"/>
                <a:gd name="connsiteX2-2605" fmla="*/ 3906158 w 11585839"/>
                <a:gd name="connsiteY2-2606" fmla="*/ 205 h 6271447"/>
                <a:gd name="connsiteX3-2607" fmla="*/ 6195333 w 11585839"/>
                <a:gd name="connsiteY3-2608" fmla="*/ 60530 h 6271447"/>
                <a:gd name="connsiteX4-2609" fmla="*/ 8401958 w 11585839"/>
                <a:gd name="connsiteY4-2610" fmla="*/ 9730 h 6271447"/>
                <a:gd name="connsiteX5-2611" fmla="*/ 10202183 w 11585839"/>
                <a:gd name="connsiteY5-2612" fmla="*/ 92280 h 6271447"/>
                <a:gd name="connsiteX6-2613" fmla="*/ 11507108 w 11585839"/>
                <a:gd name="connsiteY6-2614" fmla="*/ 124030 h 6271447"/>
                <a:gd name="connsiteX7-2615" fmla="*/ 11449958 w 11585839"/>
                <a:gd name="connsiteY7-2616" fmla="*/ 1533730 h 6271447"/>
                <a:gd name="connsiteX8-2617" fmla="*/ 11538858 w 11585839"/>
                <a:gd name="connsiteY8-2618" fmla="*/ 2416380 h 6271447"/>
                <a:gd name="connsiteX9-2619" fmla="*/ 11475358 w 11585839"/>
                <a:gd name="connsiteY9-2620" fmla="*/ 3556205 h 6271447"/>
                <a:gd name="connsiteX10-2621" fmla="*/ 11532508 w 11585839"/>
                <a:gd name="connsiteY10-2622" fmla="*/ 4565855 h 6271447"/>
                <a:gd name="connsiteX11-2623" fmla="*/ 11453133 w 11585839"/>
                <a:gd name="connsiteY11-2624" fmla="*/ 5391355 h 6271447"/>
                <a:gd name="connsiteX12-2625" fmla="*/ 11542033 w 11585839"/>
                <a:gd name="connsiteY12-2626" fmla="*/ 6134305 h 6271447"/>
                <a:gd name="connsiteX13-2627" fmla="*/ 10722883 w 11585839"/>
                <a:gd name="connsiteY13-2628" fmla="*/ 6267655 h 6271447"/>
                <a:gd name="connsiteX14-2629" fmla="*/ 9351283 w 11585839"/>
                <a:gd name="connsiteY14-2630" fmla="*/ 6229555 h 6271447"/>
                <a:gd name="connsiteX15-2631" fmla="*/ 7887608 w 11585839"/>
                <a:gd name="connsiteY15-2632" fmla="*/ 6172405 h 6271447"/>
                <a:gd name="connsiteX16-2633" fmla="*/ 6331625 w 11585839"/>
                <a:gd name="connsiteY16-2634" fmla="*/ 6217608 h 6271447"/>
                <a:gd name="connsiteX17-2635" fmla="*/ 4293508 w 11585839"/>
                <a:gd name="connsiteY17-2636" fmla="*/ 6188280 h 6271447"/>
                <a:gd name="connsiteX18-2637" fmla="*/ 2721767 w 11585839"/>
                <a:gd name="connsiteY18-2638" fmla="*/ 6215186 h 6271447"/>
                <a:gd name="connsiteX19-2639" fmla="*/ 1162958 w 11585839"/>
                <a:gd name="connsiteY19-2640" fmla="*/ 6200980 h 6271447"/>
                <a:gd name="connsiteX20-2641" fmla="*/ 77108 w 11585839"/>
                <a:gd name="connsiteY20-2642" fmla="*/ 6121605 h 6271447"/>
                <a:gd name="connsiteX21-2643" fmla="*/ 86633 w 11585839"/>
                <a:gd name="connsiteY21-2644" fmla="*/ 5054805 h 6271447"/>
                <a:gd name="connsiteX22-2645" fmla="*/ 70758 w 11585839"/>
                <a:gd name="connsiteY22-2646" fmla="*/ 3937205 h 6271447"/>
                <a:gd name="connsiteX23-2647" fmla="*/ 39008 w 11585839"/>
                <a:gd name="connsiteY23-2648" fmla="*/ 2489405 h 6271447"/>
                <a:gd name="connsiteX24-2649" fmla="*/ 105683 w 11585839"/>
                <a:gd name="connsiteY24-2650" fmla="*/ 1317830 h 6271447"/>
                <a:gd name="connsiteX25-2651" fmla="*/ 143783 w 11585839"/>
                <a:gd name="connsiteY25-2652" fmla="*/ 101805 h 6271447"/>
                <a:gd name="connsiteX0-2653" fmla="*/ 143783 w 11585839"/>
                <a:gd name="connsiteY0-2654" fmla="*/ 101805 h 6271055"/>
                <a:gd name="connsiteX1-2655" fmla="*/ 1709058 w 11585839"/>
                <a:gd name="connsiteY1-2656" fmla="*/ 85930 h 6271055"/>
                <a:gd name="connsiteX2-2657" fmla="*/ 3906158 w 11585839"/>
                <a:gd name="connsiteY2-2658" fmla="*/ 205 h 6271055"/>
                <a:gd name="connsiteX3-2659" fmla="*/ 6195333 w 11585839"/>
                <a:gd name="connsiteY3-2660" fmla="*/ 60530 h 6271055"/>
                <a:gd name="connsiteX4-2661" fmla="*/ 8401958 w 11585839"/>
                <a:gd name="connsiteY4-2662" fmla="*/ 9730 h 6271055"/>
                <a:gd name="connsiteX5-2663" fmla="*/ 10202183 w 11585839"/>
                <a:gd name="connsiteY5-2664" fmla="*/ 92280 h 6271055"/>
                <a:gd name="connsiteX6-2665" fmla="*/ 11507108 w 11585839"/>
                <a:gd name="connsiteY6-2666" fmla="*/ 124030 h 6271055"/>
                <a:gd name="connsiteX7-2667" fmla="*/ 11449958 w 11585839"/>
                <a:gd name="connsiteY7-2668" fmla="*/ 1533730 h 6271055"/>
                <a:gd name="connsiteX8-2669" fmla="*/ 11538858 w 11585839"/>
                <a:gd name="connsiteY8-2670" fmla="*/ 2416380 h 6271055"/>
                <a:gd name="connsiteX9-2671" fmla="*/ 11475358 w 11585839"/>
                <a:gd name="connsiteY9-2672" fmla="*/ 3556205 h 6271055"/>
                <a:gd name="connsiteX10-2673" fmla="*/ 11532508 w 11585839"/>
                <a:gd name="connsiteY10-2674" fmla="*/ 4565855 h 6271055"/>
                <a:gd name="connsiteX11-2675" fmla="*/ 11453133 w 11585839"/>
                <a:gd name="connsiteY11-2676" fmla="*/ 5391355 h 6271055"/>
                <a:gd name="connsiteX12-2677" fmla="*/ 11542033 w 11585839"/>
                <a:gd name="connsiteY12-2678" fmla="*/ 6134305 h 6271055"/>
                <a:gd name="connsiteX13-2679" fmla="*/ 10722883 w 11585839"/>
                <a:gd name="connsiteY13-2680" fmla="*/ 6267655 h 6271055"/>
                <a:gd name="connsiteX14-2681" fmla="*/ 9351283 w 11585839"/>
                <a:gd name="connsiteY14-2682" fmla="*/ 6229555 h 6271055"/>
                <a:gd name="connsiteX15-2683" fmla="*/ 7887609 w 11585839"/>
                <a:gd name="connsiteY15-2684" fmla="*/ 6209753 h 6271055"/>
                <a:gd name="connsiteX16-2685" fmla="*/ 6331625 w 11585839"/>
                <a:gd name="connsiteY16-2686" fmla="*/ 6217608 h 6271055"/>
                <a:gd name="connsiteX17-2687" fmla="*/ 4293508 w 11585839"/>
                <a:gd name="connsiteY17-2688" fmla="*/ 6188280 h 6271055"/>
                <a:gd name="connsiteX18-2689" fmla="*/ 2721767 w 11585839"/>
                <a:gd name="connsiteY18-2690" fmla="*/ 6215186 h 6271055"/>
                <a:gd name="connsiteX19-2691" fmla="*/ 1162958 w 11585839"/>
                <a:gd name="connsiteY19-2692" fmla="*/ 6200980 h 6271055"/>
                <a:gd name="connsiteX20-2693" fmla="*/ 77108 w 11585839"/>
                <a:gd name="connsiteY20-2694" fmla="*/ 6121605 h 6271055"/>
                <a:gd name="connsiteX21-2695" fmla="*/ 86633 w 11585839"/>
                <a:gd name="connsiteY21-2696" fmla="*/ 5054805 h 6271055"/>
                <a:gd name="connsiteX22-2697" fmla="*/ 70758 w 11585839"/>
                <a:gd name="connsiteY22-2698" fmla="*/ 3937205 h 6271055"/>
                <a:gd name="connsiteX23-2699" fmla="*/ 39008 w 11585839"/>
                <a:gd name="connsiteY23-2700" fmla="*/ 2489405 h 6271055"/>
                <a:gd name="connsiteX24-2701" fmla="*/ 105683 w 11585839"/>
                <a:gd name="connsiteY24-2702" fmla="*/ 1317830 h 6271055"/>
                <a:gd name="connsiteX25-2703" fmla="*/ 143783 w 11585839"/>
                <a:gd name="connsiteY25-2704" fmla="*/ 101805 h 62710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055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3829" y="6239205"/>
                    <a:pt x="9351283" y="6229555"/>
                  </a:cubicBezTo>
                  <a:lnTo>
                    <a:pt x="7887609" y="6209753"/>
                  </a:lnTo>
                  <a:lnTo>
                    <a:pt x="6331625" y="6217608"/>
                  </a:lnTo>
                  <a:lnTo>
                    <a:pt x="4293508" y="6188280"/>
                  </a:lnTo>
                  <a:cubicBezTo>
                    <a:pt x="3691865" y="6187876"/>
                    <a:pt x="3245681" y="6206217"/>
                    <a:pt x="2721767" y="6215186"/>
                  </a:cubicBezTo>
                  <a:lnTo>
                    <a:pt x="1162958" y="6200980"/>
                  </a:lnTo>
                  <a:cubicBezTo>
                    <a:pt x="722182" y="6185383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noFill/>
            <a:ln w="22225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2400" dirty="0">
                <a:latin typeface="黑体" panose="02010609060101010101" pitchFamily="49" charset="-122"/>
              </a:endParaRPr>
            </a:p>
          </p:txBody>
        </p:sp>
        <p:sp>
          <p:nvSpPr>
            <p:cNvPr id="5" name="任意多边形: 形状 4">
              <a:extLst>
                <a:ext uri="{FF2B5EF4-FFF2-40B4-BE49-F238E27FC236}">
                  <a16:creationId xmlns:a16="http://schemas.microsoft.com/office/drawing/2014/main" id="{951669E6-828D-4C69-8D72-64B1D663FBAE}"/>
                </a:ext>
              </a:extLst>
            </p:cNvPr>
            <p:cNvSpPr/>
            <p:nvPr/>
          </p:nvSpPr>
          <p:spPr>
            <a:xfrm>
              <a:off x="431022" y="330343"/>
              <a:ext cx="8281954" cy="4482813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91080"/>
                <a:gd name="connsiteX1-2551" fmla="*/ 1709058 w 11585839"/>
                <a:gd name="connsiteY1-2552" fmla="*/ 85930 h 6291080"/>
                <a:gd name="connsiteX2-2553" fmla="*/ 3906158 w 11585839"/>
                <a:gd name="connsiteY2-2554" fmla="*/ 205 h 6291080"/>
                <a:gd name="connsiteX3-2555" fmla="*/ 6195333 w 11585839"/>
                <a:gd name="connsiteY3-2556" fmla="*/ 60530 h 6291080"/>
                <a:gd name="connsiteX4-2557" fmla="*/ 8401958 w 11585839"/>
                <a:gd name="connsiteY4-2558" fmla="*/ 9730 h 6291080"/>
                <a:gd name="connsiteX5-2559" fmla="*/ 10202183 w 11585839"/>
                <a:gd name="connsiteY5-2560" fmla="*/ 92280 h 6291080"/>
                <a:gd name="connsiteX6-2561" fmla="*/ 11507108 w 11585839"/>
                <a:gd name="connsiteY6-2562" fmla="*/ 124030 h 6291080"/>
                <a:gd name="connsiteX7-2563" fmla="*/ 11449958 w 11585839"/>
                <a:gd name="connsiteY7-2564" fmla="*/ 1533730 h 6291080"/>
                <a:gd name="connsiteX8-2565" fmla="*/ 11538858 w 11585839"/>
                <a:gd name="connsiteY8-2566" fmla="*/ 2416380 h 6291080"/>
                <a:gd name="connsiteX9-2567" fmla="*/ 11475358 w 11585839"/>
                <a:gd name="connsiteY9-2568" fmla="*/ 3556205 h 6291080"/>
                <a:gd name="connsiteX10-2569" fmla="*/ 11532508 w 11585839"/>
                <a:gd name="connsiteY10-2570" fmla="*/ 4565855 h 6291080"/>
                <a:gd name="connsiteX11-2571" fmla="*/ 11453133 w 11585839"/>
                <a:gd name="connsiteY11-2572" fmla="*/ 5391355 h 6291080"/>
                <a:gd name="connsiteX12-2573" fmla="*/ 11542033 w 11585839"/>
                <a:gd name="connsiteY12-2574" fmla="*/ 6134305 h 6291080"/>
                <a:gd name="connsiteX13-2575" fmla="*/ 10722883 w 11585839"/>
                <a:gd name="connsiteY13-2576" fmla="*/ 6267655 h 6291080"/>
                <a:gd name="connsiteX14-2577" fmla="*/ 9351283 w 11585839"/>
                <a:gd name="connsiteY14-2578" fmla="*/ 6229555 h 6291080"/>
                <a:gd name="connsiteX15-2579" fmla="*/ 7887608 w 11585839"/>
                <a:gd name="connsiteY15-2580" fmla="*/ 6172405 h 6291080"/>
                <a:gd name="connsiteX16-2581" fmla="*/ 6312808 w 11585839"/>
                <a:gd name="connsiteY16-2582" fmla="*/ 6254955 h 6291080"/>
                <a:gd name="connsiteX17-2583" fmla="*/ 4302744 w 11585839"/>
                <a:gd name="connsiteY17-2584" fmla="*/ 6132862 h 6291080"/>
                <a:gd name="connsiteX18-2585" fmla="*/ 2712358 w 11585839"/>
                <a:gd name="connsiteY18-2586" fmla="*/ 6289880 h 6291080"/>
                <a:gd name="connsiteX19-2587" fmla="*/ 1162958 w 11585839"/>
                <a:gd name="connsiteY19-2588" fmla="*/ 6200980 h 6291080"/>
                <a:gd name="connsiteX20-2589" fmla="*/ 77108 w 11585839"/>
                <a:gd name="connsiteY20-2590" fmla="*/ 6121605 h 6291080"/>
                <a:gd name="connsiteX21-2591" fmla="*/ 86633 w 11585839"/>
                <a:gd name="connsiteY21-2592" fmla="*/ 5054805 h 6291080"/>
                <a:gd name="connsiteX22-2593" fmla="*/ 70758 w 11585839"/>
                <a:gd name="connsiteY22-2594" fmla="*/ 3937205 h 6291080"/>
                <a:gd name="connsiteX23-2595" fmla="*/ 39008 w 11585839"/>
                <a:gd name="connsiteY23-2596" fmla="*/ 2489405 h 6291080"/>
                <a:gd name="connsiteX24-2597" fmla="*/ 105683 w 11585839"/>
                <a:gd name="connsiteY24-2598" fmla="*/ 1317830 h 6291080"/>
                <a:gd name="connsiteX25-2599" fmla="*/ 143783 w 11585839"/>
                <a:gd name="connsiteY25-2600" fmla="*/ 101805 h 6291080"/>
                <a:gd name="connsiteX0-2601" fmla="*/ 143783 w 11585839"/>
                <a:gd name="connsiteY0-2602" fmla="*/ 101805 h 6291080"/>
                <a:gd name="connsiteX1-2603" fmla="*/ 1709058 w 11585839"/>
                <a:gd name="connsiteY1-2604" fmla="*/ 85930 h 6291080"/>
                <a:gd name="connsiteX2-2605" fmla="*/ 3906158 w 11585839"/>
                <a:gd name="connsiteY2-2606" fmla="*/ 205 h 6291080"/>
                <a:gd name="connsiteX3-2607" fmla="*/ 6195333 w 11585839"/>
                <a:gd name="connsiteY3-2608" fmla="*/ 60530 h 6291080"/>
                <a:gd name="connsiteX4-2609" fmla="*/ 8401958 w 11585839"/>
                <a:gd name="connsiteY4-2610" fmla="*/ 9730 h 6291080"/>
                <a:gd name="connsiteX5-2611" fmla="*/ 10202183 w 11585839"/>
                <a:gd name="connsiteY5-2612" fmla="*/ 92280 h 6291080"/>
                <a:gd name="connsiteX6-2613" fmla="*/ 11507108 w 11585839"/>
                <a:gd name="connsiteY6-2614" fmla="*/ 124030 h 6291080"/>
                <a:gd name="connsiteX7-2615" fmla="*/ 11449958 w 11585839"/>
                <a:gd name="connsiteY7-2616" fmla="*/ 1533730 h 6291080"/>
                <a:gd name="connsiteX8-2617" fmla="*/ 11538858 w 11585839"/>
                <a:gd name="connsiteY8-2618" fmla="*/ 2416380 h 6291080"/>
                <a:gd name="connsiteX9-2619" fmla="*/ 11475358 w 11585839"/>
                <a:gd name="connsiteY9-2620" fmla="*/ 3556205 h 6291080"/>
                <a:gd name="connsiteX10-2621" fmla="*/ 11532508 w 11585839"/>
                <a:gd name="connsiteY10-2622" fmla="*/ 4565855 h 6291080"/>
                <a:gd name="connsiteX11-2623" fmla="*/ 11453133 w 11585839"/>
                <a:gd name="connsiteY11-2624" fmla="*/ 5391355 h 6291080"/>
                <a:gd name="connsiteX12-2625" fmla="*/ 11542033 w 11585839"/>
                <a:gd name="connsiteY12-2626" fmla="*/ 6134305 h 6291080"/>
                <a:gd name="connsiteX13-2627" fmla="*/ 10722883 w 11585839"/>
                <a:gd name="connsiteY13-2628" fmla="*/ 6267655 h 6291080"/>
                <a:gd name="connsiteX14-2629" fmla="*/ 9351283 w 11585839"/>
                <a:gd name="connsiteY14-2630" fmla="*/ 6229555 h 6291080"/>
                <a:gd name="connsiteX15-2631" fmla="*/ 7887608 w 11585839"/>
                <a:gd name="connsiteY15-2632" fmla="*/ 6172405 h 6291080"/>
                <a:gd name="connsiteX16-2633" fmla="*/ 6312808 w 11585839"/>
                <a:gd name="connsiteY16-2634" fmla="*/ 6134883 h 6291080"/>
                <a:gd name="connsiteX17-2635" fmla="*/ 4302744 w 11585839"/>
                <a:gd name="connsiteY17-2636" fmla="*/ 6132862 h 6291080"/>
                <a:gd name="connsiteX18-2637" fmla="*/ 2712358 w 11585839"/>
                <a:gd name="connsiteY18-2638" fmla="*/ 6289880 h 6291080"/>
                <a:gd name="connsiteX19-2639" fmla="*/ 1162958 w 11585839"/>
                <a:gd name="connsiteY19-2640" fmla="*/ 6200980 h 6291080"/>
                <a:gd name="connsiteX20-2641" fmla="*/ 77108 w 11585839"/>
                <a:gd name="connsiteY20-2642" fmla="*/ 6121605 h 6291080"/>
                <a:gd name="connsiteX21-2643" fmla="*/ 86633 w 11585839"/>
                <a:gd name="connsiteY21-2644" fmla="*/ 5054805 h 6291080"/>
                <a:gd name="connsiteX22-2645" fmla="*/ 70758 w 11585839"/>
                <a:gd name="connsiteY22-2646" fmla="*/ 3937205 h 6291080"/>
                <a:gd name="connsiteX23-2647" fmla="*/ 39008 w 11585839"/>
                <a:gd name="connsiteY23-2648" fmla="*/ 2489405 h 6291080"/>
                <a:gd name="connsiteX24-2649" fmla="*/ 105683 w 11585839"/>
                <a:gd name="connsiteY24-2650" fmla="*/ 1317830 h 6291080"/>
                <a:gd name="connsiteX25-2651" fmla="*/ 143783 w 11585839"/>
                <a:gd name="connsiteY25-2652" fmla="*/ 101805 h 6291080"/>
                <a:gd name="connsiteX0-2653" fmla="*/ 143783 w 11585839"/>
                <a:gd name="connsiteY0-2654" fmla="*/ 101805 h 6291080"/>
                <a:gd name="connsiteX1-2655" fmla="*/ 1709058 w 11585839"/>
                <a:gd name="connsiteY1-2656" fmla="*/ 85930 h 6291080"/>
                <a:gd name="connsiteX2-2657" fmla="*/ 3906158 w 11585839"/>
                <a:gd name="connsiteY2-2658" fmla="*/ 205 h 6291080"/>
                <a:gd name="connsiteX3-2659" fmla="*/ 6195333 w 11585839"/>
                <a:gd name="connsiteY3-2660" fmla="*/ 60530 h 6291080"/>
                <a:gd name="connsiteX4-2661" fmla="*/ 8401958 w 11585839"/>
                <a:gd name="connsiteY4-2662" fmla="*/ 9730 h 6291080"/>
                <a:gd name="connsiteX5-2663" fmla="*/ 10202183 w 11585839"/>
                <a:gd name="connsiteY5-2664" fmla="*/ 92280 h 6291080"/>
                <a:gd name="connsiteX6-2665" fmla="*/ 11507108 w 11585839"/>
                <a:gd name="connsiteY6-2666" fmla="*/ 124030 h 6291080"/>
                <a:gd name="connsiteX7-2667" fmla="*/ 11449958 w 11585839"/>
                <a:gd name="connsiteY7-2668" fmla="*/ 1533730 h 6291080"/>
                <a:gd name="connsiteX8-2669" fmla="*/ 11538858 w 11585839"/>
                <a:gd name="connsiteY8-2670" fmla="*/ 2416380 h 6291080"/>
                <a:gd name="connsiteX9-2671" fmla="*/ 11475358 w 11585839"/>
                <a:gd name="connsiteY9-2672" fmla="*/ 3556205 h 6291080"/>
                <a:gd name="connsiteX10-2673" fmla="*/ 11532508 w 11585839"/>
                <a:gd name="connsiteY10-2674" fmla="*/ 4565855 h 6291080"/>
                <a:gd name="connsiteX11-2675" fmla="*/ 11453133 w 11585839"/>
                <a:gd name="connsiteY11-2676" fmla="*/ 5391355 h 6291080"/>
                <a:gd name="connsiteX12-2677" fmla="*/ 11542033 w 11585839"/>
                <a:gd name="connsiteY12-2678" fmla="*/ 6134305 h 6291080"/>
                <a:gd name="connsiteX13-2679" fmla="*/ 10722883 w 11585839"/>
                <a:gd name="connsiteY13-2680" fmla="*/ 6267655 h 6291080"/>
                <a:gd name="connsiteX14-2681" fmla="*/ 9351283 w 11585839"/>
                <a:gd name="connsiteY14-2682" fmla="*/ 6229555 h 6291080"/>
                <a:gd name="connsiteX15-2683" fmla="*/ 7896844 w 11585839"/>
                <a:gd name="connsiteY15-2684" fmla="*/ 6135459 h 6291080"/>
                <a:gd name="connsiteX16-2685" fmla="*/ 6312808 w 11585839"/>
                <a:gd name="connsiteY16-2686" fmla="*/ 6134883 h 6291080"/>
                <a:gd name="connsiteX17-2687" fmla="*/ 4302744 w 11585839"/>
                <a:gd name="connsiteY17-2688" fmla="*/ 6132862 h 6291080"/>
                <a:gd name="connsiteX18-2689" fmla="*/ 2712358 w 11585839"/>
                <a:gd name="connsiteY18-2690" fmla="*/ 6289880 h 6291080"/>
                <a:gd name="connsiteX19-2691" fmla="*/ 1162958 w 11585839"/>
                <a:gd name="connsiteY19-2692" fmla="*/ 6200980 h 6291080"/>
                <a:gd name="connsiteX20-2693" fmla="*/ 77108 w 11585839"/>
                <a:gd name="connsiteY20-2694" fmla="*/ 6121605 h 6291080"/>
                <a:gd name="connsiteX21-2695" fmla="*/ 86633 w 11585839"/>
                <a:gd name="connsiteY21-2696" fmla="*/ 5054805 h 6291080"/>
                <a:gd name="connsiteX22-2697" fmla="*/ 70758 w 11585839"/>
                <a:gd name="connsiteY22-2698" fmla="*/ 3937205 h 6291080"/>
                <a:gd name="connsiteX23-2699" fmla="*/ 39008 w 11585839"/>
                <a:gd name="connsiteY23-2700" fmla="*/ 2489405 h 6291080"/>
                <a:gd name="connsiteX24-2701" fmla="*/ 105683 w 11585839"/>
                <a:gd name="connsiteY24-2702" fmla="*/ 1317830 h 6291080"/>
                <a:gd name="connsiteX25-2703" fmla="*/ 143783 w 11585839"/>
                <a:gd name="connsiteY25-2704" fmla="*/ 101805 h 6291080"/>
                <a:gd name="connsiteX0-2705" fmla="*/ 143783 w 11585839"/>
                <a:gd name="connsiteY0-2706" fmla="*/ 101805 h 6271922"/>
                <a:gd name="connsiteX1-2707" fmla="*/ 1709058 w 11585839"/>
                <a:gd name="connsiteY1-2708" fmla="*/ 85930 h 6271922"/>
                <a:gd name="connsiteX2-2709" fmla="*/ 3906158 w 11585839"/>
                <a:gd name="connsiteY2-2710" fmla="*/ 205 h 6271922"/>
                <a:gd name="connsiteX3-2711" fmla="*/ 6195333 w 11585839"/>
                <a:gd name="connsiteY3-2712" fmla="*/ 60530 h 6271922"/>
                <a:gd name="connsiteX4-2713" fmla="*/ 8401958 w 11585839"/>
                <a:gd name="connsiteY4-2714" fmla="*/ 9730 h 6271922"/>
                <a:gd name="connsiteX5-2715" fmla="*/ 10202183 w 11585839"/>
                <a:gd name="connsiteY5-2716" fmla="*/ 92280 h 6271922"/>
                <a:gd name="connsiteX6-2717" fmla="*/ 11507108 w 11585839"/>
                <a:gd name="connsiteY6-2718" fmla="*/ 124030 h 6271922"/>
                <a:gd name="connsiteX7-2719" fmla="*/ 11449958 w 11585839"/>
                <a:gd name="connsiteY7-2720" fmla="*/ 1533730 h 6271922"/>
                <a:gd name="connsiteX8-2721" fmla="*/ 11538858 w 11585839"/>
                <a:gd name="connsiteY8-2722" fmla="*/ 2416380 h 6271922"/>
                <a:gd name="connsiteX9-2723" fmla="*/ 11475358 w 11585839"/>
                <a:gd name="connsiteY9-2724" fmla="*/ 3556205 h 6271922"/>
                <a:gd name="connsiteX10-2725" fmla="*/ 11532508 w 11585839"/>
                <a:gd name="connsiteY10-2726" fmla="*/ 4565855 h 6271922"/>
                <a:gd name="connsiteX11-2727" fmla="*/ 11453133 w 11585839"/>
                <a:gd name="connsiteY11-2728" fmla="*/ 5391355 h 6271922"/>
                <a:gd name="connsiteX12-2729" fmla="*/ 11542033 w 11585839"/>
                <a:gd name="connsiteY12-2730" fmla="*/ 6134305 h 6271922"/>
                <a:gd name="connsiteX13-2731" fmla="*/ 10722883 w 11585839"/>
                <a:gd name="connsiteY13-2732" fmla="*/ 6267655 h 6271922"/>
                <a:gd name="connsiteX14-2733" fmla="*/ 9351283 w 11585839"/>
                <a:gd name="connsiteY14-2734" fmla="*/ 6229555 h 6271922"/>
                <a:gd name="connsiteX15-2735" fmla="*/ 7896844 w 11585839"/>
                <a:gd name="connsiteY15-2736" fmla="*/ 6135459 h 6271922"/>
                <a:gd name="connsiteX16-2737" fmla="*/ 6312808 w 11585839"/>
                <a:gd name="connsiteY16-2738" fmla="*/ 6134883 h 6271922"/>
                <a:gd name="connsiteX17-2739" fmla="*/ 4302744 w 11585839"/>
                <a:gd name="connsiteY17-2740" fmla="*/ 6132862 h 6271922"/>
                <a:gd name="connsiteX18-2741" fmla="*/ 2777012 w 11585839"/>
                <a:gd name="connsiteY18-2742" fmla="*/ 6142098 h 6271922"/>
                <a:gd name="connsiteX19-2743" fmla="*/ 1162958 w 11585839"/>
                <a:gd name="connsiteY19-2744" fmla="*/ 6200980 h 6271922"/>
                <a:gd name="connsiteX20-2745" fmla="*/ 77108 w 11585839"/>
                <a:gd name="connsiteY20-2746" fmla="*/ 6121605 h 6271922"/>
                <a:gd name="connsiteX21-2747" fmla="*/ 86633 w 11585839"/>
                <a:gd name="connsiteY21-2748" fmla="*/ 5054805 h 6271922"/>
                <a:gd name="connsiteX22-2749" fmla="*/ 70758 w 11585839"/>
                <a:gd name="connsiteY22-2750" fmla="*/ 3937205 h 6271922"/>
                <a:gd name="connsiteX23-2751" fmla="*/ 39008 w 11585839"/>
                <a:gd name="connsiteY23-2752" fmla="*/ 2489405 h 6271922"/>
                <a:gd name="connsiteX24-2753" fmla="*/ 105683 w 11585839"/>
                <a:gd name="connsiteY24-2754" fmla="*/ 1317830 h 6271922"/>
                <a:gd name="connsiteX25-2755" fmla="*/ 143783 w 11585839"/>
                <a:gd name="connsiteY25-2756" fmla="*/ 101805 h 6271922"/>
                <a:gd name="connsiteX0-2757" fmla="*/ 143783 w 11585839"/>
                <a:gd name="connsiteY0-2758" fmla="*/ 101805 h 6271343"/>
                <a:gd name="connsiteX1-2759" fmla="*/ 1709058 w 11585839"/>
                <a:gd name="connsiteY1-2760" fmla="*/ 85930 h 6271343"/>
                <a:gd name="connsiteX2-2761" fmla="*/ 3906158 w 11585839"/>
                <a:gd name="connsiteY2-2762" fmla="*/ 205 h 6271343"/>
                <a:gd name="connsiteX3-2763" fmla="*/ 6195333 w 11585839"/>
                <a:gd name="connsiteY3-2764" fmla="*/ 60530 h 6271343"/>
                <a:gd name="connsiteX4-2765" fmla="*/ 8401958 w 11585839"/>
                <a:gd name="connsiteY4-2766" fmla="*/ 9730 h 6271343"/>
                <a:gd name="connsiteX5-2767" fmla="*/ 10202183 w 11585839"/>
                <a:gd name="connsiteY5-2768" fmla="*/ 92280 h 6271343"/>
                <a:gd name="connsiteX6-2769" fmla="*/ 11507108 w 11585839"/>
                <a:gd name="connsiteY6-2770" fmla="*/ 124030 h 6271343"/>
                <a:gd name="connsiteX7-2771" fmla="*/ 11449958 w 11585839"/>
                <a:gd name="connsiteY7-2772" fmla="*/ 1533730 h 6271343"/>
                <a:gd name="connsiteX8-2773" fmla="*/ 11538858 w 11585839"/>
                <a:gd name="connsiteY8-2774" fmla="*/ 2416380 h 6271343"/>
                <a:gd name="connsiteX9-2775" fmla="*/ 11475358 w 11585839"/>
                <a:gd name="connsiteY9-2776" fmla="*/ 3556205 h 6271343"/>
                <a:gd name="connsiteX10-2777" fmla="*/ 11532508 w 11585839"/>
                <a:gd name="connsiteY10-2778" fmla="*/ 4565855 h 6271343"/>
                <a:gd name="connsiteX11-2779" fmla="*/ 11453133 w 11585839"/>
                <a:gd name="connsiteY11-2780" fmla="*/ 5391355 h 6271343"/>
                <a:gd name="connsiteX12-2781" fmla="*/ 11542033 w 11585839"/>
                <a:gd name="connsiteY12-2782" fmla="*/ 6134305 h 6271343"/>
                <a:gd name="connsiteX13-2783" fmla="*/ 10722883 w 11585839"/>
                <a:gd name="connsiteY13-2784" fmla="*/ 6267655 h 6271343"/>
                <a:gd name="connsiteX14-2785" fmla="*/ 9351283 w 11585839"/>
                <a:gd name="connsiteY14-2786" fmla="*/ 6229555 h 6271343"/>
                <a:gd name="connsiteX15-2787" fmla="*/ 7896844 w 11585839"/>
                <a:gd name="connsiteY15-2788" fmla="*/ 6181640 h 6271343"/>
                <a:gd name="connsiteX16-2789" fmla="*/ 6312808 w 11585839"/>
                <a:gd name="connsiteY16-2790" fmla="*/ 6134883 h 6271343"/>
                <a:gd name="connsiteX17-2791" fmla="*/ 4302744 w 11585839"/>
                <a:gd name="connsiteY17-2792" fmla="*/ 6132862 h 6271343"/>
                <a:gd name="connsiteX18-2793" fmla="*/ 2777012 w 11585839"/>
                <a:gd name="connsiteY18-2794" fmla="*/ 6142098 h 6271343"/>
                <a:gd name="connsiteX19-2795" fmla="*/ 1162958 w 11585839"/>
                <a:gd name="connsiteY19-2796" fmla="*/ 6200980 h 6271343"/>
                <a:gd name="connsiteX20-2797" fmla="*/ 77108 w 11585839"/>
                <a:gd name="connsiteY20-2798" fmla="*/ 6121605 h 6271343"/>
                <a:gd name="connsiteX21-2799" fmla="*/ 86633 w 11585839"/>
                <a:gd name="connsiteY21-2800" fmla="*/ 5054805 h 6271343"/>
                <a:gd name="connsiteX22-2801" fmla="*/ 70758 w 11585839"/>
                <a:gd name="connsiteY22-2802" fmla="*/ 3937205 h 6271343"/>
                <a:gd name="connsiteX23-2803" fmla="*/ 39008 w 11585839"/>
                <a:gd name="connsiteY23-2804" fmla="*/ 2489405 h 6271343"/>
                <a:gd name="connsiteX24-2805" fmla="*/ 105683 w 11585839"/>
                <a:gd name="connsiteY24-2806" fmla="*/ 1317830 h 6271343"/>
                <a:gd name="connsiteX25-2807" fmla="*/ 143783 w 11585839"/>
                <a:gd name="connsiteY25-2808" fmla="*/ 101805 h 6271343"/>
                <a:gd name="connsiteX0-2809" fmla="*/ 143783 w 11585839"/>
                <a:gd name="connsiteY0-2810" fmla="*/ 101805 h 6271343"/>
                <a:gd name="connsiteX1-2811" fmla="*/ 1709058 w 11585839"/>
                <a:gd name="connsiteY1-2812" fmla="*/ 85930 h 6271343"/>
                <a:gd name="connsiteX2-2813" fmla="*/ 3906158 w 11585839"/>
                <a:gd name="connsiteY2-2814" fmla="*/ 205 h 6271343"/>
                <a:gd name="connsiteX3-2815" fmla="*/ 6195333 w 11585839"/>
                <a:gd name="connsiteY3-2816" fmla="*/ 60530 h 6271343"/>
                <a:gd name="connsiteX4-2817" fmla="*/ 8401958 w 11585839"/>
                <a:gd name="connsiteY4-2818" fmla="*/ 9730 h 6271343"/>
                <a:gd name="connsiteX5-2819" fmla="*/ 10202183 w 11585839"/>
                <a:gd name="connsiteY5-2820" fmla="*/ 92280 h 6271343"/>
                <a:gd name="connsiteX6-2821" fmla="*/ 11507108 w 11585839"/>
                <a:gd name="connsiteY6-2822" fmla="*/ 124030 h 6271343"/>
                <a:gd name="connsiteX7-2823" fmla="*/ 11449958 w 11585839"/>
                <a:gd name="connsiteY7-2824" fmla="*/ 1533730 h 6271343"/>
                <a:gd name="connsiteX8-2825" fmla="*/ 11538858 w 11585839"/>
                <a:gd name="connsiteY8-2826" fmla="*/ 2416380 h 6271343"/>
                <a:gd name="connsiteX9-2827" fmla="*/ 11475358 w 11585839"/>
                <a:gd name="connsiteY9-2828" fmla="*/ 3556205 h 6271343"/>
                <a:gd name="connsiteX10-2829" fmla="*/ 11532508 w 11585839"/>
                <a:gd name="connsiteY10-2830" fmla="*/ 4565855 h 6271343"/>
                <a:gd name="connsiteX11-2831" fmla="*/ 11453133 w 11585839"/>
                <a:gd name="connsiteY11-2832" fmla="*/ 5391355 h 6271343"/>
                <a:gd name="connsiteX12-2833" fmla="*/ 11542033 w 11585839"/>
                <a:gd name="connsiteY12-2834" fmla="*/ 6134305 h 6271343"/>
                <a:gd name="connsiteX13-2835" fmla="*/ 10722883 w 11585839"/>
                <a:gd name="connsiteY13-2836" fmla="*/ 6267655 h 6271343"/>
                <a:gd name="connsiteX14-2837" fmla="*/ 9351283 w 11585839"/>
                <a:gd name="connsiteY14-2838" fmla="*/ 6229555 h 6271343"/>
                <a:gd name="connsiteX15-2839" fmla="*/ 7896844 w 11585839"/>
                <a:gd name="connsiteY15-2840" fmla="*/ 6181640 h 6271343"/>
                <a:gd name="connsiteX16-2841" fmla="*/ 6312808 w 11585839"/>
                <a:gd name="connsiteY16-2842" fmla="*/ 6199538 h 6271343"/>
                <a:gd name="connsiteX17-2843" fmla="*/ 4302744 w 11585839"/>
                <a:gd name="connsiteY17-2844" fmla="*/ 6132862 h 6271343"/>
                <a:gd name="connsiteX18-2845" fmla="*/ 2777012 w 11585839"/>
                <a:gd name="connsiteY18-2846" fmla="*/ 6142098 h 6271343"/>
                <a:gd name="connsiteX19-2847" fmla="*/ 1162958 w 11585839"/>
                <a:gd name="connsiteY19-2848" fmla="*/ 6200980 h 6271343"/>
                <a:gd name="connsiteX20-2849" fmla="*/ 77108 w 11585839"/>
                <a:gd name="connsiteY20-2850" fmla="*/ 6121605 h 6271343"/>
                <a:gd name="connsiteX21-2851" fmla="*/ 86633 w 11585839"/>
                <a:gd name="connsiteY21-2852" fmla="*/ 5054805 h 6271343"/>
                <a:gd name="connsiteX22-2853" fmla="*/ 70758 w 11585839"/>
                <a:gd name="connsiteY22-2854" fmla="*/ 3937205 h 6271343"/>
                <a:gd name="connsiteX23-2855" fmla="*/ 39008 w 11585839"/>
                <a:gd name="connsiteY23-2856" fmla="*/ 2489405 h 6271343"/>
                <a:gd name="connsiteX24-2857" fmla="*/ 105683 w 11585839"/>
                <a:gd name="connsiteY24-2858" fmla="*/ 1317830 h 6271343"/>
                <a:gd name="connsiteX25-2859" fmla="*/ 143783 w 11585839"/>
                <a:gd name="connsiteY25-2860" fmla="*/ 101805 h 6271343"/>
                <a:gd name="connsiteX0-2861" fmla="*/ 143783 w 11585839"/>
                <a:gd name="connsiteY0-2862" fmla="*/ 101805 h 6271343"/>
                <a:gd name="connsiteX1-2863" fmla="*/ 1709058 w 11585839"/>
                <a:gd name="connsiteY1-2864" fmla="*/ 85930 h 6271343"/>
                <a:gd name="connsiteX2-2865" fmla="*/ 3906158 w 11585839"/>
                <a:gd name="connsiteY2-2866" fmla="*/ 205 h 6271343"/>
                <a:gd name="connsiteX3-2867" fmla="*/ 6195333 w 11585839"/>
                <a:gd name="connsiteY3-2868" fmla="*/ 60530 h 6271343"/>
                <a:gd name="connsiteX4-2869" fmla="*/ 8401958 w 11585839"/>
                <a:gd name="connsiteY4-2870" fmla="*/ 9730 h 6271343"/>
                <a:gd name="connsiteX5-2871" fmla="*/ 10202183 w 11585839"/>
                <a:gd name="connsiteY5-2872" fmla="*/ 92280 h 6271343"/>
                <a:gd name="connsiteX6-2873" fmla="*/ 11507108 w 11585839"/>
                <a:gd name="connsiteY6-2874" fmla="*/ 124030 h 6271343"/>
                <a:gd name="connsiteX7-2875" fmla="*/ 11449958 w 11585839"/>
                <a:gd name="connsiteY7-2876" fmla="*/ 1533730 h 6271343"/>
                <a:gd name="connsiteX8-2877" fmla="*/ 11538858 w 11585839"/>
                <a:gd name="connsiteY8-2878" fmla="*/ 2416380 h 6271343"/>
                <a:gd name="connsiteX9-2879" fmla="*/ 11475358 w 11585839"/>
                <a:gd name="connsiteY9-2880" fmla="*/ 3556205 h 6271343"/>
                <a:gd name="connsiteX10-2881" fmla="*/ 11532508 w 11585839"/>
                <a:gd name="connsiteY10-2882" fmla="*/ 4565855 h 6271343"/>
                <a:gd name="connsiteX11-2883" fmla="*/ 11453133 w 11585839"/>
                <a:gd name="connsiteY11-2884" fmla="*/ 5391355 h 6271343"/>
                <a:gd name="connsiteX12-2885" fmla="*/ 11542033 w 11585839"/>
                <a:gd name="connsiteY12-2886" fmla="*/ 6134305 h 6271343"/>
                <a:gd name="connsiteX13-2887" fmla="*/ 10722883 w 11585839"/>
                <a:gd name="connsiteY13-2888" fmla="*/ 6267655 h 6271343"/>
                <a:gd name="connsiteX14-2889" fmla="*/ 9351283 w 11585839"/>
                <a:gd name="connsiteY14-2890" fmla="*/ 6229555 h 6271343"/>
                <a:gd name="connsiteX15-2891" fmla="*/ 7896844 w 11585839"/>
                <a:gd name="connsiteY15-2892" fmla="*/ 6181640 h 6271343"/>
                <a:gd name="connsiteX16-2893" fmla="*/ 6312808 w 11585839"/>
                <a:gd name="connsiteY16-2894" fmla="*/ 6199538 h 6271343"/>
                <a:gd name="connsiteX17-2895" fmla="*/ 4302744 w 11585839"/>
                <a:gd name="connsiteY17-2896" fmla="*/ 6132862 h 6271343"/>
                <a:gd name="connsiteX18-2897" fmla="*/ 2777012 w 11585839"/>
                <a:gd name="connsiteY18-2898" fmla="*/ 6142098 h 6271343"/>
                <a:gd name="connsiteX19-2899" fmla="*/ 1162958 w 11585839"/>
                <a:gd name="connsiteY19-2900" fmla="*/ 6200980 h 6271343"/>
                <a:gd name="connsiteX20-2901" fmla="*/ 77108 w 11585839"/>
                <a:gd name="connsiteY20-2902" fmla="*/ 6121605 h 6271343"/>
                <a:gd name="connsiteX21-2903" fmla="*/ 86633 w 11585839"/>
                <a:gd name="connsiteY21-2904" fmla="*/ 5054805 h 6271343"/>
                <a:gd name="connsiteX22-2905" fmla="*/ 70758 w 11585839"/>
                <a:gd name="connsiteY22-2906" fmla="*/ 3937205 h 6271343"/>
                <a:gd name="connsiteX23-2907" fmla="*/ 39008 w 11585839"/>
                <a:gd name="connsiteY23-2908" fmla="*/ 2489405 h 6271343"/>
                <a:gd name="connsiteX24-2909" fmla="*/ 105683 w 11585839"/>
                <a:gd name="connsiteY24-2910" fmla="*/ 1317830 h 6271343"/>
                <a:gd name="connsiteX25-2911" fmla="*/ 143783 w 11585839"/>
                <a:gd name="connsiteY25-2912" fmla="*/ 101805 h 6271343"/>
                <a:gd name="connsiteX0-2913" fmla="*/ 143783 w 11585839"/>
                <a:gd name="connsiteY0-2914" fmla="*/ 101805 h 6271343"/>
                <a:gd name="connsiteX1-2915" fmla="*/ 1709058 w 11585839"/>
                <a:gd name="connsiteY1-2916" fmla="*/ 85930 h 6271343"/>
                <a:gd name="connsiteX2-2917" fmla="*/ 3906158 w 11585839"/>
                <a:gd name="connsiteY2-2918" fmla="*/ 205 h 6271343"/>
                <a:gd name="connsiteX3-2919" fmla="*/ 6195333 w 11585839"/>
                <a:gd name="connsiteY3-2920" fmla="*/ 60530 h 6271343"/>
                <a:gd name="connsiteX4-2921" fmla="*/ 8401958 w 11585839"/>
                <a:gd name="connsiteY4-2922" fmla="*/ 9730 h 6271343"/>
                <a:gd name="connsiteX5-2923" fmla="*/ 10202183 w 11585839"/>
                <a:gd name="connsiteY5-2924" fmla="*/ 92280 h 6271343"/>
                <a:gd name="connsiteX6-2925" fmla="*/ 11507108 w 11585839"/>
                <a:gd name="connsiteY6-2926" fmla="*/ 124030 h 6271343"/>
                <a:gd name="connsiteX7-2927" fmla="*/ 11449958 w 11585839"/>
                <a:gd name="connsiteY7-2928" fmla="*/ 1533730 h 6271343"/>
                <a:gd name="connsiteX8-2929" fmla="*/ 11538858 w 11585839"/>
                <a:gd name="connsiteY8-2930" fmla="*/ 2416380 h 6271343"/>
                <a:gd name="connsiteX9-2931" fmla="*/ 11475358 w 11585839"/>
                <a:gd name="connsiteY9-2932" fmla="*/ 3556205 h 6271343"/>
                <a:gd name="connsiteX10-2933" fmla="*/ 11532508 w 11585839"/>
                <a:gd name="connsiteY10-2934" fmla="*/ 4565855 h 6271343"/>
                <a:gd name="connsiteX11-2935" fmla="*/ 11453133 w 11585839"/>
                <a:gd name="connsiteY11-2936" fmla="*/ 5391355 h 6271343"/>
                <a:gd name="connsiteX12-2937" fmla="*/ 11542033 w 11585839"/>
                <a:gd name="connsiteY12-2938" fmla="*/ 6134305 h 6271343"/>
                <a:gd name="connsiteX13-2939" fmla="*/ 10722883 w 11585839"/>
                <a:gd name="connsiteY13-2940" fmla="*/ 6267655 h 6271343"/>
                <a:gd name="connsiteX14-2941" fmla="*/ 9351283 w 11585839"/>
                <a:gd name="connsiteY14-2942" fmla="*/ 6229555 h 6271343"/>
                <a:gd name="connsiteX15-2943" fmla="*/ 7896844 w 11585839"/>
                <a:gd name="connsiteY15-2944" fmla="*/ 6181640 h 6271343"/>
                <a:gd name="connsiteX16-2945" fmla="*/ 6312808 w 11585839"/>
                <a:gd name="connsiteY16-2946" fmla="*/ 6199538 h 6271343"/>
                <a:gd name="connsiteX17-2947" fmla="*/ 4330453 w 11585839"/>
                <a:gd name="connsiteY17-2948" fmla="*/ 6197517 h 6271343"/>
                <a:gd name="connsiteX18-2949" fmla="*/ 2777012 w 11585839"/>
                <a:gd name="connsiteY18-2950" fmla="*/ 6142098 h 6271343"/>
                <a:gd name="connsiteX19-2951" fmla="*/ 1162958 w 11585839"/>
                <a:gd name="connsiteY19-2952" fmla="*/ 6200980 h 6271343"/>
                <a:gd name="connsiteX20-2953" fmla="*/ 77108 w 11585839"/>
                <a:gd name="connsiteY20-2954" fmla="*/ 6121605 h 6271343"/>
                <a:gd name="connsiteX21-2955" fmla="*/ 86633 w 11585839"/>
                <a:gd name="connsiteY21-2956" fmla="*/ 5054805 h 6271343"/>
                <a:gd name="connsiteX22-2957" fmla="*/ 70758 w 11585839"/>
                <a:gd name="connsiteY22-2958" fmla="*/ 3937205 h 6271343"/>
                <a:gd name="connsiteX23-2959" fmla="*/ 39008 w 11585839"/>
                <a:gd name="connsiteY23-2960" fmla="*/ 2489405 h 6271343"/>
                <a:gd name="connsiteX24-2961" fmla="*/ 105683 w 11585839"/>
                <a:gd name="connsiteY24-2962" fmla="*/ 1317830 h 6271343"/>
                <a:gd name="connsiteX25-2963" fmla="*/ 143783 w 11585839"/>
                <a:gd name="connsiteY25-2964" fmla="*/ 101805 h 6271343"/>
                <a:gd name="connsiteX0-2965" fmla="*/ 143783 w 11585839"/>
                <a:gd name="connsiteY0-2966" fmla="*/ 101805 h 6271343"/>
                <a:gd name="connsiteX1-2967" fmla="*/ 1709058 w 11585839"/>
                <a:gd name="connsiteY1-2968" fmla="*/ 85930 h 6271343"/>
                <a:gd name="connsiteX2-2969" fmla="*/ 3906158 w 11585839"/>
                <a:gd name="connsiteY2-2970" fmla="*/ 205 h 6271343"/>
                <a:gd name="connsiteX3-2971" fmla="*/ 6195333 w 11585839"/>
                <a:gd name="connsiteY3-2972" fmla="*/ 60530 h 6271343"/>
                <a:gd name="connsiteX4-2973" fmla="*/ 8401958 w 11585839"/>
                <a:gd name="connsiteY4-2974" fmla="*/ 9730 h 6271343"/>
                <a:gd name="connsiteX5-2975" fmla="*/ 10202183 w 11585839"/>
                <a:gd name="connsiteY5-2976" fmla="*/ 92280 h 6271343"/>
                <a:gd name="connsiteX6-2977" fmla="*/ 11507108 w 11585839"/>
                <a:gd name="connsiteY6-2978" fmla="*/ 124030 h 6271343"/>
                <a:gd name="connsiteX7-2979" fmla="*/ 11449958 w 11585839"/>
                <a:gd name="connsiteY7-2980" fmla="*/ 1533730 h 6271343"/>
                <a:gd name="connsiteX8-2981" fmla="*/ 11538858 w 11585839"/>
                <a:gd name="connsiteY8-2982" fmla="*/ 2416380 h 6271343"/>
                <a:gd name="connsiteX9-2983" fmla="*/ 11475358 w 11585839"/>
                <a:gd name="connsiteY9-2984" fmla="*/ 3556205 h 6271343"/>
                <a:gd name="connsiteX10-2985" fmla="*/ 11532508 w 11585839"/>
                <a:gd name="connsiteY10-2986" fmla="*/ 4565855 h 6271343"/>
                <a:gd name="connsiteX11-2987" fmla="*/ 11453133 w 11585839"/>
                <a:gd name="connsiteY11-2988" fmla="*/ 5391355 h 6271343"/>
                <a:gd name="connsiteX12-2989" fmla="*/ 11542033 w 11585839"/>
                <a:gd name="connsiteY12-2990" fmla="*/ 6134305 h 6271343"/>
                <a:gd name="connsiteX13-2991" fmla="*/ 10722883 w 11585839"/>
                <a:gd name="connsiteY13-2992" fmla="*/ 6267655 h 6271343"/>
                <a:gd name="connsiteX14-2993" fmla="*/ 9351283 w 11585839"/>
                <a:gd name="connsiteY14-2994" fmla="*/ 6229555 h 6271343"/>
                <a:gd name="connsiteX15-2995" fmla="*/ 7896844 w 11585839"/>
                <a:gd name="connsiteY15-2996" fmla="*/ 6181640 h 6271343"/>
                <a:gd name="connsiteX16-2997" fmla="*/ 6312808 w 11585839"/>
                <a:gd name="connsiteY16-2998" fmla="*/ 6199538 h 6271343"/>
                <a:gd name="connsiteX17-2999" fmla="*/ 4330453 w 11585839"/>
                <a:gd name="connsiteY17-3000" fmla="*/ 6197517 h 6271343"/>
                <a:gd name="connsiteX18-3001" fmla="*/ 2878612 w 11585839"/>
                <a:gd name="connsiteY18-3002" fmla="*/ 6188280 h 6271343"/>
                <a:gd name="connsiteX19-3003" fmla="*/ 1162958 w 11585839"/>
                <a:gd name="connsiteY19-3004" fmla="*/ 6200980 h 6271343"/>
                <a:gd name="connsiteX20-3005" fmla="*/ 77108 w 11585839"/>
                <a:gd name="connsiteY20-3006" fmla="*/ 6121605 h 6271343"/>
                <a:gd name="connsiteX21-3007" fmla="*/ 86633 w 11585839"/>
                <a:gd name="connsiteY21-3008" fmla="*/ 5054805 h 6271343"/>
                <a:gd name="connsiteX22-3009" fmla="*/ 70758 w 11585839"/>
                <a:gd name="connsiteY22-3010" fmla="*/ 3937205 h 6271343"/>
                <a:gd name="connsiteX23-3011" fmla="*/ 39008 w 11585839"/>
                <a:gd name="connsiteY23-3012" fmla="*/ 2489405 h 6271343"/>
                <a:gd name="connsiteX24-3013" fmla="*/ 105683 w 11585839"/>
                <a:gd name="connsiteY24-3014" fmla="*/ 1317830 h 6271343"/>
                <a:gd name="connsiteX25-3015" fmla="*/ 143783 w 11585839"/>
                <a:gd name="connsiteY25-3016" fmla="*/ 101805 h 62713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343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2289" y="6243891"/>
                    <a:pt x="9351283" y="6229555"/>
                  </a:cubicBezTo>
                  <a:cubicBezTo>
                    <a:pt x="8880277" y="6215219"/>
                    <a:pt x="8403256" y="6186643"/>
                    <a:pt x="7896844" y="6181640"/>
                  </a:cubicBezTo>
                  <a:lnTo>
                    <a:pt x="6312808" y="6199538"/>
                  </a:lnTo>
                  <a:lnTo>
                    <a:pt x="4330453" y="6197517"/>
                  </a:lnTo>
                  <a:lnTo>
                    <a:pt x="2878612" y="6188280"/>
                  </a:lnTo>
                  <a:cubicBezTo>
                    <a:pt x="2350696" y="6188857"/>
                    <a:pt x="1629875" y="6212092"/>
                    <a:pt x="1162958" y="6200980"/>
                  </a:cubicBezTo>
                  <a:cubicBezTo>
                    <a:pt x="696041" y="6189868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solidFill>
              <a:schemeClr val="bg1">
                <a:alpha val="8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2400" dirty="0">
                <a:latin typeface="黑体" panose="02010609060101010101" pitchFamily="49" charset="-122"/>
              </a:endParaRPr>
            </a:p>
          </p:txBody>
        </p:sp>
      </p:grpSp>
      <p:pic>
        <p:nvPicPr>
          <p:cNvPr id="6" name="图片 6">
            <a:extLst>
              <a:ext uri="{FF2B5EF4-FFF2-40B4-BE49-F238E27FC236}">
                <a16:creationId xmlns:a16="http://schemas.microsoft.com/office/drawing/2014/main" id="{799736D6-EA6D-4A24-8DF4-935BD8405C4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34" y="-16933"/>
            <a:ext cx="1589617" cy="158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11">
            <a:extLst>
              <a:ext uri="{FF2B5EF4-FFF2-40B4-BE49-F238E27FC236}">
                <a16:creationId xmlns:a16="http://schemas.microsoft.com/office/drawing/2014/main" id="{91FC3115-1987-42BE-A4A5-F0B373B4D1D2}"/>
              </a:ext>
            </a:extLst>
          </p:cNvPr>
          <p:cNvSpPr txBox="1">
            <a:spLocks noChangeArrowheads="1"/>
          </p:cNvSpPr>
          <p:nvPr/>
        </p:nvSpPr>
        <p:spPr bwMode="auto">
          <a:xfrm rot="19730992">
            <a:off x="2084918" y="3552193"/>
            <a:ext cx="4032249" cy="83099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zh-CN" altLang="en-US" sz="4800" b="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状元成才路</a:t>
            </a:r>
          </a:p>
        </p:txBody>
      </p:sp>
      <p:pic>
        <p:nvPicPr>
          <p:cNvPr id="9" name="图片 4">
            <a:extLst>
              <a:ext uri="{FF2B5EF4-FFF2-40B4-BE49-F238E27FC236}">
                <a16:creationId xmlns:a16="http://schemas.microsoft.com/office/drawing/2014/main" id="{FE7BE58B-9A0B-4260-9243-226FD6BDD4D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85654" y="508559"/>
            <a:ext cx="958205" cy="939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20261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>
            <a:extLst>
              <a:ext uri="{FF2B5EF4-FFF2-40B4-BE49-F238E27FC236}">
                <a16:creationId xmlns:a16="http://schemas.microsoft.com/office/drawing/2014/main" id="{4E77ADF8-06B1-F1DD-41AA-D4B1902451E7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5167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>
            <a:extLst>
              <a:ext uri="{FF2B5EF4-FFF2-40B4-BE49-F238E27FC236}">
                <a16:creationId xmlns:a16="http://schemas.microsoft.com/office/drawing/2014/main" id="{54C916AA-8CFB-6ADE-3208-22615150EA4F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609600" y="1600201"/>
            <a:ext cx="10972800" cy="4525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文本框 11">
            <a:extLst>
              <a:ext uri="{FF2B5EF4-FFF2-40B4-BE49-F238E27FC236}">
                <a16:creationId xmlns:a16="http://schemas.microsoft.com/office/drawing/2014/main" id="{BB0BE110-852A-7D3A-A0D0-C5C0C87300DE}"/>
              </a:ext>
            </a:extLst>
          </p:cNvPr>
          <p:cNvSpPr txBox="1">
            <a:spLocks noChangeArrowheads="1"/>
          </p:cNvSpPr>
          <p:nvPr/>
        </p:nvSpPr>
        <p:spPr bwMode="auto">
          <a:xfrm rot="19730992">
            <a:off x="2084918" y="3552193"/>
            <a:ext cx="4032249" cy="83099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zh-CN" altLang="en-US" sz="4800" b="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状元成才路</a:t>
            </a:r>
          </a:p>
        </p:txBody>
      </p:sp>
    </p:spTree>
    <p:extLst>
      <p:ext uri="{BB962C8B-B14F-4D97-AF65-F5344CB8AC3E}">
        <p14:creationId xmlns:p14="http://schemas.microsoft.com/office/powerpoint/2010/main" val="408196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267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267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267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267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267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609585" algn="ctr" rtl="0" fontAlgn="base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1219170" algn="ctr" rtl="0" fontAlgn="base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828754" algn="ctr" rtl="0" fontAlgn="base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2438339" algn="ctr" rtl="0" fontAlgn="base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457189" indent="-457189" algn="l" rtl="0" eaLnBrk="0" fontAlgn="base" hangingPunct="0">
        <a:spcBef>
          <a:spcPct val="20000"/>
        </a:spcBef>
        <a:spcAft>
          <a:spcPct val="0"/>
        </a:spcAft>
        <a:buChar char="•"/>
        <a:defRPr sz="3733" b="1" kern="1200">
          <a:solidFill>
            <a:schemeClr val="tx1"/>
          </a:solidFill>
          <a:latin typeface="+mn-lt"/>
          <a:ea typeface="黑体" panose="02010609060101010101" pitchFamily="49" charset="-122"/>
          <a:cs typeface="+mn-cs"/>
        </a:defRPr>
      </a:lvl1pPr>
      <a:lvl2pPr marL="990575" indent="-38099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1">
            <a:extLst>
              <a:ext uri="{FF2B5EF4-FFF2-40B4-BE49-F238E27FC236}">
                <a16:creationId xmlns:a16="http://schemas.microsoft.com/office/drawing/2014/main" id="{8901BF0A-58E1-419F-8BEE-4D2FCE31ED65}"/>
              </a:ext>
            </a:extLst>
          </p:cNvPr>
          <p:cNvSpPr txBox="1">
            <a:spLocks noChangeArrowheads="1"/>
          </p:cNvSpPr>
          <p:nvPr/>
        </p:nvSpPr>
        <p:spPr bwMode="auto">
          <a:xfrm rot="19730992">
            <a:off x="2084918" y="3552193"/>
            <a:ext cx="4032249" cy="83099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zh-CN" altLang="en-US" sz="4800" b="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状元成才路</a:t>
            </a:r>
          </a:p>
        </p:txBody>
      </p:sp>
    </p:spTree>
    <p:extLst>
      <p:ext uri="{BB962C8B-B14F-4D97-AF65-F5344CB8AC3E}">
        <p14:creationId xmlns:p14="http://schemas.microsoft.com/office/powerpoint/2010/main" val="4039153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733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609585" algn="ctr" rtl="0" fontAlgn="base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1219170" algn="ctr" rtl="0" fontAlgn="base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828754" algn="ctr" rtl="0" fontAlgn="base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2438339" algn="ctr" rtl="0" fontAlgn="base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457189" indent="-457189" algn="l" rtl="0" eaLnBrk="0" fontAlgn="base" hangingPunct="0">
        <a:spcBef>
          <a:spcPct val="20000"/>
        </a:spcBef>
        <a:spcAft>
          <a:spcPct val="0"/>
        </a:spcAft>
        <a:buChar char="•"/>
        <a:defRPr sz="32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标题 1">
            <a:extLst>
              <a:ext uri="{FF2B5EF4-FFF2-40B4-BE49-F238E27FC236}">
                <a16:creationId xmlns:a16="http://schemas.microsoft.com/office/drawing/2014/main" id="{E1337DDE-B473-41D7-4E5E-25BD321D314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498816" y="3042399"/>
            <a:ext cx="7723717" cy="1409700"/>
          </a:xfrm>
        </p:spPr>
        <p:txBody>
          <a:bodyPr/>
          <a:lstStyle/>
          <a:p>
            <a:r>
              <a:rPr lang="zh-CN" altLang="en-US" sz="5333" dirty="0">
                <a:latin typeface="+mn-lt"/>
                <a:ea typeface="+mn-ea"/>
                <a:cs typeface="+mn-ea"/>
                <a:sym typeface="+mn-lt"/>
              </a:rPr>
              <a:t>连加、连减</a:t>
            </a:r>
          </a:p>
        </p:txBody>
      </p:sp>
      <p:sp>
        <p:nvSpPr>
          <p:cNvPr id="13314" name="副标题 6">
            <a:extLst>
              <a:ext uri="{FF2B5EF4-FFF2-40B4-BE49-F238E27FC236}">
                <a16:creationId xmlns:a16="http://schemas.microsoft.com/office/drawing/2014/main" id="{A3214450-4835-5D14-70CA-4D29F2F74E8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" y="1"/>
            <a:ext cx="3198284" cy="783167"/>
          </a:xfrm>
        </p:spPr>
        <p:txBody>
          <a:bodyPr/>
          <a:lstStyle/>
          <a:p>
            <a:r>
              <a:rPr lang="en-US" altLang="zh-CN" sz="2667">
                <a:latin typeface="+mn-lt"/>
                <a:ea typeface="+mn-ea"/>
                <a:cs typeface="+mn-ea"/>
                <a:sym typeface="+mn-lt"/>
              </a:rPr>
              <a:t>R·</a:t>
            </a:r>
            <a:r>
              <a:rPr lang="zh-CN" altLang="en-US" sz="2667">
                <a:latin typeface="+mn-lt"/>
                <a:ea typeface="+mn-ea"/>
                <a:cs typeface="+mn-ea"/>
                <a:sym typeface="+mn-lt"/>
              </a:rPr>
              <a:t>一年级上册</a:t>
            </a:r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10D01780-C55D-4D9F-B02C-8439FF5994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5557" y="1962468"/>
            <a:ext cx="10440973" cy="118109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>
              <a:bevelB w="69850" h="69850" prst="divot"/>
              <a:contourClr>
                <a:srgbClr val="FDA343"/>
              </a:contourClr>
            </a:sp3d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lnSpc>
                <a:spcPct val="150000"/>
              </a:lnSpc>
              <a:defRPr/>
            </a:pPr>
            <a:r>
              <a:rPr lang="zh-CN" altLang="en-US" sz="54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Times New Roman"/>
                <a:ea typeface="楷体"/>
                <a:cs typeface="+mn-ea"/>
                <a:sym typeface="+mn-lt"/>
              </a:rPr>
              <a:t>二、</a:t>
            </a:r>
            <a:r>
              <a:rPr lang="en-US" altLang="zh-CN" sz="54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Times New Roman"/>
                <a:ea typeface="楷体"/>
                <a:cs typeface="+mn-ea"/>
                <a:sym typeface="+mn-lt"/>
              </a:rPr>
              <a:t>6~10</a:t>
            </a:r>
            <a:r>
              <a:rPr lang="zh-CN" altLang="en-US" sz="54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Times New Roman"/>
                <a:ea typeface="楷体"/>
                <a:cs typeface="+mn-ea"/>
                <a:sym typeface="+mn-lt"/>
              </a:rPr>
              <a:t>的认识和加、减法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图片 29">
            <a:extLst>
              <a:ext uri="{FF2B5EF4-FFF2-40B4-BE49-F238E27FC236}">
                <a16:creationId xmlns:a16="http://schemas.microsoft.com/office/drawing/2014/main" id="{E803D4DB-5BEE-C25B-4ADA-B46A16AEF6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3967" y="2313517"/>
            <a:ext cx="2673351" cy="2523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8" name="图片 30">
            <a:extLst>
              <a:ext uri="{FF2B5EF4-FFF2-40B4-BE49-F238E27FC236}">
                <a16:creationId xmlns:a16="http://schemas.microsoft.com/office/drawing/2014/main" id="{A74DFB46-B926-FFE1-6D19-1E73A7D1E2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4467" y="2300818"/>
            <a:ext cx="2673351" cy="2535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图片 31">
            <a:extLst>
              <a:ext uri="{FF2B5EF4-FFF2-40B4-BE49-F238E27FC236}">
                <a16:creationId xmlns:a16="http://schemas.microsoft.com/office/drawing/2014/main" id="{0F7D6C2F-9E10-C708-31CB-76A41AB45E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201" y="2313517"/>
            <a:ext cx="2671233" cy="2523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图片 25">
            <a:extLst>
              <a:ext uri="{FF2B5EF4-FFF2-40B4-BE49-F238E27FC236}">
                <a16:creationId xmlns:a16="http://schemas.microsoft.com/office/drawing/2014/main" id="{9B5C3B56-5857-47B9-4DE0-2E81EAB177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767" y="2300818"/>
            <a:ext cx="2673351" cy="2535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8" name="Rectangle 26">
            <a:extLst>
              <a:ext uri="{FF2B5EF4-FFF2-40B4-BE49-F238E27FC236}">
                <a16:creationId xmlns:a16="http://schemas.microsoft.com/office/drawing/2014/main" id="{20F65EEF-C21D-879C-22D2-26A5A9690E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1092" y="528575"/>
            <a:ext cx="3311097" cy="7489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defTabSz="121917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en-US" sz="4267" b="1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cs typeface="+mn-ea"/>
                <a:sym typeface="+mn-lt"/>
              </a:rPr>
              <a:t>复习导入</a:t>
            </a:r>
          </a:p>
        </p:txBody>
      </p:sp>
      <p:grpSp>
        <p:nvGrpSpPr>
          <p:cNvPr id="2" name="Group 34">
            <a:extLst>
              <a:ext uri="{FF2B5EF4-FFF2-40B4-BE49-F238E27FC236}">
                <a16:creationId xmlns:a16="http://schemas.microsoft.com/office/drawing/2014/main" id="{CE10DC92-8C15-0F80-FB60-1BFEE2DDA298}"/>
              </a:ext>
            </a:extLst>
          </p:cNvPr>
          <p:cNvGrpSpPr>
            <a:grpSpLocks/>
          </p:cNvGrpSpPr>
          <p:nvPr/>
        </p:nvGrpSpPr>
        <p:grpSpPr bwMode="auto">
          <a:xfrm>
            <a:off x="831851" y="2694515"/>
            <a:ext cx="10993967" cy="1727168"/>
            <a:chOff x="340" y="1752"/>
            <a:chExt cx="5194" cy="815"/>
          </a:xfrm>
        </p:grpSpPr>
        <p:sp>
          <p:nvSpPr>
            <p:cNvPr id="8" name="Text Box 4">
              <a:extLst>
                <a:ext uri="{FF2B5EF4-FFF2-40B4-BE49-F238E27FC236}">
                  <a16:creationId xmlns:a16="http://schemas.microsoft.com/office/drawing/2014/main" id="{A4C9C4E2-DE3B-5B53-D4E5-FA82D0E003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0" y="1752"/>
              <a:ext cx="1269" cy="35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defTabSz="1219170" eaLnBrk="1" fontAlgn="base" hangingPunct="1"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lang="en-US" altLang="zh-CN" sz="4267" b="1" dirty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rPr>
                <a:t>4</a:t>
              </a:r>
              <a:r>
                <a:rPr lang="zh-CN" altLang="en-US" sz="4267" b="1" dirty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rPr>
                <a:t>＋</a:t>
              </a:r>
              <a:r>
                <a:rPr lang="en-US" altLang="zh-CN" sz="4267" b="1" dirty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rPr>
                <a:t>2</a:t>
              </a:r>
              <a:r>
                <a:rPr lang="zh-CN" altLang="en-US" sz="4267" b="1" dirty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rPr>
                <a:t>＝</a:t>
              </a:r>
              <a:r>
                <a:rPr lang="en-US" altLang="zh-CN" sz="4267" b="1" dirty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rPr>
                <a:t> </a:t>
              </a:r>
            </a:p>
          </p:txBody>
        </p:sp>
        <p:sp>
          <p:nvSpPr>
            <p:cNvPr id="9" name="Text Box 4">
              <a:extLst>
                <a:ext uri="{FF2B5EF4-FFF2-40B4-BE49-F238E27FC236}">
                  <a16:creationId xmlns:a16="http://schemas.microsoft.com/office/drawing/2014/main" id="{9124BFE9-52DC-C5DC-65AF-267C6934D0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1" y="2214"/>
              <a:ext cx="1269" cy="35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defTabSz="1219170" eaLnBrk="1" fontAlgn="base" hangingPunct="1"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lang="en-US" altLang="zh-CN" sz="4267" b="1" dirty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rPr>
                <a:t>  </a:t>
              </a:r>
              <a:r>
                <a:rPr lang="zh-CN" altLang="en-US" sz="4267" b="1" dirty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rPr>
                <a:t>＋</a:t>
              </a:r>
              <a:r>
                <a:rPr lang="en-US" altLang="zh-CN" sz="4267" b="1" dirty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rPr>
                <a:t>3</a:t>
              </a:r>
              <a:r>
                <a:rPr lang="zh-CN" altLang="en-US" sz="4267" b="1" dirty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rPr>
                <a:t>＝</a:t>
              </a:r>
              <a:r>
                <a:rPr lang="en-US" altLang="zh-CN" sz="4267" b="1" dirty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rPr>
                <a:t> </a:t>
              </a:r>
            </a:p>
          </p:txBody>
        </p:sp>
        <p:sp>
          <p:nvSpPr>
            <p:cNvPr id="10" name="Text Box 4">
              <a:extLst>
                <a:ext uri="{FF2B5EF4-FFF2-40B4-BE49-F238E27FC236}">
                  <a16:creationId xmlns:a16="http://schemas.microsoft.com/office/drawing/2014/main" id="{76BABC6A-3FB3-DF57-B1B8-A46B27C681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54" y="1752"/>
              <a:ext cx="1269" cy="35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defTabSz="1219170" eaLnBrk="1" fontAlgn="base" hangingPunct="1"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lang="en-US" altLang="zh-CN" sz="4267" b="1" dirty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rPr>
                <a:t>3</a:t>
              </a:r>
              <a:r>
                <a:rPr lang="zh-CN" altLang="en-US" sz="4267" b="1" dirty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rPr>
                <a:t>＋</a:t>
              </a:r>
              <a:r>
                <a:rPr lang="en-US" altLang="zh-CN" sz="4267" b="1" dirty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rPr>
                <a:t>2</a:t>
              </a:r>
              <a:r>
                <a:rPr lang="zh-CN" altLang="en-US" sz="4267" b="1" dirty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rPr>
                <a:t>＝</a:t>
              </a:r>
              <a:r>
                <a:rPr lang="en-US" altLang="zh-CN" sz="4267" b="1" dirty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rPr>
                <a:t> </a:t>
              </a:r>
            </a:p>
          </p:txBody>
        </p:sp>
        <p:sp>
          <p:nvSpPr>
            <p:cNvPr id="11" name="Text Box 4">
              <a:extLst>
                <a:ext uri="{FF2B5EF4-FFF2-40B4-BE49-F238E27FC236}">
                  <a16:creationId xmlns:a16="http://schemas.microsoft.com/office/drawing/2014/main" id="{22220D68-886F-7E68-AF61-FE17885AD5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55" y="2214"/>
              <a:ext cx="1269" cy="35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defTabSz="1219170" eaLnBrk="1" fontAlgn="base" hangingPunct="1"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lang="zh-CN" altLang="en-US" sz="4267" b="1" dirty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rPr>
                <a:t>  ＋</a:t>
              </a:r>
              <a:r>
                <a:rPr lang="en-US" altLang="zh-CN" sz="4267" b="1" dirty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rPr>
                <a:t>1</a:t>
              </a:r>
              <a:r>
                <a:rPr lang="zh-CN" altLang="en-US" sz="4267" b="1" dirty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rPr>
                <a:t>＝</a:t>
              </a:r>
              <a:r>
                <a:rPr lang="en-US" altLang="zh-CN" sz="4267" b="1" dirty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rPr>
                <a:t> </a:t>
              </a:r>
            </a:p>
          </p:txBody>
        </p:sp>
        <p:sp>
          <p:nvSpPr>
            <p:cNvPr id="12" name="Text Box 4">
              <a:extLst>
                <a:ext uri="{FF2B5EF4-FFF2-40B4-BE49-F238E27FC236}">
                  <a16:creationId xmlns:a16="http://schemas.microsoft.com/office/drawing/2014/main" id="{BC72379D-072A-5D5B-AEAA-FAA65CCFB4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68" y="1752"/>
              <a:ext cx="1269" cy="35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defTabSz="1219170" eaLnBrk="1" fontAlgn="base" hangingPunct="1"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lang="en-US" altLang="zh-CN" sz="4267" b="1" dirty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rPr>
                <a:t>7</a:t>
              </a:r>
              <a:r>
                <a:rPr lang="zh-CN" altLang="zh-CN" sz="4267" b="1" dirty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rPr>
                <a:t>－</a:t>
              </a:r>
              <a:r>
                <a:rPr lang="en-US" altLang="zh-CN" sz="4267" b="1" dirty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rPr>
                <a:t>2</a:t>
              </a:r>
              <a:r>
                <a:rPr lang="zh-CN" altLang="en-US" sz="4267" b="1" dirty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rPr>
                <a:t>＝</a:t>
              </a:r>
              <a:r>
                <a:rPr lang="en-US" altLang="zh-CN" sz="4267" b="1" dirty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rPr>
                <a:t> </a:t>
              </a:r>
            </a:p>
          </p:txBody>
        </p:sp>
        <p:sp>
          <p:nvSpPr>
            <p:cNvPr id="13" name="Text Box 4">
              <a:extLst>
                <a:ext uri="{FF2B5EF4-FFF2-40B4-BE49-F238E27FC236}">
                  <a16:creationId xmlns:a16="http://schemas.microsoft.com/office/drawing/2014/main" id="{311DDD3B-4A8C-148D-387D-28CE6ADB66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69" y="2214"/>
              <a:ext cx="1269" cy="35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defTabSz="1219170" eaLnBrk="1" fontAlgn="base" hangingPunct="1"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lang="en-US" altLang="zh-CN" sz="4267" b="1" dirty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rPr>
                <a:t>  </a:t>
              </a:r>
              <a:r>
                <a:rPr lang="zh-CN" altLang="zh-CN" sz="4267" b="1" dirty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rPr>
                <a:t>－</a:t>
              </a:r>
              <a:r>
                <a:rPr lang="en-US" altLang="zh-CN" sz="4267" b="1" dirty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rPr>
                <a:t>1</a:t>
              </a:r>
              <a:r>
                <a:rPr lang="zh-CN" altLang="en-US" sz="4267" b="1" dirty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rPr>
                <a:t>＝</a:t>
              </a:r>
              <a:r>
                <a:rPr lang="en-US" altLang="zh-CN" sz="4267" b="1" dirty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rPr>
                <a:t> </a:t>
              </a:r>
            </a:p>
          </p:txBody>
        </p:sp>
        <p:sp>
          <p:nvSpPr>
            <p:cNvPr id="14" name="Text Box 4">
              <a:extLst>
                <a:ext uri="{FF2B5EF4-FFF2-40B4-BE49-F238E27FC236}">
                  <a16:creationId xmlns:a16="http://schemas.microsoft.com/office/drawing/2014/main" id="{3ED4EA2E-3177-B950-1B56-6710954B40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4" y="1752"/>
              <a:ext cx="1269" cy="35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defTabSz="1219170" eaLnBrk="1" fontAlgn="base" hangingPunct="1"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lang="en-US" altLang="zh-CN" sz="4267" b="1" dirty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rPr>
                <a:t>9</a:t>
              </a:r>
              <a:r>
                <a:rPr lang="zh-CN" altLang="zh-CN" sz="4267" b="1" dirty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rPr>
                <a:t>－</a:t>
              </a:r>
              <a:r>
                <a:rPr lang="en-US" altLang="zh-CN" sz="4267" b="1" dirty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rPr>
                <a:t>2</a:t>
              </a:r>
              <a:r>
                <a:rPr lang="zh-CN" altLang="en-US" sz="4267" b="1" dirty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rPr>
                <a:t>＝</a:t>
              </a:r>
              <a:r>
                <a:rPr lang="en-US" altLang="zh-CN" sz="4267" b="1" dirty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rPr>
                <a:t> </a:t>
              </a:r>
            </a:p>
          </p:txBody>
        </p:sp>
        <p:sp>
          <p:nvSpPr>
            <p:cNvPr id="15" name="Text Box 4">
              <a:extLst>
                <a:ext uri="{FF2B5EF4-FFF2-40B4-BE49-F238E27FC236}">
                  <a16:creationId xmlns:a16="http://schemas.microsoft.com/office/drawing/2014/main" id="{05637F5C-3ECA-59B9-BA45-0F9C737836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5" y="2214"/>
              <a:ext cx="1269" cy="35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defTabSz="1219170" eaLnBrk="1" fontAlgn="base" hangingPunct="1"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lang="en-US" altLang="zh-CN" sz="4267" b="1" dirty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rPr>
                <a:t>  </a:t>
              </a:r>
              <a:r>
                <a:rPr lang="zh-CN" altLang="zh-CN" sz="4267" b="1" dirty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rPr>
                <a:t>－</a:t>
              </a:r>
              <a:r>
                <a:rPr lang="en-US" altLang="zh-CN" sz="4267" b="1" dirty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rPr>
                <a:t>2</a:t>
              </a:r>
              <a:r>
                <a:rPr lang="zh-CN" altLang="en-US" sz="4267" b="1" dirty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rPr>
                <a:t>＝</a:t>
              </a:r>
              <a:r>
                <a:rPr lang="en-US" altLang="zh-CN" sz="4267" b="1" dirty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rPr>
                <a:t> </a:t>
              </a:r>
            </a:p>
          </p:txBody>
        </p:sp>
      </p:grpSp>
      <p:sp>
        <p:nvSpPr>
          <p:cNvPr id="16" name="Rectangle 3">
            <a:extLst>
              <a:ext uri="{FF2B5EF4-FFF2-40B4-BE49-F238E27FC236}">
                <a16:creationId xmlns:a16="http://schemas.microsoft.com/office/drawing/2014/main" id="{8331E61D-EFA2-47F4-490A-BA424049A5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766" y="1424940"/>
            <a:ext cx="2584451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457189" indent="-457189" defTabSz="121917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267" b="1" dirty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rPr>
              <a:t>算一算。</a:t>
            </a:r>
          </a:p>
        </p:txBody>
      </p:sp>
      <p:sp>
        <p:nvSpPr>
          <p:cNvPr id="17" name="Text Box 5">
            <a:extLst>
              <a:ext uri="{FF2B5EF4-FFF2-40B4-BE49-F238E27FC236}">
                <a16:creationId xmlns:a16="http://schemas.microsoft.com/office/drawing/2014/main" id="{27EA21D6-6DA3-D3B9-9EA8-B8C97597E3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4277" y="2680012"/>
            <a:ext cx="1248833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121917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4267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6</a:t>
            </a:r>
          </a:p>
        </p:txBody>
      </p:sp>
      <p:sp>
        <p:nvSpPr>
          <p:cNvPr id="18" name="Text Box 6">
            <a:extLst>
              <a:ext uri="{FF2B5EF4-FFF2-40B4-BE49-F238E27FC236}">
                <a16:creationId xmlns:a16="http://schemas.microsoft.com/office/drawing/2014/main" id="{B4C7E604-AE3E-5958-A03F-D4DAE5798C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1334" y="3672417"/>
            <a:ext cx="1248833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121917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4267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9</a:t>
            </a:r>
          </a:p>
        </p:txBody>
      </p:sp>
      <p:sp>
        <p:nvSpPr>
          <p:cNvPr id="19" name="Text Box 7">
            <a:extLst>
              <a:ext uri="{FF2B5EF4-FFF2-40B4-BE49-F238E27FC236}">
                <a16:creationId xmlns:a16="http://schemas.microsoft.com/office/drawing/2014/main" id="{8610C7DA-AC76-DAA9-C4CF-A9851F654F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9352" y="2694517"/>
            <a:ext cx="1248833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121917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4267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</a:p>
        </p:txBody>
      </p:sp>
      <p:sp>
        <p:nvSpPr>
          <p:cNvPr id="20" name="Text Box 8">
            <a:extLst>
              <a:ext uri="{FF2B5EF4-FFF2-40B4-BE49-F238E27FC236}">
                <a16:creationId xmlns:a16="http://schemas.microsoft.com/office/drawing/2014/main" id="{AD07F57D-E954-48E6-A5A1-4D1198F8F0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44534" y="3676651"/>
            <a:ext cx="1248833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121917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4267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6</a:t>
            </a:r>
          </a:p>
        </p:txBody>
      </p:sp>
      <p:sp>
        <p:nvSpPr>
          <p:cNvPr id="21" name="Text Box 9">
            <a:extLst>
              <a:ext uri="{FF2B5EF4-FFF2-40B4-BE49-F238E27FC236}">
                <a16:creationId xmlns:a16="http://schemas.microsoft.com/office/drawing/2014/main" id="{AE8F779E-468C-CE6B-5345-D960250779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44885" y="2707217"/>
            <a:ext cx="1248833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121917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4267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</a:p>
        </p:txBody>
      </p:sp>
      <p:sp>
        <p:nvSpPr>
          <p:cNvPr id="22" name="Text Box 10">
            <a:extLst>
              <a:ext uri="{FF2B5EF4-FFF2-40B4-BE49-F238E27FC236}">
                <a16:creationId xmlns:a16="http://schemas.microsoft.com/office/drawing/2014/main" id="{1073A40A-B141-AB53-C78F-0732D343D1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44885" y="3663951"/>
            <a:ext cx="1248833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121917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4267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</a:p>
        </p:txBody>
      </p:sp>
      <p:sp>
        <p:nvSpPr>
          <p:cNvPr id="23" name="Text Box 11">
            <a:extLst>
              <a:ext uri="{FF2B5EF4-FFF2-40B4-BE49-F238E27FC236}">
                <a16:creationId xmlns:a16="http://schemas.microsoft.com/office/drawing/2014/main" id="{47B8916B-1D50-2A06-4303-D01671DED8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49985" y="2707217"/>
            <a:ext cx="1248833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121917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4267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7</a:t>
            </a:r>
          </a:p>
        </p:txBody>
      </p:sp>
      <p:sp>
        <p:nvSpPr>
          <p:cNvPr id="24" name="Text Box 12">
            <a:extLst>
              <a:ext uri="{FF2B5EF4-FFF2-40B4-BE49-F238E27FC236}">
                <a16:creationId xmlns:a16="http://schemas.microsoft.com/office/drawing/2014/main" id="{0DAB5451-DD04-C7C8-91A1-BD9D502430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62685" y="3659717"/>
            <a:ext cx="1248833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121917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4267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</a:p>
        </p:txBody>
      </p:sp>
      <p:sp>
        <p:nvSpPr>
          <p:cNvPr id="29" name="Text Box 5">
            <a:extLst>
              <a:ext uri="{FF2B5EF4-FFF2-40B4-BE49-F238E27FC236}">
                <a16:creationId xmlns:a16="http://schemas.microsoft.com/office/drawing/2014/main" id="{693EFEC6-1787-F17C-7D27-E3C21FEBE7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985" y="3695700"/>
            <a:ext cx="1248833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121917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4267" b="1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rPr>
              <a:t>6</a:t>
            </a:r>
          </a:p>
        </p:txBody>
      </p:sp>
      <p:sp>
        <p:nvSpPr>
          <p:cNvPr id="30" name="Text Box 5">
            <a:extLst>
              <a:ext uri="{FF2B5EF4-FFF2-40B4-BE49-F238E27FC236}">
                <a16:creationId xmlns:a16="http://schemas.microsoft.com/office/drawing/2014/main" id="{708272F9-9399-62C2-04B5-2E8614539D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90168" y="3663951"/>
            <a:ext cx="1248833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121917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4267" b="1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</a:p>
        </p:txBody>
      </p:sp>
      <p:sp>
        <p:nvSpPr>
          <p:cNvPr id="31" name="Text Box 5">
            <a:extLst>
              <a:ext uri="{FF2B5EF4-FFF2-40B4-BE49-F238E27FC236}">
                <a16:creationId xmlns:a16="http://schemas.microsoft.com/office/drawing/2014/main" id="{965686F1-C62C-898D-A2BB-C9F565C427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71468" y="3702051"/>
            <a:ext cx="1248833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121917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4267" b="1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rPr>
              <a:t>7</a:t>
            </a:r>
          </a:p>
        </p:txBody>
      </p:sp>
      <p:sp>
        <p:nvSpPr>
          <p:cNvPr id="32" name="Text Box 5">
            <a:extLst>
              <a:ext uri="{FF2B5EF4-FFF2-40B4-BE49-F238E27FC236}">
                <a16:creationId xmlns:a16="http://schemas.microsoft.com/office/drawing/2014/main" id="{A887991B-9E16-8333-E32D-36D23B39B0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15218" y="3695700"/>
            <a:ext cx="1248833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121917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4267" b="1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972042FF-E2B2-A012-2DA9-E468E0AA5CC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83" r="17348"/>
          <a:stretch/>
        </p:blipFill>
        <p:spPr>
          <a:xfrm>
            <a:off x="596550" y="1686055"/>
            <a:ext cx="5871991" cy="4583016"/>
          </a:xfrm>
          <a:prstGeom prst="rect">
            <a:avLst/>
          </a:prstGeom>
        </p:spPr>
      </p:pic>
      <p:sp>
        <p:nvSpPr>
          <p:cNvPr id="5" name="Rectangle 26">
            <a:extLst>
              <a:ext uri="{FF2B5EF4-FFF2-40B4-BE49-F238E27FC236}">
                <a16:creationId xmlns:a16="http://schemas.microsoft.com/office/drawing/2014/main" id="{D3AEA2EE-DB1B-1512-5E52-6CC0722438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3294" y="451456"/>
            <a:ext cx="3311097" cy="7489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defTabSz="121917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en-US" sz="4267" b="1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cs typeface="+mn-ea"/>
                <a:sym typeface="+mn-lt"/>
              </a:rPr>
              <a:t>探究新知</a:t>
            </a:r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BC31AF7C-2D94-4A6E-0C05-D6C6618EC5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60" t="-958" r="-1982"/>
          <a:stretch/>
        </p:blipFill>
        <p:spPr bwMode="auto">
          <a:xfrm>
            <a:off x="4245168" y="5117239"/>
            <a:ext cx="1146417" cy="833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38F8562A-6B9B-F66F-F3CD-94663B9B0D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flipH="1">
            <a:off x="10880066" y="1508991"/>
            <a:ext cx="863915" cy="1952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20541EE5-F060-909F-5EA3-89BA22A7B8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500442" y="4472848"/>
            <a:ext cx="1099178" cy="184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对话气泡: 圆角矩形 10">
            <a:extLst>
              <a:ext uri="{FF2B5EF4-FFF2-40B4-BE49-F238E27FC236}">
                <a16:creationId xmlns:a16="http://schemas.microsoft.com/office/drawing/2014/main" id="{F4F0D0D9-A846-4305-AC83-CA4A8D382078}"/>
              </a:ext>
            </a:extLst>
          </p:cNvPr>
          <p:cNvSpPr/>
          <p:nvPr/>
        </p:nvSpPr>
        <p:spPr>
          <a:xfrm>
            <a:off x="7810959" y="4241494"/>
            <a:ext cx="3800819" cy="660872"/>
          </a:xfrm>
          <a:prstGeom prst="wedgeRoundRectCallout">
            <a:avLst>
              <a:gd name="adj1" fmla="val -57645"/>
              <a:gd name="adj2" fmla="val 45108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有</a:t>
            </a:r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5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只小鸡在吃米。</a:t>
            </a: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D250A0C9-1A0F-E7C1-D9F5-26C3963316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8003" t="-37734" r="-21301" b="-29874"/>
          <a:stretch/>
        </p:blipFill>
        <p:spPr bwMode="auto">
          <a:xfrm>
            <a:off x="5159566" y="5233011"/>
            <a:ext cx="1433270" cy="1026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对话气泡: 圆角矩形 14">
            <a:extLst>
              <a:ext uri="{FF2B5EF4-FFF2-40B4-BE49-F238E27FC236}">
                <a16:creationId xmlns:a16="http://schemas.microsoft.com/office/drawing/2014/main" id="{595438F9-3F3B-9C28-EBFF-714195675E55}"/>
              </a:ext>
            </a:extLst>
          </p:cNvPr>
          <p:cNvSpPr/>
          <p:nvPr/>
        </p:nvSpPr>
        <p:spPr>
          <a:xfrm>
            <a:off x="5627233" y="1603137"/>
            <a:ext cx="4803355" cy="660872"/>
          </a:xfrm>
          <a:prstGeom prst="wedgeRoundRectCallout">
            <a:avLst>
              <a:gd name="adj1" fmla="val 57428"/>
              <a:gd name="adj2" fmla="val 40761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prstClr val="black"/>
                </a:solidFill>
                <a:cs typeface="+mn-ea"/>
                <a:sym typeface="+mn-lt"/>
              </a:rPr>
              <a:t>观察图片你看到了什么？</a:t>
            </a:r>
          </a:p>
        </p:txBody>
      </p:sp>
      <p:sp>
        <p:nvSpPr>
          <p:cNvPr id="16" name="对话气泡: 圆角矩形 15">
            <a:extLst>
              <a:ext uri="{FF2B5EF4-FFF2-40B4-BE49-F238E27FC236}">
                <a16:creationId xmlns:a16="http://schemas.microsoft.com/office/drawing/2014/main" id="{304DD857-93F2-9F6A-3D20-5735229D3C00}"/>
              </a:ext>
            </a:extLst>
          </p:cNvPr>
          <p:cNvSpPr/>
          <p:nvPr/>
        </p:nvSpPr>
        <p:spPr>
          <a:xfrm>
            <a:off x="6028949" y="1607018"/>
            <a:ext cx="4401639" cy="660872"/>
          </a:xfrm>
          <a:prstGeom prst="wedgeRoundRectCallout">
            <a:avLst>
              <a:gd name="adj1" fmla="val 57428"/>
              <a:gd name="adj2" fmla="val 40761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prstClr val="black"/>
                </a:solidFill>
                <a:cs typeface="+mn-ea"/>
                <a:sym typeface="+mn-lt"/>
              </a:rPr>
              <a:t>现在你又看到了什么？</a:t>
            </a:r>
          </a:p>
        </p:txBody>
      </p:sp>
      <p:sp>
        <p:nvSpPr>
          <p:cNvPr id="17" name="对话气泡: 圆角矩形 16">
            <a:extLst>
              <a:ext uri="{FF2B5EF4-FFF2-40B4-BE49-F238E27FC236}">
                <a16:creationId xmlns:a16="http://schemas.microsoft.com/office/drawing/2014/main" id="{7195A29A-C919-D59F-E704-02178B900F4C}"/>
              </a:ext>
            </a:extLst>
          </p:cNvPr>
          <p:cNvSpPr/>
          <p:nvPr/>
        </p:nvSpPr>
        <p:spPr>
          <a:xfrm>
            <a:off x="7874760" y="3877937"/>
            <a:ext cx="3437263" cy="1189822"/>
          </a:xfrm>
          <a:prstGeom prst="wedgeRoundRectCallout">
            <a:avLst>
              <a:gd name="adj1" fmla="val -61123"/>
              <a:gd name="adj2" fmla="val 32145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先跑来</a:t>
            </a:r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只小鸡，又跑来</a:t>
            </a:r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只小鸡。</a:t>
            </a:r>
          </a:p>
        </p:txBody>
      </p:sp>
      <p:sp>
        <p:nvSpPr>
          <p:cNvPr id="18" name="对话气泡: 圆角矩形 17">
            <a:extLst>
              <a:ext uri="{FF2B5EF4-FFF2-40B4-BE49-F238E27FC236}">
                <a16:creationId xmlns:a16="http://schemas.microsoft.com/office/drawing/2014/main" id="{039A3E98-7751-AD26-6DD9-29EA670B6907}"/>
              </a:ext>
            </a:extLst>
          </p:cNvPr>
          <p:cNvSpPr/>
          <p:nvPr/>
        </p:nvSpPr>
        <p:spPr>
          <a:xfrm>
            <a:off x="5252863" y="1596734"/>
            <a:ext cx="5187905" cy="660872"/>
          </a:xfrm>
          <a:prstGeom prst="wedgeRoundRectCallout">
            <a:avLst>
              <a:gd name="adj1" fmla="val 57428"/>
              <a:gd name="adj2" fmla="val 40761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prstClr val="black"/>
                </a:solidFill>
                <a:cs typeface="+mn-ea"/>
                <a:sym typeface="+mn-lt"/>
              </a:rPr>
              <a:t>你能提出什么数学问题呢？</a:t>
            </a:r>
          </a:p>
        </p:txBody>
      </p:sp>
      <p:sp>
        <p:nvSpPr>
          <p:cNvPr id="19" name="对话气泡: 圆角矩形 18">
            <a:extLst>
              <a:ext uri="{FF2B5EF4-FFF2-40B4-BE49-F238E27FC236}">
                <a16:creationId xmlns:a16="http://schemas.microsoft.com/office/drawing/2014/main" id="{36AD4CCB-940D-CFD6-6096-550AF4D998D3}"/>
              </a:ext>
            </a:extLst>
          </p:cNvPr>
          <p:cNvSpPr/>
          <p:nvPr/>
        </p:nvSpPr>
        <p:spPr>
          <a:xfrm>
            <a:off x="7810960" y="4324191"/>
            <a:ext cx="4140896" cy="660872"/>
          </a:xfrm>
          <a:prstGeom prst="wedgeRoundRectCallout">
            <a:avLst>
              <a:gd name="adj1" fmla="val -58128"/>
              <a:gd name="adj2" fmla="val 32145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一共有多少只小鸡？</a:t>
            </a:r>
          </a:p>
        </p:txBody>
      </p:sp>
    </p:spTree>
    <p:extLst>
      <p:ext uri="{BB962C8B-B14F-4D97-AF65-F5344CB8AC3E}">
        <p14:creationId xmlns:p14="http://schemas.microsoft.com/office/powerpoint/2010/main" val="2056418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4499B17D-129D-80D6-E33F-C354B907F9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2116" y="452150"/>
            <a:ext cx="2883614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457189" indent="-457189" defTabSz="121917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267" b="1" dirty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rPr>
              <a:t>分析问题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6BD5945E-8FD1-D514-FA4E-469FB293C1BB}"/>
              </a:ext>
            </a:extLst>
          </p:cNvPr>
          <p:cNvGrpSpPr/>
          <p:nvPr/>
        </p:nvGrpSpPr>
        <p:grpSpPr>
          <a:xfrm>
            <a:off x="709057" y="1633324"/>
            <a:ext cx="1983036" cy="1156771"/>
            <a:chOff x="881349" y="1795749"/>
            <a:chExt cx="1983036" cy="1156771"/>
          </a:xfrm>
        </p:grpSpPr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132A286B-3D8B-1800-56CE-DD6F13A36EFD}"/>
                </a:ext>
              </a:extLst>
            </p:cNvPr>
            <p:cNvSpPr/>
            <p:nvPr/>
          </p:nvSpPr>
          <p:spPr>
            <a:xfrm>
              <a:off x="881349" y="1795749"/>
              <a:ext cx="1983036" cy="1156771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79441727-313E-5F16-FE76-846BD502111C}"/>
                </a:ext>
              </a:extLst>
            </p:cNvPr>
            <p:cNvSpPr txBox="1"/>
            <p:nvPr/>
          </p:nvSpPr>
          <p:spPr>
            <a:xfrm>
              <a:off x="1013552" y="1828800"/>
              <a:ext cx="1806766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/>
                <a:t>原来有</a:t>
              </a:r>
              <a:r>
                <a:rPr lang="en-US" altLang="zh-CN" sz="3200" b="1" dirty="0"/>
                <a:t>5</a:t>
              </a:r>
              <a:r>
                <a:rPr lang="zh-CN" altLang="en-US" sz="3200" b="1" dirty="0"/>
                <a:t>只小鸡</a:t>
              </a:r>
            </a:p>
          </p:txBody>
        </p:sp>
      </p:grpSp>
      <p:sp>
        <p:nvSpPr>
          <p:cNvPr id="9" name="箭头: 右 8">
            <a:extLst>
              <a:ext uri="{FF2B5EF4-FFF2-40B4-BE49-F238E27FC236}">
                <a16:creationId xmlns:a16="http://schemas.microsoft.com/office/drawing/2014/main" id="{74CF95EF-6E53-F9D7-5F43-283F4C18D50F}"/>
              </a:ext>
            </a:extLst>
          </p:cNvPr>
          <p:cNvSpPr/>
          <p:nvPr/>
        </p:nvSpPr>
        <p:spPr>
          <a:xfrm>
            <a:off x="2771675" y="1880841"/>
            <a:ext cx="1022684" cy="661736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148F1657-2899-1A6F-FEBE-6FEE053EDF8F}"/>
              </a:ext>
            </a:extLst>
          </p:cNvPr>
          <p:cNvGrpSpPr/>
          <p:nvPr/>
        </p:nvGrpSpPr>
        <p:grpSpPr>
          <a:xfrm>
            <a:off x="3873941" y="1641732"/>
            <a:ext cx="1536998" cy="1139955"/>
            <a:chOff x="881349" y="1795749"/>
            <a:chExt cx="1983036" cy="1156771"/>
          </a:xfrm>
        </p:grpSpPr>
        <p:sp>
          <p:nvSpPr>
            <p:cNvPr id="11" name="矩形: 圆角 10">
              <a:extLst>
                <a:ext uri="{FF2B5EF4-FFF2-40B4-BE49-F238E27FC236}">
                  <a16:creationId xmlns:a16="http://schemas.microsoft.com/office/drawing/2014/main" id="{BE12EA7D-F91B-A93F-202F-87F16CC2F8A2}"/>
                </a:ext>
              </a:extLst>
            </p:cNvPr>
            <p:cNvSpPr/>
            <p:nvPr/>
          </p:nvSpPr>
          <p:spPr>
            <a:xfrm>
              <a:off x="881349" y="1795749"/>
              <a:ext cx="1983036" cy="1156771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1B1F7258-22FE-7687-C793-A29DF78EE1BC}"/>
                </a:ext>
              </a:extLst>
            </p:cNvPr>
            <p:cNvSpPr txBox="1"/>
            <p:nvPr/>
          </p:nvSpPr>
          <p:spPr>
            <a:xfrm>
              <a:off x="1013552" y="1828800"/>
              <a:ext cx="1806766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/>
                <a:t>先跑来</a:t>
              </a:r>
              <a:r>
                <a:rPr lang="en-US" altLang="zh-CN" sz="3200" b="1" dirty="0"/>
                <a:t>2</a:t>
              </a:r>
              <a:r>
                <a:rPr lang="zh-CN" altLang="en-US" sz="3200" b="1" dirty="0"/>
                <a:t>只</a:t>
              </a:r>
            </a:p>
          </p:txBody>
        </p:sp>
      </p:grpSp>
      <p:sp>
        <p:nvSpPr>
          <p:cNvPr id="13" name="箭头: 右 12">
            <a:extLst>
              <a:ext uri="{FF2B5EF4-FFF2-40B4-BE49-F238E27FC236}">
                <a16:creationId xmlns:a16="http://schemas.microsoft.com/office/drawing/2014/main" id="{BEF35B3B-907C-E3F7-5E19-90326DE7CE53}"/>
              </a:ext>
            </a:extLst>
          </p:cNvPr>
          <p:cNvSpPr/>
          <p:nvPr/>
        </p:nvSpPr>
        <p:spPr>
          <a:xfrm>
            <a:off x="5490521" y="1880841"/>
            <a:ext cx="1022684" cy="661736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00F6B75A-56A0-F6B1-5B17-6D14DF2098E9}"/>
              </a:ext>
            </a:extLst>
          </p:cNvPr>
          <p:cNvGrpSpPr/>
          <p:nvPr/>
        </p:nvGrpSpPr>
        <p:grpSpPr>
          <a:xfrm>
            <a:off x="6592787" y="1617668"/>
            <a:ext cx="1452777" cy="1188082"/>
            <a:chOff x="881349" y="1795749"/>
            <a:chExt cx="1983036" cy="1156771"/>
          </a:xfrm>
        </p:grpSpPr>
        <p:sp>
          <p:nvSpPr>
            <p:cNvPr id="15" name="矩形: 圆角 14">
              <a:extLst>
                <a:ext uri="{FF2B5EF4-FFF2-40B4-BE49-F238E27FC236}">
                  <a16:creationId xmlns:a16="http://schemas.microsoft.com/office/drawing/2014/main" id="{D45BF14B-91BF-3C83-E9D3-70268ACC7CEB}"/>
                </a:ext>
              </a:extLst>
            </p:cNvPr>
            <p:cNvSpPr/>
            <p:nvPr/>
          </p:nvSpPr>
          <p:spPr>
            <a:xfrm>
              <a:off x="881349" y="1795749"/>
              <a:ext cx="1983036" cy="1156771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D29FFBCE-1215-6F43-FCC0-38A178E4FCCD}"/>
                </a:ext>
              </a:extLst>
            </p:cNvPr>
            <p:cNvSpPr txBox="1"/>
            <p:nvPr/>
          </p:nvSpPr>
          <p:spPr>
            <a:xfrm>
              <a:off x="1013552" y="1828800"/>
              <a:ext cx="1806766" cy="9570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/>
                <a:t>又跑来</a:t>
              </a:r>
              <a:r>
                <a:rPr lang="en-US" altLang="zh-CN" sz="3200" b="1" dirty="0"/>
                <a:t>1</a:t>
              </a:r>
              <a:r>
                <a:rPr lang="zh-CN" altLang="en-US" sz="3200" b="1" dirty="0"/>
                <a:t>只</a:t>
              </a:r>
            </a:p>
          </p:txBody>
        </p:sp>
      </p:grpSp>
      <p:sp>
        <p:nvSpPr>
          <p:cNvPr id="17" name="箭头: 右 16">
            <a:extLst>
              <a:ext uri="{FF2B5EF4-FFF2-40B4-BE49-F238E27FC236}">
                <a16:creationId xmlns:a16="http://schemas.microsoft.com/office/drawing/2014/main" id="{050BE8D8-73D7-E914-59B6-7DBC2FD6EF59}"/>
              </a:ext>
            </a:extLst>
          </p:cNvPr>
          <p:cNvSpPr/>
          <p:nvPr/>
        </p:nvSpPr>
        <p:spPr>
          <a:xfrm>
            <a:off x="8125146" y="1880841"/>
            <a:ext cx="1022684" cy="661736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30CCDB5E-5A6B-A38C-B2EA-5668574A39EF}"/>
              </a:ext>
            </a:extLst>
          </p:cNvPr>
          <p:cNvGrpSpPr/>
          <p:nvPr/>
        </p:nvGrpSpPr>
        <p:grpSpPr>
          <a:xfrm>
            <a:off x="9227415" y="1632895"/>
            <a:ext cx="2054356" cy="1157629"/>
            <a:chOff x="881349" y="1795749"/>
            <a:chExt cx="1983036" cy="1156771"/>
          </a:xfrm>
        </p:grpSpPr>
        <p:sp>
          <p:nvSpPr>
            <p:cNvPr id="19" name="矩形: 圆角 18">
              <a:extLst>
                <a:ext uri="{FF2B5EF4-FFF2-40B4-BE49-F238E27FC236}">
                  <a16:creationId xmlns:a16="http://schemas.microsoft.com/office/drawing/2014/main" id="{FB20414B-BBAD-4000-B2C4-A50011D72159}"/>
                </a:ext>
              </a:extLst>
            </p:cNvPr>
            <p:cNvSpPr/>
            <p:nvPr/>
          </p:nvSpPr>
          <p:spPr>
            <a:xfrm>
              <a:off x="881349" y="1795749"/>
              <a:ext cx="1983036" cy="1156771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0E4EC91E-C0B3-724E-49A3-F0EC85D27695}"/>
                </a:ext>
              </a:extLst>
            </p:cNvPr>
            <p:cNvSpPr txBox="1"/>
            <p:nvPr/>
          </p:nvSpPr>
          <p:spPr>
            <a:xfrm>
              <a:off x="1001937" y="1852845"/>
              <a:ext cx="1839219" cy="10764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/>
                <a:t>现在一共多少只？</a:t>
              </a:r>
            </a:p>
          </p:txBody>
        </p:sp>
      </p:grpSp>
      <p:sp>
        <p:nvSpPr>
          <p:cNvPr id="22" name="文本框 21">
            <a:extLst>
              <a:ext uri="{FF2B5EF4-FFF2-40B4-BE49-F238E27FC236}">
                <a16:creationId xmlns:a16="http://schemas.microsoft.com/office/drawing/2014/main" id="{159A0205-4A61-2837-B160-0F539CDFB283}"/>
              </a:ext>
            </a:extLst>
          </p:cNvPr>
          <p:cNvSpPr txBox="1"/>
          <p:nvPr/>
        </p:nvSpPr>
        <p:spPr>
          <a:xfrm>
            <a:off x="1313368" y="3477126"/>
            <a:ext cx="5775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/>
              <a:t>5</a:t>
            </a:r>
            <a:endParaRPr lang="zh-CN" altLang="en-US" sz="4000" b="1" dirty="0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B42DEBA5-FBB4-4587-6C7E-4D427BC6DD1C}"/>
              </a:ext>
            </a:extLst>
          </p:cNvPr>
          <p:cNvSpPr txBox="1"/>
          <p:nvPr/>
        </p:nvSpPr>
        <p:spPr>
          <a:xfrm>
            <a:off x="1224136" y="2815389"/>
            <a:ext cx="1015663" cy="61361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5400" dirty="0">
                <a:solidFill>
                  <a:srgbClr val="FF0000"/>
                </a:solidFill>
              </a:rPr>
              <a:t>…</a:t>
            </a:r>
            <a:endParaRPr lang="zh-CN" altLang="en-US" sz="5400" dirty="0">
              <a:solidFill>
                <a:srgbClr val="FF0000"/>
              </a:solidFill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146DFDE3-4344-4203-7275-80700B8A1101}"/>
              </a:ext>
            </a:extLst>
          </p:cNvPr>
          <p:cNvSpPr txBox="1"/>
          <p:nvPr/>
        </p:nvSpPr>
        <p:spPr>
          <a:xfrm>
            <a:off x="4345326" y="3477126"/>
            <a:ext cx="5775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/>
              <a:t>2</a:t>
            </a:r>
            <a:endParaRPr lang="zh-CN" altLang="en-US" sz="4000" b="1" dirty="0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E0FECD11-ADE3-39FC-9282-4E847A04F174}"/>
              </a:ext>
            </a:extLst>
          </p:cNvPr>
          <p:cNvSpPr txBox="1"/>
          <p:nvPr/>
        </p:nvSpPr>
        <p:spPr>
          <a:xfrm>
            <a:off x="4256094" y="2815389"/>
            <a:ext cx="1015663" cy="61361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5400" dirty="0">
                <a:solidFill>
                  <a:srgbClr val="FF0000"/>
                </a:solidFill>
              </a:rPr>
              <a:t>…</a:t>
            </a:r>
            <a:endParaRPr lang="zh-CN" altLang="en-US" sz="5400" dirty="0">
              <a:solidFill>
                <a:srgbClr val="FF0000"/>
              </a:solidFill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08ED7EB9-19AB-5FD5-CE53-45420B56D032}"/>
              </a:ext>
            </a:extLst>
          </p:cNvPr>
          <p:cNvSpPr txBox="1"/>
          <p:nvPr/>
        </p:nvSpPr>
        <p:spPr>
          <a:xfrm>
            <a:off x="7124620" y="3477126"/>
            <a:ext cx="5775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/>
              <a:t>1</a:t>
            </a:r>
            <a:endParaRPr lang="zh-CN" altLang="en-US" sz="4000" b="1" dirty="0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07AA8E89-AAEC-7CB7-9703-C34CDCD2B921}"/>
              </a:ext>
            </a:extLst>
          </p:cNvPr>
          <p:cNvSpPr txBox="1"/>
          <p:nvPr/>
        </p:nvSpPr>
        <p:spPr>
          <a:xfrm>
            <a:off x="6999294" y="2815389"/>
            <a:ext cx="1015663" cy="61361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5400" dirty="0">
                <a:solidFill>
                  <a:srgbClr val="FF0000"/>
                </a:solidFill>
              </a:rPr>
              <a:t>…</a:t>
            </a:r>
            <a:endParaRPr lang="zh-CN" altLang="en-US" sz="5400" dirty="0">
              <a:solidFill>
                <a:srgbClr val="FF0000"/>
              </a:solidFill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FD0A26D4-C4DC-D0BA-4225-D886BD52B693}"/>
              </a:ext>
            </a:extLst>
          </p:cNvPr>
          <p:cNvSpPr txBox="1"/>
          <p:nvPr/>
        </p:nvSpPr>
        <p:spPr>
          <a:xfrm>
            <a:off x="2949662" y="3477126"/>
            <a:ext cx="5775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/>
              <a:t>+</a:t>
            </a:r>
            <a:endParaRPr lang="zh-CN" altLang="en-US" sz="4000" b="1" dirty="0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BB4237F5-DCA9-1CD6-A92B-A097904BBB9D}"/>
              </a:ext>
            </a:extLst>
          </p:cNvPr>
          <p:cNvSpPr txBox="1"/>
          <p:nvPr/>
        </p:nvSpPr>
        <p:spPr>
          <a:xfrm>
            <a:off x="5953546" y="3477126"/>
            <a:ext cx="5775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/>
              <a:t>+</a:t>
            </a:r>
            <a:endParaRPr lang="zh-CN" altLang="en-US" sz="4000" b="1" dirty="0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6E858189-9995-AD59-5D3B-AF2B95F18F07}"/>
              </a:ext>
            </a:extLst>
          </p:cNvPr>
          <p:cNvSpPr txBox="1"/>
          <p:nvPr/>
        </p:nvSpPr>
        <p:spPr>
          <a:xfrm>
            <a:off x="8287672" y="3477126"/>
            <a:ext cx="5775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/>
              <a:t>=</a:t>
            </a:r>
            <a:endParaRPr lang="zh-CN" altLang="en-US" sz="4000" b="1" dirty="0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1FB06C18-4B9B-EAD3-2E8E-DF20BF933C03}"/>
              </a:ext>
            </a:extLst>
          </p:cNvPr>
          <p:cNvSpPr/>
          <p:nvPr/>
        </p:nvSpPr>
        <p:spPr>
          <a:xfrm>
            <a:off x="9651251" y="3512232"/>
            <a:ext cx="637674" cy="63767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DD77D250-A7D8-0BE8-45B3-D82E6C9BD71E}"/>
              </a:ext>
            </a:extLst>
          </p:cNvPr>
          <p:cNvSpPr txBox="1"/>
          <p:nvPr/>
        </p:nvSpPr>
        <p:spPr>
          <a:xfrm>
            <a:off x="3873940" y="4408895"/>
            <a:ext cx="425120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/>
              <a:t>读作：</a:t>
            </a:r>
            <a:r>
              <a:rPr lang="en-US" altLang="zh-CN" sz="4400" b="1" dirty="0"/>
              <a:t>5</a:t>
            </a:r>
            <a:r>
              <a:rPr lang="zh-CN" altLang="en-US" sz="4400" b="1" dirty="0"/>
              <a:t>加</a:t>
            </a:r>
            <a:r>
              <a:rPr lang="en-US" altLang="zh-CN" sz="4400" b="1" dirty="0"/>
              <a:t>2</a:t>
            </a:r>
            <a:r>
              <a:rPr lang="zh-CN" altLang="en-US" sz="4400" b="1" dirty="0"/>
              <a:t>加</a:t>
            </a:r>
            <a:r>
              <a:rPr lang="en-US" altLang="zh-CN" sz="4400" b="1" dirty="0"/>
              <a:t>1</a:t>
            </a:r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C4A24361-BF3C-3644-62BF-CF4EE2B9E50E}"/>
              </a:ext>
            </a:extLst>
          </p:cNvPr>
          <p:cNvGrpSpPr/>
          <p:nvPr/>
        </p:nvGrpSpPr>
        <p:grpSpPr>
          <a:xfrm>
            <a:off x="960440" y="5379910"/>
            <a:ext cx="10563727" cy="902368"/>
            <a:chOff x="1022683" y="5498432"/>
            <a:chExt cx="10563727" cy="902368"/>
          </a:xfrm>
        </p:grpSpPr>
        <p:sp>
          <p:nvSpPr>
            <p:cNvPr id="34" name="矩形: 圆角 33">
              <a:extLst>
                <a:ext uri="{FF2B5EF4-FFF2-40B4-BE49-F238E27FC236}">
                  <a16:creationId xmlns:a16="http://schemas.microsoft.com/office/drawing/2014/main" id="{3FF4F1E3-E7D2-A935-F621-2BD08195D3F8}"/>
                </a:ext>
              </a:extLst>
            </p:cNvPr>
            <p:cNvSpPr/>
            <p:nvPr/>
          </p:nvSpPr>
          <p:spPr>
            <a:xfrm>
              <a:off x="1022683" y="5498432"/>
              <a:ext cx="10563727" cy="902368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54A029CF-40DE-839A-5EB6-5979CB4D35BD}"/>
                </a:ext>
              </a:extLst>
            </p:cNvPr>
            <p:cNvSpPr txBox="1"/>
            <p:nvPr/>
          </p:nvSpPr>
          <p:spPr>
            <a:xfrm>
              <a:off x="1353551" y="5626450"/>
              <a:ext cx="990198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/>
                <a:t>把几个数合起来</a:t>
              </a:r>
              <a:r>
                <a:rPr lang="en-US" altLang="zh-CN" sz="3600" b="1" dirty="0"/>
                <a:t>(</a:t>
              </a:r>
              <a:r>
                <a:rPr lang="zh-CN" altLang="en-US" sz="3600" b="1" dirty="0"/>
                <a:t>加起来</a:t>
              </a:r>
              <a:r>
                <a:rPr lang="en-US" altLang="zh-CN" sz="3600" b="1" dirty="0"/>
                <a:t>)</a:t>
              </a:r>
              <a:r>
                <a:rPr lang="zh-CN" altLang="en-US" sz="3600" b="1" dirty="0"/>
                <a:t>的算式叫作</a:t>
              </a:r>
              <a:r>
                <a:rPr lang="zh-CN" altLang="en-US" sz="3600" b="1" dirty="0">
                  <a:solidFill>
                    <a:srgbClr val="FF0000"/>
                  </a:solidFill>
                </a:rPr>
                <a:t>连加算式。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00715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  <p:bldP spid="17" grpId="0" animBg="1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 animBg="1"/>
      <p:bldP spid="3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46">
            <a:extLst>
              <a:ext uri="{FF2B5EF4-FFF2-40B4-BE49-F238E27FC236}">
                <a16:creationId xmlns:a16="http://schemas.microsoft.com/office/drawing/2014/main" id="{45307A75-15F0-2528-F87A-1D031235E6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15167" y="2750921"/>
            <a:ext cx="3382431" cy="99520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1219170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zh-CN" sz="5867" b="1" dirty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  <a:r>
              <a:rPr lang="zh-CN" altLang="en-US" sz="5867" b="1" dirty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rPr>
              <a:t>＋</a:t>
            </a:r>
            <a:r>
              <a:rPr lang="en-US" altLang="zh-CN" sz="5867" b="1" dirty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sz="5867" b="1" dirty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rPr>
              <a:t>＋</a:t>
            </a:r>
            <a:r>
              <a:rPr lang="en-US" altLang="zh-CN" sz="5867" b="1" dirty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</a:p>
        </p:txBody>
      </p:sp>
      <p:grpSp>
        <p:nvGrpSpPr>
          <p:cNvPr id="3" name="Group 4">
            <a:extLst>
              <a:ext uri="{FF2B5EF4-FFF2-40B4-BE49-F238E27FC236}">
                <a16:creationId xmlns:a16="http://schemas.microsoft.com/office/drawing/2014/main" id="{654B3EF5-D425-F8D9-D326-5D726E2BF631}"/>
              </a:ext>
            </a:extLst>
          </p:cNvPr>
          <p:cNvGrpSpPr>
            <a:grpSpLocks/>
          </p:cNvGrpSpPr>
          <p:nvPr/>
        </p:nvGrpSpPr>
        <p:grpSpPr bwMode="auto">
          <a:xfrm>
            <a:off x="4162425" y="3668166"/>
            <a:ext cx="1151467" cy="719667"/>
            <a:chOff x="0" y="0"/>
            <a:chExt cx="590" cy="90"/>
          </a:xfrm>
        </p:grpSpPr>
        <p:sp>
          <p:nvSpPr>
            <p:cNvPr id="4" name="Line 6">
              <a:extLst>
                <a:ext uri="{FF2B5EF4-FFF2-40B4-BE49-F238E27FC236}">
                  <a16:creationId xmlns:a16="http://schemas.microsoft.com/office/drawing/2014/main" id="{47D2C44A-7B9E-9BC6-DF47-7A3FBCE66C0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0" y="90"/>
              <a:ext cx="59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" name="Line 7">
              <a:extLst>
                <a:ext uri="{FF2B5EF4-FFF2-40B4-BE49-F238E27FC236}">
                  <a16:creationId xmlns:a16="http://schemas.microsoft.com/office/drawing/2014/main" id="{8199BD96-8F5B-87D5-74C8-37153D8CAF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0" y="0"/>
              <a:ext cx="0" cy="9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" name="Line 8">
              <a:extLst>
                <a:ext uri="{FF2B5EF4-FFF2-40B4-BE49-F238E27FC236}">
                  <a16:creationId xmlns:a16="http://schemas.microsoft.com/office/drawing/2014/main" id="{C38C2AB2-6080-3A33-DA05-9EA8DC8154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0" y="0"/>
              <a:ext cx="0" cy="9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sp>
        <p:nvSpPr>
          <p:cNvPr id="7" name="Text Box 10">
            <a:extLst>
              <a:ext uri="{FF2B5EF4-FFF2-40B4-BE49-F238E27FC236}">
                <a16:creationId xmlns:a16="http://schemas.microsoft.com/office/drawing/2014/main" id="{84F4B1C3-E0F7-D40D-54C7-547F8C9CE5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2424" y="4319497"/>
            <a:ext cx="1117600" cy="995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121917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5867" b="1" dirty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rPr>
              <a:t>7</a:t>
            </a:r>
          </a:p>
        </p:txBody>
      </p:sp>
      <p:grpSp>
        <p:nvGrpSpPr>
          <p:cNvPr id="8" name="Group 9">
            <a:extLst>
              <a:ext uri="{FF2B5EF4-FFF2-40B4-BE49-F238E27FC236}">
                <a16:creationId xmlns:a16="http://schemas.microsoft.com/office/drawing/2014/main" id="{FF06E0DF-2FDF-A4A6-7EFA-EDBE553D8034}"/>
              </a:ext>
            </a:extLst>
          </p:cNvPr>
          <p:cNvGrpSpPr>
            <a:grpSpLocks/>
          </p:cNvGrpSpPr>
          <p:nvPr/>
        </p:nvGrpSpPr>
        <p:grpSpPr bwMode="auto">
          <a:xfrm>
            <a:off x="5043349" y="3668166"/>
            <a:ext cx="1428751" cy="1261533"/>
            <a:chOff x="0" y="0"/>
            <a:chExt cx="378" cy="272"/>
          </a:xfrm>
        </p:grpSpPr>
        <p:sp>
          <p:nvSpPr>
            <p:cNvPr id="9" name="Line 11">
              <a:extLst>
                <a:ext uri="{FF2B5EF4-FFF2-40B4-BE49-F238E27FC236}">
                  <a16:creationId xmlns:a16="http://schemas.microsoft.com/office/drawing/2014/main" id="{6CFCBCE1-23A3-8D37-5544-1A5383AEB2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0" y="272"/>
              <a:ext cx="37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0" name="Line 12">
              <a:extLst>
                <a:ext uri="{FF2B5EF4-FFF2-40B4-BE49-F238E27FC236}">
                  <a16:creationId xmlns:a16="http://schemas.microsoft.com/office/drawing/2014/main" id="{1481ECFE-48C4-C6C9-1661-49F1C6194FE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8" y="0"/>
              <a:ext cx="0" cy="2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1" name="Text Box 14">
            <a:extLst>
              <a:ext uri="{FF2B5EF4-FFF2-40B4-BE49-F238E27FC236}">
                <a16:creationId xmlns:a16="http://schemas.microsoft.com/office/drawing/2014/main" id="{A85CF7C8-1C31-C276-64BF-C7E96A3DC5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53149" y="2755883"/>
            <a:ext cx="1066800" cy="995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121917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5867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8</a:t>
            </a:r>
          </a:p>
        </p:txBody>
      </p:sp>
      <p:grpSp>
        <p:nvGrpSpPr>
          <p:cNvPr id="23563" name="组合 13">
            <a:extLst>
              <a:ext uri="{FF2B5EF4-FFF2-40B4-BE49-F238E27FC236}">
                <a16:creationId xmlns:a16="http://schemas.microsoft.com/office/drawing/2014/main" id="{80A42F89-9E47-F0D2-3BA7-5617CE6D6D8D}"/>
              </a:ext>
            </a:extLst>
          </p:cNvPr>
          <p:cNvGrpSpPr>
            <a:grpSpLocks/>
          </p:cNvGrpSpPr>
          <p:nvPr/>
        </p:nvGrpSpPr>
        <p:grpSpPr bwMode="auto">
          <a:xfrm>
            <a:off x="2243031" y="759461"/>
            <a:ext cx="6974417" cy="859367"/>
            <a:chOff x="1852008" y="1112839"/>
            <a:chExt cx="5229830" cy="643925"/>
          </a:xfrm>
        </p:grpSpPr>
        <p:sp>
          <p:nvSpPr>
            <p:cNvPr id="20" name="对话气泡: 圆角矩形 19">
              <a:extLst>
                <a:ext uri="{FF2B5EF4-FFF2-40B4-BE49-F238E27FC236}">
                  <a16:creationId xmlns:a16="http://schemas.microsoft.com/office/drawing/2014/main" id="{6BA115B0-24CE-B4A3-C16C-42F4652595A2}"/>
                </a:ext>
              </a:extLst>
            </p:cNvPr>
            <p:cNvSpPr/>
            <p:nvPr/>
          </p:nvSpPr>
          <p:spPr>
            <a:xfrm>
              <a:off x="1852008" y="1112839"/>
              <a:ext cx="4604473" cy="643925"/>
            </a:xfrm>
            <a:prstGeom prst="wedgeRoundRectCallout">
              <a:avLst>
                <a:gd name="adj1" fmla="val -57594"/>
                <a:gd name="adj2" fmla="val 45415"/>
                <a:gd name="adj3" fmla="val 16667"/>
              </a:avLst>
            </a:prstGeom>
            <a:solidFill>
              <a:srgbClr val="FFEFB5"/>
            </a:solidFill>
            <a:ln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21917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23565" name="矩形 7">
              <a:extLst>
                <a:ext uri="{FF2B5EF4-FFF2-40B4-BE49-F238E27FC236}">
                  <a16:creationId xmlns:a16="http://schemas.microsoft.com/office/drawing/2014/main" id="{F6BD39B1-B8AA-E0A7-487B-BE00669DC4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8813" y="1114426"/>
              <a:ext cx="5153025" cy="603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defTabSz="121917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4267" b="1" dirty="0">
                  <a:solidFill>
                    <a:prstClr val="black"/>
                  </a:solidFill>
                  <a:latin typeface="+mn-lt"/>
                  <a:ea typeface="+mn-ea"/>
                  <a:cs typeface="+mn-ea"/>
                  <a:sym typeface="+mn-lt"/>
                </a:rPr>
                <a:t>你会计算这个算式吗？</a:t>
              </a:r>
            </a:p>
          </p:txBody>
        </p:sp>
      </p:grpSp>
      <p:pic>
        <p:nvPicPr>
          <p:cNvPr id="23566" name="图片 15">
            <a:extLst>
              <a:ext uri="{FF2B5EF4-FFF2-40B4-BE49-F238E27FC236}">
                <a16:creationId xmlns:a16="http://schemas.microsoft.com/office/drawing/2014/main" id="{DD8D6C1F-2D8E-7A99-DB06-757D4508B5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48110" y="1466365"/>
            <a:ext cx="995908" cy="2250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5">
            <a:extLst>
              <a:ext uri="{FF2B5EF4-FFF2-40B4-BE49-F238E27FC236}">
                <a16:creationId xmlns:a16="http://schemas.microsoft.com/office/drawing/2014/main" id="{8D7AA22E-B809-289F-79C9-986E0447C6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18646" y="2755884"/>
            <a:ext cx="1117601" cy="99520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defTabSz="121917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zh-CN" altLang="en-US" sz="5867" b="1" dirty="0">
                <a:solidFill>
                  <a:prstClr val="black"/>
                </a:solidFill>
                <a:cs typeface="+mn-ea"/>
                <a:sym typeface="+mn-lt"/>
              </a:rPr>
              <a:t>＝</a:t>
            </a:r>
            <a:endParaRPr lang="en-US" altLang="zh-CN" sz="5867" b="1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15CFF247-23B5-F49F-41A1-5334A1EDE821}"/>
              </a:ext>
            </a:extLst>
          </p:cNvPr>
          <p:cNvGrpSpPr/>
          <p:nvPr/>
        </p:nvGrpSpPr>
        <p:grpSpPr>
          <a:xfrm>
            <a:off x="2177015" y="1798255"/>
            <a:ext cx="7215447" cy="880249"/>
            <a:chOff x="1532831" y="4110144"/>
            <a:chExt cx="5411585" cy="660187"/>
          </a:xfrm>
        </p:grpSpPr>
        <p:sp>
          <p:nvSpPr>
            <p:cNvPr id="19" name="椭圆 18">
              <a:extLst>
                <a:ext uri="{FF2B5EF4-FFF2-40B4-BE49-F238E27FC236}">
                  <a16:creationId xmlns:a16="http://schemas.microsoft.com/office/drawing/2014/main" id="{C13333A9-5CE2-B993-106A-95ED41A623D3}"/>
                </a:ext>
              </a:extLst>
            </p:cNvPr>
            <p:cNvSpPr/>
            <p:nvPr/>
          </p:nvSpPr>
          <p:spPr>
            <a:xfrm>
              <a:off x="4360852" y="4258085"/>
              <a:ext cx="408154" cy="408154"/>
            </a:xfrm>
            <a:prstGeom prst="ellipse">
              <a:avLst/>
            </a:prstGeom>
            <a:solidFill>
              <a:srgbClr val="B5E7F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291AA36D-2493-3AFF-6C78-3B2BFDF1B4D2}"/>
                </a:ext>
              </a:extLst>
            </p:cNvPr>
            <p:cNvSpPr/>
            <p:nvPr/>
          </p:nvSpPr>
          <p:spPr>
            <a:xfrm>
              <a:off x="4898377" y="4258085"/>
              <a:ext cx="408154" cy="408154"/>
            </a:xfrm>
            <a:prstGeom prst="ellipse">
              <a:avLst/>
            </a:prstGeom>
            <a:solidFill>
              <a:srgbClr val="B5E7F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22" name="椭圆 21">
              <a:extLst>
                <a:ext uri="{FF2B5EF4-FFF2-40B4-BE49-F238E27FC236}">
                  <a16:creationId xmlns:a16="http://schemas.microsoft.com/office/drawing/2014/main" id="{B0E524DF-98DD-99AD-B72E-69C3CC82FF2A}"/>
                </a:ext>
              </a:extLst>
            </p:cNvPr>
            <p:cNvSpPr/>
            <p:nvPr/>
          </p:nvSpPr>
          <p:spPr>
            <a:xfrm>
              <a:off x="5595927" y="4258085"/>
              <a:ext cx="408154" cy="408154"/>
            </a:xfrm>
            <a:prstGeom prst="ellipse">
              <a:avLst/>
            </a:prstGeom>
            <a:solidFill>
              <a:srgbClr val="B5E7F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id="{DF94D2A8-B4DA-FB8B-1DD9-5032209DA97E}"/>
                </a:ext>
              </a:extLst>
            </p:cNvPr>
            <p:cNvGrpSpPr/>
            <p:nvPr/>
          </p:nvGrpSpPr>
          <p:grpSpPr>
            <a:xfrm>
              <a:off x="1532831" y="4110144"/>
              <a:ext cx="5411585" cy="660187"/>
              <a:chOff x="1532831" y="4157982"/>
              <a:chExt cx="5411585" cy="660187"/>
            </a:xfrm>
          </p:grpSpPr>
          <p:cxnSp>
            <p:nvCxnSpPr>
              <p:cNvPr id="24" name="直接连接符 23">
                <a:extLst>
                  <a:ext uri="{FF2B5EF4-FFF2-40B4-BE49-F238E27FC236}">
                    <a16:creationId xmlns:a16="http://schemas.microsoft.com/office/drawing/2014/main" id="{5B5F5BB4-1384-48C1-B320-8FCA2D0FDE80}"/>
                  </a:ext>
                </a:extLst>
              </p:cNvPr>
              <p:cNvCxnSpPr>
                <a:cxnSpLocks/>
                <a:stCxn id="2" idx="0"/>
                <a:endCxn id="2" idx="2"/>
              </p:cNvCxnSpPr>
              <p:nvPr/>
            </p:nvCxnSpPr>
            <p:spPr>
              <a:xfrm>
                <a:off x="4238624" y="4173645"/>
                <a:ext cx="0" cy="64452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6" name="组合 25">
                <a:extLst>
                  <a:ext uri="{FF2B5EF4-FFF2-40B4-BE49-F238E27FC236}">
                    <a16:creationId xmlns:a16="http://schemas.microsoft.com/office/drawing/2014/main" id="{12E1178A-5311-7A4D-5D4E-5CC10BE5BCAA}"/>
                  </a:ext>
                </a:extLst>
              </p:cNvPr>
              <p:cNvGrpSpPr/>
              <p:nvPr/>
            </p:nvGrpSpPr>
            <p:grpSpPr>
              <a:xfrm>
                <a:off x="1532831" y="4157982"/>
                <a:ext cx="5411585" cy="660187"/>
                <a:chOff x="1532831" y="4129271"/>
                <a:chExt cx="5411585" cy="660187"/>
              </a:xfrm>
            </p:grpSpPr>
            <p:sp>
              <p:nvSpPr>
                <p:cNvPr id="2" name="矩形: 圆角 1">
                  <a:extLst>
                    <a:ext uri="{FF2B5EF4-FFF2-40B4-BE49-F238E27FC236}">
                      <a16:creationId xmlns:a16="http://schemas.microsoft.com/office/drawing/2014/main" id="{3A914A6D-A148-217A-2FF7-4D50CC14F804}"/>
                    </a:ext>
                  </a:extLst>
                </p:cNvPr>
                <p:cNvSpPr/>
                <p:nvPr/>
              </p:nvSpPr>
              <p:spPr>
                <a:xfrm>
                  <a:off x="1532831" y="4144934"/>
                  <a:ext cx="5411585" cy="644524"/>
                </a:xfrm>
                <a:prstGeom prst="roundRect">
                  <a:avLst/>
                </a:prstGeom>
                <a:noFill/>
                <a:ln w="28575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21917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400">
                    <a:solidFill>
                      <a:prstClr val="white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4" name="椭圆 13">
                  <a:extLst>
                    <a:ext uri="{FF2B5EF4-FFF2-40B4-BE49-F238E27FC236}">
                      <a16:creationId xmlns:a16="http://schemas.microsoft.com/office/drawing/2014/main" id="{BADDB921-57BF-E35E-978B-325A798D0624}"/>
                    </a:ext>
                  </a:extLst>
                </p:cNvPr>
                <p:cNvSpPr/>
                <p:nvPr/>
              </p:nvSpPr>
              <p:spPr>
                <a:xfrm>
                  <a:off x="1657443" y="4277212"/>
                  <a:ext cx="408154" cy="408154"/>
                </a:xfrm>
                <a:prstGeom prst="ellipse">
                  <a:avLst/>
                </a:prstGeom>
                <a:solidFill>
                  <a:srgbClr val="B5E7F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21917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400">
                    <a:solidFill>
                      <a:prstClr val="white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5" name="椭圆 14">
                  <a:extLst>
                    <a:ext uri="{FF2B5EF4-FFF2-40B4-BE49-F238E27FC236}">
                      <a16:creationId xmlns:a16="http://schemas.microsoft.com/office/drawing/2014/main" id="{1F2B1494-13CD-FE57-2D34-BDBAAB4BA4D9}"/>
                    </a:ext>
                  </a:extLst>
                </p:cNvPr>
                <p:cNvSpPr/>
                <p:nvPr/>
              </p:nvSpPr>
              <p:spPr>
                <a:xfrm>
                  <a:off x="2165350" y="4277212"/>
                  <a:ext cx="408154" cy="408154"/>
                </a:xfrm>
                <a:prstGeom prst="ellipse">
                  <a:avLst/>
                </a:prstGeom>
                <a:solidFill>
                  <a:srgbClr val="B5E7F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21917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400">
                    <a:solidFill>
                      <a:prstClr val="white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6" name="椭圆 15">
                  <a:extLst>
                    <a:ext uri="{FF2B5EF4-FFF2-40B4-BE49-F238E27FC236}">
                      <a16:creationId xmlns:a16="http://schemas.microsoft.com/office/drawing/2014/main" id="{135FB20C-3AE7-1D2A-2E90-2EB818E177D3}"/>
                    </a:ext>
                  </a:extLst>
                </p:cNvPr>
                <p:cNvSpPr/>
                <p:nvPr/>
              </p:nvSpPr>
              <p:spPr>
                <a:xfrm>
                  <a:off x="2673257" y="4277212"/>
                  <a:ext cx="408154" cy="408154"/>
                </a:xfrm>
                <a:prstGeom prst="ellipse">
                  <a:avLst/>
                </a:prstGeom>
                <a:solidFill>
                  <a:srgbClr val="B5E7F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21917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400">
                    <a:solidFill>
                      <a:prstClr val="white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椭圆 16">
                  <a:extLst>
                    <a:ext uri="{FF2B5EF4-FFF2-40B4-BE49-F238E27FC236}">
                      <a16:creationId xmlns:a16="http://schemas.microsoft.com/office/drawing/2014/main" id="{CADD9CD5-9712-AAF4-905F-2112A5AFBB8C}"/>
                    </a:ext>
                  </a:extLst>
                </p:cNvPr>
                <p:cNvSpPr/>
                <p:nvPr/>
              </p:nvSpPr>
              <p:spPr>
                <a:xfrm>
                  <a:off x="3171433" y="4277212"/>
                  <a:ext cx="408154" cy="408154"/>
                </a:xfrm>
                <a:prstGeom prst="ellipse">
                  <a:avLst/>
                </a:prstGeom>
                <a:solidFill>
                  <a:srgbClr val="B5E7F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21917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400">
                    <a:solidFill>
                      <a:prstClr val="white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8" name="椭圆 17">
                  <a:extLst>
                    <a:ext uri="{FF2B5EF4-FFF2-40B4-BE49-F238E27FC236}">
                      <a16:creationId xmlns:a16="http://schemas.microsoft.com/office/drawing/2014/main" id="{FAED5ACB-0E84-F101-D808-3846E72DC75E}"/>
                    </a:ext>
                  </a:extLst>
                </p:cNvPr>
                <p:cNvSpPr/>
                <p:nvPr/>
              </p:nvSpPr>
              <p:spPr>
                <a:xfrm>
                  <a:off x="3676650" y="4277212"/>
                  <a:ext cx="408154" cy="408154"/>
                </a:xfrm>
                <a:prstGeom prst="ellipse">
                  <a:avLst/>
                </a:prstGeom>
                <a:solidFill>
                  <a:srgbClr val="B5E7F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21917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400">
                    <a:solidFill>
                      <a:prstClr val="white"/>
                    </a:solidFill>
                    <a:cs typeface="+mn-ea"/>
                    <a:sym typeface="+mn-lt"/>
                  </a:endParaRPr>
                </a:p>
              </p:txBody>
            </p:sp>
            <p:cxnSp>
              <p:nvCxnSpPr>
                <p:cNvPr id="25" name="直接连接符 24">
                  <a:extLst>
                    <a:ext uri="{FF2B5EF4-FFF2-40B4-BE49-F238E27FC236}">
                      <a16:creationId xmlns:a16="http://schemas.microsoft.com/office/drawing/2014/main" id="{BBCD49F9-798D-3F69-4591-33413142CE15}"/>
                    </a:ext>
                  </a:extLst>
                </p:cNvPr>
                <p:cNvCxnSpPr/>
                <p:nvPr/>
              </p:nvCxnSpPr>
              <p:spPr>
                <a:xfrm>
                  <a:off x="5473700" y="4129271"/>
                  <a:ext cx="0" cy="64452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B16BCE91-AD41-11D0-947B-BA9F97C43012}"/>
              </a:ext>
            </a:extLst>
          </p:cNvPr>
          <p:cNvGrpSpPr/>
          <p:nvPr/>
        </p:nvGrpSpPr>
        <p:grpSpPr>
          <a:xfrm>
            <a:off x="525780" y="5246370"/>
            <a:ext cx="11167110" cy="1280160"/>
            <a:chOff x="525780" y="5246370"/>
            <a:chExt cx="11167110" cy="1280160"/>
          </a:xfrm>
        </p:grpSpPr>
        <p:sp>
          <p:nvSpPr>
            <p:cNvPr id="30" name="矩形: 圆角 29">
              <a:extLst>
                <a:ext uri="{FF2B5EF4-FFF2-40B4-BE49-F238E27FC236}">
                  <a16:creationId xmlns:a16="http://schemas.microsoft.com/office/drawing/2014/main" id="{0A69426B-56ED-74D6-952C-A32AF0BC78AC}"/>
                </a:ext>
              </a:extLst>
            </p:cNvPr>
            <p:cNvSpPr/>
            <p:nvPr/>
          </p:nvSpPr>
          <p:spPr>
            <a:xfrm>
              <a:off x="525780" y="5246370"/>
              <a:ext cx="11167110" cy="1280160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41FC4096-E638-4D72-A1AF-78F3E14B2132}"/>
                </a:ext>
              </a:extLst>
            </p:cNvPr>
            <p:cNvSpPr txBox="1"/>
            <p:nvPr/>
          </p:nvSpPr>
          <p:spPr>
            <a:xfrm>
              <a:off x="598170" y="5271820"/>
              <a:ext cx="10995660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36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三个数相加，我们可以先将前两个数相加，再用算出的得数加上第三个数。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5D5B815D-89BB-12FB-5BF6-00F7D79054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flipH="1">
            <a:off x="10994832" y="1476927"/>
            <a:ext cx="863915" cy="1952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8E30025F-A984-DFFE-EAEC-8582016F41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096000" y="4671151"/>
            <a:ext cx="1099178" cy="184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对话气泡: 圆角矩形 5">
            <a:extLst>
              <a:ext uri="{FF2B5EF4-FFF2-40B4-BE49-F238E27FC236}">
                <a16:creationId xmlns:a16="http://schemas.microsoft.com/office/drawing/2014/main" id="{540D5284-B0AF-F220-6A4C-EB70D650E841}"/>
              </a:ext>
            </a:extLst>
          </p:cNvPr>
          <p:cNvSpPr/>
          <p:nvPr/>
        </p:nvSpPr>
        <p:spPr>
          <a:xfrm>
            <a:off x="7440984" y="3773277"/>
            <a:ext cx="4417763" cy="1255923"/>
          </a:xfrm>
          <a:prstGeom prst="wedgeRoundRectCallout">
            <a:avLst>
              <a:gd name="adj1" fmla="val -57645"/>
              <a:gd name="adj2" fmla="val 45108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一共有</a:t>
            </a:r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8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只小鸡，先跑走</a:t>
            </a:r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只，又跑走</a:t>
            </a:r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只。</a:t>
            </a:r>
          </a:p>
        </p:txBody>
      </p:sp>
      <p:sp>
        <p:nvSpPr>
          <p:cNvPr id="8" name="对话气泡: 圆角矩形 7">
            <a:extLst>
              <a:ext uri="{FF2B5EF4-FFF2-40B4-BE49-F238E27FC236}">
                <a16:creationId xmlns:a16="http://schemas.microsoft.com/office/drawing/2014/main" id="{4F1EEC87-8521-5297-6E02-0944593DD57C}"/>
              </a:ext>
            </a:extLst>
          </p:cNvPr>
          <p:cNvSpPr/>
          <p:nvPr/>
        </p:nvSpPr>
        <p:spPr>
          <a:xfrm>
            <a:off x="5658995" y="1294565"/>
            <a:ext cx="4803355" cy="670653"/>
          </a:xfrm>
          <a:prstGeom prst="wedgeRoundRectCallout">
            <a:avLst>
              <a:gd name="adj1" fmla="val 57428"/>
              <a:gd name="adj2" fmla="val 40761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prstClr val="black"/>
                </a:solidFill>
                <a:cs typeface="+mn-ea"/>
                <a:sym typeface="+mn-lt"/>
              </a:rPr>
              <a:t>观察图片你看到了什么？</a:t>
            </a:r>
          </a:p>
        </p:txBody>
      </p:sp>
      <p:sp>
        <p:nvSpPr>
          <p:cNvPr id="11" name="对话气泡: 圆角矩形 10">
            <a:extLst>
              <a:ext uri="{FF2B5EF4-FFF2-40B4-BE49-F238E27FC236}">
                <a16:creationId xmlns:a16="http://schemas.microsoft.com/office/drawing/2014/main" id="{227FD8CF-EAEF-20AA-2656-907660291A44}"/>
              </a:ext>
            </a:extLst>
          </p:cNvPr>
          <p:cNvSpPr/>
          <p:nvPr/>
        </p:nvSpPr>
        <p:spPr>
          <a:xfrm>
            <a:off x="5384676" y="1265356"/>
            <a:ext cx="5256515" cy="769364"/>
          </a:xfrm>
          <a:prstGeom prst="wedgeRoundRectCallout">
            <a:avLst>
              <a:gd name="adj1" fmla="val 57428"/>
              <a:gd name="adj2" fmla="val 40761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prstClr val="black"/>
                </a:solidFill>
                <a:cs typeface="+mn-ea"/>
                <a:sym typeface="+mn-lt"/>
              </a:rPr>
              <a:t>你能提出什么数学问题呢？</a:t>
            </a:r>
          </a:p>
        </p:txBody>
      </p:sp>
      <p:sp>
        <p:nvSpPr>
          <p:cNvPr id="12" name="对话气泡: 圆角矩形 11">
            <a:extLst>
              <a:ext uri="{FF2B5EF4-FFF2-40B4-BE49-F238E27FC236}">
                <a16:creationId xmlns:a16="http://schemas.microsoft.com/office/drawing/2014/main" id="{02A1EEC4-8B09-C325-E222-416D7D9DF9B8}"/>
              </a:ext>
            </a:extLst>
          </p:cNvPr>
          <p:cNvSpPr/>
          <p:nvPr/>
        </p:nvSpPr>
        <p:spPr>
          <a:xfrm>
            <a:off x="7516369" y="4366404"/>
            <a:ext cx="4100256" cy="662796"/>
          </a:xfrm>
          <a:prstGeom prst="wedgeRoundRectCallout">
            <a:avLst>
              <a:gd name="adj1" fmla="val -61123"/>
              <a:gd name="adj2" fmla="val 32145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还剩下多少只小鸡？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823E4D35-BBF3-C40A-785E-634EE27109D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13"/>
          <a:stretch/>
        </p:blipFill>
        <p:spPr>
          <a:xfrm>
            <a:off x="495898" y="2104221"/>
            <a:ext cx="5600102" cy="3580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692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8" grpId="0" animBg="1"/>
      <p:bldP spid="8" grpId="1" animBg="1"/>
      <p:bldP spid="11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4545A928-071D-9210-FF70-581B83B912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2116" y="452150"/>
            <a:ext cx="2883614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457189" indent="-457189" defTabSz="121917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267" b="1" dirty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rPr>
              <a:t>分析问题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BD604C8C-FDA3-8DA2-C808-F5228D281309}"/>
              </a:ext>
            </a:extLst>
          </p:cNvPr>
          <p:cNvGrpSpPr/>
          <p:nvPr/>
        </p:nvGrpSpPr>
        <p:grpSpPr>
          <a:xfrm>
            <a:off x="791353" y="1578460"/>
            <a:ext cx="1983036" cy="1156771"/>
            <a:chOff x="881349" y="1795749"/>
            <a:chExt cx="1983036" cy="1156771"/>
          </a:xfrm>
        </p:grpSpPr>
        <p:sp>
          <p:nvSpPr>
            <p:cNvPr id="4" name="矩形: 圆角 3">
              <a:extLst>
                <a:ext uri="{FF2B5EF4-FFF2-40B4-BE49-F238E27FC236}">
                  <a16:creationId xmlns:a16="http://schemas.microsoft.com/office/drawing/2014/main" id="{EBCA91CC-80EB-4D7D-C6A2-6FD4BEE9FB2B}"/>
                </a:ext>
              </a:extLst>
            </p:cNvPr>
            <p:cNvSpPr/>
            <p:nvPr/>
          </p:nvSpPr>
          <p:spPr>
            <a:xfrm>
              <a:off x="881349" y="1795749"/>
              <a:ext cx="1983036" cy="1156771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251A9C4F-E87B-C93D-BAD9-8EE8F839A942}"/>
                </a:ext>
              </a:extLst>
            </p:cNvPr>
            <p:cNvSpPr txBox="1"/>
            <p:nvPr/>
          </p:nvSpPr>
          <p:spPr>
            <a:xfrm>
              <a:off x="1013552" y="1828800"/>
              <a:ext cx="1806766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/>
                <a:t>原来有</a:t>
              </a:r>
              <a:r>
                <a:rPr lang="en-US" altLang="zh-CN" sz="3200" b="1" dirty="0"/>
                <a:t>8</a:t>
              </a:r>
              <a:r>
                <a:rPr lang="zh-CN" altLang="en-US" sz="3200" b="1" dirty="0"/>
                <a:t>只小鸡</a:t>
              </a:r>
            </a:p>
          </p:txBody>
        </p:sp>
      </p:grpSp>
      <p:sp>
        <p:nvSpPr>
          <p:cNvPr id="6" name="箭头: 右 5">
            <a:extLst>
              <a:ext uri="{FF2B5EF4-FFF2-40B4-BE49-F238E27FC236}">
                <a16:creationId xmlns:a16="http://schemas.microsoft.com/office/drawing/2014/main" id="{5F60A13B-F883-31DC-4BA5-B14E374731EC}"/>
              </a:ext>
            </a:extLst>
          </p:cNvPr>
          <p:cNvSpPr/>
          <p:nvPr/>
        </p:nvSpPr>
        <p:spPr>
          <a:xfrm>
            <a:off x="2853971" y="1825977"/>
            <a:ext cx="1022684" cy="661736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1651D58B-21C6-C6B1-5746-7FD7281E6D19}"/>
              </a:ext>
            </a:extLst>
          </p:cNvPr>
          <p:cNvGrpSpPr/>
          <p:nvPr/>
        </p:nvGrpSpPr>
        <p:grpSpPr>
          <a:xfrm>
            <a:off x="3956237" y="1586868"/>
            <a:ext cx="1536998" cy="1139955"/>
            <a:chOff x="881349" y="1795749"/>
            <a:chExt cx="1983036" cy="1156771"/>
          </a:xfrm>
        </p:grpSpPr>
        <p:sp>
          <p:nvSpPr>
            <p:cNvPr id="8" name="矩形: 圆角 7">
              <a:extLst>
                <a:ext uri="{FF2B5EF4-FFF2-40B4-BE49-F238E27FC236}">
                  <a16:creationId xmlns:a16="http://schemas.microsoft.com/office/drawing/2014/main" id="{343A8557-12B6-E14A-4F56-696EC75629E1}"/>
                </a:ext>
              </a:extLst>
            </p:cNvPr>
            <p:cNvSpPr/>
            <p:nvPr/>
          </p:nvSpPr>
          <p:spPr>
            <a:xfrm>
              <a:off x="881349" y="1795749"/>
              <a:ext cx="1983036" cy="1156771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A931C23C-8E41-CBE6-80B7-43F43C55127F}"/>
                </a:ext>
              </a:extLst>
            </p:cNvPr>
            <p:cNvSpPr txBox="1"/>
            <p:nvPr/>
          </p:nvSpPr>
          <p:spPr>
            <a:xfrm>
              <a:off x="1013552" y="1828800"/>
              <a:ext cx="1806766" cy="1093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/>
                <a:t>先跑走</a:t>
              </a:r>
              <a:r>
                <a:rPr lang="en-US" altLang="zh-CN" sz="3200" b="1" dirty="0"/>
                <a:t>2</a:t>
              </a:r>
              <a:r>
                <a:rPr lang="zh-CN" altLang="en-US" sz="3200" b="1" dirty="0"/>
                <a:t>只</a:t>
              </a:r>
            </a:p>
          </p:txBody>
        </p:sp>
      </p:grpSp>
      <p:sp>
        <p:nvSpPr>
          <p:cNvPr id="10" name="箭头: 右 9">
            <a:extLst>
              <a:ext uri="{FF2B5EF4-FFF2-40B4-BE49-F238E27FC236}">
                <a16:creationId xmlns:a16="http://schemas.microsoft.com/office/drawing/2014/main" id="{69415573-922E-6A98-15B9-49119F6FD88D}"/>
              </a:ext>
            </a:extLst>
          </p:cNvPr>
          <p:cNvSpPr/>
          <p:nvPr/>
        </p:nvSpPr>
        <p:spPr>
          <a:xfrm>
            <a:off x="5572817" y="1825977"/>
            <a:ext cx="1022684" cy="661736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133056B1-282E-FEB8-443A-606329535FB1}"/>
              </a:ext>
            </a:extLst>
          </p:cNvPr>
          <p:cNvGrpSpPr/>
          <p:nvPr/>
        </p:nvGrpSpPr>
        <p:grpSpPr>
          <a:xfrm>
            <a:off x="6675083" y="1562804"/>
            <a:ext cx="1452777" cy="1188082"/>
            <a:chOff x="881349" y="1795749"/>
            <a:chExt cx="1983036" cy="1156771"/>
          </a:xfrm>
        </p:grpSpPr>
        <p:sp>
          <p:nvSpPr>
            <p:cNvPr id="12" name="矩形: 圆角 11">
              <a:extLst>
                <a:ext uri="{FF2B5EF4-FFF2-40B4-BE49-F238E27FC236}">
                  <a16:creationId xmlns:a16="http://schemas.microsoft.com/office/drawing/2014/main" id="{66030683-D826-F88C-A113-5806B8729E0C}"/>
                </a:ext>
              </a:extLst>
            </p:cNvPr>
            <p:cNvSpPr/>
            <p:nvPr/>
          </p:nvSpPr>
          <p:spPr>
            <a:xfrm>
              <a:off x="881349" y="1795749"/>
              <a:ext cx="1983036" cy="1156771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5C40B0A6-5E76-E79F-8133-2E91114FA049}"/>
                </a:ext>
              </a:extLst>
            </p:cNvPr>
            <p:cNvSpPr txBox="1"/>
            <p:nvPr/>
          </p:nvSpPr>
          <p:spPr>
            <a:xfrm>
              <a:off x="1013552" y="1828800"/>
              <a:ext cx="1806766" cy="1048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/>
                <a:t>又跑走</a:t>
              </a:r>
              <a:r>
                <a:rPr lang="en-US" altLang="zh-CN" sz="3200" b="1" dirty="0"/>
                <a:t>2</a:t>
              </a:r>
              <a:r>
                <a:rPr lang="zh-CN" altLang="en-US" sz="3200" b="1" dirty="0"/>
                <a:t>只</a:t>
              </a:r>
            </a:p>
          </p:txBody>
        </p:sp>
      </p:grpSp>
      <p:sp>
        <p:nvSpPr>
          <p:cNvPr id="14" name="箭头: 右 13">
            <a:extLst>
              <a:ext uri="{FF2B5EF4-FFF2-40B4-BE49-F238E27FC236}">
                <a16:creationId xmlns:a16="http://schemas.microsoft.com/office/drawing/2014/main" id="{15E73D2E-1E1C-8B37-B75E-DEBCBAB93963}"/>
              </a:ext>
            </a:extLst>
          </p:cNvPr>
          <p:cNvSpPr/>
          <p:nvPr/>
        </p:nvSpPr>
        <p:spPr>
          <a:xfrm>
            <a:off x="8207442" y="1825977"/>
            <a:ext cx="1022684" cy="661736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E193567A-BE47-DA5C-98B7-759B2CDE87BB}"/>
              </a:ext>
            </a:extLst>
          </p:cNvPr>
          <p:cNvGrpSpPr/>
          <p:nvPr/>
        </p:nvGrpSpPr>
        <p:grpSpPr>
          <a:xfrm>
            <a:off x="9309711" y="1578031"/>
            <a:ext cx="2087842" cy="1157629"/>
            <a:chOff x="881349" y="1795749"/>
            <a:chExt cx="2015358" cy="1156771"/>
          </a:xfrm>
        </p:grpSpPr>
        <p:sp>
          <p:nvSpPr>
            <p:cNvPr id="16" name="矩形: 圆角 15">
              <a:extLst>
                <a:ext uri="{FF2B5EF4-FFF2-40B4-BE49-F238E27FC236}">
                  <a16:creationId xmlns:a16="http://schemas.microsoft.com/office/drawing/2014/main" id="{B4268AED-D531-B566-2BF0-806140CCC491}"/>
                </a:ext>
              </a:extLst>
            </p:cNvPr>
            <p:cNvSpPr/>
            <p:nvPr/>
          </p:nvSpPr>
          <p:spPr>
            <a:xfrm>
              <a:off x="881349" y="1795749"/>
              <a:ext cx="1983036" cy="1156771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18729009-C481-0987-3693-1598A2568578}"/>
                </a:ext>
              </a:extLst>
            </p:cNvPr>
            <p:cNvSpPr txBox="1"/>
            <p:nvPr/>
          </p:nvSpPr>
          <p:spPr>
            <a:xfrm>
              <a:off x="913671" y="1825433"/>
              <a:ext cx="1983036" cy="10764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/>
                <a:t>现在还剩下多少只？</a:t>
              </a:r>
            </a:p>
          </p:txBody>
        </p:sp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id="{E4301233-A87E-26B5-1BD5-DC06347710FD}"/>
              </a:ext>
            </a:extLst>
          </p:cNvPr>
          <p:cNvSpPr txBox="1"/>
          <p:nvPr/>
        </p:nvSpPr>
        <p:spPr>
          <a:xfrm>
            <a:off x="1402067" y="3486270"/>
            <a:ext cx="5775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/>
              <a:t>8</a:t>
            </a:r>
            <a:endParaRPr lang="zh-CN" altLang="en-US" sz="4000" b="1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925E51D3-66F9-6179-5F40-8577BAA75EC5}"/>
              </a:ext>
            </a:extLst>
          </p:cNvPr>
          <p:cNvSpPr txBox="1"/>
          <p:nvPr/>
        </p:nvSpPr>
        <p:spPr>
          <a:xfrm>
            <a:off x="1319107" y="2812832"/>
            <a:ext cx="1015663" cy="61361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5400" dirty="0">
                <a:solidFill>
                  <a:srgbClr val="FF0000"/>
                </a:solidFill>
              </a:rPr>
              <a:t>…</a:t>
            </a:r>
            <a:endParaRPr lang="zh-CN" altLang="en-US" sz="5400" dirty="0">
              <a:solidFill>
                <a:srgbClr val="FF0000"/>
              </a:solidFill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21E24850-66B2-B607-BEAD-D75460D321EE}"/>
              </a:ext>
            </a:extLst>
          </p:cNvPr>
          <p:cNvSpPr txBox="1"/>
          <p:nvPr/>
        </p:nvSpPr>
        <p:spPr>
          <a:xfrm>
            <a:off x="4470134" y="3486270"/>
            <a:ext cx="5775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/>
              <a:t>2</a:t>
            </a:r>
            <a:endParaRPr lang="zh-CN" altLang="en-US" sz="4000" b="1" dirty="0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B5765F47-3CF7-F55E-A808-BE764749BF11}"/>
              </a:ext>
            </a:extLst>
          </p:cNvPr>
          <p:cNvSpPr txBox="1"/>
          <p:nvPr/>
        </p:nvSpPr>
        <p:spPr>
          <a:xfrm>
            <a:off x="4395730" y="2812832"/>
            <a:ext cx="1015663" cy="61361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5400" dirty="0">
                <a:solidFill>
                  <a:srgbClr val="FF0000"/>
                </a:solidFill>
              </a:rPr>
              <a:t>…</a:t>
            </a:r>
            <a:endParaRPr lang="zh-CN" altLang="en-US" sz="5400" dirty="0">
              <a:solidFill>
                <a:srgbClr val="FF0000"/>
              </a:solidFill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125DA6F3-DC70-8B4A-AE6F-B7177D87DF78}"/>
              </a:ext>
            </a:extLst>
          </p:cNvPr>
          <p:cNvSpPr txBox="1"/>
          <p:nvPr/>
        </p:nvSpPr>
        <p:spPr>
          <a:xfrm>
            <a:off x="7184077" y="3486270"/>
            <a:ext cx="5775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/>
              <a:t>2</a:t>
            </a:r>
            <a:endParaRPr lang="zh-CN" altLang="en-US" sz="4000" b="1" dirty="0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EACC7D39-4884-8904-9CFA-5A59851C6A64}"/>
              </a:ext>
            </a:extLst>
          </p:cNvPr>
          <p:cNvSpPr txBox="1"/>
          <p:nvPr/>
        </p:nvSpPr>
        <p:spPr>
          <a:xfrm>
            <a:off x="7079913" y="2812832"/>
            <a:ext cx="1015663" cy="61361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5400" dirty="0">
                <a:solidFill>
                  <a:srgbClr val="FF0000"/>
                </a:solidFill>
              </a:rPr>
              <a:t>…</a:t>
            </a:r>
            <a:endParaRPr lang="zh-CN" altLang="en-US" sz="5400" dirty="0">
              <a:solidFill>
                <a:srgbClr val="FF0000"/>
              </a:solidFill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45244FBD-623D-89F9-0DA9-C047D3987922}"/>
              </a:ext>
            </a:extLst>
          </p:cNvPr>
          <p:cNvSpPr txBox="1"/>
          <p:nvPr/>
        </p:nvSpPr>
        <p:spPr>
          <a:xfrm>
            <a:off x="2803358" y="3486270"/>
            <a:ext cx="5775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latin typeface="+mn-ea"/>
              </a:rPr>
              <a:t>-</a:t>
            </a:r>
            <a:endParaRPr lang="zh-CN" altLang="en-US" sz="4000" b="1" dirty="0">
              <a:latin typeface="+mn-ea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1D367EA0-1193-38B0-A30D-B250ED685D06}"/>
              </a:ext>
            </a:extLst>
          </p:cNvPr>
          <p:cNvSpPr txBox="1"/>
          <p:nvPr/>
        </p:nvSpPr>
        <p:spPr>
          <a:xfrm>
            <a:off x="5807242" y="3486270"/>
            <a:ext cx="5775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000" b="1">
                <a:latin typeface="+mn-ea"/>
              </a:defRPr>
            </a:lvl1pPr>
          </a:lstStyle>
          <a:p>
            <a:r>
              <a:rPr lang="en-US" altLang="zh-CN" dirty="0"/>
              <a:t>-</a:t>
            </a:r>
            <a:endParaRPr lang="zh-CN" altLang="en-US" dirty="0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8A37F88D-91F0-C7D0-39C3-DD9AA187F039}"/>
              </a:ext>
            </a:extLst>
          </p:cNvPr>
          <p:cNvSpPr txBox="1"/>
          <p:nvPr/>
        </p:nvSpPr>
        <p:spPr>
          <a:xfrm>
            <a:off x="8389737" y="3486270"/>
            <a:ext cx="5775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/>
              <a:t>=</a:t>
            </a:r>
            <a:endParaRPr lang="zh-CN" altLang="en-US" sz="4000" b="1" dirty="0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2DAB1129-4DBD-E165-958A-599B55D7BC1D}"/>
              </a:ext>
            </a:extLst>
          </p:cNvPr>
          <p:cNvSpPr/>
          <p:nvPr/>
        </p:nvSpPr>
        <p:spPr>
          <a:xfrm>
            <a:off x="9595397" y="3521376"/>
            <a:ext cx="637674" cy="63767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93BCCEB6-2F18-A525-B1B4-5759766960F2}"/>
              </a:ext>
            </a:extLst>
          </p:cNvPr>
          <p:cNvSpPr txBox="1"/>
          <p:nvPr/>
        </p:nvSpPr>
        <p:spPr>
          <a:xfrm>
            <a:off x="3876655" y="4301425"/>
            <a:ext cx="46571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/>
              <a:t>读作：</a:t>
            </a:r>
            <a:r>
              <a:rPr lang="en-US" altLang="zh-CN" sz="4400" b="1" dirty="0"/>
              <a:t>8</a:t>
            </a:r>
            <a:r>
              <a:rPr lang="zh-CN" altLang="en-US" sz="4400" b="1" dirty="0"/>
              <a:t>减</a:t>
            </a:r>
            <a:r>
              <a:rPr lang="en-US" altLang="zh-CN" sz="4400" b="1" dirty="0"/>
              <a:t>2</a:t>
            </a:r>
            <a:r>
              <a:rPr lang="zh-CN" altLang="en-US" sz="4400" b="1" dirty="0"/>
              <a:t>减</a:t>
            </a:r>
            <a:r>
              <a:rPr lang="en-US" altLang="zh-CN" sz="4400" b="1" dirty="0"/>
              <a:t>2</a:t>
            </a: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8953A287-4E2E-E343-0C83-DCD7724E56D4}"/>
              </a:ext>
            </a:extLst>
          </p:cNvPr>
          <p:cNvGrpSpPr/>
          <p:nvPr/>
        </p:nvGrpSpPr>
        <p:grpSpPr>
          <a:xfrm>
            <a:off x="791353" y="5348931"/>
            <a:ext cx="11179541" cy="769441"/>
            <a:chOff x="1149755" y="5555362"/>
            <a:chExt cx="10049728" cy="769441"/>
          </a:xfrm>
        </p:grpSpPr>
        <p:sp>
          <p:nvSpPr>
            <p:cNvPr id="30" name="矩形: 圆角 29">
              <a:extLst>
                <a:ext uri="{FF2B5EF4-FFF2-40B4-BE49-F238E27FC236}">
                  <a16:creationId xmlns:a16="http://schemas.microsoft.com/office/drawing/2014/main" id="{65DF167D-3328-DA81-A6F7-CD9C2AB2DACD}"/>
                </a:ext>
              </a:extLst>
            </p:cNvPr>
            <p:cNvSpPr/>
            <p:nvPr/>
          </p:nvSpPr>
          <p:spPr>
            <a:xfrm>
              <a:off x="1149755" y="5555362"/>
              <a:ext cx="9477534" cy="769441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CCC81585-FE5F-2EA5-62BE-9D6BA532D7FD}"/>
                </a:ext>
              </a:extLst>
            </p:cNvPr>
            <p:cNvSpPr txBox="1"/>
            <p:nvPr/>
          </p:nvSpPr>
          <p:spPr>
            <a:xfrm>
              <a:off x="1297494" y="5661478"/>
              <a:ext cx="990198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/>
                <a:t>从一个数中连续减去两个数，这样的算式叫作</a:t>
              </a:r>
              <a:r>
                <a:rPr lang="zh-CN" altLang="en-US" sz="3200" b="1" dirty="0">
                  <a:solidFill>
                    <a:srgbClr val="FF0000"/>
                  </a:solidFill>
                </a:rPr>
                <a:t>连减算式</a:t>
              </a:r>
              <a:r>
                <a:rPr lang="zh-CN" altLang="en-US" sz="3200" b="1" dirty="0"/>
                <a:t>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67784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4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 animBg="1"/>
      <p:bldP spid="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6">
            <a:extLst>
              <a:ext uri="{FF2B5EF4-FFF2-40B4-BE49-F238E27FC236}">
                <a16:creationId xmlns:a16="http://schemas.microsoft.com/office/drawing/2014/main" id="{CE8C8D28-94E9-CF21-5DEB-A7BFC94C7A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15167" y="2750921"/>
            <a:ext cx="3382431" cy="99520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1219170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zh-CN" sz="5867" b="1" dirty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rPr>
              <a:t>8  - 2 -  2</a:t>
            </a:r>
          </a:p>
        </p:txBody>
      </p:sp>
      <p:grpSp>
        <p:nvGrpSpPr>
          <p:cNvPr id="3" name="Group 4">
            <a:extLst>
              <a:ext uri="{FF2B5EF4-FFF2-40B4-BE49-F238E27FC236}">
                <a16:creationId xmlns:a16="http://schemas.microsoft.com/office/drawing/2014/main" id="{8CB8B4A9-6974-F4D4-B43E-D1C2DFEB7BFD}"/>
              </a:ext>
            </a:extLst>
          </p:cNvPr>
          <p:cNvGrpSpPr>
            <a:grpSpLocks/>
          </p:cNvGrpSpPr>
          <p:nvPr/>
        </p:nvGrpSpPr>
        <p:grpSpPr bwMode="auto">
          <a:xfrm>
            <a:off x="4206466" y="3641986"/>
            <a:ext cx="1151467" cy="719667"/>
            <a:chOff x="0" y="0"/>
            <a:chExt cx="590" cy="90"/>
          </a:xfrm>
        </p:grpSpPr>
        <p:sp>
          <p:nvSpPr>
            <p:cNvPr id="4" name="Line 6">
              <a:extLst>
                <a:ext uri="{FF2B5EF4-FFF2-40B4-BE49-F238E27FC236}">
                  <a16:creationId xmlns:a16="http://schemas.microsoft.com/office/drawing/2014/main" id="{146C2CA0-970C-DB26-9E9C-AAF2166C928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0" y="90"/>
              <a:ext cx="59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" name="Line 7">
              <a:extLst>
                <a:ext uri="{FF2B5EF4-FFF2-40B4-BE49-F238E27FC236}">
                  <a16:creationId xmlns:a16="http://schemas.microsoft.com/office/drawing/2014/main" id="{1BC3FB1D-2DBD-F152-5C99-11BCA76113C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0" y="0"/>
              <a:ext cx="0" cy="9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" name="Line 8">
              <a:extLst>
                <a:ext uri="{FF2B5EF4-FFF2-40B4-BE49-F238E27FC236}">
                  <a16:creationId xmlns:a16="http://schemas.microsoft.com/office/drawing/2014/main" id="{37E8F763-9F46-6273-7A60-EF45408A808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0" y="0"/>
              <a:ext cx="0" cy="9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sp>
        <p:nvSpPr>
          <p:cNvPr id="7" name="Text Box 10">
            <a:extLst>
              <a:ext uri="{FF2B5EF4-FFF2-40B4-BE49-F238E27FC236}">
                <a16:creationId xmlns:a16="http://schemas.microsoft.com/office/drawing/2014/main" id="{06878900-A30C-E35F-1EDD-50911CC6B6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0334" y="4265308"/>
            <a:ext cx="1117600" cy="995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121917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5867" b="1" dirty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rPr>
              <a:t>6</a:t>
            </a:r>
          </a:p>
        </p:txBody>
      </p:sp>
      <p:grpSp>
        <p:nvGrpSpPr>
          <p:cNvPr id="8" name="Group 9">
            <a:extLst>
              <a:ext uri="{FF2B5EF4-FFF2-40B4-BE49-F238E27FC236}">
                <a16:creationId xmlns:a16="http://schemas.microsoft.com/office/drawing/2014/main" id="{5C3AF554-D40D-3F42-303E-A7A71104BCA2}"/>
              </a:ext>
            </a:extLst>
          </p:cNvPr>
          <p:cNvGrpSpPr>
            <a:grpSpLocks/>
          </p:cNvGrpSpPr>
          <p:nvPr/>
        </p:nvGrpSpPr>
        <p:grpSpPr bwMode="auto">
          <a:xfrm>
            <a:off x="5113271" y="3641986"/>
            <a:ext cx="1428751" cy="1261533"/>
            <a:chOff x="0" y="0"/>
            <a:chExt cx="378" cy="272"/>
          </a:xfrm>
        </p:grpSpPr>
        <p:sp>
          <p:nvSpPr>
            <p:cNvPr id="9" name="Line 11">
              <a:extLst>
                <a:ext uri="{FF2B5EF4-FFF2-40B4-BE49-F238E27FC236}">
                  <a16:creationId xmlns:a16="http://schemas.microsoft.com/office/drawing/2014/main" id="{5FCCCE03-4A9B-5707-F175-D413AEC0AA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0" y="272"/>
              <a:ext cx="37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0" name="Line 12">
              <a:extLst>
                <a:ext uri="{FF2B5EF4-FFF2-40B4-BE49-F238E27FC236}">
                  <a16:creationId xmlns:a16="http://schemas.microsoft.com/office/drawing/2014/main" id="{BBB79DEE-4EB2-9D91-8B24-F800FC8183D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8" y="0"/>
              <a:ext cx="0" cy="2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1" name="Text Box 14">
            <a:extLst>
              <a:ext uri="{FF2B5EF4-FFF2-40B4-BE49-F238E27FC236}">
                <a16:creationId xmlns:a16="http://schemas.microsoft.com/office/drawing/2014/main" id="{CAAF63E8-E620-9722-D258-C37A48E577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53149" y="2755883"/>
            <a:ext cx="1066800" cy="995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121917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5867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</a:p>
        </p:txBody>
      </p:sp>
      <p:grpSp>
        <p:nvGrpSpPr>
          <p:cNvPr id="12" name="组合 13">
            <a:extLst>
              <a:ext uri="{FF2B5EF4-FFF2-40B4-BE49-F238E27FC236}">
                <a16:creationId xmlns:a16="http://schemas.microsoft.com/office/drawing/2014/main" id="{8D9D4FEC-3ACF-58C6-02AF-684B37A9B68F}"/>
              </a:ext>
            </a:extLst>
          </p:cNvPr>
          <p:cNvGrpSpPr>
            <a:grpSpLocks/>
          </p:cNvGrpSpPr>
          <p:nvPr/>
        </p:nvGrpSpPr>
        <p:grpSpPr bwMode="auto">
          <a:xfrm>
            <a:off x="2243031" y="759461"/>
            <a:ext cx="6974417" cy="859367"/>
            <a:chOff x="1852008" y="1112839"/>
            <a:chExt cx="5229830" cy="643925"/>
          </a:xfrm>
        </p:grpSpPr>
        <p:sp>
          <p:nvSpPr>
            <p:cNvPr id="13" name="对话气泡: 圆角矩形 12">
              <a:extLst>
                <a:ext uri="{FF2B5EF4-FFF2-40B4-BE49-F238E27FC236}">
                  <a16:creationId xmlns:a16="http://schemas.microsoft.com/office/drawing/2014/main" id="{E14EA65F-4C2F-3777-FD07-0F33A0856678}"/>
                </a:ext>
              </a:extLst>
            </p:cNvPr>
            <p:cNvSpPr/>
            <p:nvPr/>
          </p:nvSpPr>
          <p:spPr>
            <a:xfrm>
              <a:off x="1852008" y="1112839"/>
              <a:ext cx="4604473" cy="643925"/>
            </a:xfrm>
            <a:prstGeom prst="wedgeRoundRectCallout">
              <a:avLst>
                <a:gd name="adj1" fmla="val -57743"/>
                <a:gd name="adj2" fmla="val -5659"/>
                <a:gd name="adj3" fmla="val 16667"/>
              </a:avLst>
            </a:prstGeom>
            <a:solidFill>
              <a:srgbClr val="FFEFB5"/>
            </a:solidFill>
            <a:ln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21917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14" name="矩形 7">
              <a:extLst>
                <a:ext uri="{FF2B5EF4-FFF2-40B4-BE49-F238E27FC236}">
                  <a16:creationId xmlns:a16="http://schemas.microsoft.com/office/drawing/2014/main" id="{FA14D52E-BF35-C410-635E-E62AAEDD01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8813" y="1114426"/>
              <a:ext cx="5153025" cy="603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defTabSz="121917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4267" b="1" dirty="0">
                  <a:solidFill>
                    <a:prstClr val="black"/>
                  </a:solidFill>
                  <a:latin typeface="+mn-lt"/>
                  <a:ea typeface="+mn-ea"/>
                  <a:cs typeface="+mn-ea"/>
                  <a:sym typeface="+mn-lt"/>
                </a:rPr>
                <a:t>你会计算这个算式吗？</a:t>
              </a:r>
            </a:p>
          </p:txBody>
        </p:sp>
      </p:grpSp>
      <p:pic>
        <p:nvPicPr>
          <p:cNvPr id="15" name="图片 15">
            <a:extLst>
              <a:ext uri="{FF2B5EF4-FFF2-40B4-BE49-F238E27FC236}">
                <a16:creationId xmlns:a16="http://schemas.microsoft.com/office/drawing/2014/main" id="{E5A7412B-910C-A3F5-E534-FE68CDE683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84081" y="1276473"/>
            <a:ext cx="995908" cy="2250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5">
            <a:extLst>
              <a:ext uri="{FF2B5EF4-FFF2-40B4-BE49-F238E27FC236}">
                <a16:creationId xmlns:a16="http://schemas.microsoft.com/office/drawing/2014/main" id="{A7C26506-EAFB-F5AD-FD52-B5A80CCCBF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18646" y="2755884"/>
            <a:ext cx="1117601" cy="99520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defTabSz="121917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zh-CN" altLang="en-US" sz="5867" b="1" dirty="0">
                <a:solidFill>
                  <a:prstClr val="black"/>
                </a:solidFill>
                <a:cs typeface="+mn-ea"/>
                <a:sym typeface="+mn-lt"/>
              </a:rPr>
              <a:t>＝</a:t>
            </a:r>
            <a:endParaRPr lang="en-US" altLang="zh-CN" sz="5867" b="1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FB5B2912-E4A6-2AF8-7CF8-58FB74491A3A}"/>
              </a:ext>
            </a:extLst>
          </p:cNvPr>
          <p:cNvGrpSpPr/>
          <p:nvPr/>
        </p:nvGrpSpPr>
        <p:grpSpPr>
          <a:xfrm>
            <a:off x="512445" y="5209152"/>
            <a:ext cx="11167110" cy="1280160"/>
            <a:chOff x="525780" y="5246370"/>
            <a:chExt cx="11167110" cy="1280160"/>
          </a:xfrm>
        </p:grpSpPr>
        <p:sp>
          <p:nvSpPr>
            <p:cNvPr id="32" name="矩形: 圆角 31">
              <a:extLst>
                <a:ext uri="{FF2B5EF4-FFF2-40B4-BE49-F238E27FC236}">
                  <a16:creationId xmlns:a16="http://schemas.microsoft.com/office/drawing/2014/main" id="{FF532C81-DE06-30D2-3190-3E6D22FDEDAE}"/>
                </a:ext>
              </a:extLst>
            </p:cNvPr>
            <p:cNvSpPr/>
            <p:nvPr/>
          </p:nvSpPr>
          <p:spPr>
            <a:xfrm>
              <a:off x="525780" y="5246370"/>
              <a:ext cx="11167110" cy="1280160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2347C157-AF67-3261-3B5F-60369C6EC6FB}"/>
                </a:ext>
              </a:extLst>
            </p:cNvPr>
            <p:cNvSpPr txBox="1"/>
            <p:nvPr/>
          </p:nvSpPr>
          <p:spPr>
            <a:xfrm>
              <a:off x="598170" y="5271820"/>
              <a:ext cx="10995660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36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三个数相减，我们可以先将前两个数相减，再用算出的得数减去第三个数。</a:t>
              </a:r>
            </a:p>
          </p:txBody>
        </p:sp>
      </p:grpSp>
      <p:grpSp>
        <p:nvGrpSpPr>
          <p:cNvPr id="63" name="组合 62">
            <a:extLst>
              <a:ext uri="{FF2B5EF4-FFF2-40B4-BE49-F238E27FC236}">
                <a16:creationId xmlns:a16="http://schemas.microsoft.com/office/drawing/2014/main" id="{80D07DED-992E-A204-465D-F4672A7C4B1D}"/>
              </a:ext>
            </a:extLst>
          </p:cNvPr>
          <p:cNvGrpSpPr/>
          <p:nvPr/>
        </p:nvGrpSpPr>
        <p:grpSpPr>
          <a:xfrm>
            <a:off x="2104221" y="1806765"/>
            <a:ext cx="7006727" cy="969485"/>
            <a:chOff x="2148289" y="1839816"/>
            <a:chExt cx="7006727" cy="969485"/>
          </a:xfrm>
        </p:grpSpPr>
        <p:grpSp>
          <p:nvGrpSpPr>
            <p:cNvPr id="48" name="组合 47">
              <a:extLst>
                <a:ext uri="{FF2B5EF4-FFF2-40B4-BE49-F238E27FC236}">
                  <a16:creationId xmlns:a16="http://schemas.microsoft.com/office/drawing/2014/main" id="{B074CC78-3EF7-736B-565B-3E39C7964C38}"/>
                </a:ext>
              </a:extLst>
            </p:cNvPr>
            <p:cNvGrpSpPr/>
            <p:nvPr/>
          </p:nvGrpSpPr>
          <p:grpSpPr>
            <a:xfrm>
              <a:off x="2334428" y="1956914"/>
              <a:ext cx="6458013" cy="728598"/>
              <a:chOff x="1593830" y="4186102"/>
              <a:chExt cx="4843510" cy="546449"/>
            </a:xfrm>
          </p:grpSpPr>
          <p:grpSp>
            <p:nvGrpSpPr>
              <p:cNvPr id="49" name="组合 48">
                <a:extLst>
                  <a:ext uri="{FF2B5EF4-FFF2-40B4-BE49-F238E27FC236}">
                    <a16:creationId xmlns:a16="http://schemas.microsoft.com/office/drawing/2014/main" id="{C5543CA0-1708-9E85-338D-A75D72421DE8}"/>
                  </a:ext>
                </a:extLst>
              </p:cNvPr>
              <p:cNvGrpSpPr/>
              <p:nvPr/>
            </p:nvGrpSpPr>
            <p:grpSpPr>
              <a:xfrm>
                <a:off x="1593830" y="4265177"/>
                <a:ext cx="4734304" cy="408154"/>
                <a:chOff x="1657443" y="4199059"/>
                <a:chExt cx="4734304" cy="408154"/>
              </a:xfrm>
            </p:grpSpPr>
            <p:sp>
              <p:nvSpPr>
                <p:cNvPr id="53" name="椭圆 52">
                  <a:extLst>
                    <a:ext uri="{FF2B5EF4-FFF2-40B4-BE49-F238E27FC236}">
                      <a16:creationId xmlns:a16="http://schemas.microsoft.com/office/drawing/2014/main" id="{E80A1232-40E9-5B83-B4D8-F1C0B2CEBCC2}"/>
                    </a:ext>
                  </a:extLst>
                </p:cNvPr>
                <p:cNvSpPr/>
                <p:nvPr/>
              </p:nvSpPr>
              <p:spPr>
                <a:xfrm>
                  <a:off x="4678702" y="4199059"/>
                  <a:ext cx="408154" cy="408154"/>
                </a:xfrm>
                <a:prstGeom prst="ellipse">
                  <a:avLst/>
                </a:prstGeom>
                <a:solidFill>
                  <a:srgbClr val="B5E7F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21917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400">
                    <a:solidFill>
                      <a:prstClr val="white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54" name="椭圆 53">
                  <a:extLst>
                    <a:ext uri="{FF2B5EF4-FFF2-40B4-BE49-F238E27FC236}">
                      <a16:creationId xmlns:a16="http://schemas.microsoft.com/office/drawing/2014/main" id="{423173ED-B216-49D2-D210-1D57E3BB0C8A}"/>
                    </a:ext>
                  </a:extLst>
                </p:cNvPr>
                <p:cNvSpPr/>
                <p:nvPr/>
              </p:nvSpPr>
              <p:spPr>
                <a:xfrm>
                  <a:off x="5416607" y="4199059"/>
                  <a:ext cx="408154" cy="408154"/>
                </a:xfrm>
                <a:prstGeom prst="ellipse">
                  <a:avLst/>
                </a:prstGeom>
                <a:solidFill>
                  <a:srgbClr val="B5E7F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21917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400" dirty="0">
                    <a:solidFill>
                      <a:prstClr val="white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55" name="椭圆 54">
                  <a:extLst>
                    <a:ext uri="{FF2B5EF4-FFF2-40B4-BE49-F238E27FC236}">
                      <a16:creationId xmlns:a16="http://schemas.microsoft.com/office/drawing/2014/main" id="{58B91FB6-1B90-EB4D-7B9E-A3EC1181B2C1}"/>
                    </a:ext>
                  </a:extLst>
                </p:cNvPr>
                <p:cNvSpPr/>
                <p:nvPr/>
              </p:nvSpPr>
              <p:spPr>
                <a:xfrm>
                  <a:off x="5983593" y="4199059"/>
                  <a:ext cx="408154" cy="408154"/>
                </a:xfrm>
                <a:prstGeom prst="ellipse">
                  <a:avLst/>
                </a:prstGeom>
                <a:solidFill>
                  <a:srgbClr val="B5E7F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21917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400" dirty="0">
                    <a:solidFill>
                      <a:prstClr val="white"/>
                    </a:solidFill>
                    <a:cs typeface="+mn-ea"/>
                    <a:sym typeface="+mn-lt"/>
                  </a:endParaRPr>
                </a:p>
              </p:txBody>
            </p:sp>
            <p:grpSp>
              <p:nvGrpSpPr>
                <p:cNvPr id="56" name="组合 55">
                  <a:extLst>
                    <a:ext uri="{FF2B5EF4-FFF2-40B4-BE49-F238E27FC236}">
                      <a16:creationId xmlns:a16="http://schemas.microsoft.com/office/drawing/2014/main" id="{B2A1DB1F-ABDD-0AC7-1B19-3BC817216EC8}"/>
                    </a:ext>
                  </a:extLst>
                </p:cNvPr>
                <p:cNvGrpSpPr/>
                <p:nvPr/>
              </p:nvGrpSpPr>
              <p:grpSpPr>
                <a:xfrm>
                  <a:off x="1657443" y="4199059"/>
                  <a:ext cx="2880539" cy="408154"/>
                  <a:chOff x="1657443" y="4218186"/>
                  <a:chExt cx="2880539" cy="408154"/>
                </a:xfrm>
              </p:grpSpPr>
              <p:sp>
                <p:nvSpPr>
                  <p:cNvPr id="57" name="椭圆 56">
                    <a:extLst>
                      <a:ext uri="{FF2B5EF4-FFF2-40B4-BE49-F238E27FC236}">
                        <a16:creationId xmlns:a16="http://schemas.microsoft.com/office/drawing/2014/main" id="{73E254A6-ADFC-EF30-5D2C-C1C1041C1360}"/>
                      </a:ext>
                    </a:extLst>
                  </p:cNvPr>
                  <p:cNvSpPr/>
                  <p:nvPr/>
                </p:nvSpPr>
                <p:spPr>
                  <a:xfrm>
                    <a:off x="1657443" y="4218186"/>
                    <a:ext cx="408154" cy="408154"/>
                  </a:xfrm>
                  <a:prstGeom prst="ellipse">
                    <a:avLst/>
                  </a:prstGeom>
                  <a:solidFill>
                    <a:srgbClr val="B5E7F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121917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 sz="2400">
                      <a:solidFill>
                        <a:prstClr val="white"/>
                      </a:solidFill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8" name="椭圆 57">
                    <a:extLst>
                      <a:ext uri="{FF2B5EF4-FFF2-40B4-BE49-F238E27FC236}">
                        <a16:creationId xmlns:a16="http://schemas.microsoft.com/office/drawing/2014/main" id="{B3EFE9CD-CB51-AA42-BAA5-B73947DA5E55}"/>
                      </a:ext>
                    </a:extLst>
                  </p:cNvPr>
                  <p:cNvSpPr/>
                  <p:nvPr/>
                </p:nvSpPr>
                <p:spPr>
                  <a:xfrm>
                    <a:off x="2165350" y="4218186"/>
                    <a:ext cx="408154" cy="408154"/>
                  </a:xfrm>
                  <a:prstGeom prst="ellipse">
                    <a:avLst/>
                  </a:prstGeom>
                  <a:solidFill>
                    <a:srgbClr val="B5E7F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121917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 sz="2400">
                      <a:solidFill>
                        <a:prstClr val="white"/>
                      </a:solidFill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9" name="椭圆 58">
                    <a:extLst>
                      <a:ext uri="{FF2B5EF4-FFF2-40B4-BE49-F238E27FC236}">
                        <a16:creationId xmlns:a16="http://schemas.microsoft.com/office/drawing/2014/main" id="{10775D40-3065-9395-D24B-90F8CAE53A79}"/>
                      </a:ext>
                    </a:extLst>
                  </p:cNvPr>
                  <p:cNvSpPr/>
                  <p:nvPr/>
                </p:nvSpPr>
                <p:spPr>
                  <a:xfrm>
                    <a:off x="2673257" y="4218186"/>
                    <a:ext cx="408154" cy="408154"/>
                  </a:xfrm>
                  <a:prstGeom prst="ellipse">
                    <a:avLst/>
                  </a:prstGeom>
                  <a:solidFill>
                    <a:srgbClr val="B5E7F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121917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 sz="2400">
                      <a:solidFill>
                        <a:prstClr val="white"/>
                      </a:solidFill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0" name="椭圆 59">
                    <a:extLst>
                      <a:ext uri="{FF2B5EF4-FFF2-40B4-BE49-F238E27FC236}">
                        <a16:creationId xmlns:a16="http://schemas.microsoft.com/office/drawing/2014/main" id="{7D1E0FB4-0346-E397-6DE7-A6B310A3AAB8}"/>
                      </a:ext>
                    </a:extLst>
                  </p:cNvPr>
                  <p:cNvSpPr/>
                  <p:nvPr/>
                </p:nvSpPr>
                <p:spPr>
                  <a:xfrm>
                    <a:off x="3171433" y="4218186"/>
                    <a:ext cx="408154" cy="408154"/>
                  </a:xfrm>
                  <a:prstGeom prst="ellipse">
                    <a:avLst/>
                  </a:prstGeom>
                  <a:solidFill>
                    <a:srgbClr val="B5E7F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121917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 sz="2400">
                      <a:solidFill>
                        <a:prstClr val="white"/>
                      </a:solidFill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1" name="椭圆 60">
                    <a:extLst>
                      <a:ext uri="{FF2B5EF4-FFF2-40B4-BE49-F238E27FC236}">
                        <a16:creationId xmlns:a16="http://schemas.microsoft.com/office/drawing/2014/main" id="{A49661F5-ADEA-9331-B8B9-8AFB895073B5}"/>
                      </a:ext>
                    </a:extLst>
                  </p:cNvPr>
                  <p:cNvSpPr/>
                  <p:nvPr/>
                </p:nvSpPr>
                <p:spPr>
                  <a:xfrm>
                    <a:off x="4129828" y="4218186"/>
                    <a:ext cx="408154" cy="408154"/>
                  </a:xfrm>
                  <a:prstGeom prst="ellipse">
                    <a:avLst/>
                  </a:prstGeom>
                  <a:solidFill>
                    <a:srgbClr val="B5E7F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121917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 sz="2400">
                      <a:solidFill>
                        <a:prstClr val="white"/>
                      </a:solidFill>
                      <a:cs typeface="+mn-ea"/>
                      <a:sym typeface="+mn-lt"/>
                    </a:endParaRPr>
                  </a:p>
                </p:txBody>
              </p:sp>
            </p:grpSp>
          </p:grpSp>
          <p:sp>
            <p:nvSpPr>
              <p:cNvPr id="50" name="矩形: 圆角 49">
                <a:extLst>
                  <a:ext uri="{FF2B5EF4-FFF2-40B4-BE49-F238E27FC236}">
                    <a16:creationId xmlns:a16="http://schemas.microsoft.com/office/drawing/2014/main" id="{BF49AA11-ABAF-4951-8417-76382DDA1CD3}"/>
                  </a:ext>
                </a:extLst>
              </p:cNvPr>
              <p:cNvSpPr/>
              <p:nvPr/>
            </p:nvSpPr>
            <p:spPr>
              <a:xfrm>
                <a:off x="5248160" y="4186102"/>
                <a:ext cx="1189180" cy="546448"/>
              </a:xfrm>
              <a:prstGeom prst="roundRect">
                <a:avLst/>
              </a:prstGeom>
              <a:noFill/>
              <a:ln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cxnSp>
            <p:nvCxnSpPr>
              <p:cNvPr id="51" name="直接连接符 50">
                <a:extLst>
                  <a:ext uri="{FF2B5EF4-FFF2-40B4-BE49-F238E27FC236}">
                    <a16:creationId xmlns:a16="http://schemas.microsoft.com/office/drawing/2014/main" id="{988A126C-23BC-7128-1C5D-C065E03977B1}"/>
                  </a:ext>
                </a:extLst>
              </p:cNvPr>
              <p:cNvCxnSpPr/>
              <p:nvPr/>
            </p:nvCxnSpPr>
            <p:spPr>
              <a:xfrm>
                <a:off x="3981139" y="4197927"/>
                <a:ext cx="547773" cy="520337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直接连接符 51">
                <a:extLst>
                  <a:ext uri="{FF2B5EF4-FFF2-40B4-BE49-F238E27FC236}">
                    <a16:creationId xmlns:a16="http://schemas.microsoft.com/office/drawing/2014/main" id="{8D0B1D74-447B-8417-C9FE-61F6BDDDA50E}"/>
                  </a:ext>
                </a:extLst>
              </p:cNvPr>
              <p:cNvCxnSpPr/>
              <p:nvPr/>
            </p:nvCxnSpPr>
            <p:spPr>
              <a:xfrm>
                <a:off x="4509917" y="4212214"/>
                <a:ext cx="547773" cy="520337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2" name="矩形: 圆角 61">
              <a:extLst>
                <a:ext uri="{FF2B5EF4-FFF2-40B4-BE49-F238E27FC236}">
                  <a16:creationId xmlns:a16="http://schemas.microsoft.com/office/drawing/2014/main" id="{8C629E72-B000-7650-A1D4-A03F11F997A9}"/>
                </a:ext>
              </a:extLst>
            </p:cNvPr>
            <p:cNvSpPr/>
            <p:nvPr/>
          </p:nvSpPr>
          <p:spPr>
            <a:xfrm>
              <a:off x="2148289" y="1839816"/>
              <a:ext cx="7006727" cy="969485"/>
            </a:xfrm>
            <a:prstGeom prst="roundRect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4" name="Text Box 46">
            <a:extLst>
              <a:ext uri="{FF2B5EF4-FFF2-40B4-BE49-F238E27FC236}">
                <a16:creationId xmlns:a16="http://schemas.microsoft.com/office/drawing/2014/main" id="{D3343864-32CB-5D47-2D4B-BDE8DC8115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1898" y="4108482"/>
            <a:ext cx="3656859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1219170" fontAlgn="base">
              <a:spcBef>
                <a:spcPct val="50000"/>
              </a:spcBef>
              <a:spcAft>
                <a:spcPct val="0"/>
              </a:spcAft>
            </a:pPr>
            <a:r>
              <a:rPr lang="zh-CN" altLang="en-US" sz="44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从左往右计算</a:t>
            </a:r>
            <a:endParaRPr lang="en-US" altLang="zh-CN" sz="44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70968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>
            <a:extLst>
              <a:ext uri="{FF2B5EF4-FFF2-40B4-BE49-F238E27FC236}">
                <a16:creationId xmlns:a16="http://schemas.microsoft.com/office/drawing/2014/main" id="{1715C0D2-4EDC-5325-F7B3-803E097CC5AF}"/>
              </a:ext>
            </a:extLst>
          </p:cNvPr>
          <p:cNvGrpSpPr/>
          <p:nvPr/>
        </p:nvGrpSpPr>
        <p:grpSpPr>
          <a:xfrm>
            <a:off x="6517633" y="4447586"/>
            <a:ext cx="4720728" cy="1107996"/>
            <a:chOff x="760419" y="3679710"/>
            <a:chExt cx="4720728" cy="1107996"/>
          </a:xfrm>
        </p:grpSpPr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id="{154F39A0-809C-EC8F-D35F-1324D99EF110}"/>
                </a:ext>
              </a:extLst>
            </p:cNvPr>
            <p:cNvGrpSpPr/>
            <p:nvPr/>
          </p:nvGrpSpPr>
          <p:grpSpPr>
            <a:xfrm>
              <a:off x="760419" y="3679710"/>
              <a:ext cx="4720728" cy="1107996"/>
              <a:chOff x="793470" y="4175469"/>
              <a:chExt cx="4720728" cy="1107996"/>
            </a:xfrm>
          </p:grpSpPr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F92036D3-A1DF-9038-9505-3C964EF85BF2}"/>
                  </a:ext>
                </a:extLst>
              </p:cNvPr>
              <p:cNvSpPr txBox="1"/>
              <p:nvPr/>
            </p:nvSpPr>
            <p:spPr>
              <a:xfrm>
                <a:off x="793470" y="4175469"/>
                <a:ext cx="4274545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6600" b="1" dirty="0"/>
                  <a:t>10</a:t>
                </a:r>
                <a:r>
                  <a:rPr lang="en-US" altLang="zh-CN" sz="6600" b="1" dirty="0">
                    <a:latin typeface="+mn-ea"/>
                  </a:rPr>
                  <a:t>-</a:t>
                </a:r>
                <a:r>
                  <a:rPr lang="en-US" altLang="zh-CN" sz="6600" b="1" dirty="0"/>
                  <a:t>3</a:t>
                </a:r>
                <a:r>
                  <a:rPr lang="en-US" altLang="zh-CN" sz="6600" b="1" dirty="0">
                    <a:latin typeface="+mn-ea"/>
                  </a:rPr>
                  <a:t>-</a:t>
                </a:r>
                <a:r>
                  <a:rPr lang="en-US" altLang="zh-CN" sz="6600" b="1" dirty="0"/>
                  <a:t>     =</a:t>
                </a:r>
                <a:endParaRPr lang="zh-CN" altLang="en-US" sz="6600" b="1" dirty="0"/>
              </a:p>
            </p:txBody>
          </p:sp>
          <p:sp>
            <p:nvSpPr>
              <p:cNvPr id="24" name="矩形 23">
                <a:extLst>
                  <a:ext uri="{FF2B5EF4-FFF2-40B4-BE49-F238E27FC236}">
                    <a16:creationId xmlns:a16="http://schemas.microsoft.com/office/drawing/2014/main" id="{30264979-AD0B-276E-9AD9-38163DDF3A03}"/>
                  </a:ext>
                </a:extLst>
              </p:cNvPr>
              <p:cNvSpPr/>
              <p:nvPr/>
            </p:nvSpPr>
            <p:spPr>
              <a:xfrm>
                <a:off x="4621832" y="4294925"/>
                <a:ext cx="892366" cy="89236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 dirty="0"/>
              </a:p>
            </p:txBody>
          </p:sp>
        </p:grp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60FB9636-81CA-DFFD-7E04-45F24AA9FA91}"/>
                </a:ext>
              </a:extLst>
            </p:cNvPr>
            <p:cNvSpPr/>
            <p:nvPr/>
          </p:nvSpPr>
          <p:spPr>
            <a:xfrm>
              <a:off x="3018622" y="3799166"/>
              <a:ext cx="892366" cy="89236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7350C16F-A19A-1E2D-E255-C493B2772A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5526" y="4447586"/>
            <a:ext cx="607859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66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endParaRPr lang="zh-CN" altLang="en-US" sz="66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A74314-5214-FDE3-26DE-0E3FC7C3D3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7630" y="4485303"/>
            <a:ext cx="607859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66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8</a:t>
            </a:r>
            <a:endParaRPr lang="zh-CN" altLang="en-US" sz="66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C9351D1-F445-D229-D7DE-3215673C2A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13226" y="4505393"/>
            <a:ext cx="75497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60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  <a:endParaRPr lang="zh-CN" altLang="en-US" sz="60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3533B22-5615-9AF4-D42A-5A585B029A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25343" y="4485303"/>
            <a:ext cx="56938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60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endParaRPr lang="zh-CN" altLang="en-US" sz="60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070E4E6D-EA92-3FEE-32BD-9693A3B61ECC}"/>
              </a:ext>
            </a:extLst>
          </p:cNvPr>
          <p:cNvSpPr/>
          <p:nvPr/>
        </p:nvSpPr>
        <p:spPr>
          <a:xfrm>
            <a:off x="1123195" y="1446942"/>
            <a:ext cx="35702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zh-CN" sz="2400" kern="0" dirty="0">
                <a:solidFill>
                  <a:srgbClr val="FF0000"/>
                </a:solidFill>
                <a:cs typeface="+mn-ea"/>
                <a:sym typeface="+mn-lt"/>
              </a:rPr>
              <a:t>【课本</a:t>
            </a:r>
            <a:r>
              <a:rPr lang="en-US" altLang="zh-CN" sz="2400" kern="0" dirty="0">
                <a:solidFill>
                  <a:srgbClr val="FF0000"/>
                </a:solidFill>
                <a:cs typeface="+mn-ea"/>
                <a:sym typeface="+mn-lt"/>
              </a:rPr>
              <a:t>59</a:t>
            </a:r>
            <a:r>
              <a:rPr lang="zh-CN" altLang="zh-CN" sz="2400" kern="0" dirty="0">
                <a:solidFill>
                  <a:srgbClr val="FF0000"/>
                </a:solidFill>
                <a:cs typeface="+mn-ea"/>
                <a:sym typeface="+mn-lt"/>
              </a:rPr>
              <a:t>页“做一做”】</a:t>
            </a:r>
            <a:endParaRPr lang="zh-CN" altLang="en-US" sz="2400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11" name="棱台 10">
            <a:extLst>
              <a:ext uri="{FF2B5EF4-FFF2-40B4-BE49-F238E27FC236}">
                <a16:creationId xmlns:a16="http://schemas.microsoft.com/office/drawing/2014/main" id="{BFD57311-F1E5-DF9F-237E-A86425FDC020}"/>
              </a:ext>
            </a:extLst>
          </p:cNvPr>
          <p:cNvSpPr/>
          <p:nvPr/>
        </p:nvSpPr>
        <p:spPr>
          <a:xfrm>
            <a:off x="1543049" y="457809"/>
            <a:ext cx="2730500" cy="930077"/>
          </a:xfrm>
          <a:prstGeom prst="bevel">
            <a:avLst>
              <a:gd name="adj" fmla="val 9868"/>
            </a:avLst>
          </a:prstGeom>
          <a:noFill/>
          <a:ln>
            <a:noFill/>
          </a:ln>
        </p:spPr>
        <p:txBody>
          <a:bodyPr>
            <a:spAutoFit/>
          </a:bodyPr>
          <a:lstStyle/>
          <a:p>
            <a:pPr defTabSz="121917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en-US" sz="4267" b="1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cs typeface="+mn-ea"/>
                <a:sym typeface="+mn-lt"/>
              </a:rPr>
              <a:t>巩固练习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22B5D2A9-1341-265B-DDDD-0A9803FFE7F3}"/>
              </a:ext>
            </a:extLst>
          </p:cNvPr>
          <p:cNvGrpSpPr/>
          <p:nvPr/>
        </p:nvGrpSpPr>
        <p:grpSpPr>
          <a:xfrm>
            <a:off x="983033" y="4326323"/>
            <a:ext cx="4340647" cy="1107996"/>
            <a:chOff x="1046601" y="3635566"/>
            <a:chExt cx="4340647" cy="1107996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0D5422EE-4166-A946-78C0-1EA2AEC12290}"/>
                </a:ext>
              </a:extLst>
            </p:cNvPr>
            <p:cNvSpPr/>
            <p:nvPr/>
          </p:nvSpPr>
          <p:spPr>
            <a:xfrm>
              <a:off x="3018622" y="3844886"/>
              <a:ext cx="892366" cy="89236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1637D8ED-D961-76C6-32DC-AE579F47FE90}"/>
                </a:ext>
              </a:extLst>
            </p:cNvPr>
            <p:cNvGrpSpPr/>
            <p:nvPr/>
          </p:nvGrpSpPr>
          <p:grpSpPr>
            <a:xfrm>
              <a:off x="1046601" y="3635566"/>
              <a:ext cx="4340647" cy="1107996"/>
              <a:chOff x="1079652" y="4131325"/>
              <a:chExt cx="4340647" cy="1107996"/>
            </a:xfrm>
          </p:grpSpPr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C26C49BC-8A63-E377-27FF-688C16DEB8DD}"/>
                  </a:ext>
                </a:extLst>
              </p:cNvPr>
              <p:cNvSpPr txBox="1"/>
              <p:nvPr/>
            </p:nvSpPr>
            <p:spPr>
              <a:xfrm>
                <a:off x="1079652" y="4131325"/>
                <a:ext cx="4274545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6600" b="1" dirty="0"/>
                  <a:t>4+3+     =</a:t>
                </a:r>
                <a:endParaRPr lang="zh-CN" altLang="en-US" sz="6600" b="1" dirty="0"/>
              </a:p>
            </p:txBody>
          </p:sp>
          <p:sp>
            <p:nvSpPr>
              <p:cNvPr id="17" name="矩形 16">
                <a:extLst>
                  <a:ext uri="{FF2B5EF4-FFF2-40B4-BE49-F238E27FC236}">
                    <a16:creationId xmlns:a16="http://schemas.microsoft.com/office/drawing/2014/main" id="{EA5C0005-CB06-FA71-71B7-AC1EE24DBC64}"/>
                  </a:ext>
                </a:extLst>
              </p:cNvPr>
              <p:cNvSpPr/>
              <p:nvPr/>
            </p:nvSpPr>
            <p:spPr>
              <a:xfrm>
                <a:off x="4527933" y="4329629"/>
                <a:ext cx="892366" cy="89236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/>
              </a:p>
            </p:txBody>
          </p:sp>
        </p:grp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id="{E450B827-50B4-45AE-8B4B-F0CDB9224D4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9093" y="2092950"/>
            <a:ext cx="5551760" cy="2138104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4222503D-720F-4215-82E7-F088C56C007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95163" y="2138135"/>
            <a:ext cx="4913141" cy="20477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4">
            <a:extLst>
              <a:ext uri="{FF2B5EF4-FFF2-40B4-BE49-F238E27FC236}">
                <a16:creationId xmlns:a16="http://schemas.microsoft.com/office/drawing/2014/main" id="{512AE3C3-094A-35E6-358B-6D8DDD269A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0502" y="494139"/>
            <a:ext cx="4802717" cy="7489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defTabSz="121917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en-US" sz="4267" b="1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cs typeface="+mn-ea"/>
                <a:sym typeface="+mn-lt"/>
              </a:rPr>
              <a:t>课堂小结</a:t>
            </a:r>
          </a:p>
        </p:txBody>
      </p:sp>
      <p:pic>
        <p:nvPicPr>
          <p:cNvPr id="38916" name="图片 13">
            <a:extLst>
              <a:ext uri="{FF2B5EF4-FFF2-40B4-BE49-F238E27FC236}">
                <a16:creationId xmlns:a16="http://schemas.microsoft.com/office/drawing/2014/main" id="{C4A299AA-0271-EFFC-450A-DCF487D13D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570893" y="4479166"/>
            <a:ext cx="3181351" cy="168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7" name="Text Box 46">
            <a:extLst>
              <a:ext uri="{FF2B5EF4-FFF2-40B4-BE49-F238E27FC236}">
                <a16:creationId xmlns:a16="http://schemas.microsoft.com/office/drawing/2014/main" id="{04CB63F2-FF76-D8CD-77C1-03BEF3F1C6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5528" y="849262"/>
            <a:ext cx="3179233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1219170" fontAlgn="base">
              <a:spcBef>
                <a:spcPct val="50000"/>
              </a:spcBef>
              <a:spcAft>
                <a:spcPct val="0"/>
              </a:spcAft>
            </a:pPr>
            <a:r>
              <a:rPr lang="zh-CN" altLang="en-US" sz="4400" b="1" dirty="0">
                <a:latin typeface="+mn-lt"/>
                <a:ea typeface="+mn-ea"/>
                <a:cs typeface="+mn-ea"/>
                <a:sym typeface="+mn-lt"/>
              </a:rPr>
              <a:t>连加、连减</a:t>
            </a:r>
            <a:endParaRPr lang="en-US" altLang="zh-CN" sz="4400" b="1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38918" name="图片 1">
            <a:extLst>
              <a:ext uri="{FF2B5EF4-FFF2-40B4-BE49-F238E27FC236}">
                <a16:creationId xmlns:a16="http://schemas.microsoft.com/office/drawing/2014/main" id="{8B6F86C0-F938-2566-1E73-B7BDFE1B91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120435" y="4529606"/>
            <a:ext cx="3003549" cy="1601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46">
            <a:extLst>
              <a:ext uri="{FF2B5EF4-FFF2-40B4-BE49-F238E27FC236}">
                <a16:creationId xmlns:a16="http://schemas.microsoft.com/office/drawing/2014/main" id="{09F15AFC-1D05-12F5-8BA3-22E33CBF89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8784" y="5384447"/>
            <a:ext cx="3951067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1219170" fontAlgn="base">
              <a:spcBef>
                <a:spcPct val="50000"/>
              </a:spcBef>
              <a:spcAft>
                <a:spcPct val="0"/>
              </a:spcAft>
            </a:pPr>
            <a:r>
              <a:rPr lang="zh-CN" altLang="en-US" sz="4400" b="1" dirty="0">
                <a:latin typeface="+mn-lt"/>
                <a:ea typeface="+mn-ea"/>
                <a:cs typeface="+mn-ea"/>
                <a:sym typeface="+mn-lt"/>
              </a:rPr>
              <a:t>从左往右计算</a:t>
            </a:r>
            <a:endParaRPr lang="en-US" altLang="zh-CN" sz="4400" b="1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3B1B2BD-7AF1-4F89-969E-A5F1536813E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5853" y="1594528"/>
            <a:ext cx="4707367" cy="27576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25BC6E95-35DF-4338-AD9A-305D2C028091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CFF"/>
              </a:clrFrom>
              <a:clrTo>
                <a:srgbClr val="FFFC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28781" y="1594528"/>
            <a:ext cx="4892714" cy="275865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>
            <a:extLst>
              <a:ext uri="{FF2B5EF4-FFF2-40B4-BE49-F238E27FC236}">
                <a16:creationId xmlns:a16="http://schemas.microsoft.com/office/drawing/2014/main" id="{34AD57E4-D5D6-4FA3-A66C-1C427AFDF6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2747" y="520558"/>
            <a:ext cx="2715247" cy="7489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4267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课后作业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E2D9A25-3A16-4120-BDF7-26DC3F9F621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00" b="11801"/>
          <a:stretch/>
        </p:blipFill>
        <p:spPr>
          <a:xfrm>
            <a:off x="2667000" y="908548"/>
            <a:ext cx="6858000" cy="5184576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34EB8C66-4DB3-4B2C-9102-3379C8B05938}"/>
              </a:ext>
            </a:extLst>
          </p:cNvPr>
          <p:cNvSpPr txBox="1"/>
          <p:nvPr/>
        </p:nvSpPr>
        <p:spPr>
          <a:xfrm>
            <a:off x="4587279" y="2723361"/>
            <a:ext cx="3072341" cy="19084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267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完成本课时相关练习。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589FA46-6994-4111-8A48-DB5D301C7A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4484" y="2054138"/>
            <a:ext cx="2021225" cy="3692217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82bcc001-b2b9-47e0-8578-b12a80d6b3bc&quot;,&quot;Name&quot;:null,&quot;Kind&quot;:1,&quot;OldGuidesSetting&quot;:{&quot;HeaderHeight&quot;:0.0,&quot;FooterHeight&quot;:0.0,&quot;SideMargin&quot;:0.0,&quot;TopMargin&quot;:0.0,&quot;BottomMargin&quot;:0.0,&quot;IntervalMargin&quot;:0.0}}"/>
</p:tagLst>
</file>

<file path=ppt/theme/theme1.xml><?xml version="1.0" encoding="utf-8"?>
<a:theme xmlns:a="http://schemas.openxmlformats.org/drawingml/2006/main" name="2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4d809db9-4007-408c-83ec-0e53219cea98">
      <a:majorFont>
        <a:latin typeface="Times New Roman"/>
        <a:ea typeface="楷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4d809db9-4007-408c-83ec-0e53219cea98">
      <a:majorFont>
        <a:latin typeface="Times New Roman"/>
        <a:ea typeface="楷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</TotalTime>
  <Words>383</Words>
  <Application>Microsoft Office PowerPoint</Application>
  <PresentationFormat>宽屏</PresentationFormat>
  <Paragraphs>97</Paragraphs>
  <Slides>13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13</vt:i4>
      </vt:variant>
    </vt:vector>
  </HeadingPairs>
  <TitlesOfParts>
    <vt:vector size="20" baseType="lpstr">
      <vt:lpstr>等线</vt:lpstr>
      <vt:lpstr>黑体</vt:lpstr>
      <vt:lpstr>楷体</vt:lpstr>
      <vt:lpstr>Arial</vt:lpstr>
      <vt:lpstr>Times New Roman</vt:lpstr>
      <vt:lpstr>2_Office 主题​​</vt:lpstr>
      <vt:lpstr>4_Office 主题​​</vt:lpstr>
      <vt:lpstr>连加、连减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Admin</cp:lastModifiedBy>
  <cp:revision>10</cp:revision>
  <dcterms:created xsi:type="dcterms:W3CDTF">2024-08-20T06:30:45Z</dcterms:created>
  <dcterms:modified xsi:type="dcterms:W3CDTF">2024-08-27T03:01:02Z</dcterms:modified>
</cp:coreProperties>
</file>