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16"/>
  </p:notesMasterIdLst>
  <p:handoutMasterIdLst>
    <p:handoutMasterId r:id="rId17"/>
  </p:handoutMasterIdLst>
  <p:sldIdLst>
    <p:sldId id="482" r:id="rId3"/>
    <p:sldId id="539" r:id="rId4"/>
    <p:sldId id="540" r:id="rId5"/>
    <p:sldId id="541" r:id="rId6"/>
    <p:sldId id="542" r:id="rId7"/>
    <p:sldId id="543" r:id="rId8"/>
    <p:sldId id="371" r:id="rId9"/>
    <p:sldId id="531" r:id="rId10"/>
    <p:sldId id="532" r:id="rId11"/>
    <p:sldId id="538" r:id="rId12"/>
    <p:sldId id="544" r:id="rId13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4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072" y="84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8059B30-AED8-617E-48EB-8CBA749310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4B10DB-1339-276C-4069-58EE0005E9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A82C9-3BE1-4205-A04B-877F799603EC}" type="datetimeFigureOut">
              <a:rPr lang="zh-CN" altLang="en-US" smtClean="0"/>
              <a:t>2024/8/27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7EBE784-6384-5050-B89C-A5CCB361005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B54E2E8-0F65-46AF-7C0C-72069D4515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8CDCB-7BA8-450A-92DF-159995167F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96444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E94CA-2615-4FEE-A451-724F8FC415EF}" type="datetimeFigureOut">
              <a:rPr lang="zh-CN" altLang="en-US" smtClean="0"/>
              <a:t>2024/8/27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F4C5DA-0E05-480A-85B3-25A7227BCF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59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F4C5DA-0E05-480A-85B3-25A7227BCF5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4900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id="{F12EC583-D7EA-8222-97F6-E23E0C7F3D6F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文本占位符 2">
            <a:extLst>
              <a:ext uri="{FF2B5EF4-FFF2-40B4-BE49-F238E27FC236}">
                <a16:creationId xmlns:a16="http://schemas.microsoft.com/office/drawing/2014/main" id="{0968DDAB-4E8F-A0DE-1912-1FB7756CF2A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id="{6685B467-4422-4679-A9B8-E9EE08B4CCF5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文本占位符 2">
            <a:extLst>
              <a:ext uri="{FF2B5EF4-FFF2-40B4-BE49-F238E27FC236}">
                <a16:creationId xmlns:a16="http://schemas.microsoft.com/office/drawing/2014/main" id="{9E5194F7-FF81-77B5-4A4C-F44AECF07C5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>
            <a:extLst>
              <a:ext uri="{FF2B5EF4-FFF2-40B4-BE49-F238E27FC236}">
                <a16:creationId xmlns:a16="http://schemas.microsoft.com/office/drawing/2014/main" id="{78F48E48-64B4-A8BE-6683-E87E50DFEA6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备注占位符 2">
            <a:extLst>
              <a:ext uri="{FF2B5EF4-FFF2-40B4-BE49-F238E27FC236}">
                <a16:creationId xmlns:a16="http://schemas.microsoft.com/office/drawing/2014/main" id="{1377A1CD-7295-EB79-539C-71F1755D01A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3796" name="灯片编号占位符 3">
            <a:extLst>
              <a:ext uri="{FF2B5EF4-FFF2-40B4-BE49-F238E27FC236}">
                <a16:creationId xmlns:a16="http://schemas.microsoft.com/office/drawing/2014/main" id="{CA0C5EEA-FEC2-2672-7EF9-C9DF0AF923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F05CD30-A1FC-4664-AD5F-ED2E237CB2CA}" type="slidenum">
              <a:rPr lang="zh-CN" altLang="en-US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02E3C496-8E5F-17A4-5547-CDA3CC279C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1">
            <a:extLst>
              <a:ext uri="{FF2B5EF4-FFF2-40B4-BE49-F238E27FC236}">
                <a16:creationId xmlns:a16="http://schemas.microsoft.com/office/drawing/2014/main" id="{2A0CAA74-061C-B656-DC8C-CE67E9DB0EF7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01700" y="1727201"/>
            <a:ext cx="10363200" cy="1409699"/>
          </a:xfrm>
        </p:spPr>
        <p:txBody>
          <a:bodyPr>
            <a:normAutofit/>
          </a:bodyPr>
          <a:lstStyle>
            <a:lvl1pPr>
              <a:defRPr sz="4267" b="1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16100" y="3036535"/>
            <a:ext cx="8534400" cy="783167"/>
          </a:xfrm>
        </p:spPr>
        <p:txBody>
          <a:bodyPr anchor="ctr"/>
          <a:lstStyle>
            <a:lvl1pPr marL="0" indent="0" algn="ctr">
              <a:buNone/>
              <a:defRPr sz="3200" b="1">
                <a:solidFill>
                  <a:schemeClr val="tx1"/>
                </a:solidFill>
                <a:latin typeface="+mj-lt"/>
                <a:ea typeface="黑体" panose="02010609060101010101" pitchFamily="49" charset="-122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7" name="图片 7">
            <a:extLst>
              <a:ext uri="{FF2B5EF4-FFF2-40B4-BE49-F238E27FC236}">
                <a16:creationId xmlns:a16="http://schemas.microsoft.com/office/drawing/2014/main" id="{DD22B04D-405E-4C52-6826-9564139E85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597" y="1892301"/>
            <a:ext cx="3417908" cy="4705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4">
            <a:extLst>
              <a:ext uri="{FF2B5EF4-FFF2-40B4-BE49-F238E27FC236}">
                <a16:creationId xmlns:a16="http://schemas.microsoft.com/office/drawing/2014/main" id="{4E5BABC7-C8DC-45A4-98D4-F48C238649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6217" y="96182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4919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2378299E-3EAB-B1CF-C388-A15949B3CE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F4263F9F-FF2F-78B8-A09F-5E9C983F7BD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6150A65F-FBA6-34E0-4530-5E2DE48BC43E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6D00DDD4-A54C-4225-8160-4D660B9F19C8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6A490FB7-0106-69C7-1F5B-2C34356301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15D113E9-18D5-59E4-96B9-48E9DAD10113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6C81C8D-90FC-430E-8899-441DE216BD1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91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8AF5AEF3-F3BD-45CA-9DCF-30C76DB1FD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026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4E77ADF8-06B1-F1DD-41AA-D4B1902451E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54C916AA-8CFB-6ADE-3208-22615150EA4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BB0BE110-852A-7D3A-A0D0-C5C0C87300DE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40819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67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733" b="1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403915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33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标题 1">
            <a:extLst>
              <a:ext uri="{FF2B5EF4-FFF2-40B4-BE49-F238E27FC236}">
                <a16:creationId xmlns:a16="http://schemas.microsoft.com/office/drawing/2014/main" id="{E1337DDE-B473-41D7-4E5E-25BD321D314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98816" y="3042399"/>
            <a:ext cx="7723717" cy="1409700"/>
          </a:xfrm>
        </p:spPr>
        <p:txBody>
          <a:bodyPr/>
          <a:lstStyle/>
          <a:p>
            <a:r>
              <a:rPr lang="zh-CN" altLang="en-US" sz="5333" dirty="0">
                <a:latin typeface="+mn-lt"/>
                <a:ea typeface="+mn-ea"/>
                <a:cs typeface="+mn-ea"/>
                <a:sym typeface="+mn-lt"/>
              </a:rPr>
              <a:t>加、减混合</a:t>
            </a:r>
          </a:p>
        </p:txBody>
      </p:sp>
      <p:sp>
        <p:nvSpPr>
          <p:cNvPr id="13314" name="副标题 6">
            <a:extLst>
              <a:ext uri="{FF2B5EF4-FFF2-40B4-BE49-F238E27FC236}">
                <a16:creationId xmlns:a16="http://schemas.microsoft.com/office/drawing/2014/main" id="{A3214450-4835-5D14-70CA-4D29F2F74E8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" y="1"/>
            <a:ext cx="3198284" cy="783167"/>
          </a:xfrm>
        </p:spPr>
        <p:txBody>
          <a:bodyPr/>
          <a:lstStyle/>
          <a:p>
            <a:r>
              <a:rPr lang="en-US" altLang="zh-CN" sz="2667"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lang="zh-CN" altLang="en-US" sz="2667"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F5FEE0B-8138-42CA-915B-19B1BBC3C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5557" y="1962468"/>
            <a:ext cx="10440973" cy="118109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二、</a:t>
            </a:r>
            <a:r>
              <a:rPr lang="en-US" altLang="zh-CN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6~10</a:t>
            </a: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9F5E2EEB-9944-B41A-77A8-15921DAA1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507" y="489177"/>
            <a:ext cx="2771444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4267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cs typeface="+mn-ea"/>
                <a:sym typeface="+mn-lt"/>
              </a:rPr>
              <a:t>复习导入</a:t>
            </a:r>
          </a:p>
        </p:txBody>
      </p:sp>
      <p:sp>
        <p:nvSpPr>
          <p:cNvPr id="4" name="Text Box 14">
            <a:extLst>
              <a:ext uri="{FF2B5EF4-FFF2-40B4-BE49-F238E27FC236}">
                <a16:creationId xmlns:a16="http://schemas.microsoft.com/office/drawing/2014/main" id="{2E9EDD3C-8349-EB7C-0824-AF8B90418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1567" y="3139017"/>
            <a:ext cx="3892551" cy="6667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＋</a:t>
            </a: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＋</a:t>
            </a: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＝</a:t>
            </a:r>
            <a:endParaRPr lang="en-US" sz="3733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 Box 18">
            <a:extLst>
              <a:ext uri="{FF2B5EF4-FFF2-40B4-BE49-F238E27FC236}">
                <a16:creationId xmlns:a16="http://schemas.microsoft.com/office/drawing/2014/main" id="{3D0C189A-9109-F5C8-848F-FD2FBE02C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333" y="1686984"/>
            <a:ext cx="3845984" cy="6667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＋</a:t>
            </a: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＋</a:t>
            </a: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＝</a:t>
            </a:r>
            <a:endParaRPr lang="en-US" sz="3733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 Box 19">
            <a:extLst>
              <a:ext uri="{FF2B5EF4-FFF2-40B4-BE49-F238E27FC236}">
                <a16:creationId xmlns:a16="http://schemas.microsoft.com/office/drawing/2014/main" id="{1549FF1D-FDBC-2911-37D1-10FE4E4DF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101" y="4779433"/>
            <a:ext cx="3907367" cy="6667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＋</a:t>
            </a: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＋</a:t>
            </a: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＝</a:t>
            </a:r>
            <a:endParaRPr lang="en-US" sz="3733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 Box 23">
            <a:extLst>
              <a:ext uri="{FF2B5EF4-FFF2-40B4-BE49-F238E27FC236}">
                <a16:creationId xmlns:a16="http://schemas.microsoft.com/office/drawing/2014/main" id="{86920A76-E459-E56B-7BF1-26D67C532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5618" y="3217333"/>
            <a:ext cx="3837516" cy="6667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－</a:t>
            </a: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－</a:t>
            </a: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＝</a:t>
            </a:r>
            <a:endParaRPr lang="en-US" sz="3733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 Box 24">
            <a:extLst>
              <a:ext uri="{FF2B5EF4-FFF2-40B4-BE49-F238E27FC236}">
                <a16:creationId xmlns:a16="http://schemas.microsoft.com/office/drawing/2014/main" id="{2E822361-7CA1-EEEF-FB40-9EC508E07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6051" y="1731433"/>
            <a:ext cx="3462867" cy="6667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9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－</a:t>
            </a: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－</a:t>
            </a: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＝</a:t>
            </a:r>
            <a:endParaRPr lang="en-US" sz="3733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 Box 25">
            <a:extLst>
              <a:ext uri="{FF2B5EF4-FFF2-40B4-BE49-F238E27FC236}">
                <a16:creationId xmlns:a16="http://schemas.microsoft.com/office/drawing/2014/main" id="{30C36B2C-48BE-3FA3-0AC1-B52E5EF74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2334" y="4845051"/>
            <a:ext cx="3511551" cy="6667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－</a:t>
            </a: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－</a:t>
            </a:r>
            <a:r>
              <a:rPr lang="en-US" altLang="zh-CN" sz="3733" dirty="0"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3733" dirty="0">
                <a:latin typeface="+mn-lt"/>
                <a:ea typeface="+mn-ea"/>
                <a:cs typeface="+mn-ea"/>
                <a:sym typeface="+mn-lt"/>
              </a:rPr>
              <a:t>＝</a:t>
            </a:r>
            <a:endParaRPr lang="en-US" sz="3733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6F7656-7075-0D44-6D8F-EE6B6F9D5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4434" y="1697567"/>
            <a:ext cx="662361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endParaRPr lang="zh-CN" altLang="en-US" sz="3733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959DF859-80EE-731B-0445-08E489326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818" y="3139017"/>
            <a:ext cx="423514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endParaRPr lang="zh-CN" altLang="en-US" sz="3733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C382910A-8818-0BFC-08DC-19849C5A3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8884" y="4790017"/>
            <a:ext cx="423514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  <a:endParaRPr lang="zh-CN" altLang="en-US" sz="3733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5BB0AB16-8ACC-BB9F-7F01-81B89A2A2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3151" y="1716617"/>
            <a:ext cx="423514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733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1934536E-3ABF-80A2-9937-638E49CBD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8251" y="3177117"/>
            <a:ext cx="423514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zh-CN" altLang="en-US" sz="3733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343C34DF-F7DB-48DE-BAAE-C39B85E6F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9067" y="4821767"/>
            <a:ext cx="423514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733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733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Text Box 38">
            <a:extLst>
              <a:ext uri="{FF2B5EF4-FFF2-40B4-BE49-F238E27FC236}">
                <a16:creationId xmlns:a16="http://schemas.microsoft.com/office/drawing/2014/main" id="{05B031CA-3359-0518-1AAF-065A0121A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7467" y="2474384"/>
            <a:ext cx="768351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733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</a:p>
        </p:txBody>
      </p:sp>
      <p:grpSp>
        <p:nvGrpSpPr>
          <p:cNvPr id="17" name="Group 10">
            <a:extLst>
              <a:ext uri="{FF2B5EF4-FFF2-40B4-BE49-F238E27FC236}">
                <a16:creationId xmlns:a16="http://schemas.microsoft.com/office/drawing/2014/main" id="{BAEAA7A1-02BB-9BBA-57A7-5CEDF07B476F}"/>
              </a:ext>
            </a:extLst>
          </p:cNvPr>
          <p:cNvGrpSpPr>
            <a:grpSpLocks/>
          </p:cNvGrpSpPr>
          <p:nvPr/>
        </p:nvGrpSpPr>
        <p:grpSpPr bwMode="auto">
          <a:xfrm>
            <a:off x="2127251" y="2328334"/>
            <a:ext cx="795867" cy="275167"/>
            <a:chOff x="0" y="0"/>
            <a:chExt cx="590" cy="90"/>
          </a:xfrm>
        </p:grpSpPr>
        <p:sp>
          <p:nvSpPr>
            <p:cNvPr id="18" name="Line 41">
              <a:extLst>
                <a:ext uri="{FF2B5EF4-FFF2-40B4-BE49-F238E27FC236}">
                  <a16:creationId xmlns:a16="http://schemas.microsoft.com/office/drawing/2014/main" id="{607B9E76-72DC-0CC5-053A-D67B61C6E4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90"/>
              <a:ext cx="59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  <p:sp>
          <p:nvSpPr>
            <p:cNvPr id="19" name="Line 42">
              <a:extLst>
                <a:ext uri="{FF2B5EF4-FFF2-40B4-BE49-F238E27FC236}">
                  <a16:creationId xmlns:a16="http://schemas.microsoft.com/office/drawing/2014/main" id="{0F390005-D8C4-212B-DAE5-754E7087B2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  <p:sp>
          <p:nvSpPr>
            <p:cNvPr id="20" name="Line 43">
              <a:extLst>
                <a:ext uri="{FF2B5EF4-FFF2-40B4-BE49-F238E27FC236}">
                  <a16:creationId xmlns:a16="http://schemas.microsoft.com/office/drawing/2014/main" id="{6F06A60D-2BC8-863D-B566-B47B8D8F37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</p:grpSp>
      <p:grpSp>
        <p:nvGrpSpPr>
          <p:cNvPr id="21" name="Group 14">
            <a:extLst>
              <a:ext uri="{FF2B5EF4-FFF2-40B4-BE49-F238E27FC236}">
                <a16:creationId xmlns:a16="http://schemas.microsoft.com/office/drawing/2014/main" id="{48CC3732-DE05-5054-92F3-D32187288A26}"/>
              </a:ext>
            </a:extLst>
          </p:cNvPr>
          <p:cNvGrpSpPr>
            <a:grpSpLocks/>
          </p:cNvGrpSpPr>
          <p:nvPr/>
        </p:nvGrpSpPr>
        <p:grpSpPr bwMode="auto">
          <a:xfrm>
            <a:off x="2677585" y="2256368"/>
            <a:ext cx="910167" cy="599017"/>
            <a:chOff x="0" y="0"/>
            <a:chExt cx="408" cy="272"/>
          </a:xfrm>
        </p:grpSpPr>
        <p:sp>
          <p:nvSpPr>
            <p:cNvPr id="22" name="Line 45">
              <a:extLst>
                <a:ext uri="{FF2B5EF4-FFF2-40B4-BE49-F238E27FC236}">
                  <a16:creationId xmlns:a16="http://schemas.microsoft.com/office/drawing/2014/main" id="{E2F8E621-6215-396A-7875-14C0C4117C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4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  <p:sp>
          <p:nvSpPr>
            <p:cNvPr id="23" name="Line 46">
              <a:extLst>
                <a:ext uri="{FF2B5EF4-FFF2-40B4-BE49-F238E27FC236}">
                  <a16:creationId xmlns:a16="http://schemas.microsoft.com/office/drawing/2014/main" id="{25BC2F3A-FDCF-BD9F-692D-ABD21E50AA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" y="0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</p:grpSp>
      <p:sp>
        <p:nvSpPr>
          <p:cNvPr id="24" name="Text Box 38">
            <a:extLst>
              <a:ext uri="{FF2B5EF4-FFF2-40B4-BE49-F238E27FC236}">
                <a16:creationId xmlns:a16="http://schemas.microsoft.com/office/drawing/2014/main" id="{F1A3C99B-D1C7-F2DB-4DA0-8F137633A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5351" y="3945467"/>
            <a:ext cx="76834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733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</a:p>
        </p:txBody>
      </p:sp>
      <p:grpSp>
        <p:nvGrpSpPr>
          <p:cNvPr id="25" name="Group 10">
            <a:extLst>
              <a:ext uri="{FF2B5EF4-FFF2-40B4-BE49-F238E27FC236}">
                <a16:creationId xmlns:a16="http://schemas.microsoft.com/office/drawing/2014/main" id="{D636C5B4-4D59-6D45-3CD3-BDE8F43EA58A}"/>
              </a:ext>
            </a:extLst>
          </p:cNvPr>
          <p:cNvGrpSpPr>
            <a:grpSpLocks/>
          </p:cNvGrpSpPr>
          <p:nvPr/>
        </p:nvGrpSpPr>
        <p:grpSpPr bwMode="auto">
          <a:xfrm>
            <a:off x="2125134" y="3786717"/>
            <a:ext cx="808567" cy="268816"/>
            <a:chOff x="0" y="0"/>
            <a:chExt cx="590" cy="90"/>
          </a:xfrm>
        </p:grpSpPr>
        <p:sp>
          <p:nvSpPr>
            <p:cNvPr id="26" name="Line 41">
              <a:extLst>
                <a:ext uri="{FF2B5EF4-FFF2-40B4-BE49-F238E27FC236}">
                  <a16:creationId xmlns:a16="http://schemas.microsoft.com/office/drawing/2014/main" id="{B0930A24-B8C9-3EB0-8389-3AB7599402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90"/>
              <a:ext cx="59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  <p:sp>
          <p:nvSpPr>
            <p:cNvPr id="27" name="Line 42">
              <a:extLst>
                <a:ext uri="{FF2B5EF4-FFF2-40B4-BE49-F238E27FC236}">
                  <a16:creationId xmlns:a16="http://schemas.microsoft.com/office/drawing/2014/main" id="{5C5B541E-15DA-5B43-2EA4-B1F35D5C2B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  <p:sp>
          <p:nvSpPr>
            <p:cNvPr id="28" name="Line 43">
              <a:extLst>
                <a:ext uri="{FF2B5EF4-FFF2-40B4-BE49-F238E27FC236}">
                  <a16:creationId xmlns:a16="http://schemas.microsoft.com/office/drawing/2014/main" id="{C37B6248-3F1F-497A-F23C-EDFB5CA5E7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</p:grpSp>
      <p:grpSp>
        <p:nvGrpSpPr>
          <p:cNvPr id="29" name="Group 14">
            <a:extLst>
              <a:ext uri="{FF2B5EF4-FFF2-40B4-BE49-F238E27FC236}">
                <a16:creationId xmlns:a16="http://schemas.microsoft.com/office/drawing/2014/main" id="{968184A9-D861-E7F0-60D5-2D3E6CCD0B12}"/>
              </a:ext>
            </a:extLst>
          </p:cNvPr>
          <p:cNvGrpSpPr>
            <a:grpSpLocks/>
          </p:cNvGrpSpPr>
          <p:nvPr/>
        </p:nvGrpSpPr>
        <p:grpSpPr bwMode="auto">
          <a:xfrm>
            <a:off x="2709333" y="3725333"/>
            <a:ext cx="889000" cy="618067"/>
            <a:chOff x="0" y="0"/>
            <a:chExt cx="408" cy="272"/>
          </a:xfrm>
        </p:grpSpPr>
        <p:sp>
          <p:nvSpPr>
            <p:cNvPr id="30" name="Line 45">
              <a:extLst>
                <a:ext uri="{FF2B5EF4-FFF2-40B4-BE49-F238E27FC236}">
                  <a16:creationId xmlns:a16="http://schemas.microsoft.com/office/drawing/2014/main" id="{87C33312-169F-A41A-5DC2-00BB7F01A7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4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  <p:sp>
          <p:nvSpPr>
            <p:cNvPr id="31" name="Line 46">
              <a:extLst>
                <a:ext uri="{FF2B5EF4-FFF2-40B4-BE49-F238E27FC236}">
                  <a16:creationId xmlns:a16="http://schemas.microsoft.com/office/drawing/2014/main" id="{760D90B0-3C98-6973-8E03-9B7934B1E3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" y="0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</p:grpSp>
      <p:sp>
        <p:nvSpPr>
          <p:cNvPr id="32" name="Text Box 38">
            <a:extLst>
              <a:ext uri="{FF2B5EF4-FFF2-40B4-BE49-F238E27FC236}">
                <a16:creationId xmlns:a16="http://schemas.microsoft.com/office/drawing/2014/main" id="{DA0C06A3-89F5-B948-99F7-A55C65959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984" y="5524500"/>
            <a:ext cx="76834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733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grpSp>
        <p:nvGrpSpPr>
          <p:cNvPr id="33" name="Group 10">
            <a:extLst>
              <a:ext uri="{FF2B5EF4-FFF2-40B4-BE49-F238E27FC236}">
                <a16:creationId xmlns:a16="http://schemas.microsoft.com/office/drawing/2014/main" id="{5BCF7915-1CB9-9530-62B1-D48BA4AB7F08}"/>
              </a:ext>
            </a:extLst>
          </p:cNvPr>
          <p:cNvGrpSpPr>
            <a:grpSpLocks/>
          </p:cNvGrpSpPr>
          <p:nvPr/>
        </p:nvGrpSpPr>
        <p:grpSpPr bwMode="auto">
          <a:xfrm>
            <a:off x="2163234" y="5348817"/>
            <a:ext cx="717551" cy="268816"/>
            <a:chOff x="0" y="0"/>
            <a:chExt cx="590" cy="90"/>
          </a:xfrm>
        </p:grpSpPr>
        <p:sp>
          <p:nvSpPr>
            <p:cNvPr id="34" name="Line 41">
              <a:extLst>
                <a:ext uri="{FF2B5EF4-FFF2-40B4-BE49-F238E27FC236}">
                  <a16:creationId xmlns:a16="http://schemas.microsoft.com/office/drawing/2014/main" id="{CF847488-D653-D754-7A9A-8BEFD6CA2F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90"/>
              <a:ext cx="59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  <p:sp>
          <p:nvSpPr>
            <p:cNvPr id="35" name="Line 42">
              <a:extLst>
                <a:ext uri="{FF2B5EF4-FFF2-40B4-BE49-F238E27FC236}">
                  <a16:creationId xmlns:a16="http://schemas.microsoft.com/office/drawing/2014/main" id="{E74906F5-6AE2-40C5-EA9C-D40E858F0E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  <p:sp>
          <p:nvSpPr>
            <p:cNvPr id="36" name="Line 43">
              <a:extLst>
                <a:ext uri="{FF2B5EF4-FFF2-40B4-BE49-F238E27FC236}">
                  <a16:creationId xmlns:a16="http://schemas.microsoft.com/office/drawing/2014/main" id="{D69D4B35-9433-0DF0-494E-61D3DEA126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</p:grpSp>
      <p:grpSp>
        <p:nvGrpSpPr>
          <p:cNvPr id="37" name="Group 14">
            <a:extLst>
              <a:ext uri="{FF2B5EF4-FFF2-40B4-BE49-F238E27FC236}">
                <a16:creationId xmlns:a16="http://schemas.microsoft.com/office/drawing/2014/main" id="{67A4ED29-857B-8649-F79C-7B53CA2BFF13}"/>
              </a:ext>
            </a:extLst>
          </p:cNvPr>
          <p:cNvGrpSpPr>
            <a:grpSpLocks/>
          </p:cNvGrpSpPr>
          <p:nvPr/>
        </p:nvGrpSpPr>
        <p:grpSpPr bwMode="auto">
          <a:xfrm>
            <a:off x="2736851" y="5414434"/>
            <a:ext cx="853016" cy="497417"/>
            <a:chOff x="0" y="0"/>
            <a:chExt cx="408" cy="272"/>
          </a:xfrm>
        </p:grpSpPr>
        <p:sp>
          <p:nvSpPr>
            <p:cNvPr id="38" name="Line 45">
              <a:extLst>
                <a:ext uri="{FF2B5EF4-FFF2-40B4-BE49-F238E27FC236}">
                  <a16:creationId xmlns:a16="http://schemas.microsoft.com/office/drawing/2014/main" id="{F079EC26-4881-F2FC-21A5-F92895A361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4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  <p:sp>
          <p:nvSpPr>
            <p:cNvPr id="39" name="Line 46">
              <a:extLst>
                <a:ext uri="{FF2B5EF4-FFF2-40B4-BE49-F238E27FC236}">
                  <a16:creationId xmlns:a16="http://schemas.microsoft.com/office/drawing/2014/main" id="{5BE41373-192B-DD01-5701-82C7883AC8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" y="0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E314C27C-5A38-2A83-C27E-697519BB40AD}"/>
              </a:ext>
            </a:extLst>
          </p:cNvPr>
          <p:cNvGrpSpPr>
            <a:grpSpLocks/>
          </p:cNvGrpSpPr>
          <p:nvPr/>
        </p:nvGrpSpPr>
        <p:grpSpPr bwMode="auto">
          <a:xfrm>
            <a:off x="3956484" y="314133"/>
            <a:ext cx="7617884" cy="1255184"/>
            <a:chOff x="2893217" y="3815348"/>
            <a:chExt cx="5711148" cy="941466"/>
          </a:xfrm>
        </p:grpSpPr>
        <p:pic>
          <p:nvPicPr>
            <p:cNvPr id="44" name="Picture 51" descr="泡泡框">
              <a:extLst>
                <a:ext uri="{FF2B5EF4-FFF2-40B4-BE49-F238E27FC236}">
                  <a16:creationId xmlns:a16="http://schemas.microsoft.com/office/drawing/2014/main" id="{730070F3-A0B9-1B7C-6754-828B3933D5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673"/>
            <a:stretch>
              <a:fillRect/>
            </a:stretch>
          </p:blipFill>
          <p:spPr bwMode="auto">
            <a:xfrm flipH="1">
              <a:off x="2893217" y="3815348"/>
              <a:ext cx="4690018" cy="941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矩形 7">
              <a:extLst>
                <a:ext uri="{FF2B5EF4-FFF2-40B4-BE49-F238E27FC236}">
                  <a16:creationId xmlns:a16="http://schemas.microsoft.com/office/drawing/2014/main" id="{B4976AB5-B0A7-C5AC-65CB-5838ACD4520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935402" y="4091410"/>
              <a:ext cx="5668963" cy="536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733" b="1" dirty="0">
                  <a:solidFill>
                    <a:srgbClr val="993300"/>
                  </a:solidFill>
                  <a:latin typeface="+mn-lt"/>
                  <a:ea typeface="+mn-ea"/>
                  <a:cs typeface="+mn-ea"/>
                  <a:sym typeface="+mn-lt"/>
                </a:rPr>
                <a:t>按</a:t>
              </a:r>
              <a:r>
                <a:rPr lang="zh-CN" altLang="en-US" sz="3733" b="1" dirty="0">
                  <a:solidFill>
                    <a:srgbClr val="FF3399"/>
                  </a:solidFill>
                  <a:latin typeface="+mn-lt"/>
                  <a:ea typeface="+mn-ea"/>
                  <a:cs typeface="+mn-ea"/>
                  <a:sym typeface="+mn-lt"/>
                </a:rPr>
                <a:t>从左到右</a:t>
              </a:r>
              <a:r>
                <a:rPr lang="zh-CN" altLang="en-US" sz="3733" b="1" dirty="0">
                  <a:solidFill>
                    <a:srgbClr val="993300"/>
                  </a:solidFill>
                  <a:latin typeface="+mn-lt"/>
                  <a:ea typeface="+mn-ea"/>
                  <a:cs typeface="+mn-ea"/>
                  <a:sym typeface="+mn-lt"/>
                </a:rPr>
                <a:t>的顺序来计算。</a:t>
              </a:r>
            </a:p>
          </p:txBody>
        </p:sp>
      </p:grpSp>
      <p:grpSp>
        <p:nvGrpSpPr>
          <p:cNvPr id="46" name="组合 23">
            <a:extLst>
              <a:ext uri="{FF2B5EF4-FFF2-40B4-BE49-F238E27FC236}">
                <a16:creationId xmlns:a16="http://schemas.microsoft.com/office/drawing/2014/main" id="{9E44E1CF-2D9C-11A5-0AC5-1C16C52D9204}"/>
              </a:ext>
            </a:extLst>
          </p:cNvPr>
          <p:cNvGrpSpPr>
            <a:grpSpLocks/>
          </p:cNvGrpSpPr>
          <p:nvPr/>
        </p:nvGrpSpPr>
        <p:grpSpPr bwMode="auto">
          <a:xfrm>
            <a:off x="6637867" y="2283885"/>
            <a:ext cx="800100" cy="247649"/>
            <a:chOff x="1362075" y="2609850"/>
            <a:chExt cx="600075" cy="185738"/>
          </a:xfrm>
        </p:grpSpPr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DE020EBD-65E4-63CD-08B8-6C668F4F859E}"/>
                </a:ext>
              </a:extLst>
            </p:cNvPr>
            <p:cNvCxnSpPr/>
            <p:nvPr/>
          </p:nvCxnSpPr>
          <p:spPr>
            <a:xfrm>
              <a:off x="1362075" y="2609850"/>
              <a:ext cx="0" cy="1857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733B6192-B10C-B5D8-64C8-925383F1E3B9}"/>
                </a:ext>
              </a:extLst>
            </p:cNvPr>
            <p:cNvCxnSpPr/>
            <p:nvPr/>
          </p:nvCxnSpPr>
          <p:spPr>
            <a:xfrm>
              <a:off x="1362075" y="2786063"/>
              <a:ext cx="6000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23D692A3-63C3-554E-A136-B9C225147A03}"/>
                </a:ext>
              </a:extLst>
            </p:cNvPr>
            <p:cNvCxnSpPr/>
            <p:nvPr/>
          </p:nvCxnSpPr>
          <p:spPr>
            <a:xfrm flipV="1">
              <a:off x="1962150" y="2609850"/>
              <a:ext cx="0" cy="18573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9">
            <a:extLst>
              <a:ext uri="{FF2B5EF4-FFF2-40B4-BE49-F238E27FC236}">
                <a16:creationId xmlns:a16="http://schemas.microsoft.com/office/drawing/2014/main" id="{90865326-D848-805A-F797-8A39F3437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536" y="2461515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4267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TextBox 9">
            <a:extLst>
              <a:ext uri="{FF2B5EF4-FFF2-40B4-BE49-F238E27FC236}">
                <a16:creationId xmlns:a16="http://schemas.microsoft.com/office/drawing/2014/main" id="{D540D45A-5391-5A7A-0F7D-127D9EBED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3033" y="4013200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endParaRPr lang="zh-CN" altLang="en-US" sz="4267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" name="TextBox 9">
            <a:extLst>
              <a:ext uri="{FF2B5EF4-FFF2-40B4-BE49-F238E27FC236}">
                <a16:creationId xmlns:a16="http://schemas.microsoft.com/office/drawing/2014/main" id="{BC64869C-AB38-9E4B-F425-588ABD06B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4067" y="5600700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endParaRPr lang="zh-CN" altLang="en-US" sz="4267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0" name="Group 14">
            <a:extLst>
              <a:ext uri="{FF2B5EF4-FFF2-40B4-BE49-F238E27FC236}">
                <a16:creationId xmlns:a16="http://schemas.microsoft.com/office/drawing/2014/main" id="{995BF164-6EED-FD67-8BBC-59BF420F0EC7}"/>
              </a:ext>
            </a:extLst>
          </p:cNvPr>
          <p:cNvGrpSpPr>
            <a:grpSpLocks/>
          </p:cNvGrpSpPr>
          <p:nvPr/>
        </p:nvGrpSpPr>
        <p:grpSpPr bwMode="auto">
          <a:xfrm>
            <a:off x="7205518" y="2318503"/>
            <a:ext cx="910167" cy="599017"/>
            <a:chOff x="0" y="0"/>
            <a:chExt cx="408" cy="272"/>
          </a:xfrm>
        </p:grpSpPr>
        <p:sp>
          <p:nvSpPr>
            <p:cNvPr id="71" name="Line 45">
              <a:extLst>
                <a:ext uri="{FF2B5EF4-FFF2-40B4-BE49-F238E27FC236}">
                  <a16:creationId xmlns:a16="http://schemas.microsoft.com/office/drawing/2014/main" id="{D55E0AFC-62CC-6295-9B8C-36969741D7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4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  <p:sp>
          <p:nvSpPr>
            <p:cNvPr id="72" name="Line 46">
              <a:extLst>
                <a:ext uri="{FF2B5EF4-FFF2-40B4-BE49-F238E27FC236}">
                  <a16:creationId xmlns:a16="http://schemas.microsoft.com/office/drawing/2014/main" id="{A29EB147-9E9F-42F1-EAAC-1B98B50D2D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" y="0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</p:grpSp>
      <p:grpSp>
        <p:nvGrpSpPr>
          <p:cNvPr id="73" name="组合 23">
            <a:extLst>
              <a:ext uri="{FF2B5EF4-FFF2-40B4-BE49-F238E27FC236}">
                <a16:creationId xmlns:a16="http://schemas.microsoft.com/office/drawing/2014/main" id="{3A7C6692-EEAF-A446-50B9-CAF6BE7C1661}"/>
              </a:ext>
            </a:extLst>
          </p:cNvPr>
          <p:cNvGrpSpPr>
            <a:grpSpLocks/>
          </p:cNvGrpSpPr>
          <p:nvPr/>
        </p:nvGrpSpPr>
        <p:grpSpPr bwMode="auto">
          <a:xfrm>
            <a:off x="6792103" y="3760145"/>
            <a:ext cx="800100" cy="247649"/>
            <a:chOff x="1362075" y="2609850"/>
            <a:chExt cx="600075" cy="185738"/>
          </a:xfrm>
        </p:grpSpPr>
        <p:cxnSp>
          <p:nvCxnSpPr>
            <p:cNvPr id="74" name="直接连接符 73">
              <a:extLst>
                <a:ext uri="{FF2B5EF4-FFF2-40B4-BE49-F238E27FC236}">
                  <a16:creationId xmlns:a16="http://schemas.microsoft.com/office/drawing/2014/main" id="{9D28D3E5-0F00-001F-4946-66B315431D5B}"/>
                </a:ext>
              </a:extLst>
            </p:cNvPr>
            <p:cNvCxnSpPr/>
            <p:nvPr/>
          </p:nvCxnSpPr>
          <p:spPr>
            <a:xfrm>
              <a:off x="1362075" y="2609850"/>
              <a:ext cx="0" cy="1857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>
              <a:extLst>
                <a:ext uri="{FF2B5EF4-FFF2-40B4-BE49-F238E27FC236}">
                  <a16:creationId xmlns:a16="http://schemas.microsoft.com/office/drawing/2014/main" id="{258B59B9-ED87-D431-78C9-696481ED7978}"/>
                </a:ext>
              </a:extLst>
            </p:cNvPr>
            <p:cNvCxnSpPr/>
            <p:nvPr/>
          </p:nvCxnSpPr>
          <p:spPr>
            <a:xfrm>
              <a:off x="1362075" y="2786063"/>
              <a:ext cx="6000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箭头连接符 75">
              <a:extLst>
                <a:ext uri="{FF2B5EF4-FFF2-40B4-BE49-F238E27FC236}">
                  <a16:creationId xmlns:a16="http://schemas.microsoft.com/office/drawing/2014/main" id="{FE2CAA3A-F347-2FF3-7D8A-A3A35B9E44D4}"/>
                </a:ext>
              </a:extLst>
            </p:cNvPr>
            <p:cNvCxnSpPr/>
            <p:nvPr/>
          </p:nvCxnSpPr>
          <p:spPr>
            <a:xfrm flipV="1">
              <a:off x="1962150" y="2609850"/>
              <a:ext cx="0" cy="18573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14">
            <a:extLst>
              <a:ext uri="{FF2B5EF4-FFF2-40B4-BE49-F238E27FC236}">
                <a16:creationId xmlns:a16="http://schemas.microsoft.com/office/drawing/2014/main" id="{FB769E74-48BE-83CD-2078-4B852AF3F740}"/>
              </a:ext>
            </a:extLst>
          </p:cNvPr>
          <p:cNvGrpSpPr>
            <a:grpSpLocks/>
          </p:cNvGrpSpPr>
          <p:nvPr/>
        </p:nvGrpSpPr>
        <p:grpSpPr bwMode="auto">
          <a:xfrm>
            <a:off x="7387186" y="3813051"/>
            <a:ext cx="910167" cy="599017"/>
            <a:chOff x="0" y="0"/>
            <a:chExt cx="408" cy="272"/>
          </a:xfrm>
        </p:grpSpPr>
        <p:sp>
          <p:nvSpPr>
            <p:cNvPr id="78" name="Line 45">
              <a:extLst>
                <a:ext uri="{FF2B5EF4-FFF2-40B4-BE49-F238E27FC236}">
                  <a16:creationId xmlns:a16="http://schemas.microsoft.com/office/drawing/2014/main" id="{79E4CCC6-32F0-0C60-E741-2F127CC4DC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4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  <p:sp>
          <p:nvSpPr>
            <p:cNvPr id="79" name="Line 46">
              <a:extLst>
                <a:ext uri="{FF2B5EF4-FFF2-40B4-BE49-F238E27FC236}">
                  <a16:creationId xmlns:a16="http://schemas.microsoft.com/office/drawing/2014/main" id="{41AE7B4B-01D0-066C-63A9-CECAD9E42E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" y="0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</p:grpSp>
      <p:grpSp>
        <p:nvGrpSpPr>
          <p:cNvPr id="80" name="组合 23">
            <a:extLst>
              <a:ext uri="{FF2B5EF4-FFF2-40B4-BE49-F238E27FC236}">
                <a16:creationId xmlns:a16="http://schemas.microsoft.com/office/drawing/2014/main" id="{DE7A0894-93E0-670F-1F0B-FF9043C489CC}"/>
              </a:ext>
            </a:extLst>
          </p:cNvPr>
          <p:cNvGrpSpPr>
            <a:grpSpLocks/>
          </p:cNvGrpSpPr>
          <p:nvPr/>
        </p:nvGrpSpPr>
        <p:grpSpPr bwMode="auto">
          <a:xfrm>
            <a:off x="6571766" y="5434709"/>
            <a:ext cx="800100" cy="247649"/>
            <a:chOff x="1362075" y="2609850"/>
            <a:chExt cx="600075" cy="185738"/>
          </a:xfrm>
        </p:grpSpPr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D4BD853D-9002-341D-CC1A-6FC3C87EED12}"/>
                </a:ext>
              </a:extLst>
            </p:cNvPr>
            <p:cNvCxnSpPr/>
            <p:nvPr/>
          </p:nvCxnSpPr>
          <p:spPr>
            <a:xfrm>
              <a:off x="1362075" y="2609850"/>
              <a:ext cx="0" cy="1857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DD08229B-2A47-5417-B52A-1745CEB959CB}"/>
                </a:ext>
              </a:extLst>
            </p:cNvPr>
            <p:cNvCxnSpPr/>
            <p:nvPr/>
          </p:nvCxnSpPr>
          <p:spPr>
            <a:xfrm>
              <a:off x="1362075" y="2786063"/>
              <a:ext cx="6000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箭头连接符 82">
              <a:extLst>
                <a:ext uri="{FF2B5EF4-FFF2-40B4-BE49-F238E27FC236}">
                  <a16:creationId xmlns:a16="http://schemas.microsoft.com/office/drawing/2014/main" id="{6CC4EEF9-DF16-8D47-678D-4725D4359D30}"/>
                </a:ext>
              </a:extLst>
            </p:cNvPr>
            <p:cNvCxnSpPr/>
            <p:nvPr/>
          </p:nvCxnSpPr>
          <p:spPr>
            <a:xfrm flipV="1">
              <a:off x="1962150" y="2609850"/>
              <a:ext cx="0" cy="18573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14">
            <a:extLst>
              <a:ext uri="{FF2B5EF4-FFF2-40B4-BE49-F238E27FC236}">
                <a16:creationId xmlns:a16="http://schemas.microsoft.com/office/drawing/2014/main" id="{C0824A2B-4EC3-8D75-B03F-CC3CD309778D}"/>
              </a:ext>
            </a:extLst>
          </p:cNvPr>
          <p:cNvGrpSpPr>
            <a:grpSpLocks/>
          </p:cNvGrpSpPr>
          <p:nvPr/>
        </p:nvGrpSpPr>
        <p:grpSpPr bwMode="auto">
          <a:xfrm>
            <a:off x="7139417" y="5396175"/>
            <a:ext cx="910167" cy="599017"/>
            <a:chOff x="0" y="0"/>
            <a:chExt cx="408" cy="272"/>
          </a:xfrm>
        </p:grpSpPr>
        <p:sp>
          <p:nvSpPr>
            <p:cNvPr id="85" name="Line 45">
              <a:extLst>
                <a:ext uri="{FF2B5EF4-FFF2-40B4-BE49-F238E27FC236}">
                  <a16:creationId xmlns:a16="http://schemas.microsoft.com/office/drawing/2014/main" id="{A89DA90C-EF41-2094-FA45-7B571B03C7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4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>
                <a:cs typeface="+mn-ea"/>
                <a:sym typeface="+mn-lt"/>
              </a:endParaRPr>
            </a:p>
          </p:txBody>
        </p:sp>
        <p:sp>
          <p:nvSpPr>
            <p:cNvPr id="86" name="Line 46">
              <a:extLst>
                <a:ext uri="{FF2B5EF4-FFF2-40B4-BE49-F238E27FC236}">
                  <a16:creationId xmlns:a16="http://schemas.microsoft.com/office/drawing/2014/main" id="{A2FF39C5-3D89-A8A4-D222-B839202AF3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" y="0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33" b="1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416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24" grpId="0"/>
      <p:bldP spid="32" grpId="0"/>
      <p:bldP spid="50" grpId="0"/>
      <p:bldP spid="58" grpId="0"/>
      <p:bldP spid="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E1208A51-5BDE-458A-8325-E3D8BCA5E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2071" y="5195994"/>
            <a:ext cx="1193293" cy="1252155"/>
          </a:xfrm>
          <a:prstGeom prst="rect">
            <a:avLst/>
          </a:prstGeom>
        </p:spPr>
      </p:pic>
      <p:sp>
        <p:nvSpPr>
          <p:cNvPr id="2" name="Rectangle 26">
            <a:extLst>
              <a:ext uri="{FF2B5EF4-FFF2-40B4-BE49-F238E27FC236}">
                <a16:creationId xmlns:a16="http://schemas.microsoft.com/office/drawing/2014/main" id="{C6C13775-F5A2-7CD8-0B2D-951CBBE85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507" y="489177"/>
            <a:ext cx="2771444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4267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cs typeface="+mn-ea"/>
                <a:sym typeface="+mn-lt"/>
              </a:rPr>
              <a:t>新知探究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DAC958F-13EC-3E8B-188A-9AD29863D27E}"/>
              </a:ext>
            </a:extLst>
          </p:cNvPr>
          <p:cNvSpPr txBox="1"/>
          <p:nvPr/>
        </p:nvSpPr>
        <p:spPr>
          <a:xfrm>
            <a:off x="846977" y="1270685"/>
            <a:ext cx="7803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cs typeface="+mn-ea"/>
                <a:sym typeface="+mn-lt"/>
              </a:rPr>
              <a:t>仔细观察图片，你发现了什么信息？</a:t>
            </a: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8158D1BE-3A1B-C545-BCF9-16370E352DAC}"/>
              </a:ext>
            </a:extLst>
          </p:cNvPr>
          <p:cNvSpPr/>
          <p:nvPr/>
        </p:nvSpPr>
        <p:spPr>
          <a:xfrm>
            <a:off x="1579929" y="5060047"/>
            <a:ext cx="4995817" cy="1054535"/>
          </a:xfrm>
          <a:prstGeom prst="wedgeRoundRectCallout">
            <a:avLst>
              <a:gd name="adj1" fmla="val -55944"/>
              <a:gd name="adj2" fmla="val 26892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8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湖里原来有</a:t>
            </a:r>
            <a:r>
              <a:rPr lang="en-US" altLang="zh-CN" sz="28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4</a:t>
            </a:r>
            <a:r>
              <a:rPr lang="zh-CN" altLang="en-US" sz="28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只天鹅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，</a:t>
            </a:r>
            <a:r>
              <a:rPr lang="zh-CN" altLang="en-US" sz="28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飞来</a:t>
            </a:r>
            <a:r>
              <a:rPr lang="en-US" altLang="zh-CN" sz="28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3</a:t>
            </a:r>
            <a:r>
              <a:rPr lang="zh-CN" altLang="en-US" sz="28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只后，又飞走</a:t>
            </a:r>
            <a:r>
              <a:rPr lang="en-US" altLang="zh-CN" sz="28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2</a:t>
            </a:r>
            <a:r>
              <a:rPr lang="zh-CN" altLang="en-US" sz="28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只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19680F3-4EDA-7003-4BC9-1A2E44B32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5149" y="5233011"/>
            <a:ext cx="784855" cy="1317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9929E54E-F4DE-17F1-6AA7-523EA9ECAEB6}"/>
              </a:ext>
            </a:extLst>
          </p:cNvPr>
          <p:cNvSpPr/>
          <p:nvPr/>
        </p:nvSpPr>
        <p:spPr>
          <a:xfrm>
            <a:off x="6704078" y="5005845"/>
            <a:ext cx="3701665" cy="646332"/>
          </a:xfrm>
          <a:prstGeom prst="wedgeRoundRectCallout">
            <a:avLst>
              <a:gd name="adj1" fmla="val 55978"/>
              <a:gd name="adj2" fmla="val 39089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你能提出什么问题呢？</a:t>
            </a:r>
          </a:p>
        </p:txBody>
      </p: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7704E09F-F46C-20AC-12C0-547EA1F3013E}"/>
              </a:ext>
            </a:extLst>
          </p:cNvPr>
          <p:cNvSpPr/>
          <p:nvPr/>
        </p:nvSpPr>
        <p:spPr>
          <a:xfrm>
            <a:off x="1526332" y="5241163"/>
            <a:ext cx="4109289" cy="692301"/>
          </a:xfrm>
          <a:prstGeom prst="wedgeRoundRectCallout">
            <a:avLst>
              <a:gd name="adj1" fmla="val -56249"/>
              <a:gd name="adj2" fmla="val 40226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湖里现在有多少只天鹅？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BADF4B-BA3E-4277-BB0F-544CA830BF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63" y="1977865"/>
            <a:ext cx="9419273" cy="290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31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9F1B991-1E51-29F0-A840-0E5A64FF9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116" y="452150"/>
            <a:ext cx="2883614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189" indent="-457189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267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分析问题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1D5FD23-CD8C-E46E-9777-6606815764D0}"/>
              </a:ext>
            </a:extLst>
          </p:cNvPr>
          <p:cNvGrpSpPr/>
          <p:nvPr/>
        </p:nvGrpSpPr>
        <p:grpSpPr>
          <a:xfrm>
            <a:off x="684380" y="1401969"/>
            <a:ext cx="1983036" cy="1156771"/>
            <a:chOff x="881349" y="1795749"/>
            <a:chExt cx="1983036" cy="1156771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F3AB05E0-C5B7-1249-29AF-60B4F54BAAFE}"/>
                </a:ext>
              </a:extLst>
            </p:cNvPr>
            <p:cNvSpPr/>
            <p:nvPr/>
          </p:nvSpPr>
          <p:spPr>
            <a:xfrm>
              <a:off x="881349" y="1795749"/>
              <a:ext cx="1983036" cy="11567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B18A07E2-C26D-60F4-2EE7-4BE94C0045B2}"/>
                </a:ext>
              </a:extLst>
            </p:cNvPr>
            <p:cNvSpPr txBox="1"/>
            <p:nvPr/>
          </p:nvSpPr>
          <p:spPr>
            <a:xfrm>
              <a:off x="1013552" y="1828800"/>
              <a:ext cx="180676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原来有</a:t>
              </a:r>
              <a:r>
                <a:rPr lang="en-US" altLang="zh-CN" sz="3200" b="1" dirty="0">
                  <a:cs typeface="+mn-ea"/>
                  <a:sym typeface="+mn-lt"/>
                </a:rPr>
                <a:t>4</a:t>
              </a:r>
              <a:r>
                <a:rPr lang="zh-CN" altLang="en-US" sz="3200" b="1" dirty="0">
                  <a:cs typeface="+mn-ea"/>
                  <a:sym typeface="+mn-lt"/>
                </a:rPr>
                <a:t>只天鹅</a:t>
              </a:r>
            </a:p>
          </p:txBody>
        </p:sp>
      </p:grpSp>
      <p:sp>
        <p:nvSpPr>
          <p:cNvPr id="6" name="箭头: 右 5">
            <a:extLst>
              <a:ext uri="{FF2B5EF4-FFF2-40B4-BE49-F238E27FC236}">
                <a16:creationId xmlns:a16="http://schemas.microsoft.com/office/drawing/2014/main" id="{10F078AD-3EE6-8D5D-6B47-96291F94EA7E}"/>
              </a:ext>
            </a:extLst>
          </p:cNvPr>
          <p:cNvSpPr/>
          <p:nvPr/>
        </p:nvSpPr>
        <p:spPr>
          <a:xfrm>
            <a:off x="2709019" y="1649486"/>
            <a:ext cx="1022684" cy="66173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56EF0EA-DF6A-2CC6-C87D-D353F8F7248D}"/>
              </a:ext>
            </a:extLst>
          </p:cNvPr>
          <p:cNvGrpSpPr/>
          <p:nvPr/>
        </p:nvGrpSpPr>
        <p:grpSpPr>
          <a:xfrm>
            <a:off x="3773306" y="1639266"/>
            <a:ext cx="1794590" cy="682176"/>
            <a:chOff x="930043" y="1795749"/>
            <a:chExt cx="1983036" cy="1156771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00279EC4-79A8-6075-2938-26831F43C3CE}"/>
                </a:ext>
              </a:extLst>
            </p:cNvPr>
            <p:cNvSpPr/>
            <p:nvPr/>
          </p:nvSpPr>
          <p:spPr>
            <a:xfrm>
              <a:off x="930043" y="1795749"/>
              <a:ext cx="1983036" cy="11567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F9BB42F-DD1B-0D85-15C9-37C43E4F3D6F}"/>
                </a:ext>
              </a:extLst>
            </p:cNvPr>
            <p:cNvSpPr txBox="1"/>
            <p:nvPr/>
          </p:nvSpPr>
          <p:spPr>
            <a:xfrm>
              <a:off x="1054578" y="1884435"/>
              <a:ext cx="1802138" cy="991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飞来</a:t>
              </a:r>
              <a:r>
                <a:rPr lang="en-US" altLang="zh-CN" sz="3200" b="1" dirty="0">
                  <a:cs typeface="+mn-ea"/>
                  <a:sym typeface="+mn-lt"/>
                </a:rPr>
                <a:t>3</a:t>
              </a:r>
              <a:r>
                <a:rPr lang="zh-CN" altLang="en-US" sz="3200" b="1" dirty="0">
                  <a:cs typeface="+mn-ea"/>
                  <a:sym typeface="+mn-lt"/>
                </a:rPr>
                <a:t>只</a:t>
              </a:r>
            </a:p>
          </p:txBody>
        </p:sp>
      </p:grpSp>
      <p:sp>
        <p:nvSpPr>
          <p:cNvPr id="10" name="箭头: 右 9">
            <a:extLst>
              <a:ext uri="{FF2B5EF4-FFF2-40B4-BE49-F238E27FC236}">
                <a16:creationId xmlns:a16="http://schemas.microsoft.com/office/drawing/2014/main" id="{6542F28B-7351-C745-6C84-7517C73D2CB2}"/>
              </a:ext>
            </a:extLst>
          </p:cNvPr>
          <p:cNvSpPr/>
          <p:nvPr/>
        </p:nvSpPr>
        <p:spPr>
          <a:xfrm>
            <a:off x="5609499" y="1649486"/>
            <a:ext cx="1022684" cy="66173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0C413DA-592E-E6F5-AF86-3F3C287C0616}"/>
              </a:ext>
            </a:extLst>
          </p:cNvPr>
          <p:cNvGrpSpPr/>
          <p:nvPr/>
        </p:nvGrpSpPr>
        <p:grpSpPr>
          <a:xfrm>
            <a:off x="6673786" y="1630714"/>
            <a:ext cx="1830685" cy="699281"/>
            <a:chOff x="941017" y="1817201"/>
            <a:chExt cx="1983036" cy="680852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E255982B-31EF-686D-20B3-34AF6F8BAA9D}"/>
                </a:ext>
              </a:extLst>
            </p:cNvPr>
            <p:cNvSpPr/>
            <p:nvPr/>
          </p:nvSpPr>
          <p:spPr>
            <a:xfrm>
              <a:off x="941017" y="1817201"/>
              <a:ext cx="1983036" cy="68085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201F6E64-61D9-CE3D-5C07-FCDF0D381D43}"/>
                </a:ext>
              </a:extLst>
            </p:cNvPr>
            <p:cNvSpPr txBox="1"/>
            <p:nvPr/>
          </p:nvSpPr>
          <p:spPr>
            <a:xfrm>
              <a:off x="1029151" y="1873667"/>
              <a:ext cx="1806766" cy="569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飞走</a:t>
              </a:r>
              <a:r>
                <a:rPr lang="en-US" altLang="zh-CN" sz="3200" b="1" dirty="0">
                  <a:cs typeface="+mn-ea"/>
                  <a:sym typeface="+mn-lt"/>
                </a:rPr>
                <a:t>2</a:t>
              </a:r>
              <a:r>
                <a:rPr lang="zh-CN" altLang="en-US" sz="3200" b="1" dirty="0">
                  <a:cs typeface="+mn-ea"/>
                  <a:sym typeface="+mn-lt"/>
                </a:rPr>
                <a:t>只</a:t>
              </a:r>
            </a:p>
          </p:txBody>
        </p:sp>
      </p:grpSp>
      <p:sp>
        <p:nvSpPr>
          <p:cNvPr id="14" name="箭头: 右 13">
            <a:extLst>
              <a:ext uri="{FF2B5EF4-FFF2-40B4-BE49-F238E27FC236}">
                <a16:creationId xmlns:a16="http://schemas.microsoft.com/office/drawing/2014/main" id="{B787DFFF-CCDC-6008-F0D9-F1A521630A2B}"/>
              </a:ext>
            </a:extLst>
          </p:cNvPr>
          <p:cNvSpPr/>
          <p:nvPr/>
        </p:nvSpPr>
        <p:spPr>
          <a:xfrm>
            <a:off x="8546074" y="1649486"/>
            <a:ext cx="1022684" cy="66173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36B9E42-4858-340F-E50C-BE19EA35708D}"/>
              </a:ext>
            </a:extLst>
          </p:cNvPr>
          <p:cNvGrpSpPr/>
          <p:nvPr/>
        </p:nvGrpSpPr>
        <p:grpSpPr>
          <a:xfrm>
            <a:off x="9610361" y="1401540"/>
            <a:ext cx="2054356" cy="1157629"/>
            <a:chOff x="881349" y="1795749"/>
            <a:chExt cx="1983036" cy="115677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B5762D04-6330-6B6D-A998-3B6DDA6EB4B4}"/>
                </a:ext>
              </a:extLst>
            </p:cNvPr>
            <p:cNvSpPr/>
            <p:nvPr/>
          </p:nvSpPr>
          <p:spPr>
            <a:xfrm>
              <a:off x="881349" y="1795749"/>
              <a:ext cx="1983036" cy="11567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9DE6010E-CE9C-808D-E1A4-6DBB43E5E9B8}"/>
                </a:ext>
              </a:extLst>
            </p:cNvPr>
            <p:cNvSpPr txBox="1"/>
            <p:nvPr/>
          </p:nvSpPr>
          <p:spPr>
            <a:xfrm>
              <a:off x="989078" y="1835924"/>
              <a:ext cx="1839219" cy="1076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现在一共多少只？</a:t>
              </a: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87415FAC-D48A-531F-E76E-E5AEC4E16A59}"/>
              </a:ext>
            </a:extLst>
          </p:cNvPr>
          <p:cNvSpPr txBox="1"/>
          <p:nvPr/>
        </p:nvSpPr>
        <p:spPr>
          <a:xfrm>
            <a:off x="1398419" y="3232882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cs typeface="+mn-ea"/>
                <a:sym typeface="+mn-lt"/>
              </a:rPr>
              <a:t>4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B2652C-44F1-2513-2904-2F6E1614A16D}"/>
              </a:ext>
            </a:extLst>
          </p:cNvPr>
          <p:cNvSpPr txBox="1"/>
          <p:nvPr/>
        </p:nvSpPr>
        <p:spPr>
          <a:xfrm>
            <a:off x="1309187" y="2562001"/>
            <a:ext cx="1015663" cy="6136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  <a:cs typeface="+mn-ea"/>
                <a:sym typeface="+mn-lt"/>
              </a:rPr>
              <a:t>…</a:t>
            </a:r>
            <a:endParaRPr lang="zh-CN" altLang="en-US" sz="54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C8ABF17-0696-BF00-1210-48FE242D06FD}"/>
              </a:ext>
            </a:extLst>
          </p:cNvPr>
          <p:cNvSpPr txBox="1"/>
          <p:nvPr/>
        </p:nvSpPr>
        <p:spPr>
          <a:xfrm>
            <a:off x="4430377" y="3232882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cs typeface="+mn-ea"/>
                <a:sym typeface="+mn-lt"/>
              </a:rPr>
              <a:t>3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F195E57-C84D-B45E-7B2B-A8BA08714CB0}"/>
              </a:ext>
            </a:extLst>
          </p:cNvPr>
          <p:cNvSpPr txBox="1"/>
          <p:nvPr/>
        </p:nvSpPr>
        <p:spPr>
          <a:xfrm>
            <a:off x="4341145" y="2562001"/>
            <a:ext cx="1015663" cy="6136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  <a:cs typeface="+mn-ea"/>
                <a:sym typeface="+mn-lt"/>
              </a:rPr>
              <a:t>…</a:t>
            </a:r>
            <a:endParaRPr lang="zh-CN" altLang="en-US" sz="54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9209FE4-D18C-6D49-968B-E6840DA68D69}"/>
              </a:ext>
            </a:extLst>
          </p:cNvPr>
          <p:cNvSpPr txBox="1"/>
          <p:nvPr/>
        </p:nvSpPr>
        <p:spPr>
          <a:xfrm>
            <a:off x="7209671" y="3232882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cs typeface="+mn-ea"/>
                <a:sym typeface="+mn-lt"/>
              </a:rPr>
              <a:t>2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A56D46C-B5AC-0272-B18A-B7913E519F56}"/>
              </a:ext>
            </a:extLst>
          </p:cNvPr>
          <p:cNvSpPr txBox="1"/>
          <p:nvPr/>
        </p:nvSpPr>
        <p:spPr>
          <a:xfrm>
            <a:off x="7113587" y="2562002"/>
            <a:ext cx="1015663" cy="8922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  <a:cs typeface="+mn-ea"/>
                <a:sym typeface="+mn-lt"/>
              </a:rPr>
              <a:t>…</a:t>
            </a:r>
            <a:endParaRPr lang="zh-CN" altLang="en-US" sz="54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AFF8EB9-5F3D-4CDA-988D-DCFB64F6840A}"/>
              </a:ext>
            </a:extLst>
          </p:cNvPr>
          <p:cNvSpPr txBox="1"/>
          <p:nvPr/>
        </p:nvSpPr>
        <p:spPr>
          <a:xfrm>
            <a:off x="3034713" y="3232882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cs typeface="+mn-ea"/>
                <a:sym typeface="+mn-lt"/>
              </a:rPr>
              <a:t>+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4E08253-1ADF-A2EA-CF34-CD034CD1F707}"/>
              </a:ext>
            </a:extLst>
          </p:cNvPr>
          <p:cNvSpPr txBox="1"/>
          <p:nvPr/>
        </p:nvSpPr>
        <p:spPr>
          <a:xfrm>
            <a:off x="5841208" y="3232882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+mn-ea"/>
                <a:cs typeface="+mn-ea"/>
                <a:sym typeface="+mn-lt"/>
              </a:rPr>
              <a:t>-</a:t>
            </a:r>
            <a:endParaRPr lang="zh-CN" altLang="en-US" sz="4000" b="1" dirty="0">
              <a:latin typeface="+mn-ea"/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E5A6088-66E0-772A-6D75-720A5678D197}"/>
              </a:ext>
            </a:extLst>
          </p:cNvPr>
          <p:cNvSpPr txBox="1"/>
          <p:nvPr/>
        </p:nvSpPr>
        <p:spPr>
          <a:xfrm>
            <a:off x="8772202" y="3232882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cs typeface="+mn-ea"/>
                <a:sym typeface="+mn-lt"/>
              </a:rPr>
              <a:t>=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AE8CA93-350B-2A1E-B5D6-7D0ED22C7465}"/>
              </a:ext>
            </a:extLst>
          </p:cNvPr>
          <p:cNvSpPr/>
          <p:nvPr/>
        </p:nvSpPr>
        <p:spPr>
          <a:xfrm>
            <a:off x="10318702" y="3267988"/>
            <a:ext cx="637674" cy="6376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2" name="Group 4">
            <a:extLst>
              <a:ext uri="{FF2B5EF4-FFF2-40B4-BE49-F238E27FC236}">
                <a16:creationId xmlns:a16="http://schemas.microsoft.com/office/drawing/2014/main" id="{65EC2020-DAD1-8D99-2BFB-98FEE0EDDEE2}"/>
              </a:ext>
            </a:extLst>
          </p:cNvPr>
          <p:cNvGrpSpPr>
            <a:grpSpLocks/>
          </p:cNvGrpSpPr>
          <p:nvPr/>
        </p:nvGrpSpPr>
        <p:grpSpPr bwMode="auto">
          <a:xfrm>
            <a:off x="1614991" y="3935623"/>
            <a:ext cx="3001076" cy="272820"/>
            <a:chOff x="0" y="0"/>
            <a:chExt cx="590" cy="90"/>
          </a:xfrm>
        </p:grpSpPr>
        <p:sp>
          <p:nvSpPr>
            <p:cNvPr id="33" name="Line 20">
              <a:extLst>
                <a:ext uri="{FF2B5EF4-FFF2-40B4-BE49-F238E27FC236}">
                  <a16:creationId xmlns:a16="http://schemas.microsoft.com/office/drawing/2014/main" id="{6144F2E7-5AEB-BA0A-B0B0-AE77900C29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90"/>
              <a:ext cx="59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4267" b="1">
                <a:cs typeface="+mn-ea"/>
                <a:sym typeface="+mn-lt"/>
              </a:endParaRPr>
            </a:p>
          </p:txBody>
        </p:sp>
        <p:sp>
          <p:nvSpPr>
            <p:cNvPr id="34" name="Line 21">
              <a:extLst>
                <a:ext uri="{FF2B5EF4-FFF2-40B4-BE49-F238E27FC236}">
                  <a16:creationId xmlns:a16="http://schemas.microsoft.com/office/drawing/2014/main" id="{0FA344C7-33D1-9A3E-5B56-7C883F7B5B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4267" b="1">
                <a:cs typeface="+mn-ea"/>
                <a:sym typeface="+mn-lt"/>
              </a:endParaRPr>
            </a:p>
          </p:txBody>
        </p:sp>
        <p:sp>
          <p:nvSpPr>
            <p:cNvPr id="35" name="Line 22">
              <a:extLst>
                <a:ext uri="{FF2B5EF4-FFF2-40B4-BE49-F238E27FC236}">
                  <a16:creationId xmlns:a16="http://schemas.microsoft.com/office/drawing/2014/main" id="{32EA7739-3341-99A5-845B-F4F200E6FF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4267" b="1">
                <a:cs typeface="+mn-ea"/>
                <a:sym typeface="+mn-lt"/>
              </a:endParaRPr>
            </a:p>
          </p:txBody>
        </p:sp>
      </p:grpSp>
      <p:sp>
        <p:nvSpPr>
          <p:cNvPr id="36" name="Text Box 23">
            <a:extLst>
              <a:ext uri="{FF2B5EF4-FFF2-40B4-BE49-F238E27FC236}">
                <a16:creationId xmlns:a16="http://schemas.microsoft.com/office/drawing/2014/main" id="{641AF9EE-F475-16D7-2E60-35E1C8C03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416" y="4253580"/>
            <a:ext cx="101600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4267" b="1" dirty="0">
                <a:latin typeface="+mn-lt"/>
                <a:ea typeface="+mn-ea"/>
                <a:cs typeface="+mn-ea"/>
                <a:sym typeface="+mn-lt"/>
              </a:rPr>
              <a:t>7</a:t>
            </a:r>
          </a:p>
        </p:txBody>
      </p:sp>
      <p:sp>
        <p:nvSpPr>
          <p:cNvPr id="37" name="Text Box 24">
            <a:extLst>
              <a:ext uri="{FF2B5EF4-FFF2-40B4-BE49-F238E27FC236}">
                <a16:creationId xmlns:a16="http://schemas.microsoft.com/office/drawing/2014/main" id="{9F27152F-6B89-1DDD-815B-39F6947DE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49105" y="3232882"/>
            <a:ext cx="1176867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grpSp>
        <p:nvGrpSpPr>
          <p:cNvPr id="38" name="Group 10">
            <a:extLst>
              <a:ext uri="{FF2B5EF4-FFF2-40B4-BE49-F238E27FC236}">
                <a16:creationId xmlns:a16="http://schemas.microsoft.com/office/drawing/2014/main" id="{84FB9D67-5644-C8B8-F489-054410B7F0C2}"/>
              </a:ext>
            </a:extLst>
          </p:cNvPr>
          <p:cNvGrpSpPr>
            <a:grpSpLocks/>
          </p:cNvGrpSpPr>
          <p:nvPr/>
        </p:nvGrpSpPr>
        <p:grpSpPr bwMode="auto">
          <a:xfrm>
            <a:off x="3514601" y="3914262"/>
            <a:ext cx="3899971" cy="778083"/>
            <a:chOff x="0" y="-261"/>
            <a:chExt cx="720" cy="534"/>
          </a:xfrm>
        </p:grpSpPr>
        <p:sp>
          <p:nvSpPr>
            <p:cNvPr id="39" name="Line 27">
              <a:extLst>
                <a:ext uri="{FF2B5EF4-FFF2-40B4-BE49-F238E27FC236}">
                  <a16:creationId xmlns:a16="http://schemas.microsoft.com/office/drawing/2014/main" id="{A285B273-B8CC-84DC-EDAE-E3E8E429A7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72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4267" b="1">
                <a:cs typeface="+mn-ea"/>
                <a:sym typeface="+mn-lt"/>
              </a:endParaRPr>
            </a:p>
          </p:txBody>
        </p:sp>
        <p:sp>
          <p:nvSpPr>
            <p:cNvPr id="40" name="Line 29">
              <a:extLst>
                <a:ext uri="{FF2B5EF4-FFF2-40B4-BE49-F238E27FC236}">
                  <a16:creationId xmlns:a16="http://schemas.microsoft.com/office/drawing/2014/main" id="{33D7C24C-7AF0-186D-1E9B-D94C06F484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8" y="-261"/>
              <a:ext cx="0" cy="5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4267" b="1">
                <a:cs typeface="+mn-ea"/>
                <a:sym typeface="+mn-lt"/>
              </a:endParaRPr>
            </a:p>
          </p:txBody>
        </p:sp>
      </p:grpSp>
      <p:pic>
        <p:nvPicPr>
          <p:cNvPr id="41" name="图片 40">
            <a:extLst>
              <a:ext uri="{FF2B5EF4-FFF2-40B4-BE49-F238E27FC236}">
                <a16:creationId xmlns:a16="http://schemas.microsoft.com/office/drawing/2014/main" id="{95799BD1-E3DE-C1C3-E8F3-D441763ED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10785513" y="4703335"/>
            <a:ext cx="797814" cy="180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94C4ECAB-EF30-54F3-6C42-D97B3DB62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3895" y="4973246"/>
            <a:ext cx="870332" cy="146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对话气泡: 圆角矩形 42">
            <a:extLst>
              <a:ext uri="{FF2B5EF4-FFF2-40B4-BE49-F238E27FC236}">
                <a16:creationId xmlns:a16="http://schemas.microsoft.com/office/drawing/2014/main" id="{CA45BC77-6554-8A0C-AFB6-1BA4FD6D6EE4}"/>
              </a:ext>
            </a:extLst>
          </p:cNvPr>
          <p:cNvSpPr/>
          <p:nvPr/>
        </p:nvSpPr>
        <p:spPr>
          <a:xfrm>
            <a:off x="1768427" y="5150914"/>
            <a:ext cx="3492347" cy="771181"/>
          </a:xfrm>
          <a:prstGeom prst="wedgeRoundRectCallout">
            <a:avLst>
              <a:gd name="adj1" fmla="val -58170"/>
              <a:gd name="adj2" fmla="val 9643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cs typeface="+mn-ea"/>
                <a:sym typeface="+mn-lt"/>
              </a:rPr>
              <a:t>如何计算呢？</a:t>
            </a:r>
          </a:p>
        </p:txBody>
      </p:sp>
      <p:sp>
        <p:nvSpPr>
          <p:cNvPr id="44" name="对话气泡: 圆角矩形 43">
            <a:extLst>
              <a:ext uri="{FF2B5EF4-FFF2-40B4-BE49-F238E27FC236}">
                <a16:creationId xmlns:a16="http://schemas.microsoft.com/office/drawing/2014/main" id="{B6FCBB66-B71C-675F-BC66-A48F91A425C7}"/>
              </a:ext>
            </a:extLst>
          </p:cNvPr>
          <p:cNvSpPr/>
          <p:nvPr/>
        </p:nvSpPr>
        <p:spPr>
          <a:xfrm>
            <a:off x="6632183" y="4938835"/>
            <a:ext cx="3742944" cy="771181"/>
          </a:xfrm>
          <a:prstGeom prst="wedgeRoundRectCallout">
            <a:avLst>
              <a:gd name="adj1" fmla="val 57287"/>
              <a:gd name="adj2" fmla="val 12500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cs typeface="+mn-ea"/>
                <a:sym typeface="+mn-lt"/>
              </a:rPr>
              <a:t>从左到右计算。</a:t>
            </a:r>
          </a:p>
        </p:txBody>
      </p:sp>
    </p:spTree>
    <p:extLst>
      <p:ext uri="{BB962C8B-B14F-4D97-AF65-F5344CB8AC3E}">
        <p14:creationId xmlns:p14="http://schemas.microsoft.com/office/powerpoint/2010/main" val="209767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4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36" grpId="0"/>
      <p:bldP spid="37" grpId="0"/>
      <p:bldP spid="43" grpId="0" animBg="1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2B694F2-A544-223C-EA1F-912FFE4549E2}"/>
              </a:ext>
            </a:extLst>
          </p:cNvPr>
          <p:cNvSpPr txBox="1"/>
          <p:nvPr/>
        </p:nvSpPr>
        <p:spPr>
          <a:xfrm>
            <a:off x="616944" y="1345489"/>
            <a:ext cx="11462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cs typeface="+mn-ea"/>
                <a:sym typeface="+mn-lt"/>
              </a:rPr>
              <a:t>仔细观察图片，你发现了什么信息，能提出什么问题呢？</a:t>
            </a:r>
          </a:p>
        </p:txBody>
      </p: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C1F7179A-62A3-A5F6-9E38-95197790808F}"/>
              </a:ext>
            </a:extLst>
          </p:cNvPr>
          <p:cNvSpPr/>
          <p:nvPr/>
        </p:nvSpPr>
        <p:spPr>
          <a:xfrm>
            <a:off x="1653964" y="5012675"/>
            <a:ext cx="7554044" cy="1057620"/>
          </a:xfrm>
          <a:prstGeom prst="wedgeRoundRectCallout">
            <a:avLst>
              <a:gd name="adj1" fmla="val -53209"/>
              <a:gd name="adj2" fmla="val 1645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湖里原来有</a:t>
            </a:r>
            <a:r>
              <a:rPr lang="en-US" altLang="zh-CN" sz="28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4</a:t>
            </a:r>
            <a:r>
              <a:rPr lang="zh-CN" altLang="en-US" sz="28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只天鹅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，飞走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只后，又飞来</a:t>
            </a:r>
            <a:r>
              <a:rPr lang="en-US" altLang="zh-CN" sz="28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3</a:t>
            </a:r>
            <a:r>
              <a:rPr lang="zh-CN" altLang="en-US" sz="28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只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。湖里现在有多少只天鹅？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64E4372-BC55-202F-99DE-894868E6F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9067" y="5012675"/>
            <a:ext cx="857039" cy="143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6EBF088-298C-47F2-9AF9-A179D857A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5" y="1977865"/>
            <a:ext cx="9429750" cy="290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8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2702E92-815E-73C1-BE02-513EA1DE1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116" y="452150"/>
            <a:ext cx="2883614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189" indent="-457189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267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分析问题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1357C7D-E632-EF0C-5EC7-9648B13F1D0D}"/>
              </a:ext>
            </a:extLst>
          </p:cNvPr>
          <p:cNvGrpSpPr/>
          <p:nvPr/>
        </p:nvGrpSpPr>
        <p:grpSpPr>
          <a:xfrm>
            <a:off x="675236" y="1429401"/>
            <a:ext cx="1983036" cy="1156771"/>
            <a:chOff x="881349" y="1795749"/>
            <a:chExt cx="1983036" cy="1156771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13FFFDFD-5449-EEF8-62CF-C41F92CA0A29}"/>
                </a:ext>
              </a:extLst>
            </p:cNvPr>
            <p:cNvSpPr/>
            <p:nvPr/>
          </p:nvSpPr>
          <p:spPr>
            <a:xfrm>
              <a:off x="881349" y="1795749"/>
              <a:ext cx="1983036" cy="11567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FFA390F-4216-5EB8-8DA6-CB02B0CB1867}"/>
                </a:ext>
              </a:extLst>
            </p:cNvPr>
            <p:cNvSpPr txBox="1"/>
            <p:nvPr/>
          </p:nvSpPr>
          <p:spPr>
            <a:xfrm>
              <a:off x="1013552" y="1828800"/>
              <a:ext cx="180676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原来有</a:t>
              </a:r>
              <a:r>
                <a:rPr lang="en-US" altLang="zh-CN" sz="3200" b="1" dirty="0">
                  <a:cs typeface="+mn-ea"/>
                  <a:sym typeface="+mn-lt"/>
                </a:rPr>
                <a:t>4</a:t>
              </a:r>
              <a:r>
                <a:rPr lang="zh-CN" altLang="en-US" sz="3200" b="1" dirty="0">
                  <a:cs typeface="+mn-ea"/>
                  <a:sym typeface="+mn-lt"/>
                </a:rPr>
                <a:t>只天鹅</a:t>
              </a:r>
            </a:p>
          </p:txBody>
        </p:sp>
      </p:grpSp>
      <p:sp>
        <p:nvSpPr>
          <p:cNvPr id="6" name="箭头: 右 5">
            <a:extLst>
              <a:ext uri="{FF2B5EF4-FFF2-40B4-BE49-F238E27FC236}">
                <a16:creationId xmlns:a16="http://schemas.microsoft.com/office/drawing/2014/main" id="{8FA0A8EB-3C9A-9F23-79CB-5051AE00C3E8}"/>
              </a:ext>
            </a:extLst>
          </p:cNvPr>
          <p:cNvSpPr/>
          <p:nvPr/>
        </p:nvSpPr>
        <p:spPr>
          <a:xfrm>
            <a:off x="2699875" y="1676918"/>
            <a:ext cx="1022684" cy="66173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5846022-7AF6-1612-300E-62625256CE5C}"/>
              </a:ext>
            </a:extLst>
          </p:cNvPr>
          <p:cNvGrpSpPr/>
          <p:nvPr/>
        </p:nvGrpSpPr>
        <p:grpSpPr>
          <a:xfrm>
            <a:off x="3764162" y="1666698"/>
            <a:ext cx="1794590" cy="682176"/>
            <a:chOff x="930043" y="1795749"/>
            <a:chExt cx="1983036" cy="1156771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42BC5F89-A9AC-2B8D-6AB2-369E4799A182}"/>
                </a:ext>
              </a:extLst>
            </p:cNvPr>
            <p:cNvSpPr/>
            <p:nvPr/>
          </p:nvSpPr>
          <p:spPr>
            <a:xfrm>
              <a:off x="930043" y="1795749"/>
              <a:ext cx="1983036" cy="11567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05D3787-4272-D24D-2194-6979A394085D}"/>
                </a:ext>
              </a:extLst>
            </p:cNvPr>
            <p:cNvSpPr txBox="1"/>
            <p:nvPr/>
          </p:nvSpPr>
          <p:spPr>
            <a:xfrm>
              <a:off x="1020491" y="1877263"/>
              <a:ext cx="1802138" cy="991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飞走</a:t>
              </a:r>
              <a:r>
                <a:rPr lang="en-US" altLang="zh-CN" sz="3200" b="1" dirty="0">
                  <a:cs typeface="+mn-ea"/>
                  <a:sym typeface="+mn-lt"/>
                </a:rPr>
                <a:t>2</a:t>
              </a:r>
              <a:r>
                <a:rPr lang="zh-CN" altLang="en-US" sz="3200" b="1" dirty="0">
                  <a:cs typeface="+mn-ea"/>
                  <a:sym typeface="+mn-lt"/>
                </a:rPr>
                <a:t>只</a:t>
              </a:r>
            </a:p>
          </p:txBody>
        </p:sp>
      </p:grpSp>
      <p:sp>
        <p:nvSpPr>
          <p:cNvPr id="10" name="箭头: 右 9">
            <a:extLst>
              <a:ext uri="{FF2B5EF4-FFF2-40B4-BE49-F238E27FC236}">
                <a16:creationId xmlns:a16="http://schemas.microsoft.com/office/drawing/2014/main" id="{752909E1-433E-1CA1-FDDE-285BA85FEEFE}"/>
              </a:ext>
            </a:extLst>
          </p:cNvPr>
          <p:cNvSpPr/>
          <p:nvPr/>
        </p:nvSpPr>
        <p:spPr>
          <a:xfrm>
            <a:off x="5600355" y="1676918"/>
            <a:ext cx="1022684" cy="66173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AECD335-C4F1-7A3F-09D9-BF29D5A137B9}"/>
              </a:ext>
            </a:extLst>
          </p:cNvPr>
          <p:cNvGrpSpPr/>
          <p:nvPr/>
        </p:nvGrpSpPr>
        <p:grpSpPr>
          <a:xfrm>
            <a:off x="6664642" y="1658146"/>
            <a:ext cx="1830685" cy="699281"/>
            <a:chOff x="941017" y="1817201"/>
            <a:chExt cx="1983036" cy="680852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AA347F29-863B-CCF4-DA81-72CE510E90D2}"/>
                </a:ext>
              </a:extLst>
            </p:cNvPr>
            <p:cNvSpPr/>
            <p:nvPr/>
          </p:nvSpPr>
          <p:spPr>
            <a:xfrm>
              <a:off x="941017" y="1817201"/>
              <a:ext cx="1983036" cy="68085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F40539D-7E7A-03EA-A6D4-D196255D2F2D}"/>
                </a:ext>
              </a:extLst>
            </p:cNvPr>
            <p:cNvSpPr txBox="1"/>
            <p:nvPr/>
          </p:nvSpPr>
          <p:spPr>
            <a:xfrm>
              <a:off x="1029151" y="1873116"/>
              <a:ext cx="1806766" cy="569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飞来</a:t>
              </a:r>
              <a:r>
                <a:rPr lang="en-US" altLang="zh-CN" sz="3200" b="1" dirty="0">
                  <a:cs typeface="+mn-ea"/>
                  <a:sym typeface="+mn-lt"/>
                </a:rPr>
                <a:t>3</a:t>
              </a:r>
              <a:r>
                <a:rPr lang="zh-CN" altLang="en-US" sz="3200" b="1" dirty="0">
                  <a:cs typeface="+mn-ea"/>
                  <a:sym typeface="+mn-lt"/>
                </a:rPr>
                <a:t>只</a:t>
              </a:r>
            </a:p>
          </p:txBody>
        </p:sp>
      </p:grpSp>
      <p:sp>
        <p:nvSpPr>
          <p:cNvPr id="14" name="箭头: 右 13">
            <a:extLst>
              <a:ext uri="{FF2B5EF4-FFF2-40B4-BE49-F238E27FC236}">
                <a16:creationId xmlns:a16="http://schemas.microsoft.com/office/drawing/2014/main" id="{994B948B-D47D-C363-303D-E72184D011AD}"/>
              </a:ext>
            </a:extLst>
          </p:cNvPr>
          <p:cNvSpPr/>
          <p:nvPr/>
        </p:nvSpPr>
        <p:spPr>
          <a:xfrm>
            <a:off x="8536930" y="1676918"/>
            <a:ext cx="1022684" cy="66173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CC8FFCA-4181-9992-A58F-63B70EF8BF70}"/>
              </a:ext>
            </a:extLst>
          </p:cNvPr>
          <p:cNvGrpSpPr/>
          <p:nvPr/>
        </p:nvGrpSpPr>
        <p:grpSpPr>
          <a:xfrm>
            <a:off x="9601217" y="1428972"/>
            <a:ext cx="2054356" cy="1157629"/>
            <a:chOff x="881349" y="1795749"/>
            <a:chExt cx="1983036" cy="115677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24EBAC69-EAFA-DF2D-DE79-2C6D7134F827}"/>
                </a:ext>
              </a:extLst>
            </p:cNvPr>
            <p:cNvSpPr/>
            <p:nvPr/>
          </p:nvSpPr>
          <p:spPr>
            <a:xfrm>
              <a:off x="881349" y="1795749"/>
              <a:ext cx="1983036" cy="11567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5B51CF5-9178-A88C-B66B-68D233040232}"/>
                </a:ext>
              </a:extLst>
            </p:cNvPr>
            <p:cNvSpPr txBox="1"/>
            <p:nvPr/>
          </p:nvSpPr>
          <p:spPr>
            <a:xfrm>
              <a:off x="955428" y="1835924"/>
              <a:ext cx="1839219" cy="1076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现在一共多少只？</a:t>
              </a: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C7002BA0-A428-14D4-A51E-B6510AD6E170}"/>
              </a:ext>
            </a:extLst>
          </p:cNvPr>
          <p:cNvSpPr txBox="1"/>
          <p:nvPr/>
        </p:nvSpPr>
        <p:spPr>
          <a:xfrm>
            <a:off x="1398419" y="3212739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cs typeface="+mn-ea"/>
                <a:sym typeface="+mn-lt"/>
              </a:rPr>
              <a:t>4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5B4C193-B56B-867A-1B84-E906239BCE82}"/>
              </a:ext>
            </a:extLst>
          </p:cNvPr>
          <p:cNvSpPr txBox="1"/>
          <p:nvPr/>
        </p:nvSpPr>
        <p:spPr>
          <a:xfrm>
            <a:off x="1309187" y="2597877"/>
            <a:ext cx="1015663" cy="8280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  <a:cs typeface="+mn-ea"/>
                <a:sym typeface="+mn-lt"/>
              </a:rPr>
              <a:t>…</a:t>
            </a:r>
            <a:endParaRPr lang="zh-CN" altLang="en-US" sz="54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EE1DE5E-956F-FF07-BFD3-8E58E6C9E0D8}"/>
              </a:ext>
            </a:extLst>
          </p:cNvPr>
          <p:cNvSpPr txBox="1"/>
          <p:nvPr/>
        </p:nvSpPr>
        <p:spPr>
          <a:xfrm>
            <a:off x="4430377" y="3212739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cs typeface="+mn-ea"/>
                <a:sym typeface="+mn-lt"/>
              </a:rPr>
              <a:t>2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AE3E00D-77A9-3EF3-191B-D8A3A19949B2}"/>
              </a:ext>
            </a:extLst>
          </p:cNvPr>
          <p:cNvSpPr txBox="1"/>
          <p:nvPr/>
        </p:nvSpPr>
        <p:spPr>
          <a:xfrm>
            <a:off x="4335225" y="2597877"/>
            <a:ext cx="1015663" cy="8280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  <a:cs typeface="+mn-ea"/>
                <a:sym typeface="+mn-lt"/>
              </a:rPr>
              <a:t>…</a:t>
            </a:r>
            <a:endParaRPr lang="zh-CN" altLang="en-US" sz="54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6D3929F-B3C7-7C19-60CD-E3B9E2F8D0F8}"/>
              </a:ext>
            </a:extLst>
          </p:cNvPr>
          <p:cNvSpPr txBox="1"/>
          <p:nvPr/>
        </p:nvSpPr>
        <p:spPr>
          <a:xfrm>
            <a:off x="7347242" y="3212739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cs typeface="+mn-ea"/>
                <a:sym typeface="+mn-lt"/>
              </a:rPr>
              <a:t>3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011B51E-1BF6-8C7B-0931-2503C0984AE9}"/>
              </a:ext>
            </a:extLst>
          </p:cNvPr>
          <p:cNvSpPr txBox="1"/>
          <p:nvPr/>
        </p:nvSpPr>
        <p:spPr>
          <a:xfrm>
            <a:off x="7236745" y="2597877"/>
            <a:ext cx="1015663" cy="127264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  <a:cs typeface="+mn-ea"/>
                <a:sym typeface="+mn-lt"/>
              </a:rPr>
              <a:t>…</a:t>
            </a:r>
            <a:endParaRPr lang="zh-CN" altLang="en-US" sz="54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0F9DF9E-6FBB-B114-E844-416B16332A6B}"/>
              </a:ext>
            </a:extLst>
          </p:cNvPr>
          <p:cNvSpPr txBox="1"/>
          <p:nvPr/>
        </p:nvSpPr>
        <p:spPr>
          <a:xfrm>
            <a:off x="2905173" y="3212739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+mn-ea"/>
                <a:cs typeface="+mn-ea"/>
                <a:sym typeface="+mn-lt"/>
              </a:rPr>
              <a:t>-</a:t>
            </a:r>
            <a:endParaRPr lang="zh-CN" altLang="en-US" sz="4000" b="1" dirty="0">
              <a:latin typeface="+mn-ea"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05DE0EA-9FF2-70F5-B599-CD89E3B19AA0}"/>
              </a:ext>
            </a:extLst>
          </p:cNvPr>
          <p:cNvSpPr txBox="1"/>
          <p:nvPr/>
        </p:nvSpPr>
        <p:spPr>
          <a:xfrm>
            <a:off x="5954777" y="3212739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cs typeface="+mn-ea"/>
                <a:sym typeface="+mn-lt"/>
              </a:rPr>
              <a:t>+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62059C4-ABE7-6EA8-3350-680F2737128B}"/>
              </a:ext>
            </a:extLst>
          </p:cNvPr>
          <p:cNvSpPr txBox="1"/>
          <p:nvPr/>
        </p:nvSpPr>
        <p:spPr>
          <a:xfrm>
            <a:off x="8632734" y="3212739"/>
            <a:ext cx="577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cs typeface="+mn-ea"/>
                <a:sym typeface="+mn-lt"/>
              </a:rPr>
              <a:t>=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A2B3745-B372-6C89-3CE3-11F6288A6382}"/>
              </a:ext>
            </a:extLst>
          </p:cNvPr>
          <p:cNvSpPr/>
          <p:nvPr/>
        </p:nvSpPr>
        <p:spPr>
          <a:xfrm>
            <a:off x="10235785" y="3247845"/>
            <a:ext cx="637674" cy="6376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Text Box 23">
            <a:extLst>
              <a:ext uri="{FF2B5EF4-FFF2-40B4-BE49-F238E27FC236}">
                <a16:creationId xmlns:a16="http://schemas.microsoft.com/office/drawing/2014/main" id="{D1FCC3A3-AA00-B551-23DA-E9AAA584B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0719" y="4230911"/>
            <a:ext cx="101600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4267" b="1" dirty="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33" name="Text Box 24">
            <a:extLst>
              <a:ext uri="{FF2B5EF4-FFF2-40B4-BE49-F238E27FC236}">
                <a16:creationId xmlns:a16="http://schemas.microsoft.com/office/drawing/2014/main" id="{E4C11F11-8C3F-C0A0-DE5E-3E3BFDF8C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7365" y="3192188"/>
            <a:ext cx="1176867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grpSp>
        <p:nvGrpSpPr>
          <p:cNvPr id="34" name="Group 10">
            <a:extLst>
              <a:ext uri="{FF2B5EF4-FFF2-40B4-BE49-F238E27FC236}">
                <a16:creationId xmlns:a16="http://schemas.microsoft.com/office/drawing/2014/main" id="{10A9FE28-9FAB-3672-B449-06B9E6E62182}"/>
              </a:ext>
            </a:extLst>
          </p:cNvPr>
          <p:cNvGrpSpPr>
            <a:grpSpLocks/>
          </p:cNvGrpSpPr>
          <p:nvPr/>
        </p:nvGrpSpPr>
        <p:grpSpPr bwMode="auto">
          <a:xfrm>
            <a:off x="3431754" y="3832378"/>
            <a:ext cx="4149136" cy="728542"/>
            <a:chOff x="0" y="-227"/>
            <a:chExt cx="766" cy="500"/>
          </a:xfrm>
        </p:grpSpPr>
        <p:sp>
          <p:nvSpPr>
            <p:cNvPr id="35" name="Line 27">
              <a:extLst>
                <a:ext uri="{FF2B5EF4-FFF2-40B4-BE49-F238E27FC236}">
                  <a16:creationId xmlns:a16="http://schemas.microsoft.com/office/drawing/2014/main" id="{5DD887FF-7BDB-1EA6-86C1-BFAA1044C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76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4267" b="1">
                <a:cs typeface="+mn-ea"/>
                <a:sym typeface="+mn-lt"/>
              </a:endParaRPr>
            </a:p>
          </p:txBody>
        </p:sp>
        <p:sp>
          <p:nvSpPr>
            <p:cNvPr id="36" name="Line 29">
              <a:extLst>
                <a:ext uri="{FF2B5EF4-FFF2-40B4-BE49-F238E27FC236}">
                  <a16:creationId xmlns:a16="http://schemas.microsoft.com/office/drawing/2014/main" id="{5C7F434F-9239-2FC1-5F45-AA8AF2EA16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4" y="-227"/>
              <a:ext cx="0" cy="5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4267" b="1">
                <a:cs typeface="+mn-ea"/>
                <a:sym typeface="+mn-lt"/>
              </a:endParaRPr>
            </a:p>
          </p:txBody>
        </p:sp>
      </p:grpSp>
      <p:pic>
        <p:nvPicPr>
          <p:cNvPr id="37" name="图片 36">
            <a:extLst>
              <a:ext uri="{FF2B5EF4-FFF2-40B4-BE49-F238E27FC236}">
                <a16:creationId xmlns:a16="http://schemas.microsoft.com/office/drawing/2014/main" id="{3E64AEE5-F2D8-1823-E286-F7DFBE72D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10785513" y="4703335"/>
            <a:ext cx="797814" cy="180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A40CB208-0181-4E43-D0BA-154D6AD59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3895" y="4973246"/>
            <a:ext cx="870332" cy="146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对话气泡: 圆角矩形 38">
            <a:extLst>
              <a:ext uri="{FF2B5EF4-FFF2-40B4-BE49-F238E27FC236}">
                <a16:creationId xmlns:a16="http://schemas.microsoft.com/office/drawing/2014/main" id="{5C08C12F-2B27-B8C4-30BA-D42217002559}"/>
              </a:ext>
            </a:extLst>
          </p:cNvPr>
          <p:cNvSpPr/>
          <p:nvPr/>
        </p:nvSpPr>
        <p:spPr>
          <a:xfrm>
            <a:off x="1685581" y="5122843"/>
            <a:ext cx="3133307" cy="771181"/>
          </a:xfrm>
          <a:prstGeom prst="wedgeRoundRectCallout">
            <a:avLst>
              <a:gd name="adj1" fmla="val -58170"/>
              <a:gd name="adj2" fmla="val 9643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cs typeface="+mn-ea"/>
                <a:sym typeface="+mn-lt"/>
              </a:rPr>
              <a:t>如何计算呢？</a:t>
            </a:r>
          </a:p>
        </p:txBody>
      </p:sp>
      <p:sp>
        <p:nvSpPr>
          <p:cNvPr id="40" name="对话气泡: 圆角矩形 39">
            <a:extLst>
              <a:ext uri="{FF2B5EF4-FFF2-40B4-BE49-F238E27FC236}">
                <a16:creationId xmlns:a16="http://schemas.microsoft.com/office/drawing/2014/main" id="{8F2B2F9E-A6E1-A4AE-DAE3-A8B4D5242E41}"/>
              </a:ext>
            </a:extLst>
          </p:cNvPr>
          <p:cNvSpPr/>
          <p:nvPr/>
        </p:nvSpPr>
        <p:spPr>
          <a:xfrm>
            <a:off x="7168896" y="5012674"/>
            <a:ext cx="3366903" cy="771181"/>
          </a:xfrm>
          <a:prstGeom prst="wedgeRoundRectCallout">
            <a:avLst>
              <a:gd name="adj1" fmla="val 57287"/>
              <a:gd name="adj2" fmla="val 12500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cs typeface="+mn-ea"/>
                <a:sym typeface="+mn-lt"/>
              </a:rPr>
              <a:t>从左到右计算。</a:t>
            </a:r>
          </a:p>
        </p:txBody>
      </p:sp>
      <p:grpSp>
        <p:nvGrpSpPr>
          <p:cNvPr id="47" name="Group 6">
            <a:extLst>
              <a:ext uri="{FF2B5EF4-FFF2-40B4-BE49-F238E27FC236}">
                <a16:creationId xmlns:a16="http://schemas.microsoft.com/office/drawing/2014/main" id="{B0DCA977-B76F-0031-F48C-5D6676D239C6}"/>
              </a:ext>
            </a:extLst>
          </p:cNvPr>
          <p:cNvGrpSpPr>
            <a:grpSpLocks/>
          </p:cNvGrpSpPr>
          <p:nvPr/>
        </p:nvGrpSpPr>
        <p:grpSpPr bwMode="auto">
          <a:xfrm>
            <a:off x="1676655" y="3866666"/>
            <a:ext cx="2961446" cy="363811"/>
            <a:chOff x="0" y="0"/>
            <a:chExt cx="580" cy="136"/>
          </a:xfrm>
        </p:grpSpPr>
        <p:grpSp>
          <p:nvGrpSpPr>
            <p:cNvPr id="48" name="Group 7">
              <a:extLst>
                <a:ext uri="{FF2B5EF4-FFF2-40B4-BE49-F238E27FC236}">
                  <a16:creationId xmlns:a16="http://schemas.microsoft.com/office/drawing/2014/main" id="{2E5196A0-2FE5-2735-5CE0-195DE951BB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9"/>
              <a:ext cx="580" cy="117"/>
              <a:chOff x="0" y="0"/>
              <a:chExt cx="590" cy="90"/>
            </a:xfrm>
          </p:grpSpPr>
          <p:sp>
            <p:nvSpPr>
              <p:cNvPr id="50" name="Line 14">
                <a:extLst>
                  <a:ext uri="{FF2B5EF4-FFF2-40B4-BE49-F238E27FC236}">
                    <a16:creationId xmlns:a16="http://schemas.microsoft.com/office/drawing/2014/main" id="{4C368E91-4518-0BE1-3C39-A10D04DE20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90"/>
                <a:ext cx="59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1600" b="1">
                  <a:cs typeface="+mn-ea"/>
                  <a:sym typeface="+mn-lt"/>
                </a:endParaRPr>
              </a:p>
            </p:txBody>
          </p:sp>
          <p:sp>
            <p:nvSpPr>
              <p:cNvPr id="51" name="Line 15">
                <a:extLst>
                  <a:ext uri="{FF2B5EF4-FFF2-40B4-BE49-F238E27FC236}">
                    <a16:creationId xmlns:a16="http://schemas.microsoft.com/office/drawing/2014/main" id="{2E5ADDD1-4492-1A6A-A4CD-369E14E4BF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0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1600" b="1">
                  <a:cs typeface="+mn-ea"/>
                  <a:sym typeface="+mn-lt"/>
                </a:endParaRPr>
              </a:p>
            </p:txBody>
          </p:sp>
          <p:sp>
            <p:nvSpPr>
              <p:cNvPr id="52" name="Line 16">
                <a:extLst>
                  <a:ext uri="{FF2B5EF4-FFF2-40B4-BE49-F238E27FC236}">
                    <a16:creationId xmlns:a16="http://schemas.microsoft.com/office/drawing/2014/main" id="{59712474-AF41-610C-0D2D-63F6ADEA81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0" y="0"/>
                <a:ext cx="0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1600" b="1">
                  <a:cs typeface="+mn-ea"/>
                  <a:sym typeface="+mn-lt"/>
                </a:endParaRPr>
              </a:p>
            </p:txBody>
          </p:sp>
        </p:grpSp>
        <p:sp>
          <p:nvSpPr>
            <p:cNvPr id="49" name="Line 17">
              <a:extLst>
                <a:ext uri="{FF2B5EF4-FFF2-40B4-BE49-F238E27FC236}">
                  <a16:creationId xmlns:a16="http://schemas.microsoft.com/office/drawing/2014/main" id="{A997022D-C301-E61C-0EE7-060B8733DD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0" y="0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600" b="1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57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4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32" grpId="0"/>
      <p:bldP spid="33" grpId="0"/>
      <p:bldP spid="39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9362FEEE-1BC4-D45A-FFE9-6E8B43CE7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3400" y="1276943"/>
            <a:ext cx="3143251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4267" b="1" dirty="0">
                <a:cs typeface="+mn-ea"/>
                <a:sym typeface="+mn-lt"/>
              </a:rPr>
              <a:t>4</a:t>
            </a:r>
            <a:r>
              <a:rPr lang="zh-CN" altLang="en-US" sz="4267" b="1" dirty="0">
                <a:cs typeface="+mn-ea"/>
                <a:sym typeface="+mn-lt"/>
              </a:rPr>
              <a:t>＋</a:t>
            </a:r>
            <a:r>
              <a:rPr lang="en-US" altLang="zh-CN" sz="4267" b="1" dirty="0">
                <a:cs typeface="+mn-ea"/>
                <a:sym typeface="+mn-lt"/>
              </a:rPr>
              <a:t>3</a:t>
            </a:r>
            <a:r>
              <a:rPr lang="zh-CN" altLang="en-US" sz="4267" b="1" dirty="0">
                <a:cs typeface="+mn-ea"/>
                <a:sym typeface="+mn-lt"/>
              </a:rPr>
              <a:t>－</a:t>
            </a:r>
            <a:r>
              <a:rPr lang="en-US" altLang="zh-CN" sz="4267" b="1" dirty="0">
                <a:cs typeface="+mn-ea"/>
                <a:sym typeface="+mn-lt"/>
              </a:rPr>
              <a:t>2</a:t>
            </a:r>
            <a:r>
              <a:rPr lang="zh-CN" altLang="en-US" sz="4267" b="1" dirty="0">
                <a:cs typeface="+mn-ea"/>
                <a:sym typeface="+mn-lt"/>
              </a:rPr>
              <a:t>＝</a:t>
            </a:r>
            <a:endParaRPr lang="en-US" sz="4267" b="1" dirty="0">
              <a:cs typeface="+mn-ea"/>
              <a:sym typeface="+mn-lt"/>
            </a:endParaRPr>
          </a:p>
        </p:txBody>
      </p:sp>
      <p:grpSp>
        <p:nvGrpSpPr>
          <p:cNvPr id="19459" name="Group 4">
            <a:extLst>
              <a:ext uri="{FF2B5EF4-FFF2-40B4-BE49-F238E27FC236}">
                <a16:creationId xmlns:a16="http://schemas.microsoft.com/office/drawing/2014/main" id="{AAB20F12-8C80-7D85-CA1E-311E25F13B10}"/>
              </a:ext>
            </a:extLst>
          </p:cNvPr>
          <p:cNvGrpSpPr>
            <a:grpSpLocks/>
          </p:cNvGrpSpPr>
          <p:nvPr/>
        </p:nvGrpSpPr>
        <p:grpSpPr bwMode="auto">
          <a:xfrm>
            <a:off x="2032001" y="1975444"/>
            <a:ext cx="901700" cy="156633"/>
            <a:chOff x="0" y="0"/>
            <a:chExt cx="590" cy="90"/>
          </a:xfrm>
        </p:grpSpPr>
        <p:sp>
          <p:nvSpPr>
            <p:cNvPr id="4" name="Line 20">
              <a:extLst>
                <a:ext uri="{FF2B5EF4-FFF2-40B4-BE49-F238E27FC236}">
                  <a16:creationId xmlns:a16="http://schemas.microsoft.com/office/drawing/2014/main" id="{87764CA1-F8FA-48BF-356E-B18319621C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90"/>
              <a:ext cx="59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600" b="1">
                <a:cs typeface="+mn-ea"/>
                <a:sym typeface="+mn-lt"/>
              </a:endParaRPr>
            </a:p>
          </p:txBody>
        </p:sp>
        <p:sp>
          <p:nvSpPr>
            <p:cNvPr id="5" name="Line 21">
              <a:extLst>
                <a:ext uri="{FF2B5EF4-FFF2-40B4-BE49-F238E27FC236}">
                  <a16:creationId xmlns:a16="http://schemas.microsoft.com/office/drawing/2014/main" id="{6025C7E1-108A-2D95-5B5A-597427DC90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600" b="1">
                <a:cs typeface="+mn-ea"/>
                <a:sym typeface="+mn-lt"/>
              </a:endParaRPr>
            </a:p>
          </p:txBody>
        </p:sp>
        <p:sp>
          <p:nvSpPr>
            <p:cNvPr id="6" name="Line 22">
              <a:extLst>
                <a:ext uri="{FF2B5EF4-FFF2-40B4-BE49-F238E27FC236}">
                  <a16:creationId xmlns:a16="http://schemas.microsoft.com/office/drawing/2014/main" id="{C9EDA8F3-313D-8942-2E47-97B93FBA21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600" b="1">
                <a:cs typeface="+mn-ea"/>
                <a:sym typeface="+mn-lt"/>
              </a:endParaRPr>
            </a:p>
          </p:txBody>
        </p:sp>
      </p:grpSp>
      <p:sp>
        <p:nvSpPr>
          <p:cNvPr id="19460" name="Text Box 24">
            <a:extLst>
              <a:ext uri="{FF2B5EF4-FFF2-40B4-BE49-F238E27FC236}">
                <a16:creationId xmlns:a16="http://schemas.microsoft.com/office/drawing/2014/main" id="{7234D3C3-27B1-9ACC-2626-DFFFCCC76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6633" y="1262127"/>
            <a:ext cx="1176867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4267" b="1"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grpSp>
        <p:nvGrpSpPr>
          <p:cNvPr id="19461" name="Group 10">
            <a:extLst>
              <a:ext uri="{FF2B5EF4-FFF2-40B4-BE49-F238E27FC236}">
                <a16:creationId xmlns:a16="http://schemas.microsoft.com/office/drawing/2014/main" id="{4073EC96-055B-EF42-7588-93970EF8EF50}"/>
              </a:ext>
            </a:extLst>
          </p:cNvPr>
          <p:cNvGrpSpPr>
            <a:grpSpLocks/>
          </p:cNvGrpSpPr>
          <p:nvPr/>
        </p:nvGrpSpPr>
        <p:grpSpPr bwMode="auto">
          <a:xfrm>
            <a:off x="2540000" y="1975443"/>
            <a:ext cx="1092200" cy="719667"/>
            <a:chOff x="0" y="0"/>
            <a:chExt cx="720" cy="273"/>
          </a:xfrm>
        </p:grpSpPr>
        <p:sp>
          <p:nvSpPr>
            <p:cNvPr id="9" name="Line 27">
              <a:extLst>
                <a:ext uri="{FF2B5EF4-FFF2-40B4-BE49-F238E27FC236}">
                  <a16:creationId xmlns:a16="http://schemas.microsoft.com/office/drawing/2014/main" id="{A9B8F96D-6E28-0013-C737-B29B0C2005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72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600" b="1">
                <a:cs typeface="+mn-ea"/>
                <a:sym typeface="+mn-lt"/>
              </a:endParaRPr>
            </a:p>
          </p:txBody>
        </p:sp>
        <p:sp>
          <p:nvSpPr>
            <p:cNvPr id="10" name="Line 29">
              <a:extLst>
                <a:ext uri="{FF2B5EF4-FFF2-40B4-BE49-F238E27FC236}">
                  <a16:creationId xmlns:a16="http://schemas.microsoft.com/office/drawing/2014/main" id="{74EFA0E6-0DEF-A823-EB7A-869A6DFFF2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9" y="0"/>
              <a:ext cx="0" cy="2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med" len="med"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600" b="1">
                <a:cs typeface="+mn-ea"/>
                <a:sym typeface="+mn-lt"/>
              </a:endParaRPr>
            </a:p>
          </p:txBody>
        </p:sp>
      </p:grpSp>
      <p:sp>
        <p:nvSpPr>
          <p:cNvPr id="11" name="Rectangle 9">
            <a:extLst>
              <a:ext uri="{FF2B5EF4-FFF2-40B4-BE49-F238E27FC236}">
                <a16:creationId xmlns:a16="http://schemas.microsoft.com/office/drawing/2014/main" id="{69AD325D-CC63-F600-94B2-DBBCC6FBE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0568" y="1276943"/>
            <a:ext cx="3230033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4267" b="1" dirty="0">
                <a:cs typeface="+mn-ea"/>
                <a:sym typeface="+mn-lt"/>
              </a:rPr>
              <a:t>4</a:t>
            </a:r>
            <a:r>
              <a:rPr lang="zh-CN" altLang="en-US" sz="4267" b="1" dirty="0">
                <a:cs typeface="+mn-ea"/>
                <a:sym typeface="+mn-lt"/>
              </a:rPr>
              <a:t>－</a:t>
            </a:r>
            <a:r>
              <a:rPr lang="en-US" altLang="zh-CN" sz="4267" b="1" dirty="0">
                <a:cs typeface="+mn-ea"/>
                <a:sym typeface="+mn-lt"/>
              </a:rPr>
              <a:t>2</a:t>
            </a:r>
            <a:r>
              <a:rPr lang="zh-CN" altLang="en-US" sz="4267" b="1" dirty="0">
                <a:cs typeface="+mn-ea"/>
                <a:sym typeface="+mn-lt"/>
              </a:rPr>
              <a:t>＋</a:t>
            </a:r>
            <a:r>
              <a:rPr lang="en-US" altLang="zh-CN" sz="4267" b="1" dirty="0">
                <a:cs typeface="+mn-ea"/>
                <a:sym typeface="+mn-lt"/>
              </a:rPr>
              <a:t>3</a:t>
            </a:r>
            <a:r>
              <a:rPr lang="zh-CN" altLang="en-US" sz="4267" b="1" dirty="0">
                <a:cs typeface="+mn-ea"/>
                <a:sym typeface="+mn-lt"/>
              </a:rPr>
              <a:t>＝</a:t>
            </a:r>
            <a:endParaRPr lang="en-US" sz="4267" b="1" dirty="0">
              <a:cs typeface="+mn-ea"/>
              <a:sym typeface="+mn-lt"/>
            </a:endParaRPr>
          </a:p>
        </p:txBody>
      </p:sp>
      <p:sp>
        <p:nvSpPr>
          <p:cNvPr id="19463" name="Text Box 10">
            <a:extLst>
              <a:ext uri="{FF2B5EF4-FFF2-40B4-BE49-F238E27FC236}">
                <a16:creationId xmlns:a16="http://schemas.microsoft.com/office/drawing/2014/main" id="{45E31976-018D-AF84-B1D4-181709DDF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9685" y="2176527"/>
            <a:ext cx="114723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4267" b="1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9464" name="Text Box 11">
            <a:extLst>
              <a:ext uri="{FF2B5EF4-FFF2-40B4-BE49-F238E27FC236}">
                <a16:creationId xmlns:a16="http://schemas.microsoft.com/office/drawing/2014/main" id="{E0B6D5DE-AE1B-EA22-BC89-A1C726561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2267" y="1262127"/>
            <a:ext cx="111760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4267" b="1"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grpSp>
        <p:nvGrpSpPr>
          <p:cNvPr id="19465" name="Group 6">
            <a:extLst>
              <a:ext uri="{FF2B5EF4-FFF2-40B4-BE49-F238E27FC236}">
                <a16:creationId xmlns:a16="http://schemas.microsoft.com/office/drawing/2014/main" id="{61956433-0B46-A282-BDD6-083017C986B1}"/>
              </a:ext>
            </a:extLst>
          </p:cNvPr>
          <p:cNvGrpSpPr>
            <a:grpSpLocks/>
          </p:cNvGrpSpPr>
          <p:nvPr/>
        </p:nvGrpSpPr>
        <p:grpSpPr bwMode="auto">
          <a:xfrm>
            <a:off x="6887633" y="1911943"/>
            <a:ext cx="857251" cy="285751"/>
            <a:chOff x="0" y="0"/>
            <a:chExt cx="580" cy="136"/>
          </a:xfrm>
        </p:grpSpPr>
        <p:grpSp>
          <p:nvGrpSpPr>
            <p:cNvPr id="19473" name="Group 7">
              <a:extLst>
                <a:ext uri="{FF2B5EF4-FFF2-40B4-BE49-F238E27FC236}">
                  <a16:creationId xmlns:a16="http://schemas.microsoft.com/office/drawing/2014/main" id="{2EC67712-31A1-2ED3-03B2-BF14DAC3A6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9"/>
              <a:ext cx="580" cy="117"/>
              <a:chOff x="0" y="0"/>
              <a:chExt cx="590" cy="90"/>
            </a:xfrm>
          </p:grpSpPr>
          <p:sp>
            <p:nvSpPr>
              <p:cNvPr id="17" name="Line 14">
                <a:extLst>
                  <a:ext uri="{FF2B5EF4-FFF2-40B4-BE49-F238E27FC236}">
                    <a16:creationId xmlns:a16="http://schemas.microsoft.com/office/drawing/2014/main" id="{F2CD9FF2-7BD5-55B2-DCF6-4C01506B3A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90"/>
                <a:ext cx="59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1600" b="1">
                  <a:cs typeface="+mn-ea"/>
                  <a:sym typeface="+mn-lt"/>
                </a:endParaRPr>
              </a:p>
            </p:txBody>
          </p:sp>
          <p:sp>
            <p:nvSpPr>
              <p:cNvPr id="18" name="Line 15">
                <a:extLst>
                  <a:ext uri="{FF2B5EF4-FFF2-40B4-BE49-F238E27FC236}">
                    <a16:creationId xmlns:a16="http://schemas.microsoft.com/office/drawing/2014/main" id="{ED0E95C0-619D-53A4-2F1F-78A97D8E4F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0"/>
                <a:ext cx="0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1600" b="1">
                  <a:cs typeface="+mn-ea"/>
                  <a:sym typeface="+mn-lt"/>
                </a:endParaRPr>
              </a:p>
            </p:txBody>
          </p:sp>
          <p:sp>
            <p:nvSpPr>
              <p:cNvPr id="19" name="Line 16">
                <a:extLst>
                  <a:ext uri="{FF2B5EF4-FFF2-40B4-BE49-F238E27FC236}">
                    <a16:creationId xmlns:a16="http://schemas.microsoft.com/office/drawing/2014/main" id="{C81D4692-9D68-9151-43E3-993EB10F7E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0" y="0"/>
                <a:ext cx="0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1600" b="1">
                  <a:cs typeface="+mn-ea"/>
                  <a:sym typeface="+mn-lt"/>
                </a:endParaRPr>
              </a:p>
            </p:txBody>
          </p:sp>
        </p:grpSp>
        <p:sp>
          <p:nvSpPr>
            <p:cNvPr id="16" name="Line 17">
              <a:extLst>
                <a:ext uri="{FF2B5EF4-FFF2-40B4-BE49-F238E27FC236}">
                  <a16:creationId xmlns:a16="http://schemas.microsoft.com/office/drawing/2014/main" id="{74C4E500-1407-88E3-4DF8-86DFA0E3DB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0" y="0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600" b="1">
                <a:cs typeface="+mn-ea"/>
                <a:sym typeface="+mn-lt"/>
              </a:endParaRPr>
            </a:p>
          </p:txBody>
        </p:sp>
      </p:grpSp>
      <p:grpSp>
        <p:nvGrpSpPr>
          <p:cNvPr id="19466" name="Group 12">
            <a:extLst>
              <a:ext uri="{FF2B5EF4-FFF2-40B4-BE49-F238E27FC236}">
                <a16:creationId xmlns:a16="http://schemas.microsoft.com/office/drawing/2014/main" id="{6AFEEC65-2FD5-B489-8857-C12553771C52}"/>
              </a:ext>
            </a:extLst>
          </p:cNvPr>
          <p:cNvGrpSpPr>
            <a:grpSpLocks/>
          </p:cNvGrpSpPr>
          <p:nvPr/>
        </p:nvGrpSpPr>
        <p:grpSpPr bwMode="auto">
          <a:xfrm>
            <a:off x="7528985" y="1952160"/>
            <a:ext cx="984249" cy="632883"/>
            <a:chOff x="0" y="0"/>
            <a:chExt cx="408" cy="272"/>
          </a:xfrm>
        </p:grpSpPr>
        <p:sp>
          <p:nvSpPr>
            <p:cNvPr id="21" name="Line 19">
              <a:extLst>
                <a:ext uri="{FF2B5EF4-FFF2-40B4-BE49-F238E27FC236}">
                  <a16:creationId xmlns:a16="http://schemas.microsoft.com/office/drawing/2014/main" id="{B6082075-9E15-F636-8BFC-3252207822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4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600" b="1">
                <a:cs typeface="+mn-ea"/>
                <a:sym typeface="+mn-lt"/>
              </a:endParaRPr>
            </a:p>
          </p:txBody>
        </p:sp>
        <p:sp>
          <p:nvSpPr>
            <p:cNvPr id="22" name="Line 20">
              <a:extLst>
                <a:ext uri="{FF2B5EF4-FFF2-40B4-BE49-F238E27FC236}">
                  <a16:creationId xmlns:a16="http://schemas.microsoft.com/office/drawing/2014/main" id="{E6124FEA-AAA9-780F-2578-D7DCB69B8E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" y="0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1600" b="1">
                <a:cs typeface="+mn-ea"/>
                <a:sym typeface="+mn-lt"/>
              </a:endParaRPr>
            </a:p>
          </p:txBody>
        </p:sp>
      </p:grpSp>
      <p:sp>
        <p:nvSpPr>
          <p:cNvPr id="19467" name="Text Box 23">
            <a:extLst>
              <a:ext uri="{FF2B5EF4-FFF2-40B4-BE49-F238E27FC236}">
                <a16:creationId xmlns:a16="http://schemas.microsoft.com/office/drawing/2014/main" id="{D7658DD2-9B56-EA93-8BC2-8E40B2308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301409"/>
            <a:ext cx="101600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4267" b="1">
                <a:latin typeface="+mn-lt"/>
                <a:ea typeface="+mn-ea"/>
                <a:cs typeface="+mn-ea"/>
                <a:sym typeface="+mn-lt"/>
              </a:rPr>
              <a:t>7</a:t>
            </a:r>
          </a:p>
        </p:txBody>
      </p:sp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7822317E-637F-2F73-0658-0FD7F3B37D14}"/>
              </a:ext>
            </a:extLst>
          </p:cNvPr>
          <p:cNvSpPr/>
          <p:nvPr/>
        </p:nvSpPr>
        <p:spPr>
          <a:xfrm>
            <a:off x="1997243" y="3274764"/>
            <a:ext cx="4385270" cy="802972"/>
          </a:xfrm>
          <a:prstGeom prst="wedgeRoundRectCallout">
            <a:avLst>
              <a:gd name="adj1" fmla="val -56151"/>
              <a:gd name="adj2" fmla="val 38709"/>
              <a:gd name="adj3" fmla="val 16667"/>
            </a:avLst>
          </a:prstGeom>
          <a:solidFill>
            <a:srgbClr val="FFFFCC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267" b="1" dirty="0">
                <a:solidFill>
                  <a:schemeClr val="tx1"/>
                </a:solidFill>
                <a:cs typeface="+mn-ea"/>
                <a:sym typeface="+mn-lt"/>
              </a:rPr>
              <a:t>你有什么发现？</a:t>
            </a:r>
            <a:endParaRPr lang="en-US" altLang="zh-CN" sz="4267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E37DFFEE-DF1B-5636-2A89-26F4005B4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9039" y="3114878"/>
            <a:ext cx="1242677" cy="228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F0346393-21BC-B997-1200-1676D7F72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9470" y="4369947"/>
            <a:ext cx="99132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这两个算式有加有减，都是从左往右依次计算。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B94BE074-9F35-3D24-5C80-116F18F2416D}"/>
              </a:ext>
            </a:extLst>
          </p:cNvPr>
          <p:cNvGrpSpPr/>
          <p:nvPr/>
        </p:nvGrpSpPr>
        <p:grpSpPr>
          <a:xfrm>
            <a:off x="1600276" y="4400171"/>
            <a:ext cx="9710852" cy="1619480"/>
            <a:chOff x="1443209" y="4968607"/>
            <a:chExt cx="9710852" cy="1619480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A814D73A-0DC6-14CC-D936-74D0E98C2F29}"/>
                </a:ext>
              </a:extLst>
            </p:cNvPr>
            <p:cNvSpPr/>
            <p:nvPr/>
          </p:nvSpPr>
          <p:spPr>
            <a:xfrm>
              <a:off x="1443209" y="4968607"/>
              <a:ext cx="9710852" cy="161948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CB86C7E-B23D-15B0-DD47-DB1B2E5159A5}"/>
                </a:ext>
              </a:extLst>
            </p:cNvPr>
            <p:cNvSpPr txBox="1"/>
            <p:nvPr/>
          </p:nvSpPr>
          <p:spPr>
            <a:xfrm>
              <a:off x="1618991" y="5040260"/>
              <a:ext cx="9353116" cy="1476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/>
                <a:t>既有加法又有减法，这样的算式我们称为</a:t>
              </a:r>
              <a:r>
                <a:rPr lang="zh-CN" altLang="en-US" sz="3200" b="1" dirty="0">
                  <a:solidFill>
                    <a:srgbClr val="FF0000"/>
                  </a:solidFill>
                </a:rPr>
                <a:t>加、减混合</a:t>
              </a:r>
              <a:r>
                <a:rPr lang="zh-CN" altLang="en-US" sz="3200" b="1" dirty="0"/>
                <a:t>，运算顺序都是</a:t>
              </a:r>
              <a:r>
                <a:rPr lang="zh-CN" altLang="en-US" sz="3200" b="1" dirty="0">
                  <a:solidFill>
                    <a:srgbClr val="FF0000"/>
                  </a:solidFill>
                </a:rPr>
                <a:t>从左往右</a:t>
              </a:r>
              <a:r>
                <a:rPr lang="zh-CN" altLang="en-US" sz="3200" b="1" dirty="0"/>
                <a:t>依次计算。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7" grpId="0"/>
      <p:bldP spid="2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>
            <a:extLst>
              <a:ext uri="{FF2B5EF4-FFF2-40B4-BE49-F238E27FC236}">
                <a16:creationId xmlns:a16="http://schemas.microsoft.com/office/drawing/2014/main" id="{5B3A5174-3E9B-457B-5E42-44C58EDAF0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4" t="44346" r="45593" b="29963"/>
          <a:stretch/>
        </p:blipFill>
        <p:spPr bwMode="auto">
          <a:xfrm>
            <a:off x="5836314" y="3352800"/>
            <a:ext cx="79163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4">
            <a:extLst>
              <a:ext uri="{FF2B5EF4-FFF2-40B4-BE49-F238E27FC236}">
                <a16:creationId xmlns:a16="http://schemas.microsoft.com/office/drawing/2014/main" id="{A2580A1B-6264-0B7F-2F90-B0033CCD4402}"/>
              </a:ext>
            </a:extLst>
          </p:cNvPr>
          <p:cNvGrpSpPr>
            <a:grpSpLocks/>
          </p:cNvGrpSpPr>
          <p:nvPr/>
        </p:nvGrpSpPr>
        <p:grpSpPr bwMode="auto">
          <a:xfrm>
            <a:off x="3420303" y="5140286"/>
            <a:ext cx="4868333" cy="748989"/>
            <a:chOff x="2333625" y="4067175"/>
            <a:chExt cx="3650658" cy="562294"/>
          </a:xfrm>
        </p:grpSpPr>
        <p:sp>
          <p:nvSpPr>
            <p:cNvPr id="23564" name="TextBox 1">
              <a:extLst>
                <a:ext uri="{FF2B5EF4-FFF2-40B4-BE49-F238E27FC236}">
                  <a16:creationId xmlns:a16="http://schemas.microsoft.com/office/drawing/2014/main" id="{B4E48DF7-CF4C-951F-EB87-D81DD92AD9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3625" y="4067175"/>
              <a:ext cx="3132803" cy="562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b="1">
                  <a:latin typeface="+mn-lt"/>
                  <a:ea typeface="+mn-ea"/>
                  <a:cs typeface="+mn-ea"/>
                  <a:sym typeface="+mn-lt"/>
                </a:rPr>
                <a:t>6                         =</a:t>
              </a:r>
              <a:endParaRPr lang="zh-CN" altLang="en-US" sz="4267" b="1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84A2C023-669A-3BA2-7B3E-95AD24A5C792}"/>
                </a:ext>
              </a:extLst>
            </p:cNvPr>
            <p:cNvSpPr/>
            <p:nvPr/>
          </p:nvSpPr>
          <p:spPr>
            <a:xfrm>
              <a:off x="2800274" y="4145040"/>
              <a:ext cx="419032" cy="429047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5D53E949-C0B1-2032-B8A2-A351B94917A2}"/>
                </a:ext>
              </a:extLst>
            </p:cNvPr>
            <p:cNvSpPr/>
            <p:nvPr/>
          </p:nvSpPr>
          <p:spPr>
            <a:xfrm>
              <a:off x="3927217" y="4145040"/>
              <a:ext cx="420620" cy="429047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1DCDB79C-C799-510F-BC65-6BA01DB1D449}"/>
                </a:ext>
              </a:extLst>
            </p:cNvPr>
            <p:cNvSpPr/>
            <p:nvPr/>
          </p:nvSpPr>
          <p:spPr>
            <a:xfrm>
              <a:off x="4552590" y="4145040"/>
              <a:ext cx="436492" cy="429047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813396C-F87A-3633-1D82-49C463488E86}"/>
                </a:ext>
              </a:extLst>
            </p:cNvPr>
            <p:cNvSpPr/>
            <p:nvPr/>
          </p:nvSpPr>
          <p:spPr>
            <a:xfrm>
              <a:off x="3343111" y="4145040"/>
              <a:ext cx="436492" cy="429047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F2A3CA4-457B-861B-E30B-40B7472CC244}"/>
                </a:ext>
              </a:extLst>
            </p:cNvPr>
            <p:cNvSpPr/>
            <p:nvPr/>
          </p:nvSpPr>
          <p:spPr>
            <a:xfrm>
              <a:off x="5547792" y="4145040"/>
              <a:ext cx="436491" cy="429047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89F3D6B-CC29-14E5-DD74-972D39C9D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953" y="5140286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4267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2E9D7E-1D53-13FE-5C1A-000DC7B57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9035" y="5140286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4267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3CEF4F-6925-3F64-73E6-F72DBB0D6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0419" y="5140286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4267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6FA502-CF17-81E1-DDEA-7E55C39E1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1653" y="5140286"/>
            <a:ext cx="497252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endParaRPr lang="zh-CN" altLang="en-US" sz="4267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B95A05-09F2-1BA1-1369-02EC45CFC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0486" y="5140286"/>
            <a:ext cx="73129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–</a:t>
            </a:r>
            <a:endParaRPr lang="zh-CN" altLang="en-US" sz="4267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6FB4B49-8C1F-E923-3F11-7E3A05FB57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2" t="71746" r="53406" b="14667"/>
          <a:stretch/>
        </p:blipFill>
        <p:spPr>
          <a:xfrm>
            <a:off x="1467223" y="2110238"/>
            <a:ext cx="4044316" cy="267124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1AC901B-8804-FBD9-070B-5DC231C792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8" t="71766" r="13840" b="14647"/>
          <a:stretch/>
        </p:blipFill>
        <p:spPr>
          <a:xfrm>
            <a:off x="6952722" y="2110238"/>
            <a:ext cx="4044316" cy="2671245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6C588690-6E10-5CD2-60C1-AE41D531883D}"/>
              </a:ext>
            </a:extLst>
          </p:cNvPr>
          <p:cNvSpPr/>
          <p:nvPr/>
        </p:nvSpPr>
        <p:spPr>
          <a:xfrm>
            <a:off x="1254366" y="1604140"/>
            <a:ext cx="3031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【课本</a:t>
            </a:r>
            <a:r>
              <a:rPr lang="en-US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60</a:t>
            </a:r>
            <a:r>
              <a:rPr lang="zh-CN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页</a:t>
            </a:r>
            <a:r>
              <a:rPr lang="en-US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 </a:t>
            </a:r>
            <a:r>
              <a:rPr lang="zh-CN" altLang="en-US" sz="2400" kern="0" dirty="0">
                <a:solidFill>
                  <a:srgbClr val="FF0000"/>
                </a:solidFill>
                <a:cs typeface="+mn-ea"/>
                <a:sym typeface="+mn-lt"/>
              </a:rPr>
              <a:t>做一做</a:t>
            </a:r>
            <a:r>
              <a:rPr lang="zh-CN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D663998-BBF3-5B58-5D54-9DA8D66C361E}"/>
              </a:ext>
            </a:extLst>
          </p:cNvPr>
          <p:cNvSpPr txBox="1"/>
          <p:nvPr/>
        </p:nvSpPr>
        <p:spPr>
          <a:xfrm>
            <a:off x="969731" y="1529759"/>
            <a:ext cx="768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cs typeface="+mn-ea"/>
                <a:sym typeface="+mn-lt"/>
              </a:rPr>
              <a:t>1.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20" name="Rectangle 26">
            <a:extLst>
              <a:ext uri="{FF2B5EF4-FFF2-40B4-BE49-F238E27FC236}">
                <a16:creationId xmlns:a16="http://schemas.microsoft.com/office/drawing/2014/main" id="{1ED4E61D-FB75-4978-A81F-ECEFD7641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507" y="489177"/>
            <a:ext cx="2771444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4267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cs typeface="+mn-ea"/>
                <a:sym typeface="+mn-lt"/>
              </a:rPr>
              <a:t>巩固练习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5">
            <a:extLst>
              <a:ext uri="{FF2B5EF4-FFF2-40B4-BE49-F238E27FC236}">
                <a16:creationId xmlns:a16="http://schemas.microsoft.com/office/drawing/2014/main" id="{33333274-E333-150D-9290-B555A96C6F14}"/>
              </a:ext>
            </a:extLst>
          </p:cNvPr>
          <p:cNvGrpSpPr>
            <a:grpSpLocks/>
          </p:cNvGrpSpPr>
          <p:nvPr/>
        </p:nvGrpSpPr>
        <p:grpSpPr bwMode="auto">
          <a:xfrm>
            <a:off x="8206150" y="1485647"/>
            <a:ext cx="3145365" cy="3142976"/>
            <a:chOff x="6033646" y="1156466"/>
            <a:chExt cx="2359024" cy="2358475"/>
          </a:xfrm>
        </p:grpSpPr>
        <p:sp>
          <p:nvSpPr>
            <p:cNvPr id="4" name="Text Box 34">
              <a:extLst>
                <a:ext uri="{FF2B5EF4-FFF2-40B4-BE49-F238E27FC236}">
                  <a16:creationId xmlns:a16="http://schemas.microsoft.com/office/drawing/2014/main" id="{87A2B6EF-6EFD-8554-BF9E-436686ED4C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33646" y="1156466"/>
              <a:ext cx="2359024" cy="2358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＋</a:t>
              </a: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733" b="1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6 - 4 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733" b="1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＋</a:t>
              </a: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2-4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733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9913005-F04E-FE86-01A5-CE24FAD6E392}"/>
                </a:ext>
              </a:extLst>
            </p:cNvPr>
            <p:cNvSpPr/>
            <p:nvPr/>
          </p:nvSpPr>
          <p:spPr>
            <a:xfrm>
              <a:off x="7232207" y="1307358"/>
              <a:ext cx="479425" cy="489208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0B7D0DE-A034-7E45-35F7-A0FB5F928312}"/>
                </a:ext>
              </a:extLst>
            </p:cNvPr>
            <p:cNvSpPr/>
            <p:nvPr/>
          </p:nvSpPr>
          <p:spPr>
            <a:xfrm>
              <a:off x="7236970" y="2187296"/>
              <a:ext cx="479425" cy="489208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6E5EAB2-7391-9974-182B-D1D8AB20E385}"/>
                </a:ext>
              </a:extLst>
            </p:cNvPr>
            <p:cNvSpPr/>
            <p:nvPr/>
          </p:nvSpPr>
          <p:spPr>
            <a:xfrm>
              <a:off x="7531450" y="3013232"/>
              <a:ext cx="481013" cy="489208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8" name="组合 54">
            <a:extLst>
              <a:ext uri="{FF2B5EF4-FFF2-40B4-BE49-F238E27FC236}">
                <a16:creationId xmlns:a16="http://schemas.microsoft.com/office/drawing/2014/main" id="{CB5847B0-3FCE-5696-3D71-AE2B097FA188}"/>
              </a:ext>
            </a:extLst>
          </p:cNvPr>
          <p:cNvGrpSpPr>
            <a:grpSpLocks/>
          </p:cNvGrpSpPr>
          <p:nvPr/>
        </p:nvGrpSpPr>
        <p:grpSpPr bwMode="auto">
          <a:xfrm>
            <a:off x="4557016" y="1513163"/>
            <a:ext cx="2698749" cy="3142976"/>
            <a:chOff x="3292528" y="1178997"/>
            <a:chExt cx="2024062" cy="2358474"/>
          </a:xfrm>
        </p:grpSpPr>
        <p:sp>
          <p:nvSpPr>
            <p:cNvPr id="9" name="Text Box 34">
              <a:extLst>
                <a:ext uri="{FF2B5EF4-FFF2-40B4-BE49-F238E27FC236}">
                  <a16:creationId xmlns:a16="http://schemas.microsoft.com/office/drawing/2014/main" id="{1B462FA4-3662-016B-0500-C4E63242C5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92528" y="1178997"/>
              <a:ext cx="2024062" cy="23584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8-3 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733" b="1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5 - 2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733" b="1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8-3-2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733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4B0EE77-2305-3DAA-21DF-0FFD847F85F0}"/>
                </a:ext>
              </a:extLst>
            </p:cNvPr>
            <p:cNvSpPr/>
            <p:nvPr/>
          </p:nvSpPr>
          <p:spPr>
            <a:xfrm>
              <a:off x="4495472" y="3032586"/>
              <a:ext cx="481013" cy="489208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 sz="3733">
                <a:cs typeface="+mn-ea"/>
                <a:sym typeface="+mn-lt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81602C0D-9D1F-0188-7269-11241E507C01}"/>
                </a:ext>
              </a:extLst>
            </p:cNvPr>
            <p:cNvSpPr/>
            <p:nvPr/>
          </p:nvSpPr>
          <p:spPr>
            <a:xfrm>
              <a:off x="4481564" y="1310829"/>
              <a:ext cx="479425" cy="489208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 sz="3733">
                <a:cs typeface="+mn-ea"/>
                <a:sym typeface="+mn-lt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7FE229F-DC81-D8BD-78CA-764589775FEA}"/>
                </a:ext>
              </a:extLst>
            </p:cNvPr>
            <p:cNvSpPr/>
            <p:nvPr/>
          </p:nvSpPr>
          <p:spPr>
            <a:xfrm>
              <a:off x="4481564" y="2195532"/>
              <a:ext cx="479425" cy="489208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 sz="3733">
                <a:cs typeface="+mn-ea"/>
                <a:sym typeface="+mn-lt"/>
              </a:endParaRPr>
            </a:p>
          </p:txBody>
        </p:sp>
      </p:grpSp>
      <p:grpSp>
        <p:nvGrpSpPr>
          <p:cNvPr id="13" name="组合 47">
            <a:extLst>
              <a:ext uri="{FF2B5EF4-FFF2-40B4-BE49-F238E27FC236}">
                <a16:creationId xmlns:a16="http://schemas.microsoft.com/office/drawing/2014/main" id="{0D771C31-716E-40AD-4231-B3CA15BBFBF2}"/>
              </a:ext>
            </a:extLst>
          </p:cNvPr>
          <p:cNvGrpSpPr>
            <a:grpSpLocks/>
          </p:cNvGrpSpPr>
          <p:nvPr/>
        </p:nvGrpSpPr>
        <p:grpSpPr bwMode="auto">
          <a:xfrm>
            <a:off x="1370375" y="1565020"/>
            <a:ext cx="2932639" cy="3142976"/>
            <a:chOff x="611916" y="1230745"/>
            <a:chExt cx="2300305" cy="2355520"/>
          </a:xfrm>
        </p:grpSpPr>
        <p:sp>
          <p:nvSpPr>
            <p:cNvPr id="14" name="Text Box 34">
              <a:extLst>
                <a:ext uri="{FF2B5EF4-FFF2-40B4-BE49-F238E27FC236}">
                  <a16:creationId xmlns:a16="http://schemas.microsoft.com/office/drawing/2014/main" id="{0E1D7C5D-9405-B422-65FA-4C2CBAF97D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916" y="1230745"/>
              <a:ext cx="2300305" cy="23555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＋</a:t>
              </a: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733" b="1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＋</a:t>
              </a: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733" b="1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＋</a:t>
              </a: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＋</a:t>
              </a:r>
              <a:r>
                <a:rPr lang="en-US" altLang="zh-CN" sz="3733" b="1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lang="zh-CN" altLang="en-US" sz="3733" b="1" dirty="0">
                  <a:latin typeface="+mn-lt"/>
                  <a:ea typeface="+mn-ea"/>
                  <a:cs typeface="+mn-ea"/>
                  <a:sym typeface="+mn-lt"/>
                </a:rPr>
                <a:t>＝</a:t>
              </a:r>
              <a:endParaRPr lang="en-US" altLang="zh-CN" sz="3733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F1DEF45-854D-A2C7-4D67-5CF5BDAC6FA2}"/>
                </a:ext>
              </a:extLst>
            </p:cNvPr>
            <p:cNvSpPr/>
            <p:nvPr/>
          </p:nvSpPr>
          <p:spPr>
            <a:xfrm>
              <a:off x="1773966" y="1392552"/>
              <a:ext cx="479425" cy="490182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buFontTx/>
                <a:buNone/>
                <a:defRPr/>
              </a:pPr>
              <a:endParaRPr lang="zh-CN" altLang="en-US" sz="3733"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EFB7BD2-261E-0396-6400-8B4DC2688BB2}"/>
                </a:ext>
              </a:extLst>
            </p:cNvPr>
            <p:cNvSpPr/>
            <p:nvPr/>
          </p:nvSpPr>
          <p:spPr>
            <a:xfrm>
              <a:off x="1769203" y="2239661"/>
              <a:ext cx="479425" cy="488595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buFontTx/>
                <a:buNone/>
                <a:defRPr/>
              </a:pPr>
              <a:endParaRPr lang="zh-CN" altLang="en-US" sz="3733">
                <a:cs typeface="+mn-ea"/>
                <a:sym typeface="+mn-lt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046D708-FB04-9FA2-0379-EC82C07FBAE0}"/>
                </a:ext>
              </a:extLst>
            </p:cNvPr>
            <p:cNvSpPr/>
            <p:nvPr/>
          </p:nvSpPr>
          <p:spPr>
            <a:xfrm>
              <a:off x="2391291" y="3079633"/>
              <a:ext cx="479425" cy="490182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buFontTx/>
                <a:buNone/>
                <a:defRPr/>
              </a:pPr>
              <a:endParaRPr lang="zh-CN" altLang="en-US" sz="3733">
                <a:cs typeface="+mn-ea"/>
                <a:sym typeface="+mn-lt"/>
              </a:endParaRPr>
            </a:p>
          </p:txBody>
        </p:sp>
      </p:grpSp>
      <p:sp>
        <p:nvSpPr>
          <p:cNvPr id="18" name="Text Box 38">
            <a:extLst>
              <a:ext uri="{FF2B5EF4-FFF2-40B4-BE49-F238E27FC236}">
                <a16:creationId xmlns:a16="http://schemas.microsoft.com/office/drawing/2014/main" id="{6BFE297F-02C8-C983-2084-CD1080DC9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731" y="4904063"/>
            <a:ext cx="768351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733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grpSp>
        <p:nvGrpSpPr>
          <p:cNvPr id="19" name="Group 10">
            <a:extLst>
              <a:ext uri="{FF2B5EF4-FFF2-40B4-BE49-F238E27FC236}">
                <a16:creationId xmlns:a16="http://schemas.microsoft.com/office/drawing/2014/main" id="{8F5D53F4-BBB0-4162-A328-25B47D301F8D}"/>
              </a:ext>
            </a:extLst>
          </p:cNvPr>
          <p:cNvGrpSpPr>
            <a:grpSpLocks/>
          </p:cNvGrpSpPr>
          <p:nvPr/>
        </p:nvGrpSpPr>
        <p:grpSpPr bwMode="auto">
          <a:xfrm>
            <a:off x="1572516" y="4635247"/>
            <a:ext cx="755649" cy="319616"/>
            <a:chOff x="0" y="0"/>
            <a:chExt cx="590" cy="90"/>
          </a:xfrm>
        </p:grpSpPr>
        <p:sp>
          <p:nvSpPr>
            <p:cNvPr id="20" name="Line 41">
              <a:extLst>
                <a:ext uri="{FF2B5EF4-FFF2-40B4-BE49-F238E27FC236}">
                  <a16:creationId xmlns:a16="http://schemas.microsoft.com/office/drawing/2014/main" id="{07D82164-E8EF-13C6-FD8C-D018B307C4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90"/>
              <a:ext cx="59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  <p:sp>
          <p:nvSpPr>
            <p:cNvPr id="21" name="Line 42">
              <a:extLst>
                <a:ext uri="{FF2B5EF4-FFF2-40B4-BE49-F238E27FC236}">
                  <a16:creationId xmlns:a16="http://schemas.microsoft.com/office/drawing/2014/main" id="{D32268E7-5DF4-F5BC-A165-6DFDE0AA28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  <p:sp>
          <p:nvSpPr>
            <p:cNvPr id="22" name="Line 43">
              <a:extLst>
                <a:ext uri="{FF2B5EF4-FFF2-40B4-BE49-F238E27FC236}">
                  <a16:creationId xmlns:a16="http://schemas.microsoft.com/office/drawing/2014/main" id="{710F55C6-D947-ADB5-E9C6-A0DE3A2723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</p:grpSp>
      <p:grpSp>
        <p:nvGrpSpPr>
          <p:cNvPr id="23" name="Group 14">
            <a:extLst>
              <a:ext uri="{FF2B5EF4-FFF2-40B4-BE49-F238E27FC236}">
                <a16:creationId xmlns:a16="http://schemas.microsoft.com/office/drawing/2014/main" id="{ECF949D7-3477-636A-6A9A-8A7618B37109}"/>
              </a:ext>
            </a:extLst>
          </p:cNvPr>
          <p:cNvGrpSpPr>
            <a:grpSpLocks/>
          </p:cNvGrpSpPr>
          <p:nvPr/>
        </p:nvGrpSpPr>
        <p:grpSpPr bwMode="auto">
          <a:xfrm>
            <a:off x="2141898" y="4601381"/>
            <a:ext cx="952500" cy="698500"/>
            <a:chOff x="0" y="0"/>
            <a:chExt cx="408" cy="272"/>
          </a:xfrm>
        </p:grpSpPr>
        <p:sp>
          <p:nvSpPr>
            <p:cNvPr id="24" name="Line 45">
              <a:extLst>
                <a:ext uri="{FF2B5EF4-FFF2-40B4-BE49-F238E27FC236}">
                  <a16:creationId xmlns:a16="http://schemas.microsoft.com/office/drawing/2014/main" id="{CA1EDFC7-1C71-9333-B6DB-4FE1D93E2D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4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  <p:sp>
          <p:nvSpPr>
            <p:cNvPr id="25" name="Line 46">
              <a:extLst>
                <a:ext uri="{FF2B5EF4-FFF2-40B4-BE49-F238E27FC236}">
                  <a16:creationId xmlns:a16="http://schemas.microsoft.com/office/drawing/2014/main" id="{29FEE567-BEF6-929F-C4D5-41CCEC1925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" y="0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</p:grpSp>
      <p:sp>
        <p:nvSpPr>
          <p:cNvPr id="26" name="Text Box 38">
            <a:extLst>
              <a:ext uri="{FF2B5EF4-FFF2-40B4-BE49-F238E27FC236}">
                <a16:creationId xmlns:a16="http://schemas.microsoft.com/office/drawing/2014/main" id="{280C65D4-042B-5D23-5F7C-4E8F1679F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657" y="4831037"/>
            <a:ext cx="768351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grpSp>
        <p:nvGrpSpPr>
          <p:cNvPr id="27" name="Group 10">
            <a:extLst>
              <a:ext uri="{FF2B5EF4-FFF2-40B4-BE49-F238E27FC236}">
                <a16:creationId xmlns:a16="http://schemas.microsoft.com/office/drawing/2014/main" id="{4384A5C0-D06C-9AA2-B6DE-8A7EF92449ED}"/>
              </a:ext>
            </a:extLst>
          </p:cNvPr>
          <p:cNvGrpSpPr>
            <a:grpSpLocks/>
          </p:cNvGrpSpPr>
          <p:nvPr/>
        </p:nvGrpSpPr>
        <p:grpSpPr bwMode="auto">
          <a:xfrm>
            <a:off x="4751749" y="4569630"/>
            <a:ext cx="412751" cy="319617"/>
            <a:chOff x="0" y="0"/>
            <a:chExt cx="590" cy="90"/>
          </a:xfrm>
        </p:grpSpPr>
        <p:sp>
          <p:nvSpPr>
            <p:cNvPr id="28" name="Line 41">
              <a:extLst>
                <a:ext uri="{FF2B5EF4-FFF2-40B4-BE49-F238E27FC236}">
                  <a16:creationId xmlns:a16="http://schemas.microsoft.com/office/drawing/2014/main" id="{C14A9D44-2D59-1DC5-8322-447A94CBCF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90"/>
              <a:ext cx="59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  <p:sp>
          <p:nvSpPr>
            <p:cNvPr id="29" name="Line 42">
              <a:extLst>
                <a:ext uri="{FF2B5EF4-FFF2-40B4-BE49-F238E27FC236}">
                  <a16:creationId xmlns:a16="http://schemas.microsoft.com/office/drawing/2014/main" id="{2C099639-7E2D-D2C3-E54C-1E9EFE01B6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  <p:sp>
          <p:nvSpPr>
            <p:cNvPr id="30" name="Line 43">
              <a:extLst>
                <a:ext uri="{FF2B5EF4-FFF2-40B4-BE49-F238E27FC236}">
                  <a16:creationId xmlns:a16="http://schemas.microsoft.com/office/drawing/2014/main" id="{EA7F54CE-9BB1-E2AC-7ED6-A6FF1DD171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</p:grpSp>
      <p:grpSp>
        <p:nvGrpSpPr>
          <p:cNvPr id="31" name="Group 14">
            <a:extLst>
              <a:ext uri="{FF2B5EF4-FFF2-40B4-BE49-F238E27FC236}">
                <a16:creationId xmlns:a16="http://schemas.microsoft.com/office/drawing/2014/main" id="{705DF894-C7D4-D407-8911-69AF6A1030BE}"/>
              </a:ext>
            </a:extLst>
          </p:cNvPr>
          <p:cNvGrpSpPr>
            <a:grpSpLocks/>
          </p:cNvGrpSpPr>
          <p:nvPr/>
        </p:nvGrpSpPr>
        <p:grpSpPr bwMode="auto">
          <a:xfrm>
            <a:off x="5223236" y="4582501"/>
            <a:ext cx="325968" cy="660400"/>
            <a:chOff x="0" y="0"/>
            <a:chExt cx="408" cy="272"/>
          </a:xfrm>
        </p:grpSpPr>
        <p:sp>
          <p:nvSpPr>
            <p:cNvPr id="32" name="Line 45">
              <a:extLst>
                <a:ext uri="{FF2B5EF4-FFF2-40B4-BE49-F238E27FC236}">
                  <a16:creationId xmlns:a16="http://schemas.microsoft.com/office/drawing/2014/main" id="{216648B1-3028-AD23-9E79-BE39775D39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4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  <p:sp>
          <p:nvSpPr>
            <p:cNvPr id="33" name="Line 46">
              <a:extLst>
                <a:ext uri="{FF2B5EF4-FFF2-40B4-BE49-F238E27FC236}">
                  <a16:creationId xmlns:a16="http://schemas.microsoft.com/office/drawing/2014/main" id="{82EE830F-36B0-B8E9-5A8A-1D692AC753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" y="0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</p:grpSp>
      <p:sp>
        <p:nvSpPr>
          <p:cNvPr id="34" name="Text Box 38">
            <a:extLst>
              <a:ext uri="{FF2B5EF4-FFF2-40B4-BE49-F238E27FC236}">
                <a16:creationId xmlns:a16="http://schemas.microsoft.com/office/drawing/2014/main" id="{4C830575-D1F9-DBE4-A46A-E32E955C5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1315" y="4779180"/>
            <a:ext cx="76834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grpSp>
        <p:nvGrpSpPr>
          <p:cNvPr id="35" name="Group 10">
            <a:extLst>
              <a:ext uri="{FF2B5EF4-FFF2-40B4-BE49-F238E27FC236}">
                <a16:creationId xmlns:a16="http://schemas.microsoft.com/office/drawing/2014/main" id="{BC58C915-2CA1-4F41-5DB8-0A34C310413B}"/>
              </a:ext>
            </a:extLst>
          </p:cNvPr>
          <p:cNvGrpSpPr>
            <a:grpSpLocks/>
          </p:cNvGrpSpPr>
          <p:nvPr/>
        </p:nvGrpSpPr>
        <p:grpSpPr bwMode="auto">
          <a:xfrm>
            <a:off x="8430515" y="4556930"/>
            <a:ext cx="738716" cy="319617"/>
            <a:chOff x="0" y="0"/>
            <a:chExt cx="590" cy="90"/>
          </a:xfrm>
        </p:grpSpPr>
        <p:sp>
          <p:nvSpPr>
            <p:cNvPr id="36" name="Line 41">
              <a:extLst>
                <a:ext uri="{FF2B5EF4-FFF2-40B4-BE49-F238E27FC236}">
                  <a16:creationId xmlns:a16="http://schemas.microsoft.com/office/drawing/2014/main" id="{474F77A6-EEA6-2B6F-62EC-EDE45EBA35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90"/>
              <a:ext cx="59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  <p:sp>
          <p:nvSpPr>
            <p:cNvPr id="37" name="Line 42">
              <a:extLst>
                <a:ext uri="{FF2B5EF4-FFF2-40B4-BE49-F238E27FC236}">
                  <a16:creationId xmlns:a16="http://schemas.microsoft.com/office/drawing/2014/main" id="{349A8672-3932-CB6B-CBD8-A0B0D7A5BC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  <p:sp>
          <p:nvSpPr>
            <p:cNvPr id="38" name="Line 43">
              <a:extLst>
                <a:ext uri="{FF2B5EF4-FFF2-40B4-BE49-F238E27FC236}">
                  <a16:creationId xmlns:a16="http://schemas.microsoft.com/office/drawing/2014/main" id="{FC6773CA-17FF-3876-A295-5A1425ABDB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" y="0"/>
              <a:ext cx="0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</p:grpSp>
      <p:grpSp>
        <p:nvGrpSpPr>
          <p:cNvPr id="39" name="Group 14">
            <a:extLst>
              <a:ext uri="{FF2B5EF4-FFF2-40B4-BE49-F238E27FC236}">
                <a16:creationId xmlns:a16="http://schemas.microsoft.com/office/drawing/2014/main" id="{9F227C1E-BB0D-624D-4854-010E9661AA41}"/>
              </a:ext>
            </a:extLst>
          </p:cNvPr>
          <p:cNvGrpSpPr>
            <a:grpSpLocks/>
          </p:cNvGrpSpPr>
          <p:nvPr/>
        </p:nvGrpSpPr>
        <p:grpSpPr bwMode="auto">
          <a:xfrm>
            <a:off x="9012599" y="4539997"/>
            <a:ext cx="472016" cy="582084"/>
            <a:chOff x="0" y="0"/>
            <a:chExt cx="408" cy="272"/>
          </a:xfrm>
        </p:grpSpPr>
        <p:sp>
          <p:nvSpPr>
            <p:cNvPr id="40" name="Line 45">
              <a:extLst>
                <a:ext uri="{FF2B5EF4-FFF2-40B4-BE49-F238E27FC236}">
                  <a16:creationId xmlns:a16="http://schemas.microsoft.com/office/drawing/2014/main" id="{0F830795-8FFF-F0A7-7F6D-1E72217C02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72"/>
              <a:ext cx="4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  <p:sp>
          <p:nvSpPr>
            <p:cNvPr id="41" name="Line 46">
              <a:extLst>
                <a:ext uri="{FF2B5EF4-FFF2-40B4-BE49-F238E27FC236}">
                  <a16:creationId xmlns:a16="http://schemas.microsoft.com/office/drawing/2014/main" id="{65E7D748-43B2-5FDA-DA6D-3B17E88416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" y="0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sz="3733" b="1">
                <a:cs typeface="+mn-ea"/>
                <a:sym typeface="+mn-lt"/>
              </a:endParaRPr>
            </a:p>
          </p:txBody>
        </p:sp>
      </p:grpSp>
      <p:sp>
        <p:nvSpPr>
          <p:cNvPr id="42" name="Text Box 38">
            <a:extLst>
              <a:ext uri="{FF2B5EF4-FFF2-40B4-BE49-F238E27FC236}">
                <a16:creationId xmlns:a16="http://schemas.microsoft.com/office/drawing/2014/main" id="{2CBB8B54-7304-C693-2642-1235CE424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0222" y="1714243"/>
            <a:ext cx="768351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43" name="Text Box 38">
            <a:extLst>
              <a:ext uri="{FF2B5EF4-FFF2-40B4-BE49-F238E27FC236}">
                <a16:creationId xmlns:a16="http://schemas.microsoft.com/office/drawing/2014/main" id="{CC5F7E39-1F94-D50B-FA3E-242BACEC0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6163" y="2836079"/>
            <a:ext cx="770467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733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</a:p>
        </p:txBody>
      </p:sp>
      <p:sp>
        <p:nvSpPr>
          <p:cNvPr id="44" name="Text Box 38">
            <a:extLst>
              <a:ext uri="{FF2B5EF4-FFF2-40B4-BE49-F238E27FC236}">
                <a16:creationId xmlns:a16="http://schemas.microsoft.com/office/drawing/2014/main" id="{28FB69BF-7F28-353B-4404-B6214544F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4882" y="3996013"/>
            <a:ext cx="76834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733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</a:p>
        </p:txBody>
      </p:sp>
      <p:sp>
        <p:nvSpPr>
          <p:cNvPr id="45" name="Text Box 38">
            <a:extLst>
              <a:ext uri="{FF2B5EF4-FFF2-40B4-BE49-F238E27FC236}">
                <a16:creationId xmlns:a16="http://schemas.microsoft.com/office/drawing/2014/main" id="{3FB39768-74F3-E02B-5FE2-074E3ACA1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082" y="1646513"/>
            <a:ext cx="76834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46" name="Text Box 38">
            <a:extLst>
              <a:ext uri="{FF2B5EF4-FFF2-40B4-BE49-F238E27FC236}">
                <a16:creationId xmlns:a16="http://schemas.microsoft.com/office/drawing/2014/main" id="{85D80CA5-FE07-5EF4-9744-5B31DA238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148" y="2844547"/>
            <a:ext cx="1024467" cy="6667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47" name="Text Box 38">
            <a:extLst>
              <a:ext uri="{FF2B5EF4-FFF2-40B4-BE49-F238E27FC236}">
                <a16:creationId xmlns:a16="http://schemas.microsoft.com/office/drawing/2014/main" id="{4A970114-B622-125D-A945-4398604D3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5392" y="3952604"/>
            <a:ext cx="1024467" cy="6667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48" name="Text Box 38">
            <a:extLst>
              <a:ext uri="{FF2B5EF4-FFF2-40B4-BE49-F238E27FC236}">
                <a16:creationId xmlns:a16="http://schemas.microsoft.com/office/drawing/2014/main" id="{53E199E8-B3FB-0F4C-2572-0E80E333D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0148" y="1663447"/>
            <a:ext cx="76834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sp>
        <p:nvSpPr>
          <p:cNvPr id="49" name="Text Box 38">
            <a:extLst>
              <a:ext uri="{FF2B5EF4-FFF2-40B4-BE49-F238E27FC236}">
                <a16:creationId xmlns:a16="http://schemas.microsoft.com/office/drawing/2014/main" id="{FE44E7CA-D9E2-E1F6-BE65-5050AF2F3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4015" y="2812796"/>
            <a:ext cx="76834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50" name="Text Box 38">
            <a:extLst>
              <a:ext uri="{FF2B5EF4-FFF2-40B4-BE49-F238E27FC236}">
                <a16:creationId xmlns:a16="http://schemas.microsoft.com/office/drawing/2014/main" id="{12518226-6390-E20A-EC0C-BAD12CB5A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39723" y="3915579"/>
            <a:ext cx="768351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733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69E98D2E-550B-1CED-FFEA-8244AE6B9897}"/>
              </a:ext>
            </a:extLst>
          </p:cNvPr>
          <p:cNvSpPr txBox="1"/>
          <p:nvPr/>
        </p:nvSpPr>
        <p:spPr>
          <a:xfrm>
            <a:off x="732197" y="1728524"/>
            <a:ext cx="768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cs typeface="+mn-ea"/>
                <a:sym typeface="+mn-lt"/>
              </a:rPr>
              <a:t>2.</a:t>
            </a:r>
            <a:endParaRPr lang="zh-CN" altLang="en-US" sz="3600" b="1" dirty="0">
              <a:cs typeface="+mn-ea"/>
              <a:sym typeface="+mn-lt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8166B458-6AB8-DB29-3027-559DAC0D1D10}"/>
              </a:ext>
            </a:extLst>
          </p:cNvPr>
          <p:cNvSpPr/>
          <p:nvPr/>
        </p:nvSpPr>
        <p:spPr>
          <a:xfrm>
            <a:off x="1597637" y="904945"/>
            <a:ext cx="41265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【课本</a:t>
            </a:r>
            <a:r>
              <a:rPr lang="en-US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61</a:t>
            </a:r>
            <a:r>
              <a:rPr lang="zh-CN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页</a:t>
            </a:r>
            <a:r>
              <a:rPr lang="en-US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 </a:t>
            </a:r>
            <a:r>
              <a:rPr lang="zh-CN" altLang="en-US" sz="2400" kern="0" dirty="0">
                <a:solidFill>
                  <a:srgbClr val="FF0000"/>
                </a:solidFill>
                <a:cs typeface="+mn-ea"/>
                <a:sym typeface="+mn-lt"/>
              </a:rPr>
              <a:t>练一练 第</a:t>
            </a:r>
            <a:r>
              <a:rPr lang="en-US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1</a:t>
            </a:r>
            <a:r>
              <a:rPr lang="zh-CN" altLang="en-US" sz="2400" kern="0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zh-CN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4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21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/>
      <p:bldP spid="34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4">
            <a:extLst>
              <a:ext uri="{FF2B5EF4-FFF2-40B4-BE49-F238E27FC236}">
                <a16:creationId xmlns:a16="http://schemas.microsoft.com/office/drawing/2014/main" id="{BA8BE2DF-44F3-1C25-029B-957C8A7F3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6663" y="539199"/>
            <a:ext cx="4802716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4267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cs typeface="+mn-ea"/>
                <a:sym typeface="+mn-lt"/>
              </a:rPr>
              <a:t>课堂小结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2DBD9F9-A2D1-FABC-522D-98FE7CF4C835}"/>
              </a:ext>
            </a:extLst>
          </p:cNvPr>
          <p:cNvGrpSpPr>
            <a:grpSpLocks/>
          </p:cNvGrpSpPr>
          <p:nvPr/>
        </p:nvGrpSpPr>
        <p:grpSpPr bwMode="auto">
          <a:xfrm>
            <a:off x="1051984" y="2239245"/>
            <a:ext cx="5839883" cy="2089527"/>
            <a:chOff x="1266032" y="1742208"/>
            <a:chExt cx="4379912" cy="1567145"/>
          </a:xfrm>
        </p:grpSpPr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id="{128E25F5-0F1A-A82A-DE60-4EFDB74C14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6032" y="1742208"/>
              <a:ext cx="4379912" cy="746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5867" b="1" dirty="0">
                  <a:cs typeface="+mn-ea"/>
                  <a:sym typeface="+mn-lt"/>
                </a:rPr>
                <a:t>4</a:t>
              </a:r>
              <a:r>
                <a:rPr lang="zh-CN" altLang="en-US" sz="5867" b="1" dirty="0">
                  <a:cs typeface="+mn-ea"/>
                  <a:sym typeface="+mn-lt"/>
                </a:rPr>
                <a:t>＋</a:t>
              </a:r>
              <a:r>
                <a:rPr lang="en-US" altLang="zh-CN" sz="5867" b="1" dirty="0">
                  <a:cs typeface="+mn-ea"/>
                  <a:sym typeface="+mn-lt"/>
                </a:rPr>
                <a:t>3</a:t>
              </a:r>
              <a:r>
                <a:rPr lang="zh-CN" altLang="en-US" sz="5867" b="1" dirty="0">
                  <a:cs typeface="+mn-ea"/>
                  <a:sym typeface="+mn-lt"/>
                </a:rPr>
                <a:t>－</a:t>
              </a:r>
              <a:r>
                <a:rPr lang="en-US" altLang="zh-CN" sz="5867" b="1" dirty="0">
                  <a:cs typeface="+mn-ea"/>
                  <a:sym typeface="+mn-lt"/>
                </a:rPr>
                <a:t>2</a:t>
              </a:r>
              <a:r>
                <a:rPr lang="zh-CN" altLang="en-US" sz="5867" b="1" dirty="0">
                  <a:cs typeface="+mn-ea"/>
                  <a:sym typeface="+mn-lt"/>
                </a:rPr>
                <a:t>＝</a:t>
              </a:r>
              <a:endParaRPr lang="en-US" sz="5867" b="1" dirty="0">
                <a:cs typeface="+mn-ea"/>
                <a:sym typeface="+mn-lt"/>
              </a:endParaRPr>
            </a:p>
          </p:txBody>
        </p:sp>
        <p:grpSp>
          <p:nvGrpSpPr>
            <p:cNvPr id="32781" name="Group 4">
              <a:extLst>
                <a:ext uri="{FF2B5EF4-FFF2-40B4-BE49-F238E27FC236}">
                  <a16:creationId xmlns:a16="http://schemas.microsoft.com/office/drawing/2014/main" id="{78886B8A-8461-93B2-A095-A5A9F29D82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3247" y="2461346"/>
              <a:ext cx="796050" cy="173037"/>
              <a:chOff x="-11" y="0"/>
              <a:chExt cx="553" cy="90"/>
            </a:xfrm>
          </p:grpSpPr>
          <p:sp>
            <p:nvSpPr>
              <p:cNvPr id="6" name="Line 20">
                <a:extLst>
                  <a:ext uri="{FF2B5EF4-FFF2-40B4-BE49-F238E27FC236}">
                    <a16:creationId xmlns:a16="http://schemas.microsoft.com/office/drawing/2014/main" id="{E9693C98-D01E-D392-015B-24440664A1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1" y="90"/>
                <a:ext cx="55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2400" b="1">
                  <a:cs typeface="+mn-ea"/>
                  <a:sym typeface="+mn-lt"/>
                </a:endParaRPr>
              </a:p>
            </p:txBody>
          </p:sp>
          <p:sp>
            <p:nvSpPr>
              <p:cNvPr id="7" name="Line 21">
                <a:extLst>
                  <a:ext uri="{FF2B5EF4-FFF2-40B4-BE49-F238E27FC236}">
                    <a16:creationId xmlns:a16="http://schemas.microsoft.com/office/drawing/2014/main" id="{4BCC0A9A-C110-1D8F-3575-72A09F51D2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1" y="0"/>
                <a:ext cx="0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2400" b="1">
                  <a:cs typeface="+mn-ea"/>
                  <a:sym typeface="+mn-lt"/>
                </a:endParaRPr>
              </a:p>
            </p:txBody>
          </p:sp>
          <p:sp>
            <p:nvSpPr>
              <p:cNvPr id="8" name="Line 22">
                <a:extLst>
                  <a:ext uri="{FF2B5EF4-FFF2-40B4-BE49-F238E27FC236}">
                    <a16:creationId xmlns:a16="http://schemas.microsoft.com/office/drawing/2014/main" id="{7B284838-9E75-AC09-863D-D92D8F803E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1" y="0"/>
                <a:ext cx="0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2400" b="1">
                  <a:cs typeface="+mn-ea"/>
                  <a:sym typeface="+mn-lt"/>
                </a:endParaRPr>
              </a:p>
            </p:txBody>
          </p:sp>
        </p:grpSp>
        <p:sp>
          <p:nvSpPr>
            <p:cNvPr id="32782" name="Text Box 23">
              <a:extLst>
                <a:ext uri="{FF2B5EF4-FFF2-40B4-BE49-F238E27FC236}">
                  <a16:creationId xmlns:a16="http://schemas.microsoft.com/office/drawing/2014/main" id="{D1018E35-6042-DAF2-BA15-7A5E13EFE2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0357" y="2562946"/>
              <a:ext cx="762000" cy="746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5867" b="1">
                  <a:latin typeface="+mn-lt"/>
                  <a:ea typeface="+mn-ea"/>
                  <a:cs typeface="+mn-ea"/>
                  <a:sym typeface="+mn-lt"/>
                </a:rPr>
                <a:t>7</a:t>
              </a:r>
            </a:p>
          </p:txBody>
        </p:sp>
        <p:sp>
          <p:nvSpPr>
            <p:cNvPr id="32783" name="Text Box 24">
              <a:extLst>
                <a:ext uri="{FF2B5EF4-FFF2-40B4-BE49-F238E27FC236}">
                  <a16:creationId xmlns:a16="http://schemas.microsoft.com/office/drawing/2014/main" id="{93DA2A34-538B-66CB-36C9-D6DBCEACE3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2681" y="1742208"/>
              <a:ext cx="882650" cy="746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5867" b="1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  <p:grpSp>
          <p:nvGrpSpPr>
            <p:cNvPr id="32784" name="Group 10">
              <a:extLst>
                <a:ext uri="{FF2B5EF4-FFF2-40B4-BE49-F238E27FC236}">
                  <a16:creationId xmlns:a16="http://schemas.microsoft.com/office/drawing/2014/main" id="{2AC56393-8A42-A01A-49CC-A596D144A0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15344" y="2431183"/>
              <a:ext cx="1031049" cy="539750"/>
              <a:chOff x="0" y="0"/>
              <a:chExt cx="645" cy="273"/>
            </a:xfrm>
          </p:grpSpPr>
          <p:sp>
            <p:nvSpPr>
              <p:cNvPr id="12" name="Line 27">
                <a:extLst>
                  <a:ext uri="{FF2B5EF4-FFF2-40B4-BE49-F238E27FC236}">
                    <a16:creationId xmlns:a16="http://schemas.microsoft.com/office/drawing/2014/main" id="{506C4192-EEAA-5554-63AD-02100310EB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272"/>
                <a:ext cx="64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2400" b="1">
                  <a:cs typeface="+mn-ea"/>
                  <a:sym typeface="+mn-lt"/>
                </a:endParaRPr>
              </a:p>
            </p:txBody>
          </p:sp>
          <p:sp>
            <p:nvSpPr>
              <p:cNvPr id="13" name="Line 29">
                <a:extLst>
                  <a:ext uri="{FF2B5EF4-FFF2-40B4-BE49-F238E27FC236}">
                    <a16:creationId xmlns:a16="http://schemas.microsoft.com/office/drawing/2014/main" id="{C789D6AA-EE2A-538A-5069-B45BF0F93F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44" y="0"/>
                <a:ext cx="0" cy="2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triangle" w="med" len="med"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2400" b="1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" name="组合 25">
            <a:extLst>
              <a:ext uri="{FF2B5EF4-FFF2-40B4-BE49-F238E27FC236}">
                <a16:creationId xmlns:a16="http://schemas.microsoft.com/office/drawing/2014/main" id="{BF700FB6-3547-4765-6ED9-0776B56D3789}"/>
              </a:ext>
            </a:extLst>
          </p:cNvPr>
          <p:cNvGrpSpPr>
            <a:grpSpLocks/>
          </p:cNvGrpSpPr>
          <p:nvPr/>
        </p:nvGrpSpPr>
        <p:grpSpPr bwMode="auto">
          <a:xfrm>
            <a:off x="6834717" y="2230779"/>
            <a:ext cx="5357283" cy="2106459"/>
            <a:chOff x="4115088" y="2707554"/>
            <a:chExt cx="4017962" cy="1579844"/>
          </a:xfrm>
        </p:grpSpPr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1C5C32B9-1702-4254-A7AA-94605B44A4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5088" y="2707554"/>
              <a:ext cx="4017962" cy="746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5867" b="1" dirty="0">
                  <a:cs typeface="+mn-ea"/>
                  <a:sym typeface="+mn-lt"/>
                </a:rPr>
                <a:t>4</a:t>
              </a:r>
              <a:r>
                <a:rPr lang="zh-CN" altLang="en-US" sz="5867" b="1" dirty="0">
                  <a:cs typeface="+mn-ea"/>
                  <a:sym typeface="+mn-lt"/>
                </a:rPr>
                <a:t>－</a:t>
              </a:r>
              <a:r>
                <a:rPr lang="en-US" altLang="zh-CN" sz="5867" b="1" dirty="0">
                  <a:cs typeface="+mn-ea"/>
                  <a:sym typeface="+mn-lt"/>
                </a:rPr>
                <a:t>2</a:t>
              </a:r>
              <a:r>
                <a:rPr lang="zh-CN" altLang="en-US" sz="5867" b="1" dirty="0">
                  <a:cs typeface="+mn-ea"/>
                  <a:sym typeface="+mn-lt"/>
                </a:rPr>
                <a:t>＋</a:t>
              </a:r>
              <a:r>
                <a:rPr lang="en-US" altLang="zh-CN" sz="5867" b="1" dirty="0">
                  <a:cs typeface="+mn-ea"/>
                  <a:sym typeface="+mn-lt"/>
                </a:rPr>
                <a:t>3</a:t>
              </a:r>
              <a:r>
                <a:rPr lang="zh-CN" altLang="en-US" sz="5867" b="1" dirty="0">
                  <a:cs typeface="+mn-ea"/>
                  <a:sym typeface="+mn-lt"/>
                </a:rPr>
                <a:t>＝</a:t>
              </a:r>
              <a:endParaRPr lang="en-US" sz="5867" b="1" dirty="0">
                <a:cs typeface="+mn-ea"/>
                <a:sym typeface="+mn-lt"/>
              </a:endParaRPr>
            </a:p>
          </p:txBody>
        </p:sp>
        <p:sp>
          <p:nvSpPr>
            <p:cNvPr id="32776" name="Text Box 10">
              <a:extLst>
                <a:ext uri="{FF2B5EF4-FFF2-40B4-BE49-F238E27FC236}">
                  <a16:creationId xmlns:a16="http://schemas.microsoft.com/office/drawing/2014/main" id="{52DC0E34-A713-E78F-6FD5-3FC0F178B2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7663" y="3540991"/>
              <a:ext cx="860425" cy="746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5867" b="1"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32777" name="Text Box 11">
              <a:extLst>
                <a:ext uri="{FF2B5EF4-FFF2-40B4-BE49-F238E27FC236}">
                  <a16:creationId xmlns:a16="http://schemas.microsoft.com/office/drawing/2014/main" id="{26452860-FF19-124D-198C-71D5970E56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2538" y="2712317"/>
              <a:ext cx="838200" cy="746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5867" b="1"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  <p:grpSp>
          <p:nvGrpSpPr>
            <p:cNvPr id="18" name="Group 6">
              <a:extLst>
                <a:ext uri="{FF2B5EF4-FFF2-40B4-BE49-F238E27FC236}">
                  <a16:creationId xmlns:a16="http://schemas.microsoft.com/office/drawing/2014/main" id="{3FA94190-5E68-47F8-4EAC-5847457BE458}"/>
                </a:ext>
              </a:extLst>
            </p:cNvPr>
            <p:cNvGrpSpPr/>
            <p:nvPr/>
          </p:nvGrpSpPr>
          <p:grpSpPr bwMode="auto">
            <a:xfrm>
              <a:off x="4402425" y="3379066"/>
              <a:ext cx="849313" cy="214313"/>
              <a:chOff x="0" y="0"/>
              <a:chExt cx="580" cy="136"/>
            </a:xfrm>
            <a:grpFill/>
          </p:grpSpPr>
          <p:grpSp>
            <p:nvGrpSpPr>
              <p:cNvPr id="23" name="Group 7">
                <a:extLst>
                  <a:ext uri="{FF2B5EF4-FFF2-40B4-BE49-F238E27FC236}">
                    <a16:creationId xmlns:a16="http://schemas.microsoft.com/office/drawing/2014/main" id="{1393564C-1A52-FCF2-9AA7-D94D141EABF5}"/>
                  </a:ext>
                </a:extLst>
              </p:cNvPr>
              <p:cNvGrpSpPr/>
              <p:nvPr/>
            </p:nvGrpSpPr>
            <p:grpSpPr bwMode="auto">
              <a:xfrm>
                <a:off x="0" y="19"/>
                <a:ext cx="580" cy="117"/>
                <a:chOff x="0" y="0"/>
                <a:chExt cx="590" cy="90"/>
              </a:xfrm>
              <a:grpFill/>
            </p:grpSpPr>
            <p:sp>
              <p:nvSpPr>
                <p:cNvPr id="20" name="Line 14">
                  <a:extLst>
                    <a:ext uri="{FF2B5EF4-FFF2-40B4-BE49-F238E27FC236}">
                      <a16:creationId xmlns:a16="http://schemas.microsoft.com/office/drawing/2014/main" id="{DBC0EBAE-B23B-C598-E4FF-A444F65A1E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0" y="90"/>
                  <a:ext cx="590" cy="0"/>
                </a:xfrm>
                <a:prstGeom prst="line">
                  <a:avLst/>
                </a:prstGeom>
                <a:grpFill/>
                <a:ln w="19050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zh-CN" altLang="en-US" sz="2400" b="1"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Line 15">
                  <a:extLst>
                    <a:ext uri="{FF2B5EF4-FFF2-40B4-BE49-F238E27FC236}">
                      <a16:creationId xmlns:a16="http://schemas.microsoft.com/office/drawing/2014/main" id="{5F8DF6E6-3923-1CBE-8AF9-AF6BC955C4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0" y="0"/>
                  <a:ext cx="0" cy="90"/>
                </a:xfrm>
                <a:prstGeom prst="line">
                  <a:avLst/>
                </a:prstGeom>
                <a:grpFill/>
                <a:ln w="19050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zh-CN" altLang="en-US" sz="2400" b="1"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Line 16">
                  <a:extLst>
                    <a:ext uri="{FF2B5EF4-FFF2-40B4-BE49-F238E27FC236}">
                      <a16:creationId xmlns:a16="http://schemas.microsoft.com/office/drawing/2014/main" id="{54EE084D-4509-2A09-D48A-A661B91815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90" y="0"/>
                  <a:ext cx="0" cy="90"/>
                </a:xfrm>
                <a:prstGeom prst="line">
                  <a:avLst/>
                </a:prstGeom>
                <a:grpFill/>
                <a:ln w="19050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zh-CN" altLang="en-US" sz="2400" b="1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9" name="Line 17">
                <a:extLst>
                  <a:ext uri="{FF2B5EF4-FFF2-40B4-BE49-F238E27FC236}">
                    <a16:creationId xmlns:a16="http://schemas.microsoft.com/office/drawing/2014/main" id="{808DC4AA-DD0E-5A45-51A3-D7C49FE991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0" y="0"/>
                <a:ext cx="0" cy="136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round/>
                <a:headEnd type="triangle" w="med" len="med"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2400" b="1"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884B51D1-29DC-34DC-F734-F905D7DD063B}"/>
                </a:ext>
              </a:extLst>
            </p:cNvPr>
            <p:cNvGrpSpPr/>
            <p:nvPr/>
          </p:nvGrpSpPr>
          <p:grpSpPr bwMode="auto">
            <a:xfrm>
              <a:off x="5088225" y="3353666"/>
              <a:ext cx="924244" cy="582613"/>
              <a:chOff x="0" y="0"/>
              <a:chExt cx="361" cy="272"/>
            </a:xfrm>
            <a:grpFill/>
          </p:grpSpPr>
          <p:sp>
            <p:nvSpPr>
              <p:cNvPr id="24" name="Line 19">
                <a:extLst>
                  <a:ext uri="{FF2B5EF4-FFF2-40B4-BE49-F238E27FC236}">
                    <a16:creationId xmlns:a16="http://schemas.microsoft.com/office/drawing/2014/main" id="{7743AB95-2CEB-BC7F-7EC8-363AA1B5DC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272"/>
                <a:ext cx="361" cy="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2400" b="1">
                  <a:cs typeface="+mn-ea"/>
                  <a:sym typeface="+mn-lt"/>
                </a:endParaRPr>
              </a:p>
            </p:txBody>
          </p:sp>
          <p:sp>
            <p:nvSpPr>
              <p:cNvPr id="25" name="Line 20">
                <a:extLst>
                  <a:ext uri="{FF2B5EF4-FFF2-40B4-BE49-F238E27FC236}">
                    <a16:creationId xmlns:a16="http://schemas.microsoft.com/office/drawing/2014/main" id="{554BD7E1-480F-FCA4-1273-7B40EE0EFD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7" y="0"/>
                <a:ext cx="0" cy="272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2400" b="1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77C61B2-D402-73FC-BD0B-18113C0A5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9092" y="1387293"/>
            <a:ext cx="2933816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267" b="1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加、减混合</a:t>
            </a:r>
          </a:p>
        </p:txBody>
      </p:sp>
      <p:sp>
        <p:nvSpPr>
          <p:cNvPr id="28" name="云形标注 27">
            <a:extLst>
              <a:ext uri="{FF2B5EF4-FFF2-40B4-BE49-F238E27FC236}">
                <a16:creationId xmlns:a16="http://schemas.microsoft.com/office/drawing/2014/main" id="{08CFEEAF-6559-EC0F-0031-C580DA7AE319}"/>
              </a:ext>
            </a:extLst>
          </p:cNvPr>
          <p:cNvSpPr/>
          <p:nvPr/>
        </p:nvSpPr>
        <p:spPr>
          <a:xfrm>
            <a:off x="1876129" y="4454968"/>
            <a:ext cx="7476067" cy="1744133"/>
          </a:xfrm>
          <a:prstGeom prst="cloudCallout">
            <a:avLst>
              <a:gd name="adj1" fmla="val 3630"/>
              <a:gd name="adj2" fmla="val -98578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4267" b="1" dirty="0">
                <a:solidFill>
                  <a:schemeClr val="tx1"/>
                </a:solidFill>
                <a:cs typeface="+mn-ea"/>
                <a:sym typeface="+mn-lt"/>
              </a:rPr>
              <a:t>从左往右依次计算。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A26A2794-38BD-4D8C-8388-0F54B6F55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271524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CB409B7-DE70-46BF-9294-4400272DAC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667000" y="908548"/>
            <a:ext cx="6858000" cy="518457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FB2111F-F37A-4A5B-AE67-640B1879B23E}"/>
              </a:ext>
            </a:extLst>
          </p:cNvPr>
          <p:cNvSpPr txBox="1"/>
          <p:nvPr/>
        </p:nvSpPr>
        <p:spPr>
          <a:xfrm>
            <a:off x="4587279" y="2723361"/>
            <a:ext cx="3072341" cy="1908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267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186C43B-AF63-4E7B-9807-0412755947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484" y="2054138"/>
            <a:ext cx="2021225" cy="369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2597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82bcc001-b2b9-47e0-8578-b12a80d6b3bc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7322ab4-9d70-4d07-81f0-8c9cda55aad1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7322ab4-9d70-4d07-81f0-8c9cda55aad1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422</Words>
  <Application>Microsoft Office PowerPoint</Application>
  <PresentationFormat>宽屏</PresentationFormat>
  <Paragraphs>120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等线</vt:lpstr>
      <vt:lpstr>黑体</vt:lpstr>
      <vt:lpstr>楷体</vt:lpstr>
      <vt:lpstr>Arial</vt:lpstr>
      <vt:lpstr>Times New Roman</vt:lpstr>
      <vt:lpstr>2_Office 主题​​</vt:lpstr>
      <vt:lpstr>4_Office 主题​​</vt:lpstr>
      <vt:lpstr>加、减混合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18</cp:revision>
  <dcterms:created xsi:type="dcterms:W3CDTF">2024-08-20T06:30:45Z</dcterms:created>
  <dcterms:modified xsi:type="dcterms:W3CDTF">2024-08-27T03:00:47Z</dcterms:modified>
</cp:coreProperties>
</file>