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466" r:id="rId4"/>
    <p:sldId id="259" r:id="rId5"/>
    <p:sldId id="527" r:id="rId6"/>
    <p:sldId id="372" r:id="rId7"/>
    <p:sldId id="528" r:id="rId8"/>
    <p:sldId id="524" r:id="rId9"/>
    <p:sldId id="525" r:id="rId10"/>
    <p:sldId id="529" r:id="rId11"/>
    <p:sldId id="374" r:id="rId12"/>
    <p:sldId id="475" r:id="rId13"/>
    <p:sldId id="355" r:id="rId14"/>
    <p:sldId id="476" r:id="rId15"/>
    <p:sldId id="477" r:id="rId16"/>
    <p:sldId id="353" r:id="rId17"/>
    <p:sldId id="470" r:id="rId18"/>
    <p:sldId id="478" r:id="rId19"/>
    <p:sldId id="471" r:id="rId20"/>
    <p:sldId id="479" r:id="rId21"/>
    <p:sldId id="523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D5CFEB"/>
    <a:srgbClr val="D4CFEB"/>
    <a:srgbClr val="E8E6F4"/>
    <a:srgbClr val="FFFFFF"/>
    <a:srgbClr val="FDD955"/>
    <a:srgbClr val="FBBE11"/>
    <a:srgbClr val="C09700"/>
    <a:srgbClr val="DAAB00"/>
    <a:srgbClr val="FEE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6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F387F0E-5112-4A38-A473-AC1A959179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50DEB1F-4BA3-46DB-87E3-8B7A2023406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03888D8-A50D-47E2-B04B-14C3DC395C47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E6621F3-A476-4906-9D52-899D89B5B4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9FE6E1-CBD8-49AD-B7E9-A575B52A51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59F3848-F7CD-4136-83FD-3ADA61B4FF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5E21AF1-3F69-412D-8A56-E55D35C88F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60B8A1-4E67-4F34-B284-06CE7CE954B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C9F7DC7-99F2-4B4F-8229-45CD32C3C2B4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82A3C58A-1072-4A12-95F4-D7DF3F7EE2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8DE27573-9409-4243-85C8-79B9392F2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332502-E9BA-40E7-B242-8243B92955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30A9D1-3559-49BA-BFC0-EF2B59680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A70E27CE-9964-4B31-A91B-FC327E4C72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0CE4B03C-60C9-4C29-8386-1258A7FE25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D7EEFED4-96BB-4918-B327-7F3092F1214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6DE1E3FD-FC07-4117-B474-2510952A55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C0A3C535-C66C-41FA-929C-5F76230310FE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4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210305F-E9BD-4619-B34A-6668BEFF8F7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1B808A2-E796-4AAE-A857-8B560A75454B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CF0F929A-D6AA-49EF-AB57-7BBDB9477E3A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A317779-BA8E-428F-8AF4-4D9605D67D29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6992761-86D8-44AB-AF4E-2C9E1EF49747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CC4F009-B9E4-4BC7-BD4E-2629C559DF64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DA263496-87F2-4687-ACE2-39EE6D7501D7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A720755B-9A1D-40F8-AD80-2EA85638EE9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78FD75C-03BE-475F-B532-06EF4618510F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2A84F6C-F862-475D-9F63-90031F0E81FB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A55A4A8-8A61-4128-AE02-8C3305A545BF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72885E8-0BA6-4348-87FE-D2CD2B164F9B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E8F7F92-1B4F-4FE7-880D-C2D3F36C19C1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55C13E56-FF1F-4FBC-A35F-67A0841C20BD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17857D2-641C-4CDA-A08F-3D9B71D0D901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F4BE0559-EB7E-4769-AC8E-2DA1FDB2B2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4352DEFF-A1CA-4EA6-9BE6-8D09D71DEE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DCA454A-4C6F-4DDB-BBC4-4FBDC4DEBC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4C525D8-E1F8-41A8-844C-1BB37103BE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0210E10-94C3-4663-B473-A2D1E7FEE8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BEF0F117-3806-4E3F-887F-E528A535BE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20CC3D67-1270-4310-BA83-7B7F4052B8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F3576FE7-F759-4C08-9E46-8BD63D2EC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31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F289125-7D41-4D2D-AD31-40349F8F2E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82D612-CEF1-4422-A7F2-FA12F4B09104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3F30CD50-762B-4A28-83E3-83EB0465D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3196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80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78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36533919-4914-4682-8A7A-346C2FA3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676" y="2859782"/>
            <a:ext cx="2977634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楷体" panose="02010609060101010101" pitchFamily="49" charset="-122"/>
              </a:rPr>
              <a:t>整理和复习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37693339-171A-4EE6-948A-3F5B3505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09BBCC9F-28B4-4DF8-9421-2D003820E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>
            <a:extLst>
              <a:ext uri="{FF2B5EF4-FFF2-40B4-BE49-F238E27FC236}">
                <a16:creationId xmlns:a16="http://schemas.microsoft.com/office/drawing/2014/main" id="{3D28384C-B8CE-4D76-8384-8C1DF4D51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29" y="370692"/>
            <a:ext cx="4716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一、复习计算，揭示课题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CD9A4A1-D603-4D51-B9EF-43DAA6EA1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872" y="1671582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9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1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B0ADE4B-2590-43D3-B1A1-F32F39B6F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935" y="1671582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8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2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786331-5348-4AC0-9936-7ECD7A9E4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2427232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5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5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3FCC50-3762-44F0-A527-3DB942A43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9172" y="1660470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7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3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A2DCEDB-EEDF-4D53-A762-4631EB3A4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872" y="2428820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6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4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4E05E6-0662-4C63-ACBB-B44D38C4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3247970"/>
            <a:ext cx="2159000" cy="5222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2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8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270A557-3400-490B-AD24-D6C9E3FAC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9172" y="2424057"/>
            <a:ext cx="21590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4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6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E28276C9-9CE7-4521-8C53-26BC81DD4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9172" y="3246382"/>
            <a:ext cx="2159000" cy="52228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1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9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9F60EC5-6AD8-4FF3-BCAC-6F10494E2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872" y="3247970"/>
            <a:ext cx="2159000" cy="5222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+mn-lt"/>
              </a:rPr>
              <a:t>3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＋</a:t>
            </a:r>
            <a:r>
              <a:rPr lang="en-US" altLang="zh-CN" sz="2800" b="1" dirty="0">
                <a:latin typeface="+mn-lt"/>
              </a:rPr>
              <a:t>7</a:t>
            </a:r>
            <a:r>
              <a:rPr lang="en-US" altLang="zh-CN" sz="2800" b="1" dirty="0">
                <a:latin typeface="+mn-lt"/>
                <a:ea typeface="楷体_GB2312" pitchFamily="49" charset="-122"/>
              </a:rPr>
              <a:t>＝</a:t>
            </a:r>
            <a:r>
              <a:rPr lang="en-US" altLang="zh-CN" sz="2800" b="1" dirty="0">
                <a:latin typeface="+mn-lt"/>
              </a:rPr>
              <a:t> </a:t>
            </a:r>
          </a:p>
        </p:txBody>
      </p:sp>
      <p:sp>
        <p:nvSpPr>
          <p:cNvPr id="8204" name="Rectangle 5">
            <a:extLst>
              <a:ext uri="{FF2B5EF4-FFF2-40B4-BE49-F238E27FC236}">
                <a16:creationId xmlns:a16="http://schemas.microsoft.com/office/drawing/2014/main" id="{4742ABD6-E892-4BBB-94A4-43E2E6F7F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072806"/>
            <a:ext cx="170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anose="02010609060101010101" pitchFamily="49" charset="-122"/>
              </a:rPr>
              <a:t>算一算。</a:t>
            </a:r>
            <a:endParaRPr lang="en-US" altLang="zh-CN" sz="2800" b="1" dirty="0">
              <a:latin typeface="黑体" panose="02010609060101010101" pitchFamily="49" charset="-122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D74DB15-3CDB-4DD4-9FDE-F80A1B12F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985" y="1603320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14CC10CF-8F96-41A5-B118-857DDF27E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0797" y="1592207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E5F1C9FF-EE5A-4209-BC4E-8744D2E74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0410" y="1592207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1E73B99F-D9C6-491B-9029-034A7DABE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985" y="2327220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D6D9F8D8-649D-43A0-BD00-00F315E2C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372" y="2355795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6537DA26-BCC5-4E84-BFAE-FF2AF7477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447" y="2355795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1D25B63E-B3E8-47E1-93FD-64738BCAB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797" y="3179707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5E8437F7-51EA-4917-A5D3-16B128083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435" y="3167007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4418C295-382E-4784-B875-EECE9A027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547" y="3174945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80E6FBA8-D4E2-4C93-A1C9-AAC981CD7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998857"/>
            <a:ext cx="32480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</a:rPr>
              <a:t>你有什么发现？</a:t>
            </a:r>
            <a:endParaRPr lang="en-US" altLang="zh-CN" sz="2800" b="1"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文本框 4">
            <a:extLst>
              <a:ext uri="{FF2B5EF4-FFF2-40B4-BE49-F238E27FC236}">
                <a16:creationId xmlns:a16="http://schemas.microsoft.com/office/drawing/2014/main" id="{698DF735-81D3-4B85-B400-56989EF26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74" y="332691"/>
            <a:ext cx="6930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二、整理 </a:t>
            </a:r>
            <a:r>
              <a:rPr lang="en-US" altLang="zh-CN" sz="3200" b="1" dirty="0"/>
              <a:t>20 </a:t>
            </a:r>
            <a:r>
              <a:rPr lang="zh-CN" altLang="en-US" sz="3200" b="1" dirty="0"/>
              <a:t>以内的进位加法算式表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4F49337-2F9F-AD3E-CA26-180DAB7F9871}"/>
              </a:ext>
            </a:extLst>
          </p:cNvPr>
          <p:cNvSpPr txBox="1"/>
          <p:nvPr/>
        </p:nvSpPr>
        <p:spPr>
          <a:xfrm>
            <a:off x="683568" y="987574"/>
            <a:ext cx="7560840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/>
              <a:t>        你能写出和是 </a:t>
            </a: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r>
              <a:rPr lang="en-US" altLang="zh-CN" sz="2800" b="1" dirty="0"/>
              <a:t> </a:t>
            </a:r>
            <a:r>
              <a:rPr lang="zh-CN" altLang="en-US" sz="2800" b="1" dirty="0"/>
              <a:t>的所有进位加法算式吗？怎样写才能不重复也不遗漏？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29B543A1-19A8-E2BC-2CEA-0B0F8CA9E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248" y="2283718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9 + 2 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A3E538E5-AC19-0A81-FADE-A0DB479A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544" y="2283718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8 + 3 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A2CCAF9-C88B-56B3-9A34-5486F6D95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40" y="2283718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7 + 4 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C257A3AD-3F65-5BAD-451D-B8700330C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2283718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6 + 5 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44F722B-0759-7DC1-C343-D1478EAE6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248" y="2994136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5 + 6 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F9966043-0A6F-EA54-2B46-1C456D1A8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544" y="2994136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4 + 7 </a:t>
            </a: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3C4DDE27-1E6D-D777-6A37-2741791A4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40" y="2994136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3 + 8 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E52A6A-D61A-67B0-97FC-A00672971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2994136"/>
            <a:ext cx="1152128" cy="52387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2 + 9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CB0B5BD-424E-1278-A1B0-0926C7692D9D}"/>
              </a:ext>
            </a:extLst>
          </p:cNvPr>
          <p:cNvSpPr txBox="1"/>
          <p:nvPr/>
        </p:nvSpPr>
        <p:spPr>
          <a:xfrm>
            <a:off x="683568" y="3640176"/>
            <a:ext cx="7848872" cy="1156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/>
              <a:t>        分别写出和是 </a:t>
            </a:r>
            <a:r>
              <a:rPr lang="en-US" altLang="zh-CN" sz="2800" b="1" dirty="0"/>
              <a:t>12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13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14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15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16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17</a:t>
            </a:r>
            <a:r>
              <a:rPr lang="zh-CN" altLang="en-US" sz="2800" b="1" dirty="0"/>
              <a:t>、</a:t>
            </a:r>
            <a:r>
              <a:rPr lang="en-US" altLang="zh-CN" sz="2800" b="1" dirty="0"/>
              <a:t>18 </a:t>
            </a:r>
            <a:r>
              <a:rPr lang="zh-CN" altLang="en-US" sz="2800" b="1" dirty="0"/>
              <a:t>的所有进位加法算式。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37">
            <a:extLst>
              <a:ext uri="{FF2B5EF4-FFF2-40B4-BE49-F238E27FC236}">
                <a16:creationId xmlns:a16="http://schemas.microsoft.com/office/drawing/2014/main" id="{05209BE0-4CDE-4728-8152-AD50F464EC22}"/>
              </a:ext>
            </a:extLst>
          </p:cNvPr>
          <p:cNvGrpSpPr>
            <a:grpSpLocks/>
          </p:cNvGrpSpPr>
          <p:nvPr/>
        </p:nvGrpSpPr>
        <p:grpSpPr bwMode="auto">
          <a:xfrm>
            <a:off x="996950" y="925875"/>
            <a:ext cx="7159560" cy="3578888"/>
            <a:chOff x="1114" y="1526"/>
            <a:chExt cx="3246" cy="1623"/>
          </a:xfrm>
        </p:grpSpPr>
        <p:grpSp>
          <p:nvGrpSpPr>
            <p:cNvPr id="10272" name="Group 38">
              <a:extLst>
                <a:ext uri="{FF2B5EF4-FFF2-40B4-BE49-F238E27FC236}">
                  <a16:creationId xmlns:a16="http://schemas.microsoft.com/office/drawing/2014/main" id="{52E15AAE-7C9B-471F-9839-82E87871B5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1526"/>
              <a:ext cx="367" cy="541"/>
              <a:chOff x="3275" y="1526"/>
              <a:chExt cx="367" cy="541"/>
            </a:xfrm>
          </p:grpSpPr>
          <p:sp>
            <p:nvSpPr>
              <p:cNvPr id="10313" name="Rectangle 91">
                <a:extLst>
                  <a:ext uri="{FF2B5EF4-FFF2-40B4-BE49-F238E27FC236}">
                    <a16:creationId xmlns:a16="http://schemas.microsoft.com/office/drawing/2014/main" id="{159BFE30-B001-426E-A354-FC6FDC5D5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14" name="Rectangle 91">
                <a:extLst>
                  <a:ext uri="{FF2B5EF4-FFF2-40B4-BE49-F238E27FC236}">
                    <a16:creationId xmlns:a16="http://schemas.microsoft.com/office/drawing/2014/main" id="{11D57CCE-5FC4-4238-B1F5-6AA1F66AB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91">
                <a:extLst>
                  <a:ext uri="{FF2B5EF4-FFF2-40B4-BE49-F238E27FC236}">
                    <a16:creationId xmlns:a16="http://schemas.microsoft.com/office/drawing/2014/main" id="{D9EA8229-0410-4EA7-9FD5-2031B0D01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0273" name="Rectangle 91">
              <a:extLst>
                <a:ext uri="{FF2B5EF4-FFF2-40B4-BE49-F238E27FC236}">
                  <a16:creationId xmlns:a16="http://schemas.microsoft.com/office/drawing/2014/main" id="{89DF2278-8DA6-403B-A024-2B567916C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1707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274" name="Group 42">
              <a:extLst>
                <a:ext uri="{FF2B5EF4-FFF2-40B4-BE49-F238E27FC236}">
                  <a16:creationId xmlns:a16="http://schemas.microsoft.com/office/drawing/2014/main" id="{3B367112-653D-412F-AA4E-C06CCA638A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7" y="1526"/>
              <a:ext cx="362" cy="722"/>
              <a:chOff x="2917" y="1526"/>
              <a:chExt cx="362" cy="722"/>
            </a:xfrm>
          </p:grpSpPr>
          <p:sp>
            <p:nvSpPr>
              <p:cNvPr id="10310" name="Rectangle 91">
                <a:extLst>
                  <a:ext uri="{FF2B5EF4-FFF2-40B4-BE49-F238E27FC236}">
                    <a16:creationId xmlns:a16="http://schemas.microsoft.com/office/drawing/2014/main" id="{C6584DF1-4B0C-46F0-825C-3D2361FFA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11" name="Rectangle 91">
                <a:extLst>
                  <a:ext uri="{FF2B5EF4-FFF2-40B4-BE49-F238E27FC236}">
                    <a16:creationId xmlns:a16="http://schemas.microsoft.com/office/drawing/2014/main" id="{7DA92B88-E72A-4978-AD36-D1B97F688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12" name="Rectangle 91">
                <a:extLst>
                  <a:ext uri="{FF2B5EF4-FFF2-40B4-BE49-F238E27FC236}">
                    <a16:creationId xmlns:a16="http://schemas.microsoft.com/office/drawing/2014/main" id="{6CA6FE8A-1FA0-4D5F-A65D-6B448197B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5" name="Rectangle 91">
                <a:extLst>
                  <a:ext uri="{FF2B5EF4-FFF2-40B4-BE49-F238E27FC236}">
                    <a16:creationId xmlns:a16="http://schemas.microsoft.com/office/drawing/2014/main" id="{F29FA075-6FA9-4B44-A64B-DCCF196A5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275" name="Group 46">
              <a:extLst>
                <a:ext uri="{FF2B5EF4-FFF2-40B4-BE49-F238E27FC236}">
                  <a16:creationId xmlns:a16="http://schemas.microsoft.com/office/drawing/2014/main" id="{7E9FBE00-3399-4457-90F3-521EF4007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" y="1526"/>
              <a:ext cx="362" cy="903"/>
              <a:chOff x="2555" y="1526"/>
              <a:chExt cx="362" cy="903"/>
            </a:xfrm>
          </p:grpSpPr>
          <p:sp>
            <p:nvSpPr>
              <p:cNvPr id="10306" name="Rectangle 91">
                <a:extLst>
                  <a:ext uri="{FF2B5EF4-FFF2-40B4-BE49-F238E27FC236}">
                    <a16:creationId xmlns:a16="http://schemas.microsoft.com/office/drawing/2014/main" id="{76749D45-379C-4B49-9D74-F2C8D3965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7" name="Rectangle 91">
                <a:extLst>
                  <a:ext uri="{FF2B5EF4-FFF2-40B4-BE49-F238E27FC236}">
                    <a16:creationId xmlns:a16="http://schemas.microsoft.com/office/drawing/2014/main" id="{0BECF006-C941-4096-8E78-27470336B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8" name="Rectangle 91">
                <a:extLst>
                  <a:ext uri="{FF2B5EF4-FFF2-40B4-BE49-F238E27FC236}">
                    <a16:creationId xmlns:a16="http://schemas.microsoft.com/office/drawing/2014/main" id="{B96F0430-950D-4961-B9A2-F971DD8BB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9" name="Rectangle 91">
                <a:extLst>
                  <a:ext uri="{FF2B5EF4-FFF2-40B4-BE49-F238E27FC236}">
                    <a16:creationId xmlns:a16="http://schemas.microsoft.com/office/drawing/2014/main" id="{51737D2D-2945-42BC-83F1-8BAD328C1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6" name="Rectangle 91">
                <a:extLst>
                  <a:ext uri="{FF2B5EF4-FFF2-40B4-BE49-F238E27FC236}">
                    <a16:creationId xmlns:a16="http://schemas.microsoft.com/office/drawing/2014/main" id="{CED0F168-4180-48D6-85E6-DD8DB4D9A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276" name="Group 51">
              <a:extLst>
                <a:ext uri="{FF2B5EF4-FFF2-40B4-BE49-F238E27FC236}">
                  <a16:creationId xmlns:a16="http://schemas.microsoft.com/office/drawing/2014/main" id="{1CB1B3E5-131E-4295-A548-67D8F144AB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" y="1526"/>
              <a:ext cx="370" cy="1263"/>
              <a:chOff x="1828" y="1526"/>
              <a:chExt cx="370" cy="1263"/>
            </a:xfrm>
          </p:grpSpPr>
          <p:sp>
            <p:nvSpPr>
              <p:cNvPr id="10300" name="Rectangle 91">
                <a:extLst>
                  <a:ext uri="{FF2B5EF4-FFF2-40B4-BE49-F238E27FC236}">
                    <a16:creationId xmlns:a16="http://schemas.microsoft.com/office/drawing/2014/main" id="{DAFF2FC4-E0FE-4499-ACB4-8A8E14FA6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1" name="Rectangle 91">
                <a:extLst>
                  <a:ext uri="{FF2B5EF4-FFF2-40B4-BE49-F238E27FC236}">
                    <a16:creationId xmlns:a16="http://schemas.microsoft.com/office/drawing/2014/main" id="{446DF8AD-B97E-4685-B5B3-B75517F68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2" name="Rectangle 91">
                <a:extLst>
                  <a:ext uri="{FF2B5EF4-FFF2-40B4-BE49-F238E27FC236}">
                    <a16:creationId xmlns:a16="http://schemas.microsoft.com/office/drawing/2014/main" id="{64441E46-4F7F-4B0F-87C4-7B3DDEC4CC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3" name="Rectangle 91">
                <a:extLst>
                  <a:ext uri="{FF2B5EF4-FFF2-40B4-BE49-F238E27FC236}">
                    <a16:creationId xmlns:a16="http://schemas.microsoft.com/office/drawing/2014/main" id="{BB3319AC-A271-4269-BCA7-B1959EC45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4" name="Rectangle 91">
                <a:extLst>
                  <a:ext uri="{FF2B5EF4-FFF2-40B4-BE49-F238E27FC236}">
                    <a16:creationId xmlns:a16="http://schemas.microsoft.com/office/drawing/2014/main" id="{F4B89081-82AA-4542-A2EC-8EC14B0E3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05" name="Rectangle 91">
                <a:extLst>
                  <a:ext uri="{FF2B5EF4-FFF2-40B4-BE49-F238E27FC236}">
                    <a16:creationId xmlns:a16="http://schemas.microsoft.com/office/drawing/2014/main" id="{0BB514F0-AF44-40FE-9828-5D7B754D9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7" name="Rectangle 91">
                <a:extLst>
                  <a:ext uri="{FF2B5EF4-FFF2-40B4-BE49-F238E27FC236}">
                    <a16:creationId xmlns:a16="http://schemas.microsoft.com/office/drawing/2014/main" id="{D8D60D4A-EF1B-4978-A92E-2BB9D2623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277" name="Group 58">
              <a:extLst>
                <a:ext uri="{FF2B5EF4-FFF2-40B4-BE49-F238E27FC236}">
                  <a16:creationId xmlns:a16="http://schemas.microsoft.com/office/drawing/2014/main" id="{7AEE751E-3A5E-4523-A63D-45D327518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526"/>
              <a:ext cx="362" cy="1082"/>
              <a:chOff x="2192" y="1526"/>
              <a:chExt cx="362" cy="1082"/>
            </a:xfrm>
          </p:grpSpPr>
          <p:sp>
            <p:nvSpPr>
              <p:cNvPr id="10295" name="Rectangle 91">
                <a:extLst>
                  <a:ext uri="{FF2B5EF4-FFF2-40B4-BE49-F238E27FC236}">
                    <a16:creationId xmlns:a16="http://schemas.microsoft.com/office/drawing/2014/main" id="{6C686331-4260-4295-B896-EBCABB4F9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6" name="Rectangle 91">
                <a:extLst>
                  <a:ext uri="{FF2B5EF4-FFF2-40B4-BE49-F238E27FC236}">
                    <a16:creationId xmlns:a16="http://schemas.microsoft.com/office/drawing/2014/main" id="{FCA37DAB-C25D-4E5A-9E7F-F85323563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7" name="Rectangle 91">
                <a:extLst>
                  <a:ext uri="{FF2B5EF4-FFF2-40B4-BE49-F238E27FC236}">
                    <a16:creationId xmlns:a16="http://schemas.microsoft.com/office/drawing/2014/main" id="{E54CA977-772B-41C1-9351-87A1FB7BA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8" name="Rectangle 91">
                <a:extLst>
                  <a:ext uri="{FF2B5EF4-FFF2-40B4-BE49-F238E27FC236}">
                    <a16:creationId xmlns:a16="http://schemas.microsoft.com/office/drawing/2014/main" id="{145DF744-C0D6-4D2A-BF6C-0A2750D3D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9" name="Rectangle 91">
                <a:extLst>
                  <a:ext uri="{FF2B5EF4-FFF2-40B4-BE49-F238E27FC236}">
                    <a16:creationId xmlns:a16="http://schemas.microsoft.com/office/drawing/2014/main" id="{306B5E1A-61A7-41F1-BF74-30158E7F84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Rectangle 91">
                <a:extLst>
                  <a:ext uri="{FF2B5EF4-FFF2-40B4-BE49-F238E27FC236}">
                    <a16:creationId xmlns:a16="http://schemas.microsoft.com/office/drawing/2014/main" id="{9095375E-9D54-426D-9EEA-913E747C6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278" name="Group 64">
              <a:extLst>
                <a:ext uri="{FF2B5EF4-FFF2-40B4-BE49-F238E27FC236}">
                  <a16:creationId xmlns:a16="http://schemas.microsoft.com/office/drawing/2014/main" id="{4023544A-EA24-416F-A5B6-BB3F5AAE4D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526"/>
              <a:ext cx="362" cy="1442"/>
              <a:chOff x="1476" y="1526"/>
              <a:chExt cx="362" cy="1442"/>
            </a:xfrm>
          </p:grpSpPr>
          <p:sp>
            <p:nvSpPr>
              <p:cNvPr id="10288" name="Rectangle 91">
                <a:extLst>
                  <a:ext uri="{FF2B5EF4-FFF2-40B4-BE49-F238E27FC236}">
                    <a16:creationId xmlns:a16="http://schemas.microsoft.com/office/drawing/2014/main" id="{F8574E93-8141-49BC-A028-941CE7BCE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9" name="Rectangle 91">
                <a:extLst>
                  <a:ext uri="{FF2B5EF4-FFF2-40B4-BE49-F238E27FC236}">
                    <a16:creationId xmlns:a16="http://schemas.microsoft.com/office/drawing/2014/main" id="{94BBEA87-B462-4F34-8CD4-9AD8251BA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0" name="Rectangle 91">
                <a:extLst>
                  <a:ext uri="{FF2B5EF4-FFF2-40B4-BE49-F238E27FC236}">
                    <a16:creationId xmlns:a16="http://schemas.microsoft.com/office/drawing/2014/main" id="{7EF274D4-7A91-43C9-AB58-3AE34E132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1" name="Rectangle 91">
                <a:extLst>
                  <a:ext uri="{FF2B5EF4-FFF2-40B4-BE49-F238E27FC236}">
                    <a16:creationId xmlns:a16="http://schemas.microsoft.com/office/drawing/2014/main" id="{86665BFA-65C2-4C2F-A1E4-BF1C4A07C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2" name="Rectangle 91">
                <a:extLst>
                  <a:ext uri="{FF2B5EF4-FFF2-40B4-BE49-F238E27FC236}">
                    <a16:creationId xmlns:a16="http://schemas.microsoft.com/office/drawing/2014/main" id="{0E5F84F8-CB3C-47A0-B849-DA97662F0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3" name="Rectangle 91">
                <a:extLst>
                  <a:ext uri="{FF2B5EF4-FFF2-40B4-BE49-F238E27FC236}">
                    <a16:creationId xmlns:a16="http://schemas.microsoft.com/office/drawing/2014/main" id="{820F5270-6908-4F38-A3D0-9500499E8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94" name="Rectangle 91">
                <a:extLst>
                  <a:ext uri="{FF2B5EF4-FFF2-40B4-BE49-F238E27FC236}">
                    <a16:creationId xmlns:a16="http://schemas.microsoft.com/office/drawing/2014/main" id="{C123FFC1-96D9-4D7F-83B9-7E017E035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Rectangle 91">
                <a:extLst>
                  <a:ext uri="{FF2B5EF4-FFF2-40B4-BE49-F238E27FC236}">
                    <a16:creationId xmlns:a16="http://schemas.microsoft.com/office/drawing/2014/main" id="{D9189426-98BF-4C1B-8277-A6F87099C2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279" name="Group 72">
              <a:extLst>
                <a:ext uri="{FF2B5EF4-FFF2-40B4-BE49-F238E27FC236}">
                  <a16:creationId xmlns:a16="http://schemas.microsoft.com/office/drawing/2014/main" id="{FAC6C49B-B3A6-455E-A429-0808EC003E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4" y="1526"/>
              <a:ext cx="362" cy="1623"/>
              <a:chOff x="1114" y="1526"/>
              <a:chExt cx="362" cy="1623"/>
            </a:xfrm>
          </p:grpSpPr>
          <p:sp>
            <p:nvSpPr>
              <p:cNvPr id="10280" name="Rectangle 91">
                <a:extLst>
                  <a:ext uri="{FF2B5EF4-FFF2-40B4-BE49-F238E27FC236}">
                    <a16:creationId xmlns:a16="http://schemas.microsoft.com/office/drawing/2014/main" id="{6BC479B1-5562-4607-A650-05982174A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1" name="Rectangle 91">
                <a:extLst>
                  <a:ext uri="{FF2B5EF4-FFF2-40B4-BE49-F238E27FC236}">
                    <a16:creationId xmlns:a16="http://schemas.microsoft.com/office/drawing/2014/main" id="{38ABFC13-378D-4654-8D1A-85A31F243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2" name="Rectangle 91">
                <a:extLst>
                  <a:ext uri="{FF2B5EF4-FFF2-40B4-BE49-F238E27FC236}">
                    <a16:creationId xmlns:a16="http://schemas.microsoft.com/office/drawing/2014/main" id="{8ABD74F3-7446-42CD-9A39-1DCCB9A90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3" name="Rectangle 91">
                <a:extLst>
                  <a:ext uri="{FF2B5EF4-FFF2-40B4-BE49-F238E27FC236}">
                    <a16:creationId xmlns:a16="http://schemas.microsoft.com/office/drawing/2014/main" id="{DFC0FEDC-AAE1-450B-89C6-5AB39B059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4" name="Rectangle 91">
                <a:extLst>
                  <a:ext uri="{FF2B5EF4-FFF2-40B4-BE49-F238E27FC236}">
                    <a16:creationId xmlns:a16="http://schemas.microsoft.com/office/drawing/2014/main" id="{EFCA65BF-1156-44E0-A17B-BF641FD17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5" name="Rectangle 91">
                <a:extLst>
                  <a:ext uri="{FF2B5EF4-FFF2-40B4-BE49-F238E27FC236}">
                    <a16:creationId xmlns:a16="http://schemas.microsoft.com/office/drawing/2014/main" id="{4F2A10AE-83B9-4CBD-8153-45FBA042E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6" name="Rectangle 91">
                <a:extLst>
                  <a:ext uri="{FF2B5EF4-FFF2-40B4-BE49-F238E27FC236}">
                    <a16:creationId xmlns:a16="http://schemas.microsoft.com/office/drawing/2014/main" id="{09FC790C-ED92-4E04-87F2-52D97FEF6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87" name="Rectangle 91">
                <a:extLst>
                  <a:ext uri="{FF2B5EF4-FFF2-40B4-BE49-F238E27FC236}">
                    <a16:creationId xmlns:a16="http://schemas.microsoft.com/office/drawing/2014/main" id="{8F5CFFA3-0516-43A1-BCC1-77D6A51D0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96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Rectangle 91">
                <a:extLst>
                  <a:ext uri="{FF2B5EF4-FFF2-40B4-BE49-F238E27FC236}">
                    <a16:creationId xmlns:a16="http://schemas.microsoft.com/office/drawing/2014/main" id="{A7964D68-D0DF-4940-9F76-6F42D33DA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4" name="Rectangle 91">
              <a:extLst>
                <a:ext uri="{FF2B5EF4-FFF2-40B4-BE49-F238E27FC236}">
                  <a16:creationId xmlns:a16="http://schemas.microsoft.com/office/drawing/2014/main" id="{9679CA71-0AFD-4E4A-9D6F-8CB50A3E0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1526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Rectangle 91">
              <a:extLst>
                <a:ext uri="{FF2B5EF4-FFF2-40B4-BE49-F238E27FC236}">
                  <a16:creationId xmlns:a16="http://schemas.microsoft.com/office/drawing/2014/main" id="{0F2EDF2A-24CB-4037-A2F8-7D479C734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8" y="1526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21" name="文本框 6">
            <a:extLst>
              <a:ext uri="{FF2B5EF4-FFF2-40B4-BE49-F238E27FC236}">
                <a16:creationId xmlns:a16="http://schemas.microsoft.com/office/drawing/2014/main" id="{026E8295-4F36-41EF-BA03-AE96D47CF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32182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+ 2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29" name="文本框 58">
            <a:extLst>
              <a:ext uri="{FF2B5EF4-FFF2-40B4-BE49-F238E27FC236}">
                <a16:creationId xmlns:a16="http://schemas.microsoft.com/office/drawing/2014/main" id="{031ADE4B-F723-4B14-BC7B-E3C18EDF3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33134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36" name="文本框 65">
            <a:extLst>
              <a:ext uri="{FF2B5EF4-FFF2-40B4-BE49-F238E27FC236}">
                <a16:creationId xmlns:a16="http://schemas.microsoft.com/office/drawing/2014/main" id="{BE2B9415-8FBF-447C-B131-3C3EA38C3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132817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1" name="文本框 70">
            <a:extLst>
              <a:ext uri="{FF2B5EF4-FFF2-40B4-BE49-F238E27FC236}">
                <a16:creationId xmlns:a16="http://schemas.microsoft.com/office/drawing/2014/main" id="{E5C862ED-014D-49B4-A3AE-3BB8BC137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326586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3" name="文本框 72">
            <a:extLst>
              <a:ext uri="{FF2B5EF4-FFF2-40B4-BE49-F238E27FC236}">
                <a16:creationId xmlns:a16="http://schemas.microsoft.com/office/drawing/2014/main" id="{DB77CF3F-4532-465E-A63E-07B2A4AF4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131864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4" name="文本框 73">
            <a:extLst>
              <a:ext uri="{FF2B5EF4-FFF2-40B4-BE49-F238E27FC236}">
                <a16:creationId xmlns:a16="http://schemas.microsoft.com/office/drawing/2014/main" id="{3205D776-54E6-4A58-BBC3-203E08525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132182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5" name="文本框 74">
            <a:extLst>
              <a:ext uri="{FF2B5EF4-FFF2-40B4-BE49-F238E27FC236}">
                <a16:creationId xmlns:a16="http://schemas.microsoft.com/office/drawing/2014/main" id="{012C8920-0450-4954-B639-70030FB93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133611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6" name="文本框 75">
            <a:extLst>
              <a:ext uri="{FF2B5EF4-FFF2-40B4-BE49-F238E27FC236}">
                <a16:creationId xmlns:a16="http://schemas.microsoft.com/office/drawing/2014/main" id="{A1C37308-72D3-46EC-B13A-BBF60E451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131229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2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pic>
        <p:nvPicPr>
          <p:cNvPr id="9219" name="图片 4">
            <a:extLst>
              <a:ext uri="{FF2B5EF4-FFF2-40B4-BE49-F238E27FC236}">
                <a16:creationId xmlns:a16="http://schemas.microsoft.com/office/drawing/2014/main" id="{27D031D7-171C-4F66-B848-1F9D93ECB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3625" y="3255962"/>
            <a:ext cx="1069139" cy="152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文本框 5">
            <a:extLst>
              <a:ext uri="{FF2B5EF4-FFF2-40B4-BE49-F238E27FC236}">
                <a16:creationId xmlns:a16="http://schemas.microsoft.com/office/drawing/2014/main" id="{D32BE670-7E19-4AF8-80A9-EDE38DA11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717925"/>
            <a:ext cx="803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晶晶</a:t>
            </a:r>
          </a:p>
        </p:txBody>
      </p:sp>
      <p:sp>
        <p:nvSpPr>
          <p:cNvPr id="9222" name="文本框 51">
            <a:extLst>
              <a:ext uri="{FF2B5EF4-FFF2-40B4-BE49-F238E27FC236}">
                <a16:creationId xmlns:a16="http://schemas.microsoft.com/office/drawing/2014/main" id="{1ECDF013-A499-48D6-9F05-D8A88CFC2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73139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23" name="文本框 52">
            <a:extLst>
              <a:ext uri="{FF2B5EF4-FFF2-40B4-BE49-F238E27FC236}">
                <a16:creationId xmlns:a16="http://schemas.microsoft.com/office/drawing/2014/main" id="{594BB465-81C4-411A-8322-03EF316E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211239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+ 4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224" name="文本框 53">
            <a:extLst>
              <a:ext uri="{FF2B5EF4-FFF2-40B4-BE49-F238E27FC236}">
                <a16:creationId xmlns:a16="http://schemas.microsoft.com/office/drawing/2014/main" id="{A8E362EC-F31B-4D7E-B279-4CD5D645F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52356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25" name="文本框 54">
            <a:extLst>
              <a:ext uri="{FF2B5EF4-FFF2-40B4-BE49-F238E27FC236}">
                <a16:creationId xmlns:a16="http://schemas.microsoft.com/office/drawing/2014/main" id="{A664BBCD-A827-4B84-BDD2-4D830B740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92996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26" name="文本框 55">
            <a:extLst>
              <a:ext uri="{FF2B5EF4-FFF2-40B4-BE49-F238E27FC236}">
                <a16:creationId xmlns:a16="http://schemas.microsoft.com/office/drawing/2014/main" id="{47DC2EA0-B311-4546-B4B3-BBE10D9F6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331731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27" name="文本框 56">
            <a:extLst>
              <a:ext uri="{FF2B5EF4-FFF2-40B4-BE49-F238E27FC236}">
                <a16:creationId xmlns:a16="http://schemas.microsoft.com/office/drawing/2014/main" id="{253B2C68-6BD8-48A6-8AA5-5780BDA10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70783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28" name="文本框 57">
            <a:extLst>
              <a:ext uri="{FF2B5EF4-FFF2-40B4-BE49-F238E27FC236}">
                <a16:creationId xmlns:a16="http://schemas.microsoft.com/office/drawing/2014/main" id="{A843A6BD-9803-4EDB-83C5-16274A298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12058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0" name="文本框 59">
            <a:extLst>
              <a:ext uri="{FF2B5EF4-FFF2-40B4-BE49-F238E27FC236}">
                <a16:creationId xmlns:a16="http://schemas.microsoft.com/office/drawing/2014/main" id="{7EE86384-A812-47BD-B1A2-B0CD1F159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172504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1" name="文本框 60">
            <a:extLst>
              <a:ext uri="{FF2B5EF4-FFF2-40B4-BE49-F238E27FC236}">
                <a16:creationId xmlns:a16="http://schemas.microsoft.com/office/drawing/2014/main" id="{922D9CD1-200A-4C9C-9381-45F376D84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212986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2" name="文本框 61">
            <a:extLst>
              <a:ext uri="{FF2B5EF4-FFF2-40B4-BE49-F238E27FC236}">
                <a16:creationId xmlns:a16="http://schemas.microsoft.com/office/drawing/2014/main" id="{0915DB9F-E1B9-4073-B185-81C8ACE38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252038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3" name="文本框 62">
            <a:extLst>
              <a:ext uri="{FF2B5EF4-FFF2-40B4-BE49-F238E27FC236}">
                <a16:creationId xmlns:a16="http://schemas.microsoft.com/office/drawing/2014/main" id="{DACAE286-F500-46D8-BAC4-23F78303D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292996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4" name="文本框 63">
            <a:extLst>
              <a:ext uri="{FF2B5EF4-FFF2-40B4-BE49-F238E27FC236}">
                <a16:creationId xmlns:a16="http://schemas.microsoft.com/office/drawing/2014/main" id="{B29B094F-C1BC-48F2-83B0-83337B743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31096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5" name="文本框 64">
            <a:extLst>
              <a:ext uri="{FF2B5EF4-FFF2-40B4-BE49-F238E27FC236}">
                <a16:creationId xmlns:a16="http://schemas.microsoft.com/office/drawing/2014/main" id="{EE359748-52A5-4005-BDAF-F9547166E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72529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7" name="文本框 66">
            <a:extLst>
              <a:ext uri="{FF2B5EF4-FFF2-40B4-BE49-F238E27FC236}">
                <a16:creationId xmlns:a16="http://schemas.microsoft.com/office/drawing/2014/main" id="{31B0AE4D-101A-42EA-A52F-C12F7AF41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72981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8" name="文本框 67">
            <a:extLst>
              <a:ext uri="{FF2B5EF4-FFF2-40B4-BE49-F238E27FC236}">
                <a16:creationId xmlns:a16="http://schemas.microsoft.com/office/drawing/2014/main" id="{9AB39B13-E3E9-4731-BAB0-CE3B6A5C8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12827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39" name="文本框 68">
            <a:extLst>
              <a:ext uri="{FF2B5EF4-FFF2-40B4-BE49-F238E27FC236}">
                <a16:creationId xmlns:a16="http://schemas.microsoft.com/office/drawing/2014/main" id="{84D994CF-E16C-4704-87F2-A7EF2019A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50927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0" name="文本框 69">
            <a:extLst>
              <a:ext uri="{FF2B5EF4-FFF2-40B4-BE49-F238E27FC236}">
                <a16:creationId xmlns:a16="http://schemas.microsoft.com/office/drawing/2014/main" id="{D9698089-1773-43B8-8431-50685549D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92202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2" name="文本框 71">
            <a:extLst>
              <a:ext uri="{FF2B5EF4-FFF2-40B4-BE49-F238E27FC236}">
                <a16:creationId xmlns:a16="http://schemas.microsoft.com/office/drawing/2014/main" id="{2BC5B063-8A7F-4503-BB9A-FD7BC01FA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72346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247" name="对话气泡: 圆角矩形 7">
            <a:extLst>
              <a:ext uri="{FF2B5EF4-FFF2-40B4-BE49-F238E27FC236}">
                <a16:creationId xmlns:a16="http://schemas.microsoft.com/office/drawing/2014/main" id="{8B455894-8163-4DA3-BF07-4205CE3AE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0" y="2949575"/>
            <a:ext cx="3124200" cy="612775"/>
          </a:xfrm>
          <a:prstGeom prst="wedgeRoundRectCallout">
            <a:avLst>
              <a:gd name="adj1" fmla="val -60111"/>
              <a:gd name="adj2" fmla="val -6403"/>
              <a:gd name="adj3" fmla="val 16667"/>
            </a:avLst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我是这样整理的。</a:t>
            </a:r>
          </a:p>
        </p:txBody>
      </p:sp>
      <p:sp>
        <p:nvSpPr>
          <p:cNvPr id="92" name="文本框 6">
            <a:extLst>
              <a:ext uri="{FF2B5EF4-FFF2-40B4-BE49-F238E27FC236}">
                <a16:creationId xmlns:a16="http://schemas.microsoft.com/office/drawing/2014/main" id="{9E1E041E-57CA-425E-899D-D240A8B2F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92509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+ 1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3" name="文本框 58">
            <a:extLst>
              <a:ext uri="{FF2B5EF4-FFF2-40B4-BE49-F238E27FC236}">
                <a16:creationId xmlns:a16="http://schemas.microsoft.com/office/drawing/2014/main" id="{FDF7D819-FD00-4AD7-AB70-9181638A1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93461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+ 2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4" name="文本框 65">
            <a:extLst>
              <a:ext uri="{FF2B5EF4-FFF2-40B4-BE49-F238E27FC236}">
                <a16:creationId xmlns:a16="http://schemas.microsoft.com/office/drawing/2014/main" id="{637FE46F-7993-435D-A335-74861F42E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93144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7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5" name="文本框 70">
            <a:extLst>
              <a:ext uri="{FF2B5EF4-FFF2-40B4-BE49-F238E27FC236}">
                <a16:creationId xmlns:a16="http://schemas.microsoft.com/office/drawing/2014/main" id="{EBD88235-E241-41F7-95C3-3C646BE5E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929854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6 + 4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6" name="文本框 72">
            <a:extLst>
              <a:ext uri="{FF2B5EF4-FFF2-40B4-BE49-F238E27FC236}">
                <a16:creationId xmlns:a16="http://schemas.microsoft.com/office/drawing/2014/main" id="{D7A3EFBC-CAA9-43AC-A2DF-1282B9E15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92191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5 + 5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7" name="文本框 73">
            <a:extLst>
              <a:ext uri="{FF2B5EF4-FFF2-40B4-BE49-F238E27FC236}">
                <a16:creationId xmlns:a16="http://schemas.microsoft.com/office/drawing/2014/main" id="{2919FCD2-6F0D-4466-A60E-866EB8F65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92509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4 + 6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8" name="文本框 74">
            <a:extLst>
              <a:ext uri="{FF2B5EF4-FFF2-40B4-BE49-F238E27FC236}">
                <a16:creationId xmlns:a16="http://schemas.microsoft.com/office/drawing/2014/main" id="{9AE4C6AC-4017-47E7-9EAC-BB3D85679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93937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3 + 7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9" name="文本框 75">
            <a:extLst>
              <a:ext uri="{FF2B5EF4-FFF2-40B4-BE49-F238E27FC236}">
                <a16:creationId xmlns:a16="http://schemas.microsoft.com/office/drawing/2014/main" id="{00A42997-ECFC-4A9B-8182-5C7FC7E41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91556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2 + 8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00" name="文本框 75">
            <a:extLst>
              <a:ext uri="{FF2B5EF4-FFF2-40B4-BE49-F238E27FC236}">
                <a16:creationId xmlns:a16="http://schemas.microsoft.com/office/drawing/2014/main" id="{BC1C2A8F-6759-4E06-AD84-798873888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421" y="91556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1 + 9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9" grpId="0"/>
      <p:bldP spid="9236" grpId="0"/>
      <p:bldP spid="9241" grpId="0"/>
      <p:bldP spid="9243" grpId="0"/>
      <p:bldP spid="9244" grpId="0"/>
      <p:bldP spid="9245" grpId="0"/>
      <p:bldP spid="9246" grpId="0"/>
      <p:bldP spid="9220" grpId="0"/>
      <p:bldP spid="9222" grpId="0"/>
      <p:bldP spid="9223" grpId="0"/>
      <p:bldP spid="9224" grpId="0"/>
      <p:bldP spid="9225" grpId="0"/>
      <p:bldP spid="9226" grpId="0"/>
      <p:bldP spid="9227" grpId="0"/>
      <p:bldP spid="9228" grpId="0"/>
      <p:bldP spid="9230" grpId="0"/>
      <p:bldP spid="9231" grpId="0"/>
      <p:bldP spid="9232" grpId="0"/>
      <p:bldP spid="9233" grpId="0"/>
      <p:bldP spid="9234" grpId="0"/>
      <p:bldP spid="9235" grpId="0"/>
      <p:bldP spid="9237" grpId="0"/>
      <p:bldP spid="9238" grpId="0"/>
      <p:bldP spid="9239" grpId="0"/>
      <p:bldP spid="9240" grpId="0"/>
      <p:bldP spid="9242" grpId="0"/>
      <p:bldP spid="924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34790B-0A75-48A6-92C5-8EDAED417BE8}"/>
              </a:ext>
            </a:extLst>
          </p:cNvPr>
          <p:cNvGrpSpPr/>
          <p:nvPr/>
        </p:nvGrpSpPr>
        <p:grpSpPr>
          <a:xfrm>
            <a:off x="995363" y="915566"/>
            <a:ext cx="7161147" cy="3605070"/>
            <a:chOff x="995363" y="915566"/>
            <a:chExt cx="7161147" cy="3605070"/>
          </a:xfrm>
        </p:grpSpPr>
        <p:grpSp>
          <p:nvGrpSpPr>
            <p:cNvPr id="3" name="Group 37">
              <a:extLst>
                <a:ext uri="{FF2B5EF4-FFF2-40B4-BE49-F238E27FC236}">
                  <a16:creationId xmlns:a16="http://schemas.microsoft.com/office/drawing/2014/main" id="{D6E895A8-BFDE-4483-A432-3881F5DDF9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6950" y="925875"/>
              <a:ext cx="7159560" cy="3578888"/>
              <a:chOff x="1114" y="1526"/>
              <a:chExt cx="3246" cy="1623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A3937E0-4861-4819-8247-2DC439D1E8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1526"/>
                <a:ext cx="367" cy="541"/>
                <a:chOff x="3275" y="1526"/>
                <a:chExt cx="367" cy="541"/>
              </a:xfrm>
            </p:grpSpPr>
            <p:sp>
              <p:nvSpPr>
                <p:cNvPr id="88" name="Rectangle 91">
                  <a:extLst>
                    <a:ext uri="{FF2B5EF4-FFF2-40B4-BE49-F238E27FC236}">
                      <a16:creationId xmlns:a16="http://schemas.microsoft.com/office/drawing/2014/main" id="{77AA471B-BD51-4F01-9A3F-B8CA0AFDEB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9" name="Rectangle 91">
                  <a:extLst>
                    <a:ext uri="{FF2B5EF4-FFF2-40B4-BE49-F238E27FC236}">
                      <a16:creationId xmlns:a16="http://schemas.microsoft.com/office/drawing/2014/main" id="{E8755662-F239-4814-BBD2-DA51A218FC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0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0" name="Rectangle 91">
                  <a:extLst>
                    <a:ext uri="{FF2B5EF4-FFF2-40B4-BE49-F238E27FC236}">
                      <a16:creationId xmlns:a16="http://schemas.microsoft.com/office/drawing/2014/main" id="{2BA26174-B1C4-4C9E-ACE3-CAB99FD457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0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0" name="Rectangle 91">
                <a:extLst>
                  <a:ext uri="{FF2B5EF4-FFF2-40B4-BE49-F238E27FC236}">
                    <a16:creationId xmlns:a16="http://schemas.microsoft.com/office/drawing/2014/main" id="{E4CAA021-880D-4999-8CB4-EA6015DB7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41" name="Group 42">
                <a:extLst>
                  <a:ext uri="{FF2B5EF4-FFF2-40B4-BE49-F238E27FC236}">
                    <a16:creationId xmlns:a16="http://schemas.microsoft.com/office/drawing/2014/main" id="{94D03EDA-D2CB-4F27-AFA0-175A0B1467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7" y="1526"/>
                <a:ext cx="362" cy="722"/>
                <a:chOff x="2917" y="1526"/>
                <a:chExt cx="362" cy="722"/>
              </a:xfrm>
            </p:grpSpPr>
            <p:sp>
              <p:nvSpPr>
                <p:cNvPr id="84" name="Rectangle 91">
                  <a:extLst>
                    <a:ext uri="{FF2B5EF4-FFF2-40B4-BE49-F238E27FC236}">
                      <a16:creationId xmlns:a16="http://schemas.microsoft.com/office/drawing/2014/main" id="{34A93D33-10BC-41E0-B9FB-A5960DFE7D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5" name="Rectangle 91">
                  <a:extLst>
                    <a:ext uri="{FF2B5EF4-FFF2-40B4-BE49-F238E27FC236}">
                      <a16:creationId xmlns:a16="http://schemas.microsoft.com/office/drawing/2014/main" id="{C3DC4297-B329-4932-9539-7318B2D31B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6" name="Rectangle 91">
                  <a:extLst>
                    <a:ext uri="{FF2B5EF4-FFF2-40B4-BE49-F238E27FC236}">
                      <a16:creationId xmlns:a16="http://schemas.microsoft.com/office/drawing/2014/main" id="{75A9F483-5A61-495C-923D-86E6CDE81A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" name="Rectangle 91">
                  <a:extLst>
                    <a:ext uri="{FF2B5EF4-FFF2-40B4-BE49-F238E27FC236}">
                      <a16:creationId xmlns:a16="http://schemas.microsoft.com/office/drawing/2014/main" id="{6584F433-C266-4A13-8605-B1E05863B5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2" name="Group 46">
                <a:extLst>
                  <a:ext uri="{FF2B5EF4-FFF2-40B4-BE49-F238E27FC236}">
                    <a16:creationId xmlns:a16="http://schemas.microsoft.com/office/drawing/2014/main" id="{FE20D10D-F821-4A9A-B0F6-E88E62303F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5" y="1526"/>
                <a:ext cx="362" cy="903"/>
                <a:chOff x="2555" y="1526"/>
                <a:chExt cx="362" cy="903"/>
              </a:xfrm>
            </p:grpSpPr>
            <p:sp>
              <p:nvSpPr>
                <p:cNvPr id="79" name="Rectangle 91">
                  <a:extLst>
                    <a:ext uri="{FF2B5EF4-FFF2-40B4-BE49-F238E27FC236}">
                      <a16:creationId xmlns:a16="http://schemas.microsoft.com/office/drawing/2014/main" id="{70F90649-9579-424D-8665-606D3B765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0" name="Rectangle 91">
                  <a:extLst>
                    <a:ext uri="{FF2B5EF4-FFF2-40B4-BE49-F238E27FC236}">
                      <a16:creationId xmlns:a16="http://schemas.microsoft.com/office/drawing/2014/main" id="{EBC2E37D-F87E-426B-9EBF-77164C4C7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1" name="Rectangle 91">
                  <a:extLst>
                    <a:ext uri="{FF2B5EF4-FFF2-40B4-BE49-F238E27FC236}">
                      <a16:creationId xmlns:a16="http://schemas.microsoft.com/office/drawing/2014/main" id="{2ACC193F-B181-4490-9EA2-0D24468399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2" name="Rectangle 91">
                  <a:extLst>
                    <a:ext uri="{FF2B5EF4-FFF2-40B4-BE49-F238E27FC236}">
                      <a16:creationId xmlns:a16="http://schemas.microsoft.com/office/drawing/2014/main" id="{B7B5AF02-E53C-48DB-AA73-18638CED2B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3" name="Rectangle 91">
                  <a:extLst>
                    <a:ext uri="{FF2B5EF4-FFF2-40B4-BE49-F238E27FC236}">
                      <a16:creationId xmlns:a16="http://schemas.microsoft.com/office/drawing/2014/main" id="{C5AECE12-EC5A-427A-AA05-AEA051EAEC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3" name="Group 51">
                <a:extLst>
                  <a:ext uri="{FF2B5EF4-FFF2-40B4-BE49-F238E27FC236}">
                    <a16:creationId xmlns:a16="http://schemas.microsoft.com/office/drawing/2014/main" id="{BD9DA40C-C173-4690-BAAE-87394DB4A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" y="1526"/>
                <a:ext cx="370" cy="1263"/>
                <a:chOff x="1828" y="1526"/>
                <a:chExt cx="370" cy="1263"/>
              </a:xfrm>
            </p:grpSpPr>
            <p:sp>
              <p:nvSpPr>
                <p:cNvPr id="72" name="Rectangle 91">
                  <a:extLst>
                    <a:ext uri="{FF2B5EF4-FFF2-40B4-BE49-F238E27FC236}">
                      <a16:creationId xmlns:a16="http://schemas.microsoft.com/office/drawing/2014/main" id="{1EE18D50-1CBC-43A1-A68D-7DE1C2765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8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3" name="Rectangle 91">
                  <a:extLst>
                    <a:ext uri="{FF2B5EF4-FFF2-40B4-BE49-F238E27FC236}">
                      <a16:creationId xmlns:a16="http://schemas.microsoft.com/office/drawing/2014/main" id="{F3B0883A-EDC5-45A2-91CE-A4339AC60A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4" name="Rectangle 91">
                  <a:extLst>
                    <a:ext uri="{FF2B5EF4-FFF2-40B4-BE49-F238E27FC236}">
                      <a16:creationId xmlns:a16="http://schemas.microsoft.com/office/drawing/2014/main" id="{02C99F1C-C102-44FB-A957-A9229B993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5" name="Rectangle 91">
                  <a:extLst>
                    <a:ext uri="{FF2B5EF4-FFF2-40B4-BE49-F238E27FC236}">
                      <a16:creationId xmlns:a16="http://schemas.microsoft.com/office/drawing/2014/main" id="{426D0AD0-8A7C-44C0-B905-51245AC4E7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6" name="Rectangle 91">
                  <a:extLst>
                    <a:ext uri="{FF2B5EF4-FFF2-40B4-BE49-F238E27FC236}">
                      <a16:creationId xmlns:a16="http://schemas.microsoft.com/office/drawing/2014/main" id="{3765BB39-C24D-4E6F-BBB8-CA0FF7D99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7" name="Rectangle 91">
                  <a:extLst>
                    <a:ext uri="{FF2B5EF4-FFF2-40B4-BE49-F238E27FC236}">
                      <a16:creationId xmlns:a16="http://schemas.microsoft.com/office/drawing/2014/main" id="{B729A989-AC0E-449B-9D5E-A16886459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8" name="Rectangle 91">
                  <a:extLst>
                    <a:ext uri="{FF2B5EF4-FFF2-40B4-BE49-F238E27FC236}">
                      <a16:creationId xmlns:a16="http://schemas.microsoft.com/office/drawing/2014/main" id="{C3B196F6-B0A5-49C7-BCBC-93D0C4178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4" name="Group 58">
                <a:extLst>
                  <a:ext uri="{FF2B5EF4-FFF2-40B4-BE49-F238E27FC236}">
                    <a16:creationId xmlns:a16="http://schemas.microsoft.com/office/drawing/2014/main" id="{8634D6A4-E848-4BB1-8D79-3D9E2C7EBB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2" y="1526"/>
                <a:ext cx="362" cy="1082"/>
                <a:chOff x="2192" y="1526"/>
                <a:chExt cx="362" cy="1082"/>
              </a:xfrm>
            </p:grpSpPr>
            <p:sp>
              <p:nvSpPr>
                <p:cNvPr id="66" name="Rectangle 91">
                  <a:extLst>
                    <a:ext uri="{FF2B5EF4-FFF2-40B4-BE49-F238E27FC236}">
                      <a16:creationId xmlns:a16="http://schemas.microsoft.com/office/drawing/2014/main" id="{B6ECB94B-269A-4B8D-9937-4C726A87D7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7" name="Rectangle 91">
                  <a:extLst>
                    <a:ext uri="{FF2B5EF4-FFF2-40B4-BE49-F238E27FC236}">
                      <a16:creationId xmlns:a16="http://schemas.microsoft.com/office/drawing/2014/main" id="{A3942A81-859F-4FC1-8A0F-BB276081DB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8" name="Rectangle 91">
                  <a:extLst>
                    <a:ext uri="{FF2B5EF4-FFF2-40B4-BE49-F238E27FC236}">
                      <a16:creationId xmlns:a16="http://schemas.microsoft.com/office/drawing/2014/main" id="{475E6868-CE74-4338-87B8-78945F798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9" name="Rectangle 91">
                  <a:extLst>
                    <a:ext uri="{FF2B5EF4-FFF2-40B4-BE49-F238E27FC236}">
                      <a16:creationId xmlns:a16="http://schemas.microsoft.com/office/drawing/2014/main" id="{3AC346A5-588D-4C28-8DC0-961D6322BA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0" name="Rectangle 91">
                  <a:extLst>
                    <a:ext uri="{FF2B5EF4-FFF2-40B4-BE49-F238E27FC236}">
                      <a16:creationId xmlns:a16="http://schemas.microsoft.com/office/drawing/2014/main" id="{24377D8C-DF4C-410B-9E03-B2E0422A5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1" name="Rectangle 91">
                  <a:extLst>
                    <a:ext uri="{FF2B5EF4-FFF2-40B4-BE49-F238E27FC236}">
                      <a16:creationId xmlns:a16="http://schemas.microsoft.com/office/drawing/2014/main" id="{D8878493-FA1D-49E6-BF8F-2C72BC204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5" name="Group 64">
                <a:extLst>
                  <a:ext uri="{FF2B5EF4-FFF2-40B4-BE49-F238E27FC236}">
                    <a16:creationId xmlns:a16="http://schemas.microsoft.com/office/drawing/2014/main" id="{418D8151-1383-4B22-9C0D-920CDFD3B6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6" y="1526"/>
                <a:ext cx="362" cy="1442"/>
                <a:chOff x="1476" y="1526"/>
                <a:chExt cx="362" cy="1442"/>
              </a:xfrm>
            </p:grpSpPr>
            <p:sp>
              <p:nvSpPr>
                <p:cNvPr id="58" name="Rectangle 91">
                  <a:extLst>
                    <a:ext uri="{FF2B5EF4-FFF2-40B4-BE49-F238E27FC236}">
                      <a16:creationId xmlns:a16="http://schemas.microsoft.com/office/drawing/2014/main" id="{6A334EFC-5FE4-4D83-9291-65162B2B6B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Rectangle 91">
                  <a:extLst>
                    <a:ext uri="{FF2B5EF4-FFF2-40B4-BE49-F238E27FC236}">
                      <a16:creationId xmlns:a16="http://schemas.microsoft.com/office/drawing/2014/main" id="{E8C954A7-BBAA-4758-A303-22E8523B2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0" name="Rectangle 91">
                  <a:extLst>
                    <a:ext uri="{FF2B5EF4-FFF2-40B4-BE49-F238E27FC236}">
                      <a16:creationId xmlns:a16="http://schemas.microsoft.com/office/drawing/2014/main" id="{0B36DEB3-28D4-4E0B-8250-88580CF95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Rectangle 91">
                  <a:extLst>
                    <a:ext uri="{FF2B5EF4-FFF2-40B4-BE49-F238E27FC236}">
                      <a16:creationId xmlns:a16="http://schemas.microsoft.com/office/drawing/2014/main" id="{02814D3F-9258-4358-9C1F-623ED4F116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" name="Rectangle 91">
                  <a:extLst>
                    <a:ext uri="{FF2B5EF4-FFF2-40B4-BE49-F238E27FC236}">
                      <a16:creationId xmlns:a16="http://schemas.microsoft.com/office/drawing/2014/main" id="{E562B69C-5BAA-4075-BB70-318E837CD1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3" name="Rectangle 91">
                  <a:extLst>
                    <a:ext uri="{FF2B5EF4-FFF2-40B4-BE49-F238E27FC236}">
                      <a16:creationId xmlns:a16="http://schemas.microsoft.com/office/drawing/2014/main" id="{3FE02D06-0FE4-421E-BAFD-4E82B1D4E4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4" name="Rectangle 91">
                  <a:extLst>
                    <a:ext uri="{FF2B5EF4-FFF2-40B4-BE49-F238E27FC236}">
                      <a16:creationId xmlns:a16="http://schemas.microsoft.com/office/drawing/2014/main" id="{E876CDE9-D775-458E-ABF7-30E3521A0C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5" name="Rectangle 91">
                  <a:extLst>
                    <a:ext uri="{FF2B5EF4-FFF2-40B4-BE49-F238E27FC236}">
                      <a16:creationId xmlns:a16="http://schemas.microsoft.com/office/drawing/2014/main" id="{6B1FEFAA-AF58-4B1F-8E18-457E13F980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6" name="Group 72">
                <a:extLst>
                  <a:ext uri="{FF2B5EF4-FFF2-40B4-BE49-F238E27FC236}">
                    <a16:creationId xmlns:a16="http://schemas.microsoft.com/office/drawing/2014/main" id="{BB5970DA-344D-4207-BD59-4EC3B8ADFF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4" y="1526"/>
                <a:ext cx="362" cy="1623"/>
                <a:chOff x="1114" y="1526"/>
                <a:chExt cx="362" cy="1623"/>
              </a:xfrm>
            </p:grpSpPr>
            <p:sp>
              <p:nvSpPr>
                <p:cNvPr id="49" name="Rectangle 91">
                  <a:extLst>
                    <a:ext uri="{FF2B5EF4-FFF2-40B4-BE49-F238E27FC236}">
                      <a16:creationId xmlns:a16="http://schemas.microsoft.com/office/drawing/2014/main" id="{641F0342-3A88-466C-99EF-EC130DC547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" name="Rectangle 91">
                  <a:extLst>
                    <a:ext uri="{FF2B5EF4-FFF2-40B4-BE49-F238E27FC236}">
                      <a16:creationId xmlns:a16="http://schemas.microsoft.com/office/drawing/2014/main" id="{F8C4876D-6051-4061-AA38-8DDA2FFC2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1" name="Rectangle 91">
                  <a:extLst>
                    <a:ext uri="{FF2B5EF4-FFF2-40B4-BE49-F238E27FC236}">
                      <a16:creationId xmlns:a16="http://schemas.microsoft.com/office/drawing/2014/main" id="{28AEABF7-EE28-48CF-8ACF-2F0A3FDEF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2" name="Rectangle 91">
                  <a:extLst>
                    <a:ext uri="{FF2B5EF4-FFF2-40B4-BE49-F238E27FC236}">
                      <a16:creationId xmlns:a16="http://schemas.microsoft.com/office/drawing/2014/main" id="{2A22AF31-153D-4ACF-BFD1-A2FFD63C81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" name="Rectangle 91">
                  <a:extLst>
                    <a:ext uri="{FF2B5EF4-FFF2-40B4-BE49-F238E27FC236}">
                      <a16:creationId xmlns:a16="http://schemas.microsoft.com/office/drawing/2014/main" id="{C086EA53-5D1E-467E-B997-F15553696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" name="Rectangle 91">
                  <a:extLst>
                    <a:ext uri="{FF2B5EF4-FFF2-40B4-BE49-F238E27FC236}">
                      <a16:creationId xmlns:a16="http://schemas.microsoft.com/office/drawing/2014/main" id="{4FF2D8CF-B299-4BC5-B84A-991081F3A4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" name="Rectangle 91">
                  <a:extLst>
                    <a:ext uri="{FF2B5EF4-FFF2-40B4-BE49-F238E27FC236}">
                      <a16:creationId xmlns:a16="http://schemas.microsoft.com/office/drawing/2014/main" id="{EF5FC346-ACD2-4F27-89E1-FC1C4AD7D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" name="Rectangle 91">
                  <a:extLst>
                    <a:ext uri="{FF2B5EF4-FFF2-40B4-BE49-F238E27FC236}">
                      <a16:creationId xmlns:a16="http://schemas.microsoft.com/office/drawing/2014/main" id="{29F59468-26AD-41FF-904D-1988A05312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96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7" name="Rectangle 91">
                  <a:extLst>
                    <a:ext uri="{FF2B5EF4-FFF2-40B4-BE49-F238E27FC236}">
                      <a16:creationId xmlns:a16="http://schemas.microsoft.com/office/drawing/2014/main" id="{6A152CA4-3CEF-4673-A94B-9157C308C0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52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7" name="Rectangle 91">
                <a:extLst>
                  <a:ext uri="{FF2B5EF4-FFF2-40B4-BE49-F238E27FC236}">
                    <a16:creationId xmlns:a16="http://schemas.microsoft.com/office/drawing/2014/main" id="{A4D65622-1868-4F99-B7BE-60303FA8E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Rectangle 91">
                <a:extLst>
                  <a:ext uri="{FF2B5EF4-FFF2-40B4-BE49-F238E27FC236}">
                    <a16:creationId xmlns:a16="http://schemas.microsoft.com/office/drawing/2014/main" id="{1102933F-1919-449A-A13E-3391322C3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8" y="152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" name="文本框 6">
              <a:extLst>
                <a:ext uri="{FF2B5EF4-FFF2-40B4-BE49-F238E27FC236}">
                  <a16:creationId xmlns:a16="http://schemas.microsoft.com/office/drawing/2014/main" id="{BE814A58-0921-48BF-81FF-8595F1DEE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32182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" name="文本框 58">
              <a:extLst>
                <a:ext uri="{FF2B5EF4-FFF2-40B4-BE49-F238E27FC236}">
                  <a16:creationId xmlns:a16="http://schemas.microsoft.com/office/drawing/2014/main" id="{3C587FC5-4867-44F7-90F3-7F0EEAA42D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133134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6" name="文本框 65">
              <a:extLst>
                <a:ext uri="{FF2B5EF4-FFF2-40B4-BE49-F238E27FC236}">
                  <a16:creationId xmlns:a16="http://schemas.microsoft.com/office/drawing/2014/main" id="{F05A0017-C696-4AF6-915A-600D38C84C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132817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7" name="文本框 70">
              <a:extLst>
                <a:ext uri="{FF2B5EF4-FFF2-40B4-BE49-F238E27FC236}">
                  <a16:creationId xmlns:a16="http://schemas.microsoft.com/office/drawing/2014/main" id="{20B20C60-432E-44D6-AC62-9B931588D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326586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8" name="文本框 72">
              <a:extLst>
                <a:ext uri="{FF2B5EF4-FFF2-40B4-BE49-F238E27FC236}">
                  <a16:creationId xmlns:a16="http://schemas.microsoft.com/office/drawing/2014/main" id="{2A8CDBB3-134B-466F-9993-2A2F501E2B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31864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9" name="文本框 73">
              <a:extLst>
                <a:ext uri="{FF2B5EF4-FFF2-40B4-BE49-F238E27FC236}">
                  <a16:creationId xmlns:a16="http://schemas.microsoft.com/office/drawing/2014/main" id="{7532CAFD-4BF9-4104-943B-578D6B80A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132182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0" name="文本框 74">
              <a:extLst>
                <a:ext uri="{FF2B5EF4-FFF2-40B4-BE49-F238E27FC236}">
                  <a16:creationId xmlns:a16="http://schemas.microsoft.com/office/drawing/2014/main" id="{23E8DA2B-99DD-4CED-8FC8-8B98B509EF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133611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" name="文本框 75">
              <a:extLst>
                <a:ext uri="{FF2B5EF4-FFF2-40B4-BE49-F238E27FC236}">
                  <a16:creationId xmlns:a16="http://schemas.microsoft.com/office/drawing/2014/main" id="{A7CBA82F-2B40-433A-9693-ACC5115F9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131229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2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" name="文本框 51">
              <a:extLst>
                <a:ext uri="{FF2B5EF4-FFF2-40B4-BE49-F238E27FC236}">
                  <a16:creationId xmlns:a16="http://schemas.microsoft.com/office/drawing/2014/main" id="{83365121-E26F-42EE-B7F0-D8152C79F9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73139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3" name="文本框 52">
              <a:extLst>
                <a:ext uri="{FF2B5EF4-FFF2-40B4-BE49-F238E27FC236}">
                  <a16:creationId xmlns:a16="http://schemas.microsoft.com/office/drawing/2014/main" id="{FA60432D-7D69-4B2A-817A-52BC93717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211239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" name="文本框 53">
              <a:extLst>
                <a:ext uri="{FF2B5EF4-FFF2-40B4-BE49-F238E27FC236}">
                  <a16:creationId xmlns:a16="http://schemas.microsoft.com/office/drawing/2014/main" id="{06496707-4FC6-425D-B7F2-6094E653D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52356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5" name="文本框 54">
              <a:extLst>
                <a:ext uri="{FF2B5EF4-FFF2-40B4-BE49-F238E27FC236}">
                  <a16:creationId xmlns:a16="http://schemas.microsoft.com/office/drawing/2014/main" id="{F0A2559E-634E-4381-827B-6A88F38FE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92996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6" name="文本框 55">
              <a:extLst>
                <a:ext uri="{FF2B5EF4-FFF2-40B4-BE49-F238E27FC236}">
                  <a16:creationId xmlns:a16="http://schemas.microsoft.com/office/drawing/2014/main" id="{00148F36-9E01-4AA1-A574-3AE4DEE0A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331731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7" name="文本框 56">
              <a:extLst>
                <a:ext uri="{FF2B5EF4-FFF2-40B4-BE49-F238E27FC236}">
                  <a16:creationId xmlns:a16="http://schemas.microsoft.com/office/drawing/2014/main" id="{885CEED4-AF07-4AE0-A243-5D41B08E3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70783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8" name="文本框 57">
              <a:extLst>
                <a:ext uri="{FF2B5EF4-FFF2-40B4-BE49-F238E27FC236}">
                  <a16:creationId xmlns:a16="http://schemas.microsoft.com/office/drawing/2014/main" id="{9CAF8DF4-945B-4C23-93F9-0748648DF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412058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9" name="文本框 59">
              <a:extLst>
                <a:ext uri="{FF2B5EF4-FFF2-40B4-BE49-F238E27FC236}">
                  <a16:creationId xmlns:a16="http://schemas.microsoft.com/office/drawing/2014/main" id="{FF926DC4-2C44-4B01-BB3B-4BDA06082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172504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0" name="文本框 60">
              <a:extLst>
                <a:ext uri="{FF2B5EF4-FFF2-40B4-BE49-F238E27FC236}">
                  <a16:creationId xmlns:a16="http://schemas.microsoft.com/office/drawing/2014/main" id="{3817C0DF-4DA9-457A-A87D-AC7AA83B3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7050" y="212986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1" name="文本框 61">
              <a:extLst>
                <a:ext uri="{FF2B5EF4-FFF2-40B4-BE49-F238E27FC236}">
                  <a16:creationId xmlns:a16="http://schemas.microsoft.com/office/drawing/2014/main" id="{06199702-8BE5-4CF8-85F2-D4259C6AF2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252038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2" name="文本框 62">
              <a:extLst>
                <a:ext uri="{FF2B5EF4-FFF2-40B4-BE49-F238E27FC236}">
                  <a16:creationId xmlns:a16="http://schemas.microsoft.com/office/drawing/2014/main" id="{A08B80F0-26D8-4A40-8EDD-54CF6B898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2929961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3" name="文本框 63">
              <a:extLst>
                <a:ext uri="{FF2B5EF4-FFF2-40B4-BE49-F238E27FC236}">
                  <a16:creationId xmlns:a16="http://schemas.microsoft.com/office/drawing/2014/main" id="{BF1EEFBB-39A0-42B9-814B-C3966EAC80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310961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4" name="文本框 64">
              <a:extLst>
                <a:ext uri="{FF2B5EF4-FFF2-40B4-BE49-F238E27FC236}">
                  <a16:creationId xmlns:a16="http://schemas.microsoft.com/office/drawing/2014/main" id="{1D1BAB04-3840-4F9E-923E-A694F357F3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72529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5" name="文本框 66">
              <a:extLst>
                <a:ext uri="{FF2B5EF4-FFF2-40B4-BE49-F238E27FC236}">
                  <a16:creationId xmlns:a16="http://schemas.microsoft.com/office/drawing/2014/main" id="{EFC1FC7E-3112-4EB3-99E3-6DE3BF0179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675" y="172981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6" name="文本框 67">
              <a:extLst>
                <a:ext uri="{FF2B5EF4-FFF2-40B4-BE49-F238E27FC236}">
                  <a16:creationId xmlns:a16="http://schemas.microsoft.com/office/drawing/2014/main" id="{DDD6D30B-1751-4B16-83BE-9AF157D59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12827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7" name="文本框 68">
              <a:extLst>
                <a:ext uri="{FF2B5EF4-FFF2-40B4-BE49-F238E27FC236}">
                  <a16:creationId xmlns:a16="http://schemas.microsoft.com/office/drawing/2014/main" id="{BAD806B2-1B42-4A2B-973D-5C871317B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50927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8" name="文本框 69">
              <a:extLst>
                <a:ext uri="{FF2B5EF4-FFF2-40B4-BE49-F238E27FC236}">
                  <a16:creationId xmlns:a16="http://schemas.microsoft.com/office/drawing/2014/main" id="{8435266F-302E-43DB-9E24-4C2A5EE5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292202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29" name="文本框 71">
              <a:extLst>
                <a:ext uri="{FF2B5EF4-FFF2-40B4-BE49-F238E27FC236}">
                  <a16:creationId xmlns:a16="http://schemas.microsoft.com/office/drawing/2014/main" id="{AFC8F29D-04CA-4323-AD74-E4F1A5F25A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72346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0" name="文本框 6">
              <a:extLst>
                <a:ext uri="{FF2B5EF4-FFF2-40B4-BE49-F238E27FC236}">
                  <a16:creationId xmlns:a16="http://schemas.microsoft.com/office/drawing/2014/main" id="{3910A361-0C51-4BA0-A8E0-B886A0CBC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1" name="文本框 58">
              <a:extLst>
                <a:ext uri="{FF2B5EF4-FFF2-40B4-BE49-F238E27FC236}">
                  <a16:creationId xmlns:a16="http://schemas.microsoft.com/office/drawing/2014/main" id="{77FAB985-263B-47FE-93C9-3CA42365F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93461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2" name="文本框 65">
              <a:extLst>
                <a:ext uri="{FF2B5EF4-FFF2-40B4-BE49-F238E27FC236}">
                  <a16:creationId xmlns:a16="http://schemas.microsoft.com/office/drawing/2014/main" id="{8B913BBD-05C0-4C5B-8B4D-CF3BA3E8A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931441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3" name="文本框 70">
              <a:extLst>
                <a:ext uri="{FF2B5EF4-FFF2-40B4-BE49-F238E27FC236}">
                  <a16:creationId xmlns:a16="http://schemas.microsoft.com/office/drawing/2014/main" id="{FBE42819-F525-44E6-8644-53334635E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929854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4" name="文本框 72">
              <a:extLst>
                <a:ext uri="{FF2B5EF4-FFF2-40B4-BE49-F238E27FC236}">
                  <a16:creationId xmlns:a16="http://schemas.microsoft.com/office/drawing/2014/main" id="{61FFE68F-79C8-456B-9CAA-4FD84D534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92191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5" name="文本框 73">
              <a:extLst>
                <a:ext uri="{FF2B5EF4-FFF2-40B4-BE49-F238E27FC236}">
                  <a16:creationId xmlns:a16="http://schemas.microsoft.com/office/drawing/2014/main" id="{576C69AA-2F6A-4861-8EE3-507894260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6" name="文本框 74">
              <a:extLst>
                <a:ext uri="{FF2B5EF4-FFF2-40B4-BE49-F238E27FC236}">
                  <a16:creationId xmlns:a16="http://schemas.microsoft.com/office/drawing/2014/main" id="{FA3E1D53-F02F-489B-9D73-58B2D71EB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939379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7" name="文本框 75">
              <a:extLst>
                <a:ext uri="{FF2B5EF4-FFF2-40B4-BE49-F238E27FC236}">
                  <a16:creationId xmlns:a16="http://schemas.microsoft.com/office/drawing/2014/main" id="{AFF665E9-80FC-4A58-8AD9-EE5E146E9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38" name="文本框 75">
              <a:extLst>
                <a:ext uri="{FF2B5EF4-FFF2-40B4-BE49-F238E27FC236}">
                  <a16:creationId xmlns:a16="http://schemas.microsoft.com/office/drawing/2014/main" id="{2284B2C4-27B7-403B-95EC-CA3267942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pic>
        <p:nvPicPr>
          <p:cNvPr id="91" name="图片 72">
            <a:extLst>
              <a:ext uri="{FF2B5EF4-FFF2-40B4-BE49-F238E27FC236}">
                <a16:creationId xmlns:a16="http://schemas.microsoft.com/office/drawing/2014/main" id="{7DA7691B-CFE5-4E6F-B5A1-CE20DFFAE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68344" y="3193302"/>
            <a:ext cx="972021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对话气泡: 圆角矩形 91">
            <a:extLst>
              <a:ext uri="{FF2B5EF4-FFF2-40B4-BE49-F238E27FC236}">
                <a16:creationId xmlns:a16="http://schemas.microsoft.com/office/drawing/2014/main" id="{51F9DE41-7DA4-42F6-B4C4-2CF599F6A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3538" y="3465513"/>
            <a:ext cx="3124200" cy="1060450"/>
          </a:xfrm>
          <a:prstGeom prst="wedgeRoundRectCallout">
            <a:avLst>
              <a:gd name="adj1" fmla="val 59847"/>
              <a:gd name="adj2" fmla="val -9231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说一说晶晶是怎样整理的。</a:t>
            </a:r>
          </a:p>
        </p:txBody>
      </p:sp>
      <p:sp>
        <p:nvSpPr>
          <p:cNvPr id="93" name="对话气泡: 圆角矩形 92">
            <a:extLst>
              <a:ext uri="{FF2B5EF4-FFF2-40B4-BE49-F238E27FC236}">
                <a16:creationId xmlns:a16="http://schemas.microsoft.com/office/drawing/2014/main" id="{EBF1CBF4-62BC-42A0-B16D-7D5110436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175" y="3465513"/>
            <a:ext cx="2341563" cy="1060450"/>
          </a:xfrm>
          <a:prstGeom prst="wedgeRoundRectCallout">
            <a:avLst>
              <a:gd name="adj1" fmla="val 61764"/>
              <a:gd name="adj2" fmla="val -14181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hangingPunct="1"/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再把余下的算式填出来。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1137F82C-7AD3-4DD4-897B-42070652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323828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7 + 9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DB11C3B7-3FC5-4CC7-B66A-C5408D0F8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214114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6 + 7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E2EAC97D-95C0-4CBB-BD7A-E8AE04ECE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53007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6 + 8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207B5308-77CB-4186-A8D0-0CDCE4697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94282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6 + 9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B5A65292-0AEA-4C8C-9350-8C20BC177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174267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5 + 7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674FA5E9-B9CA-4AAB-A8AA-1606E9F63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213320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5 + 8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E053E6D8-9FBE-4BFF-9562-71CD26281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2550716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5 + 9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DF8B0ADB-BB75-4ACF-99CD-6177C8974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175379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4 + 8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016D0A7E-A645-40F9-A5C8-5E4864E84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163" y="214272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4 + 9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07A6048B-A3A3-4500-9AB5-DAE99CAFC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174585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3 + 9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56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3" grpId="0" animBg="1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组合 470">
            <a:extLst>
              <a:ext uri="{FF2B5EF4-FFF2-40B4-BE49-F238E27FC236}">
                <a16:creationId xmlns:a16="http://schemas.microsoft.com/office/drawing/2014/main" id="{1C94F3C3-C910-475D-9010-3FCC1CDD1C05}"/>
              </a:ext>
            </a:extLst>
          </p:cNvPr>
          <p:cNvGrpSpPr/>
          <p:nvPr/>
        </p:nvGrpSpPr>
        <p:grpSpPr>
          <a:xfrm>
            <a:off x="995363" y="913979"/>
            <a:ext cx="7161147" cy="3604875"/>
            <a:chOff x="995363" y="790913"/>
            <a:chExt cx="7161147" cy="3604875"/>
          </a:xfrm>
        </p:grpSpPr>
        <p:grpSp>
          <p:nvGrpSpPr>
            <p:cNvPr id="472" name="Group 37">
              <a:extLst>
                <a:ext uri="{FF2B5EF4-FFF2-40B4-BE49-F238E27FC236}">
                  <a16:creationId xmlns:a16="http://schemas.microsoft.com/office/drawing/2014/main" id="{6888D919-78E8-4C45-8C28-728C82BF3C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6950" y="1200150"/>
              <a:ext cx="6361113" cy="3179763"/>
              <a:chOff x="1114" y="1707"/>
              <a:chExt cx="2884" cy="1442"/>
            </a:xfrm>
          </p:grpSpPr>
          <p:grpSp>
            <p:nvGrpSpPr>
              <p:cNvPr id="527" name="Group 38">
                <a:extLst>
                  <a:ext uri="{FF2B5EF4-FFF2-40B4-BE49-F238E27FC236}">
                    <a16:creationId xmlns:a16="http://schemas.microsoft.com/office/drawing/2014/main" id="{01EAAF85-93DF-4D52-8A99-1821E0469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1707"/>
                <a:ext cx="367" cy="360"/>
                <a:chOff x="3275" y="1707"/>
                <a:chExt cx="367" cy="360"/>
              </a:xfrm>
            </p:grpSpPr>
            <p:sp>
              <p:nvSpPr>
                <p:cNvPr id="568" name="Rectangle 91">
                  <a:extLst>
                    <a:ext uri="{FF2B5EF4-FFF2-40B4-BE49-F238E27FC236}">
                      <a16:creationId xmlns:a16="http://schemas.microsoft.com/office/drawing/2014/main" id="{C954D0BE-CB95-46B5-848B-BED867EDD4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9" name="Rectangle 91">
                  <a:extLst>
                    <a:ext uri="{FF2B5EF4-FFF2-40B4-BE49-F238E27FC236}">
                      <a16:creationId xmlns:a16="http://schemas.microsoft.com/office/drawing/2014/main" id="{F476781B-416D-4995-B58A-4192709C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0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28" name="Rectangle 91">
                <a:extLst>
                  <a:ext uri="{FF2B5EF4-FFF2-40B4-BE49-F238E27FC236}">
                    <a16:creationId xmlns:a16="http://schemas.microsoft.com/office/drawing/2014/main" id="{866C3A7A-7DA5-4590-BBCC-74EB33EC5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529" name="Group 42">
                <a:extLst>
                  <a:ext uri="{FF2B5EF4-FFF2-40B4-BE49-F238E27FC236}">
                    <a16:creationId xmlns:a16="http://schemas.microsoft.com/office/drawing/2014/main" id="{15437BF7-36A9-4D86-92EA-EB7F2D2366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7" y="1707"/>
                <a:ext cx="362" cy="541"/>
                <a:chOff x="2917" y="1707"/>
                <a:chExt cx="362" cy="541"/>
              </a:xfrm>
            </p:grpSpPr>
            <p:sp>
              <p:nvSpPr>
                <p:cNvPr id="565" name="Rectangle 91">
                  <a:extLst>
                    <a:ext uri="{FF2B5EF4-FFF2-40B4-BE49-F238E27FC236}">
                      <a16:creationId xmlns:a16="http://schemas.microsoft.com/office/drawing/2014/main" id="{19D2DE7E-E558-4CA8-9D28-9D53A41F3C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6" name="Rectangle 91">
                  <a:extLst>
                    <a:ext uri="{FF2B5EF4-FFF2-40B4-BE49-F238E27FC236}">
                      <a16:creationId xmlns:a16="http://schemas.microsoft.com/office/drawing/2014/main" id="{16D5BF7F-1E26-4CA7-9F8D-99A7728BC5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7" name="Rectangle 91">
                  <a:extLst>
                    <a:ext uri="{FF2B5EF4-FFF2-40B4-BE49-F238E27FC236}">
                      <a16:creationId xmlns:a16="http://schemas.microsoft.com/office/drawing/2014/main" id="{296630DD-BD7B-4667-BFE7-FE8AD34574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0" name="Group 46">
                <a:extLst>
                  <a:ext uri="{FF2B5EF4-FFF2-40B4-BE49-F238E27FC236}">
                    <a16:creationId xmlns:a16="http://schemas.microsoft.com/office/drawing/2014/main" id="{F88E404D-4B6D-45EC-AA0A-A86F3A315C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5" y="1707"/>
                <a:ext cx="362" cy="722"/>
                <a:chOff x="2555" y="1707"/>
                <a:chExt cx="362" cy="722"/>
              </a:xfrm>
            </p:grpSpPr>
            <p:sp>
              <p:nvSpPr>
                <p:cNvPr id="561" name="Rectangle 91">
                  <a:extLst>
                    <a:ext uri="{FF2B5EF4-FFF2-40B4-BE49-F238E27FC236}">
                      <a16:creationId xmlns:a16="http://schemas.microsoft.com/office/drawing/2014/main" id="{F86B12F3-6FCC-41D8-A947-C80E5C9F63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2" name="Rectangle 91">
                  <a:extLst>
                    <a:ext uri="{FF2B5EF4-FFF2-40B4-BE49-F238E27FC236}">
                      <a16:creationId xmlns:a16="http://schemas.microsoft.com/office/drawing/2014/main" id="{84C18E03-2270-44FF-A12A-08007B7057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3" name="Rectangle 91">
                  <a:extLst>
                    <a:ext uri="{FF2B5EF4-FFF2-40B4-BE49-F238E27FC236}">
                      <a16:creationId xmlns:a16="http://schemas.microsoft.com/office/drawing/2014/main" id="{FEC35043-B4CF-4D52-B626-EB2170F19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4" name="Rectangle 91">
                  <a:extLst>
                    <a:ext uri="{FF2B5EF4-FFF2-40B4-BE49-F238E27FC236}">
                      <a16:creationId xmlns:a16="http://schemas.microsoft.com/office/drawing/2014/main" id="{8ABA71E2-0489-403E-8830-DF98F1979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1" name="Group 51">
                <a:extLst>
                  <a:ext uri="{FF2B5EF4-FFF2-40B4-BE49-F238E27FC236}">
                    <a16:creationId xmlns:a16="http://schemas.microsoft.com/office/drawing/2014/main" id="{9043F856-DEB4-44E5-B521-E130CFCF15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" y="1707"/>
                <a:ext cx="370" cy="1082"/>
                <a:chOff x="1828" y="1707"/>
                <a:chExt cx="370" cy="1082"/>
              </a:xfrm>
            </p:grpSpPr>
            <p:sp>
              <p:nvSpPr>
                <p:cNvPr id="555" name="Rectangle 91">
                  <a:extLst>
                    <a:ext uri="{FF2B5EF4-FFF2-40B4-BE49-F238E27FC236}">
                      <a16:creationId xmlns:a16="http://schemas.microsoft.com/office/drawing/2014/main" id="{83BE5B2C-790F-492B-ACE4-40DA3E59A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8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6" name="Rectangle 91">
                  <a:extLst>
                    <a:ext uri="{FF2B5EF4-FFF2-40B4-BE49-F238E27FC236}">
                      <a16:creationId xmlns:a16="http://schemas.microsoft.com/office/drawing/2014/main" id="{DEF72356-D2CE-4983-8CB6-B2023F9A49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7" name="Rectangle 91">
                  <a:extLst>
                    <a:ext uri="{FF2B5EF4-FFF2-40B4-BE49-F238E27FC236}">
                      <a16:creationId xmlns:a16="http://schemas.microsoft.com/office/drawing/2014/main" id="{639BD670-4405-494E-81D5-E95F3C87B9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8" name="Rectangle 91">
                  <a:extLst>
                    <a:ext uri="{FF2B5EF4-FFF2-40B4-BE49-F238E27FC236}">
                      <a16:creationId xmlns:a16="http://schemas.microsoft.com/office/drawing/2014/main" id="{C6FE054B-A2C1-46E3-8E18-65418A1032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9" name="Rectangle 91">
                  <a:extLst>
                    <a:ext uri="{FF2B5EF4-FFF2-40B4-BE49-F238E27FC236}">
                      <a16:creationId xmlns:a16="http://schemas.microsoft.com/office/drawing/2014/main" id="{33D2E174-9628-485A-BABF-6272BCD84B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60" name="Rectangle 91">
                  <a:extLst>
                    <a:ext uri="{FF2B5EF4-FFF2-40B4-BE49-F238E27FC236}">
                      <a16:creationId xmlns:a16="http://schemas.microsoft.com/office/drawing/2014/main" id="{AB720DA9-C847-40E8-B2A3-5FEEF952E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2" name="Group 58">
                <a:extLst>
                  <a:ext uri="{FF2B5EF4-FFF2-40B4-BE49-F238E27FC236}">
                    <a16:creationId xmlns:a16="http://schemas.microsoft.com/office/drawing/2014/main" id="{0772005A-49FA-4FA7-BD14-FE9D80D44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2" y="1707"/>
                <a:ext cx="362" cy="901"/>
                <a:chOff x="2192" y="1707"/>
                <a:chExt cx="362" cy="901"/>
              </a:xfrm>
            </p:grpSpPr>
            <p:sp>
              <p:nvSpPr>
                <p:cNvPr id="550" name="Rectangle 91">
                  <a:extLst>
                    <a:ext uri="{FF2B5EF4-FFF2-40B4-BE49-F238E27FC236}">
                      <a16:creationId xmlns:a16="http://schemas.microsoft.com/office/drawing/2014/main" id="{5117B433-E4C9-49F1-AA63-1DBD82C164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1" name="Rectangle 91">
                  <a:extLst>
                    <a:ext uri="{FF2B5EF4-FFF2-40B4-BE49-F238E27FC236}">
                      <a16:creationId xmlns:a16="http://schemas.microsoft.com/office/drawing/2014/main" id="{BDB4015F-E91C-46A7-9ECB-8DF11D40C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2" name="Rectangle 91">
                  <a:extLst>
                    <a:ext uri="{FF2B5EF4-FFF2-40B4-BE49-F238E27FC236}">
                      <a16:creationId xmlns:a16="http://schemas.microsoft.com/office/drawing/2014/main" id="{4AD9E0BC-0136-4A73-90D2-45F33B94C3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" name="Rectangle 91">
                  <a:extLst>
                    <a:ext uri="{FF2B5EF4-FFF2-40B4-BE49-F238E27FC236}">
                      <a16:creationId xmlns:a16="http://schemas.microsoft.com/office/drawing/2014/main" id="{CAD8E2B1-62E5-4D56-89EA-89EBF9886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4" name="Rectangle 91">
                  <a:extLst>
                    <a:ext uri="{FF2B5EF4-FFF2-40B4-BE49-F238E27FC236}">
                      <a16:creationId xmlns:a16="http://schemas.microsoft.com/office/drawing/2014/main" id="{6F84CEC7-A61E-495A-8CFD-165A53E75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3" name="Group 64">
                <a:extLst>
                  <a:ext uri="{FF2B5EF4-FFF2-40B4-BE49-F238E27FC236}">
                    <a16:creationId xmlns:a16="http://schemas.microsoft.com/office/drawing/2014/main" id="{3425C47D-2B7C-4B58-AC42-F3782D44A5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6" y="1707"/>
                <a:ext cx="362" cy="1261"/>
                <a:chOff x="1476" y="1707"/>
                <a:chExt cx="362" cy="1261"/>
              </a:xfrm>
            </p:grpSpPr>
            <p:sp>
              <p:nvSpPr>
                <p:cNvPr id="543" name="Rectangle 91">
                  <a:extLst>
                    <a:ext uri="{FF2B5EF4-FFF2-40B4-BE49-F238E27FC236}">
                      <a16:creationId xmlns:a16="http://schemas.microsoft.com/office/drawing/2014/main" id="{3C00E5A6-449F-4084-8F7F-F94F550039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4" name="Rectangle 91">
                  <a:extLst>
                    <a:ext uri="{FF2B5EF4-FFF2-40B4-BE49-F238E27FC236}">
                      <a16:creationId xmlns:a16="http://schemas.microsoft.com/office/drawing/2014/main" id="{08D6FDCD-999A-4B17-BEEB-CA7AB9893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5" name="Rectangle 91">
                  <a:extLst>
                    <a:ext uri="{FF2B5EF4-FFF2-40B4-BE49-F238E27FC236}">
                      <a16:creationId xmlns:a16="http://schemas.microsoft.com/office/drawing/2014/main" id="{81302A35-9B86-4A09-BB50-44B46E3212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6" name="Rectangle 91">
                  <a:extLst>
                    <a:ext uri="{FF2B5EF4-FFF2-40B4-BE49-F238E27FC236}">
                      <a16:creationId xmlns:a16="http://schemas.microsoft.com/office/drawing/2014/main" id="{44411D61-CEA5-4D98-9FCD-A16B4C1605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7" name="Rectangle 91">
                  <a:extLst>
                    <a:ext uri="{FF2B5EF4-FFF2-40B4-BE49-F238E27FC236}">
                      <a16:creationId xmlns:a16="http://schemas.microsoft.com/office/drawing/2014/main" id="{56C96609-D484-46F0-9493-FB4B19798A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8" name="Rectangle 91">
                  <a:extLst>
                    <a:ext uri="{FF2B5EF4-FFF2-40B4-BE49-F238E27FC236}">
                      <a16:creationId xmlns:a16="http://schemas.microsoft.com/office/drawing/2014/main" id="{AC604CE7-0993-4F94-B75F-4C5DB105B6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9" name="Rectangle 91">
                  <a:extLst>
                    <a:ext uri="{FF2B5EF4-FFF2-40B4-BE49-F238E27FC236}">
                      <a16:creationId xmlns:a16="http://schemas.microsoft.com/office/drawing/2014/main" id="{663854C0-F192-40A8-962A-420A5CE80A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4" name="Group 72">
                <a:extLst>
                  <a:ext uri="{FF2B5EF4-FFF2-40B4-BE49-F238E27FC236}">
                    <a16:creationId xmlns:a16="http://schemas.microsoft.com/office/drawing/2014/main" id="{8776D9C1-D0D2-4455-8D36-E93325C9C5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4" y="1707"/>
                <a:ext cx="362" cy="1442"/>
                <a:chOff x="1114" y="1707"/>
                <a:chExt cx="362" cy="1442"/>
              </a:xfrm>
            </p:grpSpPr>
            <p:sp>
              <p:nvSpPr>
                <p:cNvPr id="535" name="Rectangle 91">
                  <a:extLst>
                    <a:ext uri="{FF2B5EF4-FFF2-40B4-BE49-F238E27FC236}">
                      <a16:creationId xmlns:a16="http://schemas.microsoft.com/office/drawing/2014/main" id="{B74ED25E-57A7-44B1-B34A-8F4CEB0287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6" name="Rectangle 91">
                  <a:extLst>
                    <a:ext uri="{FF2B5EF4-FFF2-40B4-BE49-F238E27FC236}">
                      <a16:creationId xmlns:a16="http://schemas.microsoft.com/office/drawing/2014/main" id="{5D182A81-620A-4A26-9B6F-56A8B48E5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7" name="Rectangle 91">
                  <a:extLst>
                    <a:ext uri="{FF2B5EF4-FFF2-40B4-BE49-F238E27FC236}">
                      <a16:creationId xmlns:a16="http://schemas.microsoft.com/office/drawing/2014/main" id="{9BF7D47D-8619-4054-AFB5-A42CCACB02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8" name="Rectangle 91">
                  <a:extLst>
                    <a:ext uri="{FF2B5EF4-FFF2-40B4-BE49-F238E27FC236}">
                      <a16:creationId xmlns:a16="http://schemas.microsoft.com/office/drawing/2014/main" id="{34BE1C97-4EE1-4301-9149-794F7B5B92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9" name="Rectangle 91">
                  <a:extLst>
                    <a:ext uri="{FF2B5EF4-FFF2-40B4-BE49-F238E27FC236}">
                      <a16:creationId xmlns:a16="http://schemas.microsoft.com/office/drawing/2014/main" id="{5C4A12AB-A727-44B6-B757-B637633B7A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0" name="Rectangle 91">
                  <a:extLst>
                    <a:ext uri="{FF2B5EF4-FFF2-40B4-BE49-F238E27FC236}">
                      <a16:creationId xmlns:a16="http://schemas.microsoft.com/office/drawing/2014/main" id="{9E68A088-C579-4F4C-AC10-3519B5A53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1" name="Rectangle 91">
                  <a:extLst>
                    <a:ext uri="{FF2B5EF4-FFF2-40B4-BE49-F238E27FC236}">
                      <a16:creationId xmlns:a16="http://schemas.microsoft.com/office/drawing/2014/main" id="{5377D454-62B5-4A45-80BF-EE903F1F3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42" name="Rectangle 91">
                  <a:extLst>
                    <a:ext uri="{FF2B5EF4-FFF2-40B4-BE49-F238E27FC236}">
                      <a16:creationId xmlns:a16="http://schemas.microsoft.com/office/drawing/2014/main" id="{2D69B515-291B-4C5A-A5E2-DDDC0449D7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96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473" name="文本框 472">
              <a:extLst>
                <a:ext uri="{FF2B5EF4-FFF2-40B4-BE49-F238E27FC236}">
                  <a16:creationId xmlns:a16="http://schemas.microsoft.com/office/drawing/2014/main" id="{0FB708DA-427C-43F5-8FF3-099E3A2C7E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474" name="文本框 473">
              <a:extLst>
                <a:ext uri="{FF2B5EF4-FFF2-40B4-BE49-F238E27FC236}">
                  <a16:creationId xmlns:a16="http://schemas.microsoft.com/office/drawing/2014/main" id="{DF0969E8-6BCB-4776-952B-9A4C705374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606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75" name="文本框 474">
              <a:extLst>
                <a:ext uri="{FF2B5EF4-FFF2-40B4-BE49-F238E27FC236}">
                  <a16:creationId xmlns:a16="http://schemas.microsoft.com/office/drawing/2014/main" id="{810D7B14-AD97-4912-ABB7-2164AC339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76" name="文本框 475">
              <a:extLst>
                <a:ext uri="{FF2B5EF4-FFF2-40B4-BE49-F238E27FC236}">
                  <a16:creationId xmlns:a16="http://schemas.microsoft.com/office/drawing/2014/main" id="{622B180C-D1F5-4A68-AFA7-94D3FD609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3987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77" name="文本框 476">
              <a:extLst>
                <a:ext uri="{FF2B5EF4-FFF2-40B4-BE49-F238E27FC236}">
                  <a16:creationId xmlns:a16="http://schemas.microsoft.com/office/drawing/2014/main" id="{AAEAF51B-697A-4628-BB6D-5583594E2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8051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78" name="文本框 477">
              <a:extLst>
                <a:ext uri="{FF2B5EF4-FFF2-40B4-BE49-F238E27FC236}">
                  <a16:creationId xmlns:a16="http://schemas.microsoft.com/office/drawing/2014/main" id="{72A590CF-1D71-4528-AD16-EEA0706CE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31924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79" name="文本框 478">
              <a:extLst>
                <a:ext uri="{FF2B5EF4-FFF2-40B4-BE49-F238E27FC236}">
                  <a16:creationId xmlns:a16="http://schemas.microsoft.com/office/drawing/2014/main" id="{57CD77A6-2E05-4ED2-A903-E479F7BEB2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58298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0" name="文本框 479">
              <a:extLst>
                <a:ext uri="{FF2B5EF4-FFF2-40B4-BE49-F238E27FC236}">
                  <a16:creationId xmlns:a16="http://schemas.microsoft.com/office/drawing/2014/main" id="{40D3E879-587F-4D43-97C5-0ADDF14119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9957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1" name="文本框 480">
              <a:extLst>
                <a:ext uri="{FF2B5EF4-FFF2-40B4-BE49-F238E27FC236}">
                  <a16:creationId xmlns:a16="http://schemas.microsoft.com/office/drawing/2014/main" id="{8227C35C-E47A-48F3-B6B3-4CB689DC0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120650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2" name="文本框 481">
              <a:extLst>
                <a:ext uri="{FF2B5EF4-FFF2-40B4-BE49-F238E27FC236}">
                  <a16:creationId xmlns:a16="http://schemas.microsoft.com/office/drawing/2014/main" id="{65831035-A08B-46B4-B0C0-90287ED37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3" name="文本框 482">
              <a:extLst>
                <a:ext uri="{FF2B5EF4-FFF2-40B4-BE49-F238E27FC236}">
                  <a16:creationId xmlns:a16="http://schemas.microsoft.com/office/drawing/2014/main" id="{089E57A0-B19A-486A-90AB-9B2E10BA8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7050" y="20050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4" name="文本框 483">
              <a:extLst>
                <a:ext uri="{FF2B5EF4-FFF2-40B4-BE49-F238E27FC236}">
                  <a16:creationId xmlns:a16="http://schemas.microsoft.com/office/drawing/2014/main" id="{C9211268-2FB7-4532-B597-8354859B6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23955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485" name="文本框 484">
              <a:extLst>
                <a:ext uri="{FF2B5EF4-FFF2-40B4-BE49-F238E27FC236}">
                  <a16:creationId xmlns:a16="http://schemas.microsoft.com/office/drawing/2014/main" id="{800395D5-7014-4096-8CF1-0E7FD1DCF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2805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6" name="文本框 485">
              <a:extLst>
                <a:ext uri="{FF2B5EF4-FFF2-40B4-BE49-F238E27FC236}">
                  <a16:creationId xmlns:a16="http://schemas.microsoft.com/office/drawing/2014/main" id="{61F3C781-9781-4705-8996-D99B3E462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186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7" name="文本框 486">
              <a:extLst>
                <a:ext uri="{FF2B5EF4-FFF2-40B4-BE49-F238E27FC236}">
                  <a16:creationId xmlns:a16="http://schemas.microsoft.com/office/drawing/2014/main" id="{195F81D6-32DD-4A45-80B9-1ACA422F3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600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8" name="文本框 487">
              <a:extLst>
                <a:ext uri="{FF2B5EF4-FFF2-40B4-BE49-F238E27FC236}">
                  <a16:creationId xmlns:a16="http://schemas.microsoft.com/office/drawing/2014/main" id="{DE50D9D4-E143-4A4E-822D-52FCC089A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12033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89" name="文本框 488">
              <a:extLst>
                <a:ext uri="{FF2B5EF4-FFF2-40B4-BE49-F238E27FC236}">
                  <a16:creationId xmlns:a16="http://schemas.microsoft.com/office/drawing/2014/main" id="{92D9E7D0-04C4-4B09-9474-F9FAD09909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675" y="16049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0" name="文本框 489">
              <a:extLst>
                <a:ext uri="{FF2B5EF4-FFF2-40B4-BE49-F238E27FC236}">
                  <a16:creationId xmlns:a16="http://schemas.microsoft.com/office/drawing/2014/main" id="{FB1723B8-FC5D-406D-A6D4-5123AE295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003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1" name="文本框 490">
              <a:extLst>
                <a:ext uri="{FF2B5EF4-FFF2-40B4-BE49-F238E27FC236}">
                  <a16:creationId xmlns:a16="http://schemas.microsoft.com/office/drawing/2014/main" id="{7B36D2F0-6194-4C3D-88F7-FE12824D52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384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2" name="文本框 491">
              <a:extLst>
                <a:ext uri="{FF2B5EF4-FFF2-40B4-BE49-F238E27FC236}">
                  <a16:creationId xmlns:a16="http://schemas.microsoft.com/office/drawing/2014/main" id="{C3670547-ACBA-49B0-80F7-7CF9CC3B7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2797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3" name="文本框 492">
              <a:extLst>
                <a:ext uri="{FF2B5EF4-FFF2-40B4-BE49-F238E27FC236}">
                  <a16:creationId xmlns:a16="http://schemas.microsoft.com/office/drawing/2014/main" id="{2FE22397-86C2-4BC0-A540-D9948052F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2017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4" name="文本框 493">
              <a:extLst>
                <a:ext uri="{FF2B5EF4-FFF2-40B4-BE49-F238E27FC236}">
                  <a16:creationId xmlns:a16="http://schemas.microsoft.com/office/drawing/2014/main" id="{7068B74F-41A8-4294-9C61-DE5BDA604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5986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5" name="文本框 494">
              <a:extLst>
                <a:ext uri="{FF2B5EF4-FFF2-40B4-BE49-F238E27FC236}">
                  <a16:creationId xmlns:a16="http://schemas.microsoft.com/office/drawing/2014/main" id="{A69BFFCF-0443-4C60-93C0-B25C3B99D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1938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6" name="文本框 495">
              <a:extLst>
                <a:ext uri="{FF2B5EF4-FFF2-40B4-BE49-F238E27FC236}">
                  <a16:creationId xmlns:a16="http://schemas.microsoft.com/office/drawing/2014/main" id="{A8E1E16C-55B6-40E2-B4E9-BA720AD05E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7" name="文本框 496">
              <a:extLst>
                <a:ext uri="{FF2B5EF4-FFF2-40B4-BE49-F238E27FC236}">
                  <a16:creationId xmlns:a16="http://schemas.microsoft.com/office/drawing/2014/main" id="{8818B986-BC63-4219-9CB5-7BC1F90609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1211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8" name="文本框 497">
              <a:extLst>
                <a:ext uri="{FF2B5EF4-FFF2-40B4-BE49-F238E27FC236}">
                  <a16:creationId xmlns:a16="http://schemas.microsoft.com/office/drawing/2014/main" id="{96993F24-73ED-4DA9-B0C1-67622754BB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1187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2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499" name="文本框 73">
              <a:extLst>
                <a:ext uri="{FF2B5EF4-FFF2-40B4-BE49-F238E27FC236}">
                  <a16:creationId xmlns:a16="http://schemas.microsoft.com/office/drawing/2014/main" id="{F9248814-F791-4F7F-B8B1-EFB74351F3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3178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0" name="文本框 74">
              <a:extLst>
                <a:ext uri="{FF2B5EF4-FFF2-40B4-BE49-F238E27FC236}">
                  <a16:creationId xmlns:a16="http://schemas.microsoft.com/office/drawing/2014/main" id="{DB94D2A9-61E8-490D-B8AF-CECF99A11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7725" y="19954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1" name="文本框 75">
              <a:extLst>
                <a:ext uri="{FF2B5EF4-FFF2-40B4-BE49-F238E27FC236}">
                  <a16:creationId xmlns:a16="http://schemas.microsoft.com/office/drawing/2014/main" id="{C7722B86-842A-47EF-BB85-955470084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3844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2" name="文本框 76">
              <a:extLst>
                <a:ext uri="{FF2B5EF4-FFF2-40B4-BE49-F238E27FC236}">
                  <a16:creationId xmlns:a16="http://schemas.microsoft.com/office/drawing/2014/main" id="{CB1504FB-E30A-4BE1-872C-F60E66639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79717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3" name="文本框 77">
              <a:extLst>
                <a:ext uri="{FF2B5EF4-FFF2-40B4-BE49-F238E27FC236}">
                  <a16:creationId xmlns:a16="http://schemas.microsoft.com/office/drawing/2014/main" id="{8E437158-9859-4853-B8E4-07CD0EC90E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9575" y="15970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4" name="文本框 78">
              <a:extLst>
                <a:ext uri="{FF2B5EF4-FFF2-40B4-BE49-F238E27FC236}">
                  <a16:creationId xmlns:a16="http://schemas.microsoft.com/office/drawing/2014/main" id="{185B0FB9-DC56-4553-805B-29D1CE293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5" name="文本框 79">
              <a:extLst>
                <a:ext uri="{FF2B5EF4-FFF2-40B4-BE49-F238E27FC236}">
                  <a16:creationId xmlns:a16="http://schemas.microsoft.com/office/drawing/2014/main" id="{005F3123-75AE-44D6-AB41-4063FDE4C9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050" y="24050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6" name="文本框 80">
              <a:extLst>
                <a:ext uri="{FF2B5EF4-FFF2-40B4-BE49-F238E27FC236}">
                  <a16:creationId xmlns:a16="http://schemas.microsoft.com/office/drawing/2014/main" id="{BAB0DF02-DF85-4C86-B589-7406EBCCE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1100" y="16081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7" name="文本框 81">
              <a:extLst>
                <a:ext uri="{FF2B5EF4-FFF2-40B4-BE49-F238E27FC236}">
                  <a16:creationId xmlns:a16="http://schemas.microsoft.com/office/drawing/2014/main" id="{2EE3C8E3-2CD2-4B6B-8646-66CB6183CC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3163" y="19970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8" name="文本框 82">
              <a:extLst>
                <a:ext uri="{FF2B5EF4-FFF2-40B4-BE49-F238E27FC236}">
                  <a16:creationId xmlns:a16="http://schemas.microsoft.com/office/drawing/2014/main" id="{6DB243AA-CDA2-4A9E-8474-78C81737D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613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509" name="Rectangle 91">
              <a:extLst>
                <a:ext uri="{FF2B5EF4-FFF2-40B4-BE49-F238E27FC236}">
                  <a16:creationId xmlns:a16="http://schemas.microsoft.com/office/drawing/2014/main" id="{1AB370EA-76D1-438C-8DD6-39A948069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4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0" name="Rectangle 91">
              <a:extLst>
                <a:ext uri="{FF2B5EF4-FFF2-40B4-BE49-F238E27FC236}">
                  <a16:creationId xmlns:a16="http://schemas.microsoft.com/office/drawing/2014/main" id="{7A710153-B01D-4ECB-A956-C22BE11E1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74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1" name="Rectangle 91">
              <a:extLst>
                <a:ext uri="{FF2B5EF4-FFF2-40B4-BE49-F238E27FC236}">
                  <a16:creationId xmlns:a16="http://schemas.microsoft.com/office/drawing/2014/main" id="{46B6154B-DAC4-48A1-A052-5CA0E3CDF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3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" name="Rectangle 91">
              <a:extLst>
                <a:ext uri="{FF2B5EF4-FFF2-40B4-BE49-F238E27FC236}">
                  <a16:creationId xmlns:a16="http://schemas.microsoft.com/office/drawing/2014/main" id="{D2D7CBFC-3952-42FE-A699-C66160899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434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" name="Rectangle 91">
              <a:extLst>
                <a:ext uri="{FF2B5EF4-FFF2-40B4-BE49-F238E27FC236}">
                  <a16:creationId xmlns:a16="http://schemas.microsoft.com/office/drawing/2014/main" id="{081FA72E-A76E-4991-B302-7DD670B36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647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4" name="Rectangle 91">
              <a:extLst>
                <a:ext uri="{FF2B5EF4-FFF2-40B4-BE49-F238E27FC236}">
                  <a16:creationId xmlns:a16="http://schemas.microsoft.com/office/drawing/2014/main" id="{B5294D20-AF30-4BA7-B962-758224740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39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5" name="Rectangle 91">
              <a:extLst>
                <a:ext uri="{FF2B5EF4-FFF2-40B4-BE49-F238E27FC236}">
                  <a16:creationId xmlns:a16="http://schemas.microsoft.com/office/drawing/2014/main" id="{9D50B875-D457-47A9-9366-B1B4B79DF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6" name="Rectangle 91">
              <a:extLst>
                <a:ext uri="{FF2B5EF4-FFF2-40B4-BE49-F238E27FC236}">
                  <a16:creationId xmlns:a16="http://schemas.microsoft.com/office/drawing/2014/main" id="{39AEF5B6-8055-47C8-932F-48659F748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615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7" name="Rectangle 91">
              <a:extLst>
                <a:ext uri="{FF2B5EF4-FFF2-40B4-BE49-F238E27FC236}">
                  <a16:creationId xmlns:a16="http://schemas.microsoft.com/office/drawing/2014/main" id="{5E5E6221-D100-42FE-A7BF-C2C60D76E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062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8" name="文本框 6">
              <a:extLst>
                <a:ext uri="{FF2B5EF4-FFF2-40B4-BE49-F238E27FC236}">
                  <a16:creationId xmlns:a16="http://schemas.microsoft.com/office/drawing/2014/main" id="{BDDB66B0-7D33-4EC4-B6AC-FA8861F11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19" name="文本框 58">
              <a:extLst>
                <a:ext uri="{FF2B5EF4-FFF2-40B4-BE49-F238E27FC236}">
                  <a16:creationId xmlns:a16="http://schemas.microsoft.com/office/drawing/2014/main" id="{8B699B74-8510-463E-A248-8435743D8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80996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0" name="文本框 65">
              <a:extLst>
                <a:ext uri="{FF2B5EF4-FFF2-40B4-BE49-F238E27FC236}">
                  <a16:creationId xmlns:a16="http://schemas.microsoft.com/office/drawing/2014/main" id="{8901D8E4-3E05-4EDB-BA13-ACDE12601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8067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1" name="文本框 70">
              <a:extLst>
                <a:ext uri="{FF2B5EF4-FFF2-40B4-BE49-F238E27FC236}">
                  <a16:creationId xmlns:a16="http://schemas.microsoft.com/office/drawing/2014/main" id="{3557DFC2-A86F-4411-8C4E-0E0851356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80520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2" name="文本框 72">
              <a:extLst>
                <a:ext uri="{FF2B5EF4-FFF2-40B4-BE49-F238E27FC236}">
                  <a16:creationId xmlns:a16="http://schemas.microsoft.com/office/drawing/2014/main" id="{CE02BE8D-3F15-4EF4-A291-EA2BED264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797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3" name="文本框 73">
              <a:extLst>
                <a:ext uri="{FF2B5EF4-FFF2-40B4-BE49-F238E27FC236}">
                  <a16:creationId xmlns:a16="http://schemas.microsoft.com/office/drawing/2014/main" id="{451B0BCA-15A8-4DD3-A93E-876207F9A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4" name="文本框 74">
              <a:extLst>
                <a:ext uri="{FF2B5EF4-FFF2-40B4-BE49-F238E27FC236}">
                  <a16:creationId xmlns:a16="http://schemas.microsoft.com/office/drawing/2014/main" id="{483250A4-786D-49D4-9057-A318F1BDAE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81472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5" name="文本框 75">
              <a:extLst>
                <a:ext uri="{FF2B5EF4-FFF2-40B4-BE49-F238E27FC236}">
                  <a16:creationId xmlns:a16="http://schemas.microsoft.com/office/drawing/2014/main" id="{D6D4BB11-E012-4ED4-A121-9751427F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526" name="文本框 75">
              <a:extLst>
                <a:ext uri="{FF2B5EF4-FFF2-40B4-BE49-F238E27FC236}">
                  <a16:creationId xmlns:a16="http://schemas.microsoft.com/office/drawing/2014/main" id="{97EEE456-2EB1-4835-BFCB-B79308B23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pic>
        <p:nvPicPr>
          <p:cNvPr id="12317" name="图片 72">
            <a:extLst>
              <a:ext uri="{FF2B5EF4-FFF2-40B4-BE49-F238E27FC236}">
                <a16:creationId xmlns:a16="http://schemas.microsoft.com/office/drawing/2014/main" id="{D43D4639-FC9C-4010-8681-58FB700F0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68344" y="3193302"/>
            <a:ext cx="972021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对话气泡: 圆角矩形 73">
            <a:extLst>
              <a:ext uri="{FF2B5EF4-FFF2-40B4-BE49-F238E27FC236}">
                <a16:creationId xmlns:a16="http://schemas.microsoft.com/office/drawing/2014/main" id="{23407081-1BDD-4EFC-BEB1-17D9366E7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567" y="3465513"/>
            <a:ext cx="3229794" cy="1060450"/>
          </a:xfrm>
          <a:prstGeom prst="wedgeRoundRectCallout">
            <a:avLst>
              <a:gd name="adj1" fmla="val 59847"/>
              <a:gd name="adj2" fmla="val -9231"/>
              <a:gd name="adj3" fmla="val 16667"/>
            </a:avLst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仔细观察算式表，你们有什么发现？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F6FAA99D-85AB-45C1-B603-FF3540293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032" y="934872"/>
            <a:ext cx="277812" cy="3548418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E8276FD4-DD11-4B69-B0A1-672FC3746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160" y="941697"/>
            <a:ext cx="279400" cy="3138984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2E06B15F-AA53-4F6B-94ED-521442135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0383" y="934872"/>
            <a:ext cx="277813" cy="2730348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530EB2CE-90CE-4E2C-8F11-EAA4F1FE0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6" y="319683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</a:rPr>
              <a:t>竖着看：</a:t>
            </a:r>
          </a:p>
        </p:txBody>
      </p:sp>
      <p:sp>
        <p:nvSpPr>
          <p:cNvPr id="570" name="矩形: 圆角 569">
            <a:extLst>
              <a:ext uri="{FF2B5EF4-FFF2-40B4-BE49-F238E27FC236}">
                <a16:creationId xmlns:a16="http://schemas.microsoft.com/office/drawing/2014/main" id="{E8506616-358E-42D2-A4AE-D269A42B7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339" y="934873"/>
            <a:ext cx="277813" cy="2334108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1" name="矩形: 圆角 570">
            <a:extLst>
              <a:ext uri="{FF2B5EF4-FFF2-40B4-BE49-F238E27FC236}">
                <a16:creationId xmlns:a16="http://schemas.microsoft.com/office/drawing/2014/main" id="{27EF9127-1019-4202-835E-6EEA75981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5146" y="934873"/>
            <a:ext cx="277813" cy="1953107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2" name="矩形: 圆角 571">
            <a:extLst>
              <a:ext uri="{FF2B5EF4-FFF2-40B4-BE49-F238E27FC236}">
                <a16:creationId xmlns:a16="http://schemas.microsoft.com/office/drawing/2014/main" id="{6A806AF0-FF8B-4D98-9FD1-C77F18A71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433" y="934873"/>
            <a:ext cx="277813" cy="1549247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" name="矩形: 圆角 572">
            <a:extLst>
              <a:ext uri="{FF2B5EF4-FFF2-40B4-BE49-F238E27FC236}">
                <a16:creationId xmlns:a16="http://schemas.microsoft.com/office/drawing/2014/main" id="{DDE5F8DF-8899-4FD6-90E3-1A1903BF7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979" y="934873"/>
            <a:ext cx="277813" cy="1153007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4" name="矩形: 圆角 573">
            <a:extLst>
              <a:ext uri="{FF2B5EF4-FFF2-40B4-BE49-F238E27FC236}">
                <a16:creationId xmlns:a16="http://schemas.microsoft.com/office/drawing/2014/main" id="{6774B2F8-2E68-4746-B4CC-EE9D2B30F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191" y="934873"/>
            <a:ext cx="277813" cy="764387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5" name="矩形: 圆角 574">
            <a:extLst>
              <a:ext uri="{FF2B5EF4-FFF2-40B4-BE49-F238E27FC236}">
                <a16:creationId xmlns:a16="http://schemas.microsoft.com/office/drawing/2014/main" id="{897DEA91-4C70-462B-847A-5252AA07E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7964" y="941696"/>
            <a:ext cx="277812" cy="3562065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6" name="矩形: 圆角 575">
            <a:extLst>
              <a:ext uri="{FF2B5EF4-FFF2-40B4-BE49-F238E27FC236}">
                <a16:creationId xmlns:a16="http://schemas.microsoft.com/office/drawing/2014/main" id="{AD9033B6-F8A2-4924-A7A3-D93A6EDBA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9963" y="928047"/>
            <a:ext cx="277812" cy="3145809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7" name="矩形: 圆角 576">
            <a:extLst>
              <a:ext uri="{FF2B5EF4-FFF2-40B4-BE49-F238E27FC236}">
                <a16:creationId xmlns:a16="http://schemas.microsoft.com/office/drawing/2014/main" id="{E9B1531E-A000-42DC-9CB7-444EFC437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948520"/>
            <a:ext cx="279400" cy="272432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8" name="矩形: 圆角 577">
            <a:extLst>
              <a:ext uri="{FF2B5EF4-FFF2-40B4-BE49-F238E27FC236}">
                <a16:creationId xmlns:a16="http://schemas.microsoft.com/office/drawing/2014/main" id="{34C79A43-57D6-4373-ADC9-D4AE32132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5433" y="948520"/>
            <a:ext cx="279400" cy="233570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9" name="矩形: 圆角 578">
            <a:extLst>
              <a:ext uri="{FF2B5EF4-FFF2-40B4-BE49-F238E27FC236}">
                <a16:creationId xmlns:a16="http://schemas.microsoft.com/office/drawing/2014/main" id="{DAFBB3AD-2B91-4E3F-8C75-E2171C0C3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14" y="948520"/>
            <a:ext cx="279400" cy="192422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0" name="矩形: 圆角 579">
            <a:extLst>
              <a:ext uri="{FF2B5EF4-FFF2-40B4-BE49-F238E27FC236}">
                <a16:creationId xmlns:a16="http://schemas.microsoft.com/office/drawing/2014/main" id="{C4B74E17-F9EC-4BBB-9EEE-98CB7730D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034" y="948520"/>
            <a:ext cx="279400" cy="153560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1" name="矩形: 圆角 580">
            <a:extLst>
              <a:ext uri="{FF2B5EF4-FFF2-40B4-BE49-F238E27FC236}">
                <a16:creationId xmlns:a16="http://schemas.microsoft.com/office/drawing/2014/main" id="{1534C2D0-B3CA-4F13-B2AA-CD84C51A3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721" y="948520"/>
            <a:ext cx="279400" cy="113936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2" name="矩形: 圆角 581">
            <a:extLst>
              <a:ext uri="{FF2B5EF4-FFF2-40B4-BE49-F238E27FC236}">
                <a16:creationId xmlns:a16="http://schemas.microsoft.com/office/drawing/2014/main" id="{186428B3-570D-40A1-8A25-CD34E891F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948520"/>
            <a:ext cx="279400" cy="750740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0" name="矩形: 圆角 119">
            <a:extLst>
              <a:ext uri="{FF2B5EF4-FFF2-40B4-BE49-F238E27FC236}">
                <a16:creationId xmlns:a16="http://schemas.microsoft.com/office/drawing/2014/main" id="{ED4AB294-41F6-4D87-89D0-84D1078C8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7031" y="955975"/>
            <a:ext cx="277813" cy="334369"/>
          </a:xfrm>
          <a:prstGeom prst="roundRect">
            <a:avLst>
              <a:gd name="adj" fmla="val 0"/>
            </a:avLst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1" name="矩形: 圆角 120">
            <a:extLst>
              <a:ext uri="{FF2B5EF4-FFF2-40B4-BE49-F238E27FC236}">
                <a16:creationId xmlns:a16="http://schemas.microsoft.com/office/drawing/2014/main" id="{4FC128BD-D9C3-4BE7-9F4C-A99D9F7F3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853" y="948520"/>
            <a:ext cx="279400" cy="334369"/>
          </a:xfrm>
          <a:prstGeom prst="roundRect">
            <a:avLst>
              <a:gd name="adj" fmla="val 0"/>
            </a:avLst>
          </a:prstGeom>
          <a:solidFill>
            <a:srgbClr val="FF9999">
              <a:alpha val="43921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5" grpId="1" animBg="1"/>
      <p:bldP spid="77" grpId="0" animBg="1"/>
      <p:bldP spid="77" grpId="1" animBg="1"/>
      <p:bldP spid="79" grpId="0" animBg="1"/>
      <p:bldP spid="79" grpId="1" animBg="1"/>
      <p:bldP spid="86" grpId="0"/>
      <p:bldP spid="570" grpId="0" animBg="1"/>
      <p:bldP spid="570" grpId="1" animBg="1"/>
      <p:bldP spid="571" grpId="0" animBg="1"/>
      <p:bldP spid="571" grpId="1" animBg="1"/>
      <p:bldP spid="572" grpId="0" animBg="1"/>
      <p:bldP spid="572" grpId="1" animBg="1"/>
      <p:bldP spid="573" grpId="0" animBg="1"/>
      <p:bldP spid="573" grpId="1" animBg="1"/>
      <p:bldP spid="574" grpId="0" animBg="1"/>
      <p:bldP spid="574" grpId="1" animBg="1"/>
      <p:bldP spid="575" grpId="0" animBg="1"/>
      <p:bldP spid="576" grpId="0" animBg="1"/>
      <p:bldP spid="577" grpId="0" animBg="1"/>
      <p:bldP spid="578" grpId="0" animBg="1"/>
      <p:bldP spid="579" grpId="0" animBg="1"/>
      <p:bldP spid="580" grpId="0" animBg="1"/>
      <p:bldP spid="581" grpId="0" animBg="1"/>
      <p:bldP spid="582" grpId="0" animBg="1"/>
      <p:bldP spid="120" grpId="0" animBg="1"/>
      <p:bldP spid="120" grpId="1" animBg="1"/>
      <p:bldP spid="1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7">
            <a:extLst>
              <a:ext uri="{FF2B5EF4-FFF2-40B4-BE49-F238E27FC236}">
                <a16:creationId xmlns:a16="http://schemas.microsoft.com/office/drawing/2014/main" id="{5DB8958E-C90F-41A3-AD05-99CC6A45FA74}"/>
              </a:ext>
            </a:extLst>
          </p:cNvPr>
          <p:cNvGrpSpPr>
            <a:grpSpLocks/>
          </p:cNvGrpSpPr>
          <p:nvPr/>
        </p:nvGrpSpPr>
        <p:grpSpPr bwMode="auto">
          <a:xfrm>
            <a:off x="996950" y="1323216"/>
            <a:ext cx="6361113" cy="3179763"/>
            <a:chOff x="1114" y="1707"/>
            <a:chExt cx="2884" cy="1442"/>
          </a:xfrm>
        </p:grpSpPr>
        <p:grpSp>
          <p:nvGrpSpPr>
            <p:cNvPr id="58" name="Group 38">
              <a:extLst>
                <a:ext uri="{FF2B5EF4-FFF2-40B4-BE49-F238E27FC236}">
                  <a16:creationId xmlns:a16="http://schemas.microsoft.com/office/drawing/2014/main" id="{25EFBFD1-CF9C-4DE0-8BD9-D416FBB7D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1707"/>
              <a:ext cx="367" cy="360"/>
              <a:chOff x="3275" y="1707"/>
              <a:chExt cx="367" cy="360"/>
            </a:xfrm>
          </p:grpSpPr>
          <p:sp>
            <p:nvSpPr>
              <p:cNvPr id="99" name="Rectangle 91">
                <a:extLst>
                  <a:ext uri="{FF2B5EF4-FFF2-40B4-BE49-F238E27FC236}">
                    <a16:creationId xmlns:a16="http://schemas.microsoft.com/office/drawing/2014/main" id="{8F3716B6-927E-4437-8405-6DCE273B3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Rectangle 91">
                <a:extLst>
                  <a:ext uri="{FF2B5EF4-FFF2-40B4-BE49-F238E27FC236}">
                    <a16:creationId xmlns:a16="http://schemas.microsoft.com/office/drawing/2014/main" id="{271B1304-FE4D-4376-B2A9-E38684859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9" name="Rectangle 91">
              <a:extLst>
                <a:ext uri="{FF2B5EF4-FFF2-40B4-BE49-F238E27FC236}">
                  <a16:creationId xmlns:a16="http://schemas.microsoft.com/office/drawing/2014/main" id="{9A9FCDE8-2008-4DF5-AA97-FBB79B8A5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1707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0" name="Group 42">
              <a:extLst>
                <a:ext uri="{FF2B5EF4-FFF2-40B4-BE49-F238E27FC236}">
                  <a16:creationId xmlns:a16="http://schemas.microsoft.com/office/drawing/2014/main" id="{B7975A7B-E33F-4511-8CF5-175E232AE2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7" y="1707"/>
              <a:ext cx="362" cy="541"/>
              <a:chOff x="2917" y="1707"/>
              <a:chExt cx="362" cy="541"/>
            </a:xfrm>
          </p:grpSpPr>
          <p:sp>
            <p:nvSpPr>
              <p:cNvPr id="96" name="Rectangle 91">
                <a:extLst>
                  <a:ext uri="{FF2B5EF4-FFF2-40B4-BE49-F238E27FC236}">
                    <a16:creationId xmlns:a16="http://schemas.microsoft.com/office/drawing/2014/main" id="{91CAD5EF-BB9C-47F6-B614-305217BC9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Rectangle 91">
                <a:extLst>
                  <a:ext uri="{FF2B5EF4-FFF2-40B4-BE49-F238E27FC236}">
                    <a16:creationId xmlns:a16="http://schemas.microsoft.com/office/drawing/2014/main" id="{86F15A31-E962-4ADB-83C7-1B0547FA0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Rectangle 91">
                <a:extLst>
                  <a:ext uri="{FF2B5EF4-FFF2-40B4-BE49-F238E27FC236}">
                    <a16:creationId xmlns:a16="http://schemas.microsoft.com/office/drawing/2014/main" id="{BACE0F6E-7E81-4D28-9620-EE2B564F6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1" name="Group 46">
              <a:extLst>
                <a:ext uri="{FF2B5EF4-FFF2-40B4-BE49-F238E27FC236}">
                  <a16:creationId xmlns:a16="http://schemas.microsoft.com/office/drawing/2014/main" id="{E0E84105-E859-4F0F-B76E-FE4761F73D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" y="1707"/>
              <a:ext cx="362" cy="722"/>
              <a:chOff x="2555" y="1707"/>
              <a:chExt cx="362" cy="722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DCCFDE9-D2C2-4E05-A9C6-BF08281BD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Rectangle 91">
                <a:extLst>
                  <a:ext uri="{FF2B5EF4-FFF2-40B4-BE49-F238E27FC236}">
                    <a16:creationId xmlns:a16="http://schemas.microsoft.com/office/drawing/2014/main" id="{C94A1761-5166-4F0E-950F-C12AAC62A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Rectangle 91">
                <a:extLst>
                  <a:ext uri="{FF2B5EF4-FFF2-40B4-BE49-F238E27FC236}">
                    <a16:creationId xmlns:a16="http://schemas.microsoft.com/office/drawing/2014/main" id="{22055423-36E7-4910-BE0A-73E6D7811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Rectangle 91">
                <a:extLst>
                  <a:ext uri="{FF2B5EF4-FFF2-40B4-BE49-F238E27FC236}">
                    <a16:creationId xmlns:a16="http://schemas.microsoft.com/office/drawing/2014/main" id="{86C9A3DC-12A0-46A4-927A-791E9A63E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2" name="Group 51">
              <a:extLst>
                <a:ext uri="{FF2B5EF4-FFF2-40B4-BE49-F238E27FC236}">
                  <a16:creationId xmlns:a16="http://schemas.microsoft.com/office/drawing/2014/main" id="{6AF14632-CC94-4DB2-A5E0-59BFD99EF8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" y="1707"/>
              <a:ext cx="370" cy="1082"/>
              <a:chOff x="1828" y="1707"/>
              <a:chExt cx="370" cy="1082"/>
            </a:xfrm>
          </p:grpSpPr>
          <p:sp>
            <p:nvSpPr>
              <p:cNvPr id="86" name="Rectangle 91">
                <a:extLst>
                  <a:ext uri="{FF2B5EF4-FFF2-40B4-BE49-F238E27FC236}">
                    <a16:creationId xmlns:a16="http://schemas.microsoft.com/office/drawing/2014/main" id="{DA2FD63A-5605-45F6-BC40-183B60207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7" name="Rectangle 91">
                <a:extLst>
                  <a:ext uri="{FF2B5EF4-FFF2-40B4-BE49-F238E27FC236}">
                    <a16:creationId xmlns:a16="http://schemas.microsoft.com/office/drawing/2014/main" id="{ECA704D7-98C5-4E11-9B83-71C829154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Rectangle 91">
                <a:extLst>
                  <a:ext uri="{FF2B5EF4-FFF2-40B4-BE49-F238E27FC236}">
                    <a16:creationId xmlns:a16="http://schemas.microsoft.com/office/drawing/2014/main" id="{CCCA73AD-F6A9-4608-B428-82D8E687F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Rectangle 91">
                <a:extLst>
                  <a:ext uri="{FF2B5EF4-FFF2-40B4-BE49-F238E27FC236}">
                    <a16:creationId xmlns:a16="http://schemas.microsoft.com/office/drawing/2014/main" id="{FF47DE11-951F-4953-8366-70A9D92ED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Rectangle 91">
                <a:extLst>
                  <a:ext uri="{FF2B5EF4-FFF2-40B4-BE49-F238E27FC236}">
                    <a16:creationId xmlns:a16="http://schemas.microsoft.com/office/drawing/2014/main" id="{09F88EDE-9B9D-4FAA-B618-7A05C2F55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Rectangle 91">
                <a:extLst>
                  <a:ext uri="{FF2B5EF4-FFF2-40B4-BE49-F238E27FC236}">
                    <a16:creationId xmlns:a16="http://schemas.microsoft.com/office/drawing/2014/main" id="{5AA85600-98E1-4AD2-B2F6-0314A7402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3" name="Group 58">
              <a:extLst>
                <a:ext uri="{FF2B5EF4-FFF2-40B4-BE49-F238E27FC236}">
                  <a16:creationId xmlns:a16="http://schemas.microsoft.com/office/drawing/2014/main" id="{153C1ED1-3717-40AB-9CAF-B66F3E031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707"/>
              <a:ext cx="362" cy="901"/>
              <a:chOff x="2192" y="1707"/>
              <a:chExt cx="362" cy="901"/>
            </a:xfrm>
          </p:grpSpPr>
          <p:sp>
            <p:nvSpPr>
              <p:cNvPr id="81" name="Rectangle 91">
                <a:extLst>
                  <a:ext uri="{FF2B5EF4-FFF2-40B4-BE49-F238E27FC236}">
                    <a16:creationId xmlns:a16="http://schemas.microsoft.com/office/drawing/2014/main" id="{D09E0004-C0F3-48E7-912C-DA204CC82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Rectangle 91">
                <a:extLst>
                  <a:ext uri="{FF2B5EF4-FFF2-40B4-BE49-F238E27FC236}">
                    <a16:creationId xmlns:a16="http://schemas.microsoft.com/office/drawing/2014/main" id="{5A33D922-3BED-4F68-898C-B4B834C0E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91">
                <a:extLst>
                  <a:ext uri="{FF2B5EF4-FFF2-40B4-BE49-F238E27FC236}">
                    <a16:creationId xmlns:a16="http://schemas.microsoft.com/office/drawing/2014/main" id="{464FA5B1-8392-4389-BB94-4F460D707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4" name="Rectangle 91">
                <a:extLst>
                  <a:ext uri="{FF2B5EF4-FFF2-40B4-BE49-F238E27FC236}">
                    <a16:creationId xmlns:a16="http://schemas.microsoft.com/office/drawing/2014/main" id="{66E462AC-A1DA-4E36-A4D2-DB62AE7AE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5" name="Rectangle 91">
                <a:extLst>
                  <a:ext uri="{FF2B5EF4-FFF2-40B4-BE49-F238E27FC236}">
                    <a16:creationId xmlns:a16="http://schemas.microsoft.com/office/drawing/2014/main" id="{0FF9ABC0-2ABD-4B91-943C-B432968A4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4" name="Group 64">
              <a:extLst>
                <a:ext uri="{FF2B5EF4-FFF2-40B4-BE49-F238E27FC236}">
                  <a16:creationId xmlns:a16="http://schemas.microsoft.com/office/drawing/2014/main" id="{3DBD11C5-CB40-4A47-B10E-DC708B4D63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707"/>
              <a:ext cx="362" cy="1261"/>
              <a:chOff x="1476" y="1707"/>
              <a:chExt cx="362" cy="1261"/>
            </a:xfrm>
          </p:grpSpPr>
          <p:sp>
            <p:nvSpPr>
              <p:cNvPr id="74" name="Rectangle 91">
                <a:extLst>
                  <a:ext uri="{FF2B5EF4-FFF2-40B4-BE49-F238E27FC236}">
                    <a16:creationId xmlns:a16="http://schemas.microsoft.com/office/drawing/2014/main" id="{6A1D421F-0A67-4AA9-A225-7FE6B83A1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" name="Rectangle 91">
                <a:extLst>
                  <a:ext uri="{FF2B5EF4-FFF2-40B4-BE49-F238E27FC236}">
                    <a16:creationId xmlns:a16="http://schemas.microsoft.com/office/drawing/2014/main" id="{D3CAAB9A-EEC3-47EF-9F3B-FD1EC0813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Rectangle 91">
                <a:extLst>
                  <a:ext uri="{FF2B5EF4-FFF2-40B4-BE49-F238E27FC236}">
                    <a16:creationId xmlns:a16="http://schemas.microsoft.com/office/drawing/2014/main" id="{80540FB5-8F9B-48DC-BFF2-1D0F5F6EF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Rectangle 91">
                <a:extLst>
                  <a:ext uri="{FF2B5EF4-FFF2-40B4-BE49-F238E27FC236}">
                    <a16:creationId xmlns:a16="http://schemas.microsoft.com/office/drawing/2014/main" id="{0B3B7814-CDC0-415D-AAF5-3CEDBFA6C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D231DD2B-D70D-4A7E-93F8-DCF25E593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Rectangle 91">
                <a:extLst>
                  <a:ext uri="{FF2B5EF4-FFF2-40B4-BE49-F238E27FC236}">
                    <a16:creationId xmlns:a16="http://schemas.microsoft.com/office/drawing/2014/main" id="{10BC81C3-CE2B-4FCF-95EE-87C93A927E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Rectangle 91">
                <a:extLst>
                  <a:ext uri="{FF2B5EF4-FFF2-40B4-BE49-F238E27FC236}">
                    <a16:creationId xmlns:a16="http://schemas.microsoft.com/office/drawing/2014/main" id="{953E0611-48A0-4913-BF31-2D6DD78EA0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5" name="Group 72">
              <a:extLst>
                <a:ext uri="{FF2B5EF4-FFF2-40B4-BE49-F238E27FC236}">
                  <a16:creationId xmlns:a16="http://schemas.microsoft.com/office/drawing/2014/main" id="{225C5166-4257-429E-A379-3A855FD21A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4" y="1707"/>
              <a:ext cx="362" cy="1442"/>
              <a:chOff x="1114" y="1707"/>
              <a:chExt cx="362" cy="1442"/>
            </a:xfrm>
          </p:grpSpPr>
          <p:sp>
            <p:nvSpPr>
              <p:cNvPr id="66" name="Rectangle 91">
                <a:extLst>
                  <a:ext uri="{FF2B5EF4-FFF2-40B4-BE49-F238E27FC236}">
                    <a16:creationId xmlns:a16="http://schemas.microsoft.com/office/drawing/2014/main" id="{3592525E-2C67-4126-8BBA-3B448DF4B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Rectangle 91">
                <a:extLst>
                  <a:ext uri="{FF2B5EF4-FFF2-40B4-BE49-F238E27FC236}">
                    <a16:creationId xmlns:a16="http://schemas.microsoft.com/office/drawing/2014/main" id="{2486BCF3-F229-4D98-AC09-3FCE1657F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Rectangle 91">
                <a:extLst>
                  <a:ext uri="{FF2B5EF4-FFF2-40B4-BE49-F238E27FC236}">
                    <a16:creationId xmlns:a16="http://schemas.microsoft.com/office/drawing/2014/main" id="{0BEAB014-F874-4E82-B167-997CB0CDF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Rectangle 91">
                <a:extLst>
                  <a:ext uri="{FF2B5EF4-FFF2-40B4-BE49-F238E27FC236}">
                    <a16:creationId xmlns:a16="http://schemas.microsoft.com/office/drawing/2014/main" id="{3B344829-0050-4C32-8E0F-7F5007D42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Rectangle 91">
                <a:extLst>
                  <a:ext uri="{FF2B5EF4-FFF2-40B4-BE49-F238E27FC236}">
                    <a16:creationId xmlns:a16="http://schemas.microsoft.com/office/drawing/2014/main" id="{C6B1720D-B45C-4922-B0B7-E8CCDF853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Rectangle 91">
                <a:extLst>
                  <a:ext uri="{FF2B5EF4-FFF2-40B4-BE49-F238E27FC236}">
                    <a16:creationId xmlns:a16="http://schemas.microsoft.com/office/drawing/2014/main" id="{B9CECC1F-84B8-4AAD-B451-E8951E980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" name="Rectangle 91">
                <a:extLst>
                  <a:ext uri="{FF2B5EF4-FFF2-40B4-BE49-F238E27FC236}">
                    <a16:creationId xmlns:a16="http://schemas.microsoft.com/office/drawing/2014/main" id="{D3C661F4-C633-473E-AF3B-F802CA7D6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" name="Rectangle 91">
                <a:extLst>
                  <a:ext uri="{FF2B5EF4-FFF2-40B4-BE49-F238E27FC236}">
                    <a16:creationId xmlns:a16="http://schemas.microsoft.com/office/drawing/2014/main" id="{16BF309D-304E-4262-9534-237F885E8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96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FE15476A-3BFF-409D-A2B4-3D522CC49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32004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+ 2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9F7F75F-E301-4008-932E-3668AAF0F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72961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3A25609-C528-4281-9208-C1DAA7519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211061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+ 4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280EB39-9964-4574-BC92-6E92E3347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52177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+ 5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391E0D-6572-4E3B-9CD9-1574F029C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92817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+ 6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AEA0C4-09AB-4A58-A4F9-56627D8D5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331552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+ 7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FECE78-E53F-4098-9A33-7C18F3157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706054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+ 8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95ADE5-A710-4D51-9C92-0675E076B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118804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8A3AB15-E4FC-4E23-A73F-41A76AFDF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32956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+ 3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3D3BF35-70B0-46D9-B779-660A4EF4D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172326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E2AB39-D2F6-4BE0-BD3C-CDF863078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2128079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0716E6C-B515-4EFD-A326-7A5CEF7BA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2518604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+ 6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776FA13-9F38-4D2F-92CB-96E603ED7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2928179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27BAA3-7DDA-49A3-87B8-64639B3E3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309179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39556F0-1DB3-486A-B87D-2CF8450D1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72351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4C0D21B-E6A9-484C-81B6-E131B5C1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132639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C9150A3-7E25-4D79-9C5D-2AA9A5D44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728029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654DA4E-6317-4B7E-B542-D39B2BF03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12649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321790A-F5F4-41A2-8D3D-102D21D75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50749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F23AC67-8DED-43FA-A5B0-ABB8A681C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92024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40D8B91-B195-409E-95D6-3DBBE9A01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324804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8411C0D-D974-4F9F-AC28-8B84A4ABA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721679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CFE8327-006F-4E95-AD4B-30775E338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131686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8BE63E3-6F6E-4AA5-8AD0-BD16F3E4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132004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65842F0-E4D4-4A0F-8763-FD6F6E95F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133432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B61C3F9-091A-4D9B-AE4C-12DC27F7B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131051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2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0" name="文本框 73">
            <a:extLst>
              <a:ext uri="{FF2B5EF4-FFF2-40B4-BE49-F238E27FC236}">
                <a16:creationId xmlns:a16="http://schemas.microsoft.com/office/drawing/2014/main" id="{EEF59C30-1E96-4FEF-B2DB-FBC8453C6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30124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1" name="文本框 74">
            <a:extLst>
              <a:ext uri="{FF2B5EF4-FFF2-40B4-BE49-F238E27FC236}">
                <a16:creationId xmlns:a16="http://schemas.microsoft.com/office/drawing/2014/main" id="{4A4D5ACF-E4F5-4ECC-A060-83A1AEE53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2118554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2" name="文本框 75">
            <a:extLst>
              <a:ext uri="{FF2B5EF4-FFF2-40B4-BE49-F238E27FC236}">
                <a16:creationId xmlns:a16="http://schemas.microsoft.com/office/drawing/2014/main" id="{439A914A-0A80-43DF-8D7C-D673D456D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50749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3" name="文本框 76">
            <a:extLst>
              <a:ext uri="{FF2B5EF4-FFF2-40B4-BE49-F238E27FC236}">
                <a16:creationId xmlns:a16="http://schemas.microsoft.com/office/drawing/2014/main" id="{AB5D0BE3-AABF-42AE-B9EE-69023FB8F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92024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4" name="文本框 77">
            <a:extLst>
              <a:ext uri="{FF2B5EF4-FFF2-40B4-BE49-F238E27FC236}">
                <a16:creationId xmlns:a16="http://schemas.microsoft.com/office/drawing/2014/main" id="{76C84775-EB5D-4818-9BFA-2E4E978D9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172009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5" name="文本框 78">
            <a:extLst>
              <a:ext uri="{FF2B5EF4-FFF2-40B4-BE49-F238E27FC236}">
                <a16:creationId xmlns:a16="http://schemas.microsoft.com/office/drawing/2014/main" id="{89B693EE-797C-4405-9A6E-BEAE7755F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211061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6" name="文本框 79">
            <a:extLst>
              <a:ext uri="{FF2B5EF4-FFF2-40B4-BE49-F238E27FC236}">
                <a16:creationId xmlns:a16="http://schemas.microsoft.com/office/drawing/2014/main" id="{7C4FD3B4-95A4-4080-8FF5-9C8668165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2528129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7" name="文本框 80">
            <a:extLst>
              <a:ext uri="{FF2B5EF4-FFF2-40B4-BE49-F238E27FC236}">
                <a16:creationId xmlns:a16="http://schemas.microsoft.com/office/drawing/2014/main" id="{84FF4793-590E-4414-B94B-E60467292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1731204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8" name="文本框 81">
            <a:extLst>
              <a:ext uri="{FF2B5EF4-FFF2-40B4-BE49-F238E27FC236}">
                <a16:creationId xmlns:a16="http://schemas.microsoft.com/office/drawing/2014/main" id="{32D28114-96FB-47BD-9C8E-9F19D12E8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163" y="212014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39" name="文本框 82">
            <a:extLst>
              <a:ext uri="{FF2B5EF4-FFF2-40B4-BE49-F238E27FC236}">
                <a16:creationId xmlns:a16="http://schemas.microsoft.com/office/drawing/2014/main" id="{A08CC608-A0B6-4342-9D1C-9B6516DBB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172326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40" name="Rectangle 91">
            <a:extLst>
              <a:ext uri="{FF2B5EF4-FFF2-40B4-BE49-F238E27FC236}">
                <a16:creationId xmlns:a16="http://schemas.microsoft.com/office/drawing/2014/main" id="{4B1AD556-921D-4B26-BA04-8F5746F0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4401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Rectangle 91">
            <a:extLst>
              <a:ext uri="{FF2B5EF4-FFF2-40B4-BE49-F238E27FC236}">
                <a16:creationId xmlns:a16="http://schemas.microsoft.com/office/drawing/2014/main" id="{16C75D67-CE0F-401C-85AF-0C56D857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748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Rectangle 91">
            <a:extLst>
              <a:ext uri="{FF2B5EF4-FFF2-40B4-BE49-F238E27FC236}">
                <a16:creationId xmlns:a16="http://schemas.microsoft.com/office/drawing/2014/main" id="{6DDC7505-0FC8-474F-8344-DB2F821EA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301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Rectangle 91">
            <a:extLst>
              <a:ext uri="{FF2B5EF4-FFF2-40B4-BE49-F238E27FC236}">
                <a16:creationId xmlns:a16="http://schemas.microsoft.com/office/drawing/2014/main" id="{EF9EA2B6-3F5A-495C-A699-4A7465317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9434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Rectangle 91">
            <a:extLst>
              <a:ext uri="{FF2B5EF4-FFF2-40B4-BE49-F238E27FC236}">
                <a16:creationId xmlns:a16="http://schemas.microsoft.com/office/drawing/2014/main" id="{43DCA4C2-9C21-4987-8622-605E45EDF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647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Rectangle 91">
            <a:extLst>
              <a:ext uri="{FF2B5EF4-FFF2-40B4-BE49-F238E27FC236}">
                <a16:creationId xmlns:a16="http://schemas.microsoft.com/office/drawing/2014/main" id="{BC5311EB-2432-4FF7-A138-783DB295F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398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Rectangle 91">
            <a:extLst>
              <a:ext uri="{FF2B5EF4-FFF2-40B4-BE49-F238E27FC236}">
                <a16:creationId xmlns:a16="http://schemas.microsoft.com/office/drawing/2014/main" id="{1460096E-4ADE-4670-9B44-E57097609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0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Rectangle 91">
            <a:extLst>
              <a:ext uri="{FF2B5EF4-FFF2-40B4-BE49-F238E27FC236}">
                <a16:creationId xmlns:a16="http://schemas.microsoft.com/office/drawing/2014/main" id="{A3FC9DD1-F89E-47E0-AE5E-5105825B1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9615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Rectangle 91">
            <a:extLst>
              <a:ext uri="{FF2B5EF4-FFF2-40B4-BE49-F238E27FC236}">
                <a16:creationId xmlns:a16="http://schemas.microsoft.com/office/drawing/2014/main" id="{55A4A340-3835-458D-8745-562C5BE6C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2" y="924288"/>
            <a:ext cx="798448" cy="399124"/>
          </a:xfrm>
          <a:prstGeom prst="rect">
            <a:avLst/>
          </a:prstGeom>
          <a:solidFill>
            <a:srgbClr val="AFD7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文本框 6">
            <a:extLst>
              <a:ext uri="{FF2B5EF4-FFF2-40B4-BE49-F238E27FC236}">
                <a16:creationId xmlns:a16="http://schemas.microsoft.com/office/drawing/2014/main" id="{78F50226-4969-4E98-A31E-0EAA58D53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923504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+ 1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0" name="文本框 58">
            <a:extLst>
              <a:ext uri="{FF2B5EF4-FFF2-40B4-BE49-F238E27FC236}">
                <a16:creationId xmlns:a16="http://schemas.microsoft.com/office/drawing/2014/main" id="{E07D55B1-9D2D-43C4-973E-AC3CD39AB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933029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+ 2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1" name="文本框 65">
            <a:extLst>
              <a:ext uri="{FF2B5EF4-FFF2-40B4-BE49-F238E27FC236}">
                <a16:creationId xmlns:a16="http://schemas.microsoft.com/office/drawing/2014/main" id="{5955F0FD-B87C-4D6C-8CEA-9EBAAF86B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929854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7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2" name="文本框 70">
            <a:extLst>
              <a:ext uri="{FF2B5EF4-FFF2-40B4-BE49-F238E27FC236}">
                <a16:creationId xmlns:a16="http://schemas.microsoft.com/office/drawing/2014/main" id="{78460EA2-C372-4D4D-8A8A-753A2A848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928267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6 + 4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3" name="文本框 72">
            <a:extLst>
              <a:ext uri="{FF2B5EF4-FFF2-40B4-BE49-F238E27FC236}">
                <a16:creationId xmlns:a16="http://schemas.microsoft.com/office/drawing/2014/main" id="{922D5779-B48E-46FB-AF8F-A12633EA7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920329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5 + 5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4" name="文本框 73">
            <a:extLst>
              <a:ext uri="{FF2B5EF4-FFF2-40B4-BE49-F238E27FC236}">
                <a16:creationId xmlns:a16="http://schemas.microsoft.com/office/drawing/2014/main" id="{AA8F9FCE-81F1-4A96-8AA5-4FA7CD32F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923504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4 + 6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5" name="文本框 74">
            <a:extLst>
              <a:ext uri="{FF2B5EF4-FFF2-40B4-BE49-F238E27FC236}">
                <a16:creationId xmlns:a16="http://schemas.microsoft.com/office/drawing/2014/main" id="{9961B408-57A0-4FDA-AB77-7DCE3473A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937792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3 + 7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6" name="文本框 75">
            <a:extLst>
              <a:ext uri="{FF2B5EF4-FFF2-40B4-BE49-F238E27FC236}">
                <a16:creationId xmlns:a16="http://schemas.microsoft.com/office/drawing/2014/main" id="{669AB782-FC9B-40EC-ADC0-95E3D4012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913979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2 + 8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7" name="文本框 75">
            <a:extLst>
              <a:ext uri="{FF2B5EF4-FFF2-40B4-BE49-F238E27FC236}">
                <a16:creationId xmlns:a16="http://schemas.microsoft.com/office/drawing/2014/main" id="{3F3C5966-2546-4698-ACA2-C8556552E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421" y="913979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1 + 9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294A4EA9-5E9F-4CFB-8141-CF2CFC68D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6" y="319683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</a:rPr>
              <a:t>竖着看：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A110CB17-C041-4B73-9263-C1C0C5330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29456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10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2FABDE86-ADE1-4B0F-B2C1-51F7500EA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10456"/>
            <a:ext cx="4509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11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C2BC4E0E-133E-42C7-BF4A-904FEE18A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716916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12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2216042C-645A-4EA8-AE89-28F2DA220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110855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13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E4BF3D92-FB5E-4B56-A856-22B564001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14099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14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EE8ABFBF-59C3-4A2C-B1CB-47F731022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901131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15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3ACBE8E-9611-4AFE-89AA-5DE0E54F2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288163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16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6FBEFB89-7C01-4936-82A3-F64F0DFFC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680786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17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A583123E-C845-41D0-9FD9-82B414B8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102869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18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111" name="图片 71">
            <a:extLst>
              <a:ext uri="{FF2B5EF4-FFF2-40B4-BE49-F238E27FC236}">
                <a16:creationId xmlns:a16="http://schemas.microsoft.com/office/drawing/2014/main" id="{B4A4AEDB-75C3-4458-AD74-8D1E936CB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884368" y="3390863"/>
            <a:ext cx="730894" cy="142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对话气泡: 圆角矩形 111">
            <a:extLst>
              <a:ext uri="{FF2B5EF4-FFF2-40B4-BE49-F238E27FC236}">
                <a16:creationId xmlns:a16="http://schemas.microsoft.com/office/drawing/2014/main" id="{C978DE32-52ED-4C8E-895A-6B68123FA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3590450"/>
            <a:ext cx="4061959" cy="928404"/>
          </a:xfrm>
          <a:prstGeom prst="wedgeRoundRectCallout">
            <a:avLst>
              <a:gd name="adj1" fmla="val 57097"/>
              <a:gd name="adj2" fmla="val -11352"/>
              <a:gd name="adj3" fmla="val 16667"/>
            </a:avLst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我发现每一列的算式得数，下一个比上一个依次多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0240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4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4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4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7F7F7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49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3AC7D7F8-1B83-445F-8C92-F9DFF70B5BCE}"/>
              </a:ext>
            </a:extLst>
          </p:cNvPr>
          <p:cNvGrpSpPr/>
          <p:nvPr/>
        </p:nvGrpSpPr>
        <p:grpSpPr>
          <a:xfrm>
            <a:off x="995363" y="913979"/>
            <a:ext cx="7161147" cy="3604875"/>
            <a:chOff x="995363" y="790913"/>
            <a:chExt cx="7161147" cy="3604875"/>
          </a:xfrm>
        </p:grpSpPr>
        <p:grpSp>
          <p:nvGrpSpPr>
            <p:cNvPr id="111" name="Group 37">
              <a:extLst>
                <a:ext uri="{FF2B5EF4-FFF2-40B4-BE49-F238E27FC236}">
                  <a16:creationId xmlns:a16="http://schemas.microsoft.com/office/drawing/2014/main" id="{D410EEEB-D6AB-471D-9845-A775F67D0C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6950" y="1200150"/>
              <a:ext cx="6361113" cy="3179763"/>
              <a:chOff x="1114" y="1707"/>
              <a:chExt cx="2884" cy="1442"/>
            </a:xfrm>
          </p:grpSpPr>
          <p:grpSp>
            <p:nvGrpSpPr>
              <p:cNvPr id="166" name="Group 38">
                <a:extLst>
                  <a:ext uri="{FF2B5EF4-FFF2-40B4-BE49-F238E27FC236}">
                    <a16:creationId xmlns:a16="http://schemas.microsoft.com/office/drawing/2014/main" id="{21C6BB07-FD76-4D08-BF6A-FC781C2FCF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1707"/>
                <a:ext cx="367" cy="360"/>
                <a:chOff x="3275" y="1707"/>
                <a:chExt cx="367" cy="360"/>
              </a:xfrm>
            </p:grpSpPr>
            <p:sp>
              <p:nvSpPr>
                <p:cNvPr id="207" name="Rectangle 91">
                  <a:extLst>
                    <a:ext uri="{FF2B5EF4-FFF2-40B4-BE49-F238E27FC236}">
                      <a16:creationId xmlns:a16="http://schemas.microsoft.com/office/drawing/2014/main" id="{4B33A201-2E86-4AE3-80CA-6F0171C6C3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8" name="Rectangle 91">
                  <a:extLst>
                    <a:ext uri="{FF2B5EF4-FFF2-40B4-BE49-F238E27FC236}">
                      <a16:creationId xmlns:a16="http://schemas.microsoft.com/office/drawing/2014/main" id="{5FC346B1-A109-4202-9E14-F2CF5FF689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0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7" name="Rectangle 91">
                <a:extLst>
                  <a:ext uri="{FF2B5EF4-FFF2-40B4-BE49-F238E27FC236}">
                    <a16:creationId xmlns:a16="http://schemas.microsoft.com/office/drawing/2014/main" id="{E505657E-FA17-4827-8747-E1FE05405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68" name="Group 42">
                <a:extLst>
                  <a:ext uri="{FF2B5EF4-FFF2-40B4-BE49-F238E27FC236}">
                    <a16:creationId xmlns:a16="http://schemas.microsoft.com/office/drawing/2014/main" id="{8A988F80-B23B-4B0E-9290-DF8A4439B5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7" y="1707"/>
                <a:ext cx="362" cy="541"/>
                <a:chOff x="2917" y="1707"/>
                <a:chExt cx="362" cy="541"/>
              </a:xfrm>
            </p:grpSpPr>
            <p:sp>
              <p:nvSpPr>
                <p:cNvPr id="204" name="Rectangle 91">
                  <a:extLst>
                    <a:ext uri="{FF2B5EF4-FFF2-40B4-BE49-F238E27FC236}">
                      <a16:creationId xmlns:a16="http://schemas.microsoft.com/office/drawing/2014/main" id="{B30558B6-FBAE-447B-B711-28BB1DBCC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5" name="Rectangle 91">
                  <a:extLst>
                    <a:ext uri="{FF2B5EF4-FFF2-40B4-BE49-F238E27FC236}">
                      <a16:creationId xmlns:a16="http://schemas.microsoft.com/office/drawing/2014/main" id="{A111907C-B0DE-4839-8CE9-BF69304EFB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6" name="Rectangle 91">
                  <a:extLst>
                    <a:ext uri="{FF2B5EF4-FFF2-40B4-BE49-F238E27FC236}">
                      <a16:creationId xmlns:a16="http://schemas.microsoft.com/office/drawing/2014/main" id="{03F26F39-4FEA-402E-A2D9-8879FB0AF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9" name="Group 46">
                <a:extLst>
                  <a:ext uri="{FF2B5EF4-FFF2-40B4-BE49-F238E27FC236}">
                    <a16:creationId xmlns:a16="http://schemas.microsoft.com/office/drawing/2014/main" id="{1E8A5DD6-02F3-4EA9-8026-4BC43C91EF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5" y="1707"/>
                <a:ext cx="362" cy="722"/>
                <a:chOff x="2555" y="1707"/>
                <a:chExt cx="362" cy="722"/>
              </a:xfrm>
            </p:grpSpPr>
            <p:sp>
              <p:nvSpPr>
                <p:cNvPr id="200" name="Rectangle 91">
                  <a:extLst>
                    <a:ext uri="{FF2B5EF4-FFF2-40B4-BE49-F238E27FC236}">
                      <a16:creationId xmlns:a16="http://schemas.microsoft.com/office/drawing/2014/main" id="{BEB8B3F8-6E54-4556-8029-633D2FAE1F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1" name="Rectangle 91">
                  <a:extLst>
                    <a:ext uri="{FF2B5EF4-FFF2-40B4-BE49-F238E27FC236}">
                      <a16:creationId xmlns:a16="http://schemas.microsoft.com/office/drawing/2014/main" id="{D4D070F0-D3D1-4AE1-BC99-895871CB99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2" name="Rectangle 91">
                  <a:extLst>
                    <a:ext uri="{FF2B5EF4-FFF2-40B4-BE49-F238E27FC236}">
                      <a16:creationId xmlns:a16="http://schemas.microsoft.com/office/drawing/2014/main" id="{1EF94E01-E8BE-43AD-A4C2-7AF3916CDA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3" name="Rectangle 91">
                  <a:extLst>
                    <a:ext uri="{FF2B5EF4-FFF2-40B4-BE49-F238E27FC236}">
                      <a16:creationId xmlns:a16="http://schemas.microsoft.com/office/drawing/2014/main" id="{6D3DE01B-A087-47C2-9F46-1077F9B1B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0" name="Group 51">
                <a:extLst>
                  <a:ext uri="{FF2B5EF4-FFF2-40B4-BE49-F238E27FC236}">
                    <a16:creationId xmlns:a16="http://schemas.microsoft.com/office/drawing/2014/main" id="{27EA2EF3-B153-4D75-A38E-A247EA19EE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" y="1707"/>
                <a:ext cx="370" cy="1082"/>
                <a:chOff x="1828" y="1707"/>
                <a:chExt cx="370" cy="1082"/>
              </a:xfrm>
            </p:grpSpPr>
            <p:sp>
              <p:nvSpPr>
                <p:cNvPr id="194" name="Rectangle 91">
                  <a:extLst>
                    <a:ext uri="{FF2B5EF4-FFF2-40B4-BE49-F238E27FC236}">
                      <a16:creationId xmlns:a16="http://schemas.microsoft.com/office/drawing/2014/main" id="{6CDA63AE-BD26-46E1-BD0C-E514F1B25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8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5" name="Rectangle 91">
                  <a:extLst>
                    <a:ext uri="{FF2B5EF4-FFF2-40B4-BE49-F238E27FC236}">
                      <a16:creationId xmlns:a16="http://schemas.microsoft.com/office/drawing/2014/main" id="{8D33B7F1-1227-496F-9E7F-48BFB60639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6" name="Rectangle 91">
                  <a:extLst>
                    <a:ext uri="{FF2B5EF4-FFF2-40B4-BE49-F238E27FC236}">
                      <a16:creationId xmlns:a16="http://schemas.microsoft.com/office/drawing/2014/main" id="{B8968130-83E0-44CB-A1AF-83B633326D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7" name="Rectangle 91">
                  <a:extLst>
                    <a:ext uri="{FF2B5EF4-FFF2-40B4-BE49-F238E27FC236}">
                      <a16:creationId xmlns:a16="http://schemas.microsoft.com/office/drawing/2014/main" id="{4A758B98-3F00-4D9B-BD01-CF7F071CA4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8" name="Rectangle 91">
                  <a:extLst>
                    <a:ext uri="{FF2B5EF4-FFF2-40B4-BE49-F238E27FC236}">
                      <a16:creationId xmlns:a16="http://schemas.microsoft.com/office/drawing/2014/main" id="{6590E780-11BB-4EF9-B9C4-DEDC9E01C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9" name="Rectangle 91">
                  <a:extLst>
                    <a:ext uri="{FF2B5EF4-FFF2-40B4-BE49-F238E27FC236}">
                      <a16:creationId xmlns:a16="http://schemas.microsoft.com/office/drawing/2014/main" id="{3804B9C6-05BE-4EA7-B47A-A8F12F64AA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1" name="Group 58">
                <a:extLst>
                  <a:ext uri="{FF2B5EF4-FFF2-40B4-BE49-F238E27FC236}">
                    <a16:creationId xmlns:a16="http://schemas.microsoft.com/office/drawing/2014/main" id="{BFEB3B65-EC0B-4782-B2E4-D6F58A9ED1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2" y="1707"/>
                <a:ext cx="362" cy="901"/>
                <a:chOff x="2192" y="1707"/>
                <a:chExt cx="362" cy="901"/>
              </a:xfrm>
            </p:grpSpPr>
            <p:sp>
              <p:nvSpPr>
                <p:cNvPr id="189" name="Rectangle 91">
                  <a:extLst>
                    <a:ext uri="{FF2B5EF4-FFF2-40B4-BE49-F238E27FC236}">
                      <a16:creationId xmlns:a16="http://schemas.microsoft.com/office/drawing/2014/main" id="{19A90001-51A5-4E34-98B7-B80BD52D77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0" name="Rectangle 91">
                  <a:extLst>
                    <a:ext uri="{FF2B5EF4-FFF2-40B4-BE49-F238E27FC236}">
                      <a16:creationId xmlns:a16="http://schemas.microsoft.com/office/drawing/2014/main" id="{2BB0F3FF-D5EE-4B49-BA57-6D3592C3A8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1" name="Rectangle 91">
                  <a:extLst>
                    <a:ext uri="{FF2B5EF4-FFF2-40B4-BE49-F238E27FC236}">
                      <a16:creationId xmlns:a16="http://schemas.microsoft.com/office/drawing/2014/main" id="{D01993D3-5823-4271-9997-0D088566D3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2" name="Rectangle 91">
                  <a:extLst>
                    <a:ext uri="{FF2B5EF4-FFF2-40B4-BE49-F238E27FC236}">
                      <a16:creationId xmlns:a16="http://schemas.microsoft.com/office/drawing/2014/main" id="{7D801482-0154-4114-9092-A973AF6EB6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3" name="Rectangle 91">
                  <a:extLst>
                    <a:ext uri="{FF2B5EF4-FFF2-40B4-BE49-F238E27FC236}">
                      <a16:creationId xmlns:a16="http://schemas.microsoft.com/office/drawing/2014/main" id="{877BBA5F-78E8-456F-B636-08DD0064F0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2" name="Group 64">
                <a:extLst>
                  <a:ext uri="{FF2B5EF4-FFF2-40B4-BE49-F238E27FC236}">
                    <a16:creationId xmlns:a16="http://schemas.microsoft.com/office/drawing/2014/main" id="{EB1D4EB0-7D72-48D6-A8C4-E260DA7CEF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6" y="1707"/>
                <a:ext cx="362" cy="1261"/>
                <a:chOff x="1476" y="1707"/>
                <a:chExt cx="362" cy="1261"/>
              </a:xfrm>
            </p:grpSpPr>
            <p:sp>
              <p:nvSpPr>
                <p:cNvPr id="182" name="Rectangle 91">
                  <a:extLst>
                    <a:ext uri="{FF2B5EF4-FFF2-40B4-BE49-F238E27FC236}">
                      <a16:creationId xmlns:a16="http://schemas.microsoft.com/office/drawing/2014/main" id="{A6B8262F-2A9C-469D-84A1-ADAA487AC5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3" name="Rectangle 91">
                  <a:extLst>
                    <a:ext uri="{FF2B5EF4-FFF2-40B4-BE49-F238E27FC236}">
                      <a16:creationId xmlns:a16="http://schemas.microsoft.com/office/drawing/2014/main" id="{F2573F6F-B75B-455A-899B-1DAF8E5A70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" name="Rectangle 91">
                  <a:extLst>
                    <a:ext uri="{FF2B5EF4-FFF2-40B4-BE49-F238E27FC236}">
                      <a16:creationId xmlns:a16="http://schemas.microsoft.com/office/drawing/2014/main" id="{AC70F8A6-B34A-496C-9EFD-2F354E5373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5" name="Rectangle 91">
                  <a:extLst>
                    <a:ext uri="{FF2B5EF4-FFF2-40B4-BE49-F238E27FC236}">
                      <a16:creationId xmlns:a16="http://schemas.microsoft.com/office/drawing/2014/main" id="{DC49A46C-B500-426A-97B3-1622329F2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6" name="Rectangle 91">
                  <a:extLst>
                    <a:ext uri="{FF2B5EF4-FFF2-40B4-BE49-F238E27FC236}">
                      <a16:creationId xmlns:a16="http://schemas.microsoft.com/office/drawing/2014/main" id="{E10E2F0D-189E-4CF6-9B76-5630CFE9C4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7" name="Rectangle 91">
                  <a:extLst>
                    <a:ext uri="{FF2B5EF4-FFF2-40B4-BE49-F238E27FC236}">
                      <a16:creationId xmlns:a16="http://schemas.microsoft.com/office/drawing/2014/main" id="{9E9F2E79-C578-41DF-9756-ABFFE49224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8" name="Rectangle 91">
                  <a:extLst>
                    <a:ext uri="{FF2B5EF4-FFF2-40B4-BE49-F238E27FC236}">
                      <a16:creationId xmlns:a16="http://schemas.microsoft.com/office/drawing/2014/main" id="{D568F442-BFA4-48AE-911C-928624F73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3" name="Group 72">
                <a:extLst>
                  <a:ext uri="{FF2B5EF4-FFF2-40B4-BE49-F238E27FC236}">
                    <a16:creationId xmlns:a16="http://schemas.microsoft.com/office/drawing/2014/main" id="{9CB303DD-093B-4954-B3F2-78187CC372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4" y="1707"/>
                <a:ext cx="362" cy="1442"/>
                <a:chOff x="1114" y="1707"/>
                <a:chExt cx="362" cy="1442"/>
              </a:xfrm>
            </p:grpSpPr>
            <p:sp>
              <p:nvSpPr>
                <p:cNvPr id="174" name="Rectangle 91">
                  <a:extLst>
                    <a:ext uri="{FF2B5EF4-FFF2-40B4-BE49-F238E27FC236}">
                      <a16:creationId xmlns:a16="http://schemas.microsoft.com/office/drawing/2014/main" id="{2F24B4A3-0255-4FBF-8A81-AAC6AA02D9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5" name="Rectangle 91">
                  <a:extLst>
                    <a:ext uri="{FF2B5EF4-FFF2-40B4-BE49-F238E27FC236}">
                      <a16:creationId xmlns:a16="http://schemas.microsoft.com/office/drawing/2014/main" id="{28F192DF-16FD-4AF7-98ED-8952885478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6" name="Rectangle 91">
                  <a:extLst>
                    <a:ext uri="{FF2B5EF4-FFF2-40B4-BE49-F238E27FC236}">
                      <a16:creationId xmlns:a16="http://schemas.microsoft.com/office/drawing/2014/main" id="{156B6356-0E37-4FED-A55D-3731DA6EAF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7" name="Rectangle 91">
                  <a:extLst>
                    <a:ext uri="{FF2B5EF4-FFF2-40B4-BE49-F238E27FC236}">
                      <a16:creationId xmlns:a16="http://schemas.microsoft.com/office/drawing/2014/main" id="{7284CAA4-EE58-4D23-9DB8-07DA0A1907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8" name="Rectangle 91">
                  <a:extLst>
                    <a:ext uri="{FF2B5EF4-FFF2-40B4-BE49-F238E27FC236}">
                      <a16:creationId xmlns:a16="http://schemas.microsoft.com/office/drawing/2014/main" id="{C5BBDC44-EED2-4D59-8AE9-4B5199E62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9" name="Rectangle 91">
                  <a:extLst>
                    <a:ext uri="{FF2B5EF4-FFF2-40B4-BE49-F238E27FC236}">
                      <a16:creationId xmlns:a16="http://schemas.microsoft.com/office/drawing/2014/main" id="{A60FCBDA-88C9-4A14-AFE7-5FA8B3195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0" name="Rectangle 91">
                  <a:extLst>
                    <a:ext uri="{FF2B5EF4-FFF2-40B4-BE49-F238E27FC236}">
                      <a16:creationId xmlns:a16="http://schemas.microsoft.com/office/drawing/2014/main" id="{1368DE59-2AF6-4B26-8813-7A0B7BF465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1" name="Rectangle 91">
                  <a:extLst>
                    <a:ext uri="{FF2B5EF4-FFF2-40B4-BE49-F238E27FC236}">
                      <a16:creationId xmlns:a16="http://schemas.microsoft.com/office/drawing/2014/main" id="{C5E1101A-046B-4290-ABF5-20EBF1659A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96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55B109A0-9C7A-4A23-9051-7F12E0A9CC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756B7DE5-71DC-4834-9F5F-7D4B88C099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606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28C5DA2A-8606-4C0B-8B97-FCD1740FC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504D3687-9B67-4EAA-81CF-766BB6751F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3987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9A0FF205-AA6F-4000-8467-D206F1DD56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8051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131B9061-89EB-4A0E-8E2B-BAEE11F989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31924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066FDB23-98BF-49DD-B434-027A73CD0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58298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49ADD491-00CF-48BA-821B-B2FA5C9AF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9957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3F81EF2B-9731-4588-892A-85BE95827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120650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A7F2F593-7A5E-47D5-B60B-DA0F47D39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F38EBC8E-7EEF-459F-B262-7F7FA169AF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7050" y="20050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A8DA4E46-ECD4-49CE-B7C9-E07F5200C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23955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77C11E52-8721-4BD9-870D-61D1B9A09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2805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A03D1041-7BC9-4F7F-A321-20DB27CF0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186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8B5E6C10-3DCE-447E-8964-81E14CAF0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600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C887A7E4-2A04-49E8-93FF-DAA2C0CE15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12033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FACC1FE7-238A-4B7E-BFC5-A09887A85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675" y="16049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79696DD1-7381-4C87-9FFD-C42EEA225C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003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081A25B5-7E05-41C7-9A24-27F7323EDC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384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7BB391AF-BF5F-4B80-99FA-53B69164D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2797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2010CF6D-01AF-4230-8F2D-9FF96D867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2017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BCAE2462-5C7F-4A24-A92F-06D3658B0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5986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9B40C36A-A14B-4A48-8D03-1AC1B418B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1938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CA112CC6-65D9-44B6-A36E-CC6E8E846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D5BC48BF-94AE-4F65-838B-E3C4BC5FF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1211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61FB52DE-36A0-4AF5-9E0F-50E8D8216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1187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2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8" name="文本框 73">
              <a:extLst>
                <a:ext uri="{FF2B5EF4-FFF2-40B4-BE49-F238E27FC236}">
                  <a16:creationId xmlns:a16="http://schemas.microsoft.com/office/drawing/2014/main" id="{C3BC3506-8363-482F-AEDD-AB1C0DD11B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3178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9" name="文本框 74">
              <a:extLst>
                <a:ext uri="{FF2B5EF4-FFF2-40B4-BE49-F238E27FC236}">
                  <a16:creationId xmlns:a16="http://schemas.microsoft.com/office/drawing/2014/main" id="{3E72AA13-83D0-41AA-95EE-9FF0649755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7725" y="19954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0" name="文本框 75">
              <a:extLst>
                <a:ext uri="{FF2B5EF4-FFF2-40B4-BE49-F238E27FC236}">
                  <a16:creationId xmlns:a16="http://schemas.microsoft.com/office/drawing/2014/main" id="{0D5AF014-050E-4729-A996-0B08F1B47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3844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1" name="文本框 76">
              <a:extLst>
                <a:ext uri="{FF2B5EF4-FFF2-40B4-BE49-F238E27FC236}">
                  <a16:creationId xmlns:a16="http://schemas.microsoft.com/office/drawing/2014/main" id="{EAC8DF61-943C-4B7C-A342-CAFA3729C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79717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2" name="文本框 77">
              <a:extLst>
                <a:ext uri="{FF2B5EF4-FFF2-40B4-BE49-F238E27FC236}">
                  <a16:creationId xmlns:a16="http://schemas.microsoft.com/office/drawing/2014/main" id="{979300F5-E8ED-4E9B-91B8-4F346CA59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9575" y="15970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3" name="文本框 78">
              <a:extLst>
                <a:ext uri="{FF2B5EF4-FFF2-40B4-BE49-F238E27FC236}">
                  <a16:creationId xmlns:a16="http://schemas.microsoft.com/office/drawing/2014/main" id="{440FBFC5-9BE9-458B-B871-15802A7532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4" name="文本框 79">
              <a:extLst>
                <a:ext uri="{FF2B5EF4-FFF2-40B4-BE49-F238E27FC236}">
                  <a16:creationId xmlns:a16="http://schemas.microsoft.com/office/drawing/2014/main" id="{93A27C6B-05F7-4053-A35C-713B95C96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050" y="24050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5" name="文本框 80">
              <a:extLst>
                <a:ext uri="{FF2B5EF4-FFF2-40B4-BE49-F238E27FC236}">
                  <a16:creationId xmlns:a16="http://schemas.microsoft.com/office/drawing/2014/main" id="{68E621EF-7E56-44E6-AE14-ADCFA8B880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1100" y="16081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6" name="文本框 81">
              <a:extLst>
                <a:ext uri="{FF2B5EF4-FFF2-40B4-BE49-F238E27FC236}">
                  <a16:creationId xmlns:a16="http://schemas.microsoft.com/office/drawing/2014/main" id="{AA143CEA-529D-44E6-A149-E14A0ABC2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3163" y="19970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7" name="文本框 82">
              <a:extLst>
                <a:ext uri="{FF2B5EF4-FFF2-40B4-BE49-F238E27FC236}">
                  <a16:creationId xmlns:a16="http://schemas.microsoft.com/office/drawing/2014/main" id="{8348F276-3B38-4E53-9D19-3626B3554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613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8" name="Rectangle 91">
              <a:extLst>
                <a:ext uri="{FF2B5EF4-FFF2-40B4-BE49-F238E27FC236}">
                  <a16:creationId xmlns:a16="http://schemas.microsoft.com/office/drawing/2014/main" id="{3522AA34-C9CA-49F0-A3E6-DF1E5DF65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4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9" name="Rectangle 91">
              <a:extLst>
                <a:ext uri="{FF2B5EF4-FFF2-40B4-BE49-F238E27FC236}">
                  <a16:creationId xmlns:a16="http://schemas.microsoft.com/office/drawing/2014/main" id="{4C7F7DD6-D4F5-49F5-9F85-6FE68B2FE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74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0" name="Rectangle 91">
              <a:extLst>
                <a:ext uri="{FF2B5EF4-FFF2-40B4-BE49-F238E27FC236}">
                  <a16:creationId xmlns:a16="http://schemas.microsoft.com/office/drawing/2014/main" id="{8D2A4B96-18A0-47DC-9C63-06BC87B17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3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1" name="Rectangle 91">
              <a:extLst>
                <a:ext uri="{FF2B5EF4-FFF2-40B4-BE49-F238E27FC236}">
                  <a16:creationId xmlns:a16="http://schemas.microsoft.com/office/drawing/2014/main" id="{47F6D35B-1A57-42D1-8B19-500633D84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434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2" name="Rectangle 91">
              <a:extLst>
                <a:ext uri="{FF2B5EF4-FFF2-40B4-BE49-F238E27FC236}">
                  <a16:creationId xmlns:a16="http://schemas.microsoft.com/office/drawing/2014/main" id="{631F75B1-0945-4422-B5A6-24EF6E19A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647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" name="Rectangle 91">
              <a:extLst>
                <a:ext uri="{FF2B5EF4-FFF2-40B4-BE49-F238E27FC236}">
                  <a16:creationId xmlns:a16="http://schemas.microsoft.com/office/drawing/2014/main" id="{F4C93CA4-898B-4082-84D5-C5264A703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39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Rectangle 91">
              <a:extLst>
                <a:ext uri="{FF2B5EF4-FFF2-40B4-BE49-F238E27FC236}">
                  <a16:creationId xmlns:a16="http://schemas.microsoft.com/office/drawing/2014/main" id="{40FA10F0-94A0-4815-9C40-13472A546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Rectangle 91">
              <a:extLst>
                <a:ext uri="{FF2B5EF4-FFF2-40B4-BE49-F238E27FC236}">
                  <a16:creationId xmlns:a16="http://schemas.microsoft.com/office/drawing/2014/main" id="{A8E6A9A9-44AC-4C00-BC1B-56CE0DA75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615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6" name="Rectangle 91">
              <a:extLst>
                <a:ext uri="{FF2B5EF4-FFF2-40B4-BE49-F238E27FC236}">
                  <a16:creationId xmlns:a16="http://schemas.microsoft.com/office/drawing/2014/main" id="{CBE1B394-A2E6-427E-8711-E3C35A7CD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062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7" name="文本框 6">
              <a:extLst>
                <a:ext uri="{FF2B5EF4-FFF2-40B4-BE49-F238E27FC236}">
                  <a16:creationId xmlns:a16="http://schemas.microsoft.com/office/drawing/2014/main" id="{3BFAC4E3-61D5-4C78-9710-0B7E4F48B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8" name="文本框 58">
              <a:extLst>
                <a:ext uri="{FF2B5EF4-FFF2-40B4-BE49-F238E27FC236}">
                  <a16:creationId xmlns:a16="http://schemas.microsoft.com/office/drawing/2014/main" id="{DB215864-8DD7-43F4-AA9D-2F62CC9F9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80996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9" name="文本框 65">
              <a:extLst>
                <a:ext uri="{FF2B5EF4-FFF2-40B4-BE49-F238E27FC236}">
                  <a16:creationId xmlns:a16="http://schemas.microsoft.com/office/drawing/2014/main" id="{8C55EF51-B77E-47D2-BDE8-96F4C3D04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8067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0" name="文本框 70">
              <a:extLst>
                <a:ext uri="{FF2B5EF4-FFF2-40B4-BE49-F238E27FC236}">
                  <a16:creationId xmlns:a16="http://schemas.microsoft.com/office/drawing/2014/main" id="{E74D66C0-3C56-443F-9D87-BF36E5DCDF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80520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1" name="文本框 72">
              <a:extLst>
                <a:ext uri="{FF2B5EF4-FFF2-40B4-BE49-F238E27FC236}">
                  <a16:creationId xmlns:a16="http://schemas.microsoft.com/office/drawing/2014/main" id="{15A0C9FC-F79A-480D-8AF9-1ED79F8270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797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2" name="文本框 73">
              <a:extLst>
                <a:ext uri="{FF2B5EF4-FFF2-40B4-BE49-F238E27FC236}">
                  <a16:creationId xmlns:a16="http://schemas.microsoft.com/office/drawing/2014/main" id="{88D97625-0959-46D7-B72B-D895F0685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3" name="文本框 74">
              <a:extLst>
                <a:ext uri="{FF2B5EF4-FFF2-40B4-BE49-F238E27FC236}">
                  <a16:creationId xmlns:a16="http://schemas.microsoft.com/office/drawing/2014/main" id="{107802D6-1FA4-4AE1-BAA0-588589CA6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81472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4" name="文本框 75">
              <a:extLst>
                <a:ext uri="{FF2B5EF4-FFF2-40B4-BE49-F238E27FC236}">
                  <a16:creationId xmlns:a16="http://schemas.microsoft.com/office/drawing/2014/main" id="{4EF72B23-B6ED-4494-A7B2-55F931630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65" name="文本框 75">
              <a:extLst>
                <a:ext uri="{FF2B5EF4-FFF2-40B4-BE49-F238E27FC236}">
                  <a16:creationId xmlns:a16="http://schemas.microsoft.com/office/drawing/2014/main" id="{944CDF8C-AB77-4E03-AF69-C2C5DBFB4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id="{A22F8DA6-6CE6-42FD-B3BE-D0001AAFF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6" y="316333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</a:rPr>
              <a:t>横着看：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6E8F5A8B-62EC-463A-A536-A6467D32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635" y="132302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9</a:t>
            </a:r>
            <a:r>
              <a:rPr lang="en-US" altLang="zh-CN" sz="2000" dirty="0">
                <a:latin typeface="Arial" panose="020B0604020202020204" pitchFamily="34" charset="0"/>
              </a:rPr>
              <a:t> + 2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C0B7D861-834A-4CE4-BCA9-63D2182B4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973" y="133254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8 </a:t>
            </a:r>
            <a:r>
              <a:rPr lang="en-US" altLang="zh-CN" sz="2000">
                <a:latin typeface="Arial" panose="020B0604020202020204" pitchFamily="34" charset="0"/>
              </a:rPr>
              <a:t>+ 3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11206394-5E5F-47C7-B94A-5B3A89986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435" y="1330960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7</a:t>
            </a:r>
            <a:r>
              <a:rPr lang="en-US" altLang="zh-CN" sz="2000">
                <a:latin typeface="Arial" panose="020B0604020202020204" pitchFamily="34" charset="0"/>
              </a:rPr>
              <a:t>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9D5CF13C-5925-47ED-AD40-61E3E3FC5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2485" y="132937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6</a:t>
            </a:r>
            <a:r>
              <a:rPr lang="en-US" altLang="zh-CN" sz="2000">
                <a:latin typeface="Arial" panose="020B0604020202020204" pitchFamily="34" charset="0"/>
              </a:rPr>
              <a:t>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893EAB54-88FD-49BF-BD68-C9F3CD831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6398" y="132143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5</a:t>
            </a:r>
            <a:r>
              <a:rPr lang="en-US" altLang="zh-CN" sz="2000">
                <a:latin typeface="Arial" panose="020B0604020202020204" pitchFamily="34" charset="0"/>
              </a:rPr>
              <a:t>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454BCB37-2DD8-43AF-B3DE-24A35CE8F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085" y="1324610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4</a:t>
            </a:r>
            <a:r>
              <a:rPr lang="en-US" altLang="zh-CN" sz="2000">
                <a:latin typeface="Arial" panose="020B0604020202020204" pitchFamily="34" charset="0"/>
              </a:rPr>
              <a:t>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72BA79C6-66FC-4569-A103-CB5447209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898" y="133889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3</a:t>
            </a:r>
            <a:r>
              <a:rPr lang="en-US" altLang="zh-CN" sz="2000">
                <a:latin typeface="Arial" panose="020B0604020202020204" pitchFamily="34" charset="0"/>
              </a:rPr>
              <a:t>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771052C4-52EF-4B1C-BE6C-1E84D77F6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5585" y="1315085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000">
                <a:latin typeface="Arial" panose="020B0604020202020204" pitchFamily="34" charset="0"/>
              </a:rPr>
              <a:t>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63471314-BD32-43F0-871D-D4386C4A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223" y="132302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</a:t>
            </a:r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0C693BC-D021-4573-8ED5-2E4B294EE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560" y="1332548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3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C601D8C5-C667-44DB-A862-99394A1E0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023" y="133096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4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CCE89340-B8DD-4557-A3B0-2571812A7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073" y="132937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5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8231D490-6D9A-4F41-B7EC-168D481CF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985" y="132143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6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85F59D21-B1A4-49DE-B8F2-26ADBADE7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673" y="132461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7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BBF66669-FDFD-498D-8934-18617CD67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5485" y="1338898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8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483A5FEC-D35D-4F0D-85D8-B393CDF6F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173" y="131508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2 + </a:t>
            </a:r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</a:rPr>
              <a:t>9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09" name="矩形 208">
            <a:extLst>
              <a:ext uri="{FF2B5EF4-FFF2-40B4-BE49-F238E27FC236}">
                <a16:creationId xmlns:a16="http://schemas.microsoft.com/office/drawing/2014/main" id="{1D54A8F5-EA63-41C8-B94E-FEF79B47D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0" y="934086"/>
            <a:ext cx="7187246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0" name="矩形 209">
            <a:extLst>
              <a:ext uri="{FF2B5EF4-FFF2-40B4-BE49-F238E27FC236}">
                <a16:creationId xmlns:a16="http://schemas.microsoft.com/office/drawing/2014/main" id="{7E12EF99-3546-43E7-8957-9F8783E96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0" y="1339538"/>
            <a:ext cx="6370572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1" name="矩形 210">
            <a:extLst>
              <a:ext uri="{FF2B5EF4-FFF2-40B4-BE49-F238E27FC236}">
                <a16:creationId xmlns:a16="http://schemas.microsoft.com/office/drawing/2014/main" id="{C0B1155A-29A9-4325-A02F-277D7A1DC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0" y="1735653"/>
            <a:ext cx="5598095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2" name="矩形 211">
            <a:extLst>
              <a:ext uri="{FF2B5EF4-FFF2-40B4-BE49-F238E27FC236}">
                <a16:creationId xmlns:a16="http://schemas.microsoft.com/office/drawing/2014/main" id="{A86606AC-827D-4A6C-B0B8-7116FF23E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0" y="2132946"/>
            <a:ext cx="4764023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3" name="矩形 212">
            <a:extLst>
              <a:ext uri="{FF2B5EF4-FFF2-40B4-BE49-F238E27FC236}">
                <a16:creationId xmlns:a16="http://schemas.microsoft.com/office/drawing/2014/main" id="{0B1AF366-10A9-4D34-B232-2DC0CB5F8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1" y="2529358"/>
            <a:ext cx="4003610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4" name="矩形 213">
            <a:extLst>
              <a:ext uri="{FF2B5EF4-FFF2-40B4-BE49-F238E27FC236}">
                <a16:creationId xmlns:a16="http://schemas.microsoft.com/office/drawing/2014/main" id="{9B178F95-9164-4D7C-B9ED-030747741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1" y="2926382"/>
            <a:ext cx="3208272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" name="矩形 214">
            <a:extLst>
              <a:ext uri="{FF2B5EF4-FFF2-40B4-BE49-F238E27FC236}">
                <a16:creationId xmlns:a16="http://schemas.microsoft.com/office/drawing/2014/main" id="{A42FA499-1189-4D95-8AC6-E1DC08C0C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1" y="3321401"/>
            <a:ext cx="2386582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6" name="矩形 215">
            <a:extLst>
              <a:ext uri="{FF2B5EF4-FFF2-40B4-BE49-F238E27FC236}">
                <a16:creationId xmlns:a16="http://schemas.microsoft.com/office/drawing/2014/main" id="{10370023-47E3-4498-BF79-D75A47F03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1" y="3719432"/>
            <a:ext cx="1619184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7" name="矩形 216">
            <a:extLst>
              <a:ext uri="{FF2B5EF4-FFF2-40B4-BE49-F238E27FC236}">
                <a16:creationId xmlns:a16="http://schemas.microsoft.com/office/drawing/2014/main" id="{62B3F691-7AF5-47C1-843B-46947709C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91" y="4122540"/>
            <a:ext cx="824482" cy="376237"/>
          </a:xfrm>
          <a:prstGeom prst="rect">
            <a:avLst/>
          </a:prstGeom>
          <a:solidFill>
            <a:srgbClr val="FFFF00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18" name="图片 71">
            <a:extLst>
              <a:ext uri="{FF2B5EF4-FFF2-40B4-BE49-F238E27FC236}">
                <a16:creationId xmlns:a16="http://schemas.microsoft.com/office/drawing/2014/main" id="{52D4743D-03F8-45B6-8120-87B10AA36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94093" y="3416649"/>
            <a:ext cx="883688" cy="126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" name="对话气泡: 圆角矩形 218">
            <a:extLst>
              <a:ext uri="{FF2B5EF4-FFF2-40B4-BE49-F238E27FC236}">
                <a16:creationId xmlns:a16="http://schemas.microsoft.com/office/drawing/2014/main" id="{2BC8C5C9-B22F-4396-8EAB-7E4EFB101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527" y="3566238"/>
            <a:ext cx="3851275" cy="1058862"/>
          </a:xfrm>
          <a:prstGeom prst="wedgeRoundRectCallout">
            <a:avLst>
              <a:gd name="adj1" fmla="val 57097"/>
              <a:gd name="adj2" fmla="val -11352"/>
              <a:gd name="adj3" fmla="val 16667"/>
            </a:avLst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我发现每一行的算式得数都是相同的。</a:t>
            </a:r>
          </a:p>
        </p:txBody>
      </p:sp>
    </p:spTree>
    <p:extLst>
      <p:ext uri="{BB962C8B-B14F-4D97-AF65-F5344CB8AC3E}">
        <p14:creationId xmlns:p14="http://schemas.microsoft.com/office/powerpoint/2010/main" val="14181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01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50" autoRev="1" fill="remov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7" dur="250" autoRev="1" fill="remov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3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4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66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7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9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0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92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3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"/>
                            </p:stCondLst>
                            <p:childTnLst>
                              <p:par>
                                <p:cTn id="203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05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6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4" grpId="1"/>
      <p:bldP spid="95" grpId="0"/>
      <p:bldP spid="95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99" grpId="1"/>
      <p:bldP spid="100" grpId="0"/>
      <p:bldP spid="100" grpId="1"/>
      <p:bldP spid="101" grpId="0"/>
      <p:bldP spid="101" grpId="1"/>
      <p:bldP spid="102" grpId="0"/>
      <p:bldP spid="102" grpId="1"/>
      <p:bldP spid="103" grpId="0"/>
      <p:bldP spid="103" grpId="1"/>
      <p:bldP spid="104" grpId="0"/>
      <p:bldP spid="104" grpId="1"/>
      <p:bldP spid="105" grpId="0"/>
      <p:bldP spid="105" grpId="1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09" grpId="1"/>
      <p:bldP spid="209" grpId="0" animBg="1"/>
      <p:bldP spid="209" grpId="1" animBg="1"/>
      <p:bldP spid="209" grpId="2" animBg="1"/>
      <p:bldP spid="210" grpId="0" animBg="1"/>
      <p:bldP spid="210" grpId="1" animBg="1"/>
      <p:bldP spid="210" grpId="2" animBg="1"/>
      <p:bldP spid="211" grpId="0" animBg="1"/>
      <p:bldP spid="211" grpId="1" animBg="1"/>
      <p:bldP spid="211" grpId="2" animBg="1"/>
      <p:bldP spid="212" grpId="0" animBg="1"/>
      <p:bldP spid="212" grpId="1" animBg="1"/>
      <p:bldP spid="212" grpId="2" animBg="1"/>
      <p:bldP spid="213" grpId="0" animBg="1"/>
      <p:bldP spid="213" grpId="1" animBg="1"/>
      <p:bldP spid="213" grpId="2" animBg="1"/>
      <p:bldP spid="214" grpId="0" animBg="1"/>
      <p:bldP spid="214" grpId="1" animBg="1"/>
      <p:bldP spid="214" grpId="2" animBg="1"/>
      <p:bldP spid="215" grpId="0" animBg="1"/>
      <p:bldP spid="215" grpId="1" animBg="1"/>
      <p:bldP spid="215" grpId="2" animBg="1"/>
      <p:bldP spid="216" grpId="0" animBg="1"/>
      <p:bldP spid="216" grpId="1" animBg="1"/>
      <p:bldP spid="216" grpId="2" animBg="1"/>
      <p:bldP spid="217" grpId="0" animBg="1"/>
      <p:bldP spid="217" grpId="1" animBg="1"/>
      <p:bldP spid="217" grpId="2" animBg="1"/>
      <p:bldP spid="2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D1A57A4-793A-43A4-B954-00268B1DDBB4}"/>
              </a:ext>
            </a:extLst>
          </p:cNvPr>
          <p:cNvGrpSpPr/>
          <p:nvPr/>
        </p:nvGrpSpPr>
        <p:grpSpPr>
          <a:xfrm>
            <a:off x="995363" y="913979"/>
            <a:ext cx="7161147" cy="3604875"/>
            <a:chOff x="995363" y="790913"/>
            <a:chExt cx="7161147" cy="3604875"/>
          </a:xfrm>
        </p:grpSpPr>
        <p:grpSp>
          <p:nvGrpSpPr>
            <p:cNvPr id="104" name="Group 37">
              <a:extLst>
                <a:ext uri="{FF2B5EF4-FFF2-40B4-BE49-F238E27FC236}">
                  <a16:creationId xmlns:a16="http://schemas.microsoft.com/office/drawing/2014/main" id="{D87C2705-71E6-419B-BBE7-0FEF808FF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6950" y="1200150"/>
              <a:ext cx="6361113" cy="3179763"/>
              <a:chOff x="1114" y="1707"/>
              <a:chExt cx="2884" cy="1442"/>
            </a:xfrm>
          </p:grpSpPr>
          <p:grpSp>
            <p:nvGrpSpPr>
              <p:cNvPr id="159" name="Group 38">
                <a:extLst>
                  <a:ext uri="{FF2B5EF4-FFF2-40B4-BE49-F238E27FC236}">
                    <a16:creationId xmlns:a16="http://schemas.microsoft.com/office/drawing/2014/main" id="{BD345DC6-863B-4C56-ACCC-B097C22331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1707"/>
                <a:ext cx="367" cy="360"/>
                <a:chOff x="3275" y="1707"/>
                <a:chExt cx="367" cy="360"/>
              </a:xfrm>
            </p:grpSpPr>
            <p:sp>
              <p:nvSpPr>
                <p:cNvPr id="200" name="Rectangle 91">
                  <a:extLst>
                    <a:ext uri="{FF2B5EF4-FFF2-40B4-BE49-F238E27FC236}">
                      <a16:creationId xmlns:a16="http://schemas.microsoft.com/office/drawing/2014/main" id="{6BD19693-53ED-4787-9A5A-35BEEEDC15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1" name="Rectangle 91">
                  <a:extLst>
                    <a:ext uri="{FF2B5EF4-FFF2-40B4-BE49-F238E27FC236}">
                      <a16:creationId xmlns:a16="http://schemas.microsoft.com/office/drawing/2014/main" id="{62448FAE-62A6-454A-BDEC-2D4160AA47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0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0" name="Rectangle 91">
                <a:extLst>
                  <a:ext uri="{FF2B5EF4-FFF2-40B4-BE49-F238E27FC236}">
                    <a16:creationId xmlns:a16="http://schemas.microsoft.com/office/drawing/2014/main" id="{8D1F67A5-E6FB-423E-83CC-6FFD029C7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61" name="Group 42">
                <a:extLst>
                  <a:ext uri="{FF2B5EF4-FFF2-40B4-BE49-F238E27FC236}">
                    <a16:creationId xmlns:a16="http://schemas.microsoft.com/office/drawing/2014/main" id="{A1EEC7B7-C707-4E8D-8221-681FB2FD19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7" y="1707"/>
                <a:ext cx="362" cy="541"/>
                <a:chOff x="2917" y="1707"/>
                <a:chExt cx="362" cy="541"/>
              </a:xfrm>
            </p:grpSpPr>
            <p:sp>
              <p:nvSpPr>
                <p:cNvPr id="197" name="Rectangle 91">
                  <a:extLst>
                    <a:ext uri="{FF2B5EF4-FFF2-40B4-BE49-F238E27FC236}">
                      <a16:creationId xmlns:a16="http://schemas.microsoft.com/office/drawing/2014/main" id="{C27A0B0C-F6E5-46C1-A04C-8EE87BEE49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8" name="Rectangle 91">
                  <a:extLst>
                    <a:ext uri="{FF2B5EF4-FFF2-40B4-BE49-F238E27FC236}">
                      <a16:creationId xmlns:a16="http://schemas.microsoft.com/office/drawing/2014/main" id="{EC1AD0CB-77DC-42BF-971E-F04809F850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9" name="Rectangle 91">
                  <a:extLst>
                    <a:ext uri="{FF2B5EF4-FFF2-40B4-BE49-F238E27FC236}">
                      <a16:creationId xmlns:a16="http://schemas.microsoft.com/office/drawing/2014/main" id="{A1355698-F06A-473E-8623-478FCD417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7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2" name="Group 46">
                <a:extLst>
                  <a:ext uri="{FF2B5EF4-FFF2-40B4-BE49-F238E27FC236}">
                    <a16:creationId xmlns:a16="http://schemas.microsoft.com/office/drawing/2014/main" id="{C026377A-EA41-462A-B4B3-5A7DD952E2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5" y="1707"/>
                <a:ext cx="362" cy="722"/>
                <a:chOff x="2555" y="1707"/>
                <a:chExt cx="362" cy="722"/>
              </a:xfrm>
            </p:grpSpPr>
            <p:sp>
              <p:nvSpPr>
                <p:cNvPr id="193" name="Rectangle 91">
                  <a:extLst>
                    <a:ext uri="{FF2B5EF4-FFF2-40B4-BE49-F238E27FC236}">
                      <a16:creationId xmlns:a16="http://schemas.microsoft.com/office/drawing/2014/main" id="{7E957EF4-2E4C-4881-92EA-BC9979835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4" name="Rectangle 91">
                  <a:extLst>
                    <a:ext uri="{FF2B5EF4-FFF2-40B4-BE49-F238E27FC236}">
                      <a16:creationId xmlns:a16="http://schemas.microsoft.com/office/drawing/2014/main" id="{7A08DE27-2A35-4871-9F6F-51520726D8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5" name="Rectangle 91">
                  <a:extLst>
                    <a:ext uri="{FF2B5EF4-FFF2-40B4-BE49-F238E27FC236}">
                      <a16:creationId xmlns:a16="http://schemas.microsoft.com/office/drawing/2014/main" id="{F3E1A8F1-87D8-47F0-B2F8-D5D6A66A0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6" name="Rectangle 91">
                  <a:extLst>
                    <a:ext uri="{FF2B5EF4-FFF2-40B4-BE49-F238E27FC236}">
                      <a16:creationId xmlns:a16="http://schemas.microsoft.com/office/drawing/2014/main" id="{C6FFAA2A-0645-4AFC-8EC1-4BCB5BB438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5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3" name="Group 51">
                <a:extLst>
                  <a:ext uri="{FF2B5EF4-FFF2-40B4-BE49-F238E27FC236}">
                    <a16:creationId xmlns:a16="http://schemas.microsoft.com/office/drawing/2014/main" id="{EE5FB648-FB73-46D7-8004-5F16B7CCFC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" y="1707"/>
                <a:ext cx="370" cy="1082"/>
                <a:chOff x="1828" y="1707"/>
                <a:chExt cx="370" cy="1082"/>
              </a:xfrm>
            </p:grpSpPr>
            <p:sp>
              <p:nvSpPr>
                <p:cNvPr id="187" name="Rectangle 91">
                  <a:extLst>
                    <a:ext uri="{FF2B5EF4-FFF2-40B4-BE49-F238E27FC236}">
                      <a16:creationId xmlns:a16="http://schemas.microsoft.com/office/drawing/2014/main" id="{7801619C-6F99-4AB0-962F-CE9B11E40E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8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8" name="Rectangle 91">
                  <a:extLst>
                    <a:ext uri="{FF2B5EF4-FFF2-40B4-BE49-F238E27FC236}">
                      <a16:creationId xmlns:a16="http://schemas.microsoft.com/office/drawing/2014/main" id="{9A122DA7-D017-4D76-BC2B-8B9FAACA79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9" name="Rectangle 91">
                  <a:extLst>
                    <a:ext uri="{FF2B5EF4-FFF2-40B4-BE49-F238E27FC236}">
                      <a16:creationId xmlns:a16="http://schemas.microsoft.com/office/drawing/2014/main" id="{451EF3A9-8C54-4F57-BE0D-9B21D7F3D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0" name="Rectangle 91">
                  <a:extLst>
                    <a:ext uri="{FF2B5EF4-FFF2-40B4-BE49-F238E27FC236}">
                      <a16:creationId xmlns:a16="http://schemas.microsoft.com/office/drawing/2014/main" id="{A7601674-B494-4100-8E99-AEDABFACE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1" name="Rectangle 91">
                  <a:extLst>
                    <a:ext uri="{FF2B5EF4-FFF2-40B4-BE49-F238E27FC236}">
                      <a16:creationId xmlns:a16="http://schemas.microsoft.com/office/drawing/2014/main" id="{FDEFC97C-30D5-468A-966D-64BBD5890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2" name="Rectangle 91">
                  <a:extLst>
                    <a:ext uri="{FF2B5EF4-FFF2-40B4-BE49-F238E27FC236}">
                      <a16:creationId xmlns:a16="http://schemas.microsoft.com/office/drawing/2014/main" id="{255598D4-D837-4EFF-8062-7E5C69704C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4" name="Group 58">
                <a:extLst>
                  <a:ext uri="{FF2B5EF4-FFF2-40B4-BE49-F238E27FC236}">
                    <a16:creationId xmlns:a16="http://schemas.microsoft.com/office/drawing/2014/main" id="{FA5B4388-67DB-4265-83EE-0EBCC5DFC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2" y="1707"/>
                <a:ext cx="362" cy="901"/>
                <a:chOff x="2192" y="1707"/>
                <a:chExt cx="362" cy="901"/>
              </a:xfrm>
            </p:grpSpPr>
            <p:sp>
              <p:nvSpPr>
                <p:cNvPr id="182" name="Rectangle 91">
                  <a:extLst>
                    <a:ext uri="{FF2B5EF4-FFF2-40B4-BE49-F238E27FC236}">
                      <a16:creationId xmlns:a16="http://schemas.microsoft.com/office/drawing/2014/main" id="{3EDA73C8-26F0-4C20-890A-D077A387ED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3" name="Rectangle 91">
                  <a:extLst>
                    <a:ext uri="{FF2B5EF4-FFF2-40B4-BE49-F238E27FC236}">
                      <a16:creationId xmlns:a16="http://schemas.microsoft.com/office/drawing/2014/main" id="{8AA43111-D49F-41FC-A7F0-DF2BA7380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" name="Rectangle 91">
                  <a:extLst>
                    <a:ext uri="{FF2B5EF4-FFF2-40B4-BE49-F238E27FC236}">
                      <a16:creationId xmlns:a16="http://schemas.microsoft.com/office/drawing/2014/main" id="{C814DD38-7447-4E97-981B-AE1F693E27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5" name="Rectangle 91">
                  <a:extLst>
                    <a:ext uri="{FF2B5EF4-FFF2-40B4-BE49-F238E27FC236}">
                      <a16:creationId xmlns:a16="http://schemas.microsoft.com/office/drawing/2014/main" id="{AED69F4E-1D86-4A77-99E8-675AC66D54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6" name="Rectangle 91">
                  <a:extLst>
                    <a:ext uri="{FF2B5EF4-FFF2-40B4-BE49-F238E27FC236}">
                      <a16:creationId xmlns:a16="http://schemas.microsoft.com/office/drawing/2014/main" id="{29DAF4F6-4770-4A1C-AE74-120096510D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2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5" name="Group 64">
                <a:extLst>
                  <a:ext uri="{FF2B5EF4-FFF2-40B4-BE49-F238E27FC236}">
                    <a16:creationId xmlns:a16="http://schemas.microsoft.com/office/drawing/2014/main" id="{378F9085-CFE7-405D-B02D-6B942FF4A7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6" y="1707"/>
                <a:ext cx="362" cy="1261"/>
                <a:chOff x="1476" y="1707"/>
                <a:chExt cx="362" cy="1261"/>
              </a:xfrm>
            </p:grpSpPr>
            <p:sp>
              <p:nvSpPr>
                <p:cNvPr id="175" name="Rectangle 91">
                  <a:extLst>
                    <a:ext uri="{FF2B5EF4-FFF2-40B4-BE49-F238E27FC236}">
                      <a16:creationId xmlns:a16="http://schemas.microsoft.com/office/drawing/2014/main" id="{56246F54-C7EA-4C39-B227-AB10504655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6" name="Rectangle 91">
                  <a:extLst>
                    <a:ext uri="{FF2B5EF4-FFF2-40B4-BE49-F238E27FC236}">
                      <a16:creationId xmlns:a16="http://schemas.microsoft.com/office/drawing/2014/main" id="{67257B47-41CD-406A-9A37-B6440DFDA6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7" name="Rectangle 91">
                  <a:extLst>
                    <a:ext uri="{FF2B5EF4-FFF2-40B4-BE49-F238E27FC236}">
                      <a16:creationId xmlns:a16="http://schemas.microsoft.com/office/drawing/2014/main" id="{D72746B6-DC25-4616-9689-8FD540E661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8" name="Rectangle 91">
                  <a:extLst>
                    <a:ext uri="{FF2B5EF4-FFF2-40B4-BE49-F238E27FC236}">
                      <a16:creationId xmlns:a16="http://schemas.microsoft.com/office/drawing/2014/main" id="{1716C504-3B35-4571-A7D7-BCA429532B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9" name="Rectangle 91">
                  <a:extLst>
                    <a:ext uri="{FF2B5EF4-FFF2-40B4-BE49-F238E27FC236}">
                      <a16:creationId xmlns:a16="http://schemas.microsoft.com/office/drawing/2014/main" id="{63AE139F-BE7F-44E2-9153-95076DE0DF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0" name="Rectangle 91">
                  <a:extLst>
                    <a:ext uri="{FF2B5EF4-FFF2-40B4-BE49-F238E27FC236}">
                      <a16:creationId xmlns:a16="http://schemas.microsoft.com/office/drawing/2014/main" id="{B34A301E-7B1B-492F-9C6F-C7FE6BDFC8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1" name="Rectangle 91">
                  <a:extLst>
                    <a:ext uri="{FF2B5EF4-FFF2-40B4-BE49-F238E27FC236}">
                      <a16:creationId xmlns:a16="http://schemas.microsoft.com/office/drawing/2014/main" id="{7E37EED3-CBFA-4565-A371-5DF18ADFF0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6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66" name="Group 72">
                <a:extLst>
                  <a:ext uri="{FF2B5EF4-FFF2-40B4-BE49-F238E27FC236}">
                    <a16:creationId xmlns:a16="http://schemas.microsoft.com/office/drawing/2014/main" id="{CF0E8FEA-8E99-45B3-B11C-B42C343B3F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4" y="1707"/>
                <a:ext cx="362" cy="1442"/>
                <a:chOff x="1114" y="1707"/>
                <a:chExt cx="362" cy="1442"/>
              </a:xfrm>
            </p:grpSpPr>
            <p:sp>
              <p:nvSpPr>
                <p:cNvPr id="167" name="Rectangle 91">
                  <a:extLst>
                    <a:ext uri="{FF2B5EF4-FFF2-40B4-BE49-F238E27FC236}">
                      <a16:creationId xmlns:a16="http://schemas.microsoft.com/office/drawing/2014/main" id="{C8165A74-F5B1-4F94-BEA4-04894EC17D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70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8" name="Rectangle 91">
                  <a:extLst>
                    <a:ext uri="{FF2B5EF4-FFF2-40B4-BE49-F238E27FC236}">
                      <a16:creationId xmlns:a16="http://schemas.microsoft.com/office/drawing/2014/main" id="{92A01A6D-3E91-4AF6-9FBC-B8A761F7D8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1886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9" name="Rectangle 91">
                  <a:extLst>
                    <a:ext uri="{FF2B5EF4-FFF2-40B4-BE49-F238E27FC236}">
                      <a16:creationId xmlns:a16="http://schemas.microsoft.com/office/drawing/2014/main" id="{352A16A8-0C45-49AB-8E71-32F672C539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06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0" name="Rectangle 91">
                  <a:extLst>
                    <a:ext uri="{FF2B5EF4-FFF2-40B4-BE49-F238E27FC236}">
                      <a16:creationId xmlns:a16="http://schemas.microsoft.com/office/drawing/2014/main" id="{364F6171-234E-4956-A881-DFEBA87B6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24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1" name="Rectangle 91">
                  <a:extLst>
                    <a:ext uri="{FF2B5EF4-FFF2-40B4-BE49-F238E27FC236}">
                      <a16:creationId xmlns:a16="http://schemas.microsoft.com/office/drawing/2014/main" id="{07930B90-F89B-4363-A245-5D699A1DE7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42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2" name="Rectangle 91">
                  <a:extLst>
                    <a:ext uri="{FF2B5EF4-FFF2-40B4-BE49-F238E27FC236}">
                      <a16:creationId xmlns:a16="http://schemas.microsoft.com/office/drawing/2014/main" id="{8478DC77-44CF-48AA-B356-BBA3CB9C2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60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3" name="Rectangle 91">
                  <a:extLst>
                    <a:ext uri="{FF2B5EF4-FFF2-40B4-BE49-F238E27FC236}">
                      <a16:creationId xmlns:a16="http://schemas.microsoft.com/office/drawing/2014/main" id="{9B6B1582-23EA-4AA5-AD1E-D21327ED0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787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74" name="Rectangle 91">
                  <a:extLst>
                    <a:ext uri="{FF2B5EF4-FFF2-40B4-BE49-F238E27FC236}">
                      <a16:creationId xmlns:a16="http://schemas.microsoft.com/office/drawing/2014/main" id="{D5622C7F-B661-47B0-B88A-50C083F8C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4" y="2968"/>
                  <a:ext cx="362" cy="181"/>
                </a:xfrm>
                <a:prstGeom prst="rect">
                  <a:avLst/>
                </a:prstGeom>
                <a:solidFill>
                  <a:srgbClr val="AFD7FF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95D34C17-4BB6-404A-A95B-CECAEBDC11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1A174FA9-2B33-4A3C-8D16-2296E6E24A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606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8D51E2B6-0DEE-4389-B2CB-7D7FB137F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FCCA1A3B-A42D-4310-AE0E-F3BB4081A2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3987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E6DEFCE3-D28E-427B-8653-749529346F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280511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4994413D-AFAB-44AE-93AF-0571CC4BA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63" y="31924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14CFF24E-30D1-4E40-92F8-83D1EFB443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58298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381B8539-30E5-471C-B86E-4FDCA534F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5363" y="39957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9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5EBBE190-B310-45A5-8BC6-67139FE35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120650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+ 3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94A43D1F-8F8E-4479-B57E-3091E20E2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948425AA-8756-4C8B-9E00-7E754CF962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7050" y="20050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C4BCFA20-4353-440D-AD85-C2B10A84D7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988" y="23955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78D8CED7-FC55-4881-A356-566743200D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2805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F2B71E35-DA10-4978-A7DD-6FB20BCD1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1861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0B64B95A-5719-4B1D-8A57-F6F93AE40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3600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8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8D09CF31-9D33-464C-B068-68E8653DF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12033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+ 4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59919FF7-7DB7-4DD9-B990-D56D60BD8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6675" y="16049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C474FD5C-498F-48F8-907A-F023DBD049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003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F6FEB7F1-E493-4989-9F1E-5B8495523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8738" y="238442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651724A7-DC53-4B0B-8121-82B37730D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2797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79C71028-BCB5-488E-A0F1-051B69A33A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2017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+ 5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65CB1944-F154-438A-9C2E-F2B41B8EA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159861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4ACD5FA4-6C35-4AF3-A9AC-39B218AD44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1938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+ 6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3EBCF1BD-762B-453F-8257-E532D39DC5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11969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8868512C-A031-4D4D-A309-3AEF3A5EC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1211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380A63FE-A598-4DD2-B746-9C384C5FC3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1187450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2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1" name="文本框 73">
              <a:extLst>
                <a:ext uri="{FF2B5EF4-FFF2-40B4-BE49-F238E27FC236}">
                  <a16:creationId xmlns:a16="http://schemas.microsoft.com/office/drawing/2014/main" id="{4D2904AC-06C4-4E6D-9531-D00E5E8F89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3178175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7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2" name="文本框 74">
              <a:extLst>
                <a:ext uri="{FF2B5EF4-FFF2-40B4-BE49-F238E27FC236}">
                  <a16:creationId xmlns:a16="http://schemas.microsoft.com/office/drawing/2014/main" id="{34AFCBA8-D94A-4D90-BB72-F200A9D03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7725" y="19954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3" name="文本框 75">
              <a:extLst>
                <a:ext uri="{FF2B5EF4-FFF2-40B4-BE49-F238E27FC236}">
                  <a16:creationId xmlns:a16="http://schemas.microsoft.com/office/drawing/2014/main" id="{58A3A46D-D072-4BB2-B75C-7AE73011BF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3844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4" name="文本框 76">
              <a:extLst>
                <a:ext uri="{FF2B5EF4-FFF2-40B4-BE49-F238E27FC236}">
                  <a16:creationId xmlns:a16="http://schemas.microsoft.com/office/drawing/2014/main" id="{2C26C9EF-298B-4436-8E0B-239AFC94A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788" y="279717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6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5" name="文本框 77">
              <a:extLst>
                <a:ext uri="{FF2B5EF4-FFF2-40B4-BE49-F238E27FC236}">
                  <a16:creationId xmlns:a16="http://schemas.microsoft.com/office/drawing/2014/main" id="{BFE4AF02-7493-4F96-9115-7E0CCBCA0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9575" y="1597025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+ 7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6" name="文本框 78">
              <a:extLst>
                <a:ext uri="{FF2B5EF4-FFF2-40B4-BE49-F238E27FC236}">
                  <a16:creationId xmlns:a16="http://schemas.microsoft.com/office/drawing/2014/main" id="{49E00457-22FD-4A13-B1C9-63E7F0E84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198755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7" name="文本框 79">
              <a:extLst>
                <a:ext uri="{FF2B5EF4-FFF2-40B4-BE49-F238E27FC236}">
                  <a16:creationId xmlns:a16="http://schemas.microsoft.com/office/drawing/2014/main" id="{D651568B-02B1-4FB4-969F-5F66BB735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050" y="2405063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5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8" name="文本框 80">
              <a:extLst>
                <a:ext uri="{FF2B5EF4-FFF2-40B4-BE49-F238E27FC236}">
                  <a16:creationId xmlns:a16="http://schemas.microsoft.com/office/drawing/2014/main" id="{7C75ED42-0B09-4E8E-84F4-4153BF5E02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1100" y="1608138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+ 8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39" name="文本框 81">
              <a:extLst>
                <a:ext uri="{FF2B5EF4-FFF2-40B4-BE49-F238E27FC236}">
                  <a16:creationId xmlns:a16="http://schemas.microsoft.com/office/drawing/2014/main" id="{3360A745-12EE-4F54-9240-FADEE04D9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3163" y="1997075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4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0" name="文本框 82">
              <a:extLst>
                <a:ext uri="{FF2B5EF4-FFF2-40B4-BE49-F238E27FC236}">
                  <a16:creationId xmlns:a16="http://schemas.microsoft.com/office/drawing/2014/main" id="{BB489100-A298-4E5B-A92A-22ECBB1CC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613" y="1600200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>
                  <a:latin typeface="Arial" panose="020B0604020202020204" pitchFamily="34" charset="0"/>
                </a:rPr>
                <a:t>3 + 9</a:t>
              </a:r>
              <a:endParaRPr lang="zh-CN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1" name="Rectangle 91">
              <a:extLst>
                <a:ext uri="{FF2B5EF4-FFF2-40B4-BE49-F238E27FC236}">
                  <a16:creationId xmlns:a16="http://schemas.microsoft.com/office/drawing/2014/main" id="{0879DEA0-4985-4D31-8C43-1E9444011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4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2" name="Rectangle 91">
              <a:extLst>
                <a:ext uri="{FF2B5EF4-FFF2-40B4-BE49-F238E27FC236}">
                  <a16:creationId xmlns:a16="http://schemas.microsoft.com/office/drawing/2014/main" id="{01071EC1-985F-40CA-9221-860577277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74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" name="Rectangle 91">
              <a:extLst>
                <a:ext uri="{FF2B5EF4-FFF2-40B4-BE49-F238E27FC236}">
                  <a16:creationId xmlns:a16="http://schemas.microsoft.com/office/drawing/2014/main" id="{AB1829EF-68C6-432B-BB9B-10B50080D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301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" name="Rectangle 91">
              <a:extLst>
                <a:ext uri="{FF2B5EF4-FFF2-40B4-BE49-F238E27FC236}">
                  <a16:creationId xmlns:a16="http://schemas.microsoft.com/office/drawing/2014/main" id="{89331C86-7180-4483-BFE0-2C83F44C6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434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5" name="Rectangle 91">
              <a:extLst>
                <a:ext uri="{FF2B5EF4-FFF2-40B4-BE49-F238E27FC236}">
                  <a16:creationId xmlns:a16="http://schemas.microsoft.com/office/drawing/2014/main" id="{0BFDB29B-39E7-436E-99D5-F1E103CA4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647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6" name="Rectangle 91">
              <a:extLst>
                <a:ext uri="{FF2B5EF4-FFF2-40B4-BE49-F238E27FC236}">
                  <a16:creationId xmlns:a16="http://schemas.microsoft.com/office/drawing/2014/main" id="{3386CDD8-1F57-4F9A-A068-5E14EE795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398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7" name="Rectangle 91">
              <a:extLst>
                <a:ext uri="{FF2B5EF4-FFF2-40B4-BE49-F238E27FC236}">
                  <a16:creationId xmlns:a16="http://schemas.microsoft.com/office/drawing/2014/main" id="{5B5CD9FB-8F8A-4BFA-9C0D-E4B83FC90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8" name="Rectangle 91">
              <a:extLst>
                <a:ext uri="{FF2B5EF4-FFF2-40B4-BE49-F238E27FC236}">
                  <a16:creationId xmlns:a16="http://schemas.microsoft.com/office/drawing/2014/main" id="{1A061BCE-9242-4899-A05B-9ABCF6932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615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9" name="Rectangle 91">
              <a:extLst>
                <a:ext uri="{FF2B5EF4-FFF2-40B4-BE49-F238E27FC236}">
                  <a16:creationId xmlns:a16="http://schemas.microsoft.com/office/drawing/2014/main" id="{FE6DCF99-80CD-45C4-94F9-7C9905FA6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062" y="801222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0" name="文本框 6">
              <a:extLst>
                <a:ext uri="{FF2B5EF4-FFF2-40B4-BE49-F238E27FC236}">
                  <a16:creationId xmlns:a16="http://schemas.microsoft.com/office/drawing/2014/main" id="{2C57BAA1-9E40-473B-8E1E-F550ED0B1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1" name="文本框 58">
              <a:extLst>
                <a:ext uri="{FF2B5EF4-FFF2-40B4-BE49-F238E27FC236}">
                  <a16:creationId xmlns:a16="http://schemas.microsoft.com/office/drawing/2014/main" id="{4872DE7B-258D-40A0-8E0D-61C57B3434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80996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2" name="文本框 65">
              <a:extLst>
                <a:ext uri="{FF2B5EF4-FFF2-40B4-BE49-F238E27FC236}">
                  <a16:creationId xmlns:a16="http://schemas.microsoft.com/office/drawing/2014/main" id="{D4156FBB-A250-4A7E-A905-E3571DDDC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806788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3" name="文本框 70">
              <a:extLst>
                <a:ext uri="{FF2B5EF4-FFF2-40B4-BE49-F238E27FC236}">
                  <a16:creationId xmlns:a16="http://schemas.microsoft.com/office/drawing/2014/main" id="{CC2AD738-D559-4260-AE70-B23918BB2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805201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4" name="文本框 72">
              <a:extLst>
                <a:ext uri="{FF2B5EF4-FFF2-40B4-BE49-F238E27FC236}">
                  <a16:creationId xmlns:a16="http://schemas.microsoft.com/office/drawing/2014/main" id="{B44C6171-769E-4746-A07F-26399BF46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797263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5" name="文本框 73">
              <a:extLst>
                <a:ext uri="{FF2B5EF4-FFF2-40B4-BE49-F238E27FC236}">
                  <a16:creationId xmlns:a16="http://schemas.microsoft.com/office/drawing/2014/main" id="{98A4B3D6-45E3-44ED-9930-7A202BB3C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800438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6" name="文本框 74">
              <a:extLst>
                <a:ext uri="{FF2B5EF4-FFF2-40B4-BE49-F238E27FC236}">
                  <a16:creationId xmlns:a16="http://schemas.microsoft.com/office/drawing/2014/main" id="{600A07DD-32C3-40EA-8B2C-97EA09D3D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81472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7" name="文本框 75">
              <a:extLst>
                <a:ext uri="{FF2B5EF4-FFF2-40B4-BE49-F238E27FC236}">
                  <a16:creationId xmlns:a16="http://schemas.microsoft.com/office/drawing/2014/main" id="{C93D3FAA-0A18-4978-AE73-C0D2A6CDB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58" name="文本框 75">
              <a:extLst>
                <a:ext uri="{FF2B5EF4-FFF2-40B4-BE49-F238E27FC236}">
                  <a16:creationId xmlns:a16="http://schemas.microsoft.com/office/drawing/2014/main" id="{FA1DA5FB-A1E8-4C54-87B2-8B82D25C07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790913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sp>
        <p:nvSpPr>
          <p:cNvPr id="202" name="文本框 201">
            <a:extLst>
              <a:ext uri="{FF2B5EF4-FFF2-40B4-BE49-F238E27FC236}">
                <a16:creationId xmlns:a16="http://schemas.microsoft.com/office/drawing/2014/main" id="{05E8D3DA-F106-4AF4-96AD-30044B32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6" y="316333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</a:rPr>
              <a:t>斜着看：</a:t>
            </a:r>
          </a:p>
        </p:txBody>
      </p:sp>
      <p:cxnSp>
        <p:nvCxnSpPr>
          <p:cNvPr id="204" name="直接箭头连接符 203">
            <a:extLst>
              <a:ext uri="{FF2B5EF4-FFF2-40B4-BE49-F238E27FC236}">
                <a16:creationId xmlns:a16="http://schemas.microsoft.com/office/drawing/2014/main" id="{1C58997D-30A2-4766-AA49-C80FD5B14B8D}"/>
              </a:ext>
            </a:extLst>
          </p:cNvPr>
          <p:cNvCxnSpPr/>
          <p:nvPr/>
        </p:nvCxnSpPr>
        <p:spPr>
          <a:xfrm flipH="1">
            <a:off x="1310185" y="1059582"/>
            <a:ext cx="6502175" cy="330087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7993E55D-DD09-44A4-A582-4A748E58CCC7}"/>
              </a:ext>
            </a:extLst>
          </p:cNvPr>
          <p:cNvCxnSpPr>
            <a:cxnSpLocks/>
          </p:cNvCxnSpPr>
          <p:nvPr/>
        </p:nvCxnSpPr>
        <p:spPr>
          <a:xfrm flipH="1">
            <a:off x="1317009" y="1059582"/>
            <a:ext cx="5766953" cy="29276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箭头连接符 206">
            <a:extLst>
              <a:ext uri="{FF2B5EF4-FFF2-40B4-BE49-F238E27FC236}">
                <a16:creationId xmlns:a16="http://schemas.microsoft.com/office/drawing/2014/main" id="{4F7A6651-E3B5-4900-B430-4B7E3D7AC66E}"/>
              </a:ext>
            </a:extLst>
          </p:cNvPr>
          <p:cNvCxnSpPr>
            <a:cxnSpLocks/>
          </p:cNvCxnSpPr>
          <p:nvPr/>
        </p:nvCxnSpPr>
        <p:spPr>
          <a:xfrm flipH="1">
            <a:off x="1317010" y="1091821"/>
            <a:ext cx="4871198" cy="247290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箭头连接符 208">
            <a:extLst>
              <a:ext uri="{FF2B5EF4-FFF2-40B4-BE49-F238E27FC236}">
                <a16:creationId xmlns:a16="http://schemas.microsoft.com/office/drawing/2014/main" id="{549C1C8E-11A1-44C9-B1C4-34367A07994C}"/>
              </a:ext>
            </a:extLst>
          </p:cNvPr>
          <p:cNvCxnSpPr>
            <a:cxnSpLocks/>
          </p:cNvCxnSpPr>
          <p:nvPr/>
        </p:nvCxnSpPr>
        <p:spPr>
          <a:xfrm flipH="1">
            <a:off x="1317010" y="1125302"/>
            <a:ext cx="4128447" cy="209583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箭头连接符 211">
            <a:extLst>
              <a:ext uri="{FF2B5EF4-FFF2-40B4-BE49-F238E27FC236}">
                <a16:creationId xmlns:a16="http://schemas.microsoft.com/office/drawing/2014/main" id="{6D0EA78F-11D9-4258-9325-592EE315DCF9}"/>
              </a:ext>
            </a:extLst>
          </p:cNvPr>
          <p:cNvCxnSpPr>
            <a:cxnSpLocks/>
          </p:cNvCxnSpPr>
          <p:nvPr/>
        </p:nvCxnSpPr>
        <p:spPr>
          <a:xfrm flipH="1">
            <a:off x="1317011" y="1125940"/>
            <a:ext cx="3275824" cy="166299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1FB5CBCC-0F1A-4A27-9BAE-05449619569A}"/>
              </a:ext>
            </a:extLst>
          </p:cNvPr>
          <p:cNvCxnSpPr>
            <a:cxnSpLocks/>
          </p:cNvCxnSpPr>
          <p:nvPr/>
        </p:nvCxnSpPr>
        <p:spPr>
          <a:xfrm flipH="1">
            <a:off x="1317011" y="1112293"/>
            <a:ext cx="2511510" cy="127498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E0F7538A-3E57-495C-B6D4-478E09DBD97F}"/>
              </a:ext>
            </a:extLst>
          </p:cNvPr>
          <p:cNvCxnSpPr>
            <a:cxnSpLocks/>
          </p:cNvCxnSpPr>
          <p:nvPr/>
        </p:nvCxnSpPr>
        <p:spPr>
          <a:xfrm flipH="1">
            <a:off x="1317011" y="1078173"/>
            <a:ext cx="1772099" cy="89962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4D811C7F-73C7-4A8A-9B82-4F8D4BEDF812}"/>
              </a:ext>
            </a:extLst>
          </p:cNvPr>
          <p:cNvCxnSpPr>
            <a:cxnSpLocks/>
          </p:cNvCxnSpPr>
          <p:nvPr/>
        </p:nvCxnSpPr>
        <p:spPr>
          <a:xfrm flipH="1">
            <a:off x="1317012" y="1091821"/>
            <a:ext cx="980553" cy="49778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0" name="图片 71">
            <a:extLst>
              <a:ext uri="{FF2B5EF4-FFF2-40B4-BE49-F238E27FC236}">
                <a16:creationId xmlns:a16="http://schemas.microsoft.com/office/drawing/2014/main" id="{814F7B07-ED12-4570-A463-C08B6D0F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708825" y="3367088"/>
            <a:ext cx="8701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" name="对话气泡: 圆角矩形 220">
            <a:extLst>
              <a:ext uri="{FF2B5EF4-FFF2-40B4-BE49-F238E27FC236}">
                <a16:creationId xmlns:a16="http://schemas.microsoft.com/office/drawing/2014/main" id="{F123D820-FA1E-4930-9857-262F93FC5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739" y="3470396"/>
            <a:ext cx="3262924" cy="1293101"/>
          </a:xfrm>
          <a:prstGeom prst="wedgeRoundRectCallout">
            <a:avLst>
              <a:gd name="adj1" fmla="val 61764"/>
              <a:gd name="adj2" fmla="val -14181"/>
              <a:gd name="adj3" fmla="val 16667"/>
            </a:avLst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算式的第一个加数依次多</a:t>
            </a:r>
            <a:r>
              <a:rPr lang="en-US" altLang="zh-CN" sz="24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，第二个加数不变，得数也依次多</a:t>
            </a:r>
            <a:r>
              <a:rPr lang="en-US" altLang="zh-CN" sz="24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4535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  <p:bldP spid="2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>
            <a:extLst>
              <a:ext uri="{FF2B5EF4-FFF2-40B4-BE49-F238E27FC236}">
                <a16:creationId xmlns:a16="http://schemas.microsoft.com/office/drawing/2014/main" id="{11210E88-504A-4D35-AAE6-4257EA11D6E1}"/>
              </a:ext>
            </a:extLst>
          </p:cNvPr>
          <p:cNvGrpSpPr>
            <a:grpSpLocks/>
          </p:cNvGrpSpPr>
          <p:nvPr/>
        </p:nvGrpSpPr>
        <p:grpSpPr bwMode="auto">
          <a:xfrm>
            <a:off x="996950" y="1318288"/>
            <a:ext cx="6361113" cy="3179763"/>
            <a:chOff x="1114" y="1707"/>
            <a:chExt cx="2884" cy="1442"/>
          </a:xfrm>
        </p:grpSpPr>
        <p:grpSp>
          <p:nvGrpSpPr>
            <p:cNvPr id="3" name="Group 38">
              <a:extLst>
                <a:ext uri="{FF2B5EF4-FFF2-40B4-BE49-F238E27FC236}">
                  <a16:creationId xmlns:a16="http://schemas.microsoft.com/office/drawing/2014/main" id="{3602369E-96FC-4B96-B95D-B16B76A1C3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1707"/>
              <a:ext cx="367" cy="360"/>
              <a:chOff x="3275" y="1707"/>
              <a:chExt cx="367" cy="360"/>
            </a:xfrm>
          </p:grpSpPr>
          <p:sp>
            <p:nvSpPr>
              <p:cNvPr id="44" name="Rectangle 91">
                <a:extLst>
                  <a:ext uri="{FF2B5EF4-FFF2-40B4-BE49-F238E27FC236}">
                    <a16:creationId xmlns:a16="http://schemas.microsoft.com/office/drawing/2014/main" id="{93A32D04-F5DC-4C70-AA4B-B765F665D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Rectangle 91">
                <a:extLst>
                  <a:ext uri="{FF2B5EF4-FFF2-40B4-BE49-F238E27FC236}">
                    <a16:creationId xmlns:a16="http://schemas.microsoft.com/office/drawing/2014/main" id="{7920D469-5A6E-4E78-BB00-263754F2D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" name="Rectangle 91">
              <a:extLst>
                <a:ext uri="{FF2B5EF4-FFF2-40B4-BE49-F238E27FC236}">
                  <a16:creationId xmlns:a16="http://schemas.microsoft.com/office/drawing/2014/main" id="{E7F3B8C7-DF06-46E8-9EE8-829530D09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1707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" name="Group 42">
              <a:extLst>
                <a:ext uri="{FF2B5EF4-FFF2-40B4-BE49-F238E27FC236}">
                  <a16:creationId xmlns:a16="http://schemas.microsoft.com/office/drawing/2014/main" id="{6A662E3F-951D-4417-B895-A545DEE321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7" y="1707"/>
              <a:ext cx="362" cy="541"/>
              <a:chOff x="2917" y="1707"/>
              <a:chExt cx="362" cy="541"/>
            </a:xfrm>
          </p:grpSpPr>
          <p:sp>
            <p:nvSpPr>
              <p:cNvPr id="41" name="Rectangle 91">
                <a:extLst>
                  <a:ext uri="{FF2B5EF4-FFF2-40B4-BE49-F238E27FC236}">
                    <a16:creationId xmlns:a16="http://schemas.microsoft.com/office/drawing/2014/main" id="{EE8C7A9C-F315-4C6A-B21D-A6A8DD477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Rectangle 91">
                <a:extLst>
                  <a:ext uri="{FF2B5EF4-FFF2-40B4-BE49-F238E27FC236}">
                    <a16:creationId xmlns:a16="http://schemas.microsoft.com/office/drawing/2014/main" id="{6EBD1685-4479-4483-9C7A-33FF88AEF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Rectangle 91">
                <a:extLst>
                  <a:ext uri="{FF2B5EF4-FFF2-40B4-BE49-F238E27FC236}">
                    <a16:creationId xmlns:a16="http://schemas.microsoft.com/office/drawing/2014/main" id="{800B1F2B-53D2-4993-A36F-1830DCC53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" name="Group 46">
              <a:extLst>
                <a:ext uri="{FF2B5EF4-FFF2-40B4-BE49-F238E27FC236}">
                  <a16:creationId xmlns:a16="http://schemas.microsoft.com/office/drawing/2014/main" id="{9E8DEC47-9B8A-4FAD-8DE0-D968D14072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" y="1707"/>
              <a:ext cx="362" cy="722"/>
              <a:chOff x="2555" y="1707"/>
              <a:chExt cx="362" cy="722"/>
            </a:xfrm>
          </p:grpSpPr>
          <p:sp>
            <p:nvSpPr>
              <p:cNvPr id="37" name="Rectangle 91">
                <a:extLst>
                  <a:ext uri="{FF2B5EF4-FFF2-40B4-BE49-F238E27FC236}">
                    <a16:creationId xmlns:a16="http://schemas.microsoft.com/office/drawing/2014/main" id="{01AF6AFB-B26F-4006-A4B0-77B01B04E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Rectangle 91">
                <a:extLst>
                  <a:ext uri="{FF2B5EF4-FFF2-40B4-BE49-F238E27FC236}">
                    <a16:creationId xmlns:a16="http://schemas.microsoft.com/office/drawing/2014/main" id="{735795C6-E83C-4CEC-9565-1B91EA2AE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Rectangle 91">
                <a:extLst>
                  <a:ext uri="{FF2B5EF4-FFF2-40B4-BE49-F238E27FC236}">
                    <a16:creationId xmlns:a16="http://schemas.microsoft.com/office/drawing/2014/main" id="{69326C80-1A35-4447-9CAF-546EA1E63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Rectangle 91">
                <a:extLst>
                  <a:ext uri="{FF2B5EF4-FFF2-40B4-BE49-F238E27FC236}">
                    <a16:creationId xmlns:a16="http://schemas.microsoft.com/office/drawing/2014/main" id="{6B4903EA-B6C1-4D59-948B-540181A10A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7" name="Group 51">
              <a:extLst>
                <a:ext uri="{FF2B5EF4-FFF2-40B4-BE49-F238E27FC236}">
                  <a16:creationId xmlns:a16="http://schemas.microsoft.com/office/drawing/2014/main" id="{474D7DFE-841C-459C-A92C-208BE29874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" y="1707"/>
              <a:ext cx="370" cy="1082"/>
              <a:chOff x="1828" y="1707"/>
              <a:chExt cx="370" cy="1082"/>
            </a:xfrm>
          </p:grpSpPr>
          <p:sp>
            <p:nvSpPr>
              <p:cNvPr id="31" name="Rectangle 91">
                <a:extLst>
                  <a:ext uri="{FF2B5EF4-FFF2-40B4-BE49-F238E27FC236}">
                    <a16:creationId xmlns:a16="http://schemas.microsoft.com/office/drawing/2014/main" id="{D45FF83E-B6B5-4B8D-80F2-63162685C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Rectangle 91">
                <a:extLst>
                  <a:ext uri="{FF2B5EF4-FFF2-40B4-BE49-F238E27FC236}">
                    <a16:creationId xmlns:a16="http://schemas.microsoft.com/office/drawing/2014/main" id="{45A74A7D-5564-4ECF-85CC-42D551D427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Rectangle 91">
                <a:extLst>
                  <a:ext uri="{FF2B5EF4-FFF2-40B4-BE49-F238E27FC236}">
                    <a16:creationId xmlns:a16="http://schemas.microsoft.com/office/drawing/2014/main" id="{DF302AE6-0E55-4DD9-839C-C9C5B0A37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Rectangle 91">
                <a:extLst>
                  <a:ext uri="{FF2B5EF4-FFF2-40B4-BE49-F238E27FC236}">
                    <a16:creationId xmlns:a16="http://schemas.microsoft.com/office/drawing/2014/main" id="{18C0FAEF-1476-41AA-B1F3-AD0F81D0E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Rectangle 91">
                <a:extLst>
                  <a:ext uri="{FF2B5EF4-FFF2-40B4-BE49-F238E27FC236}">
                    <a16:creationId xmlns:a16="http://schemas.microsoft.com/office/drawing/2014/main" id="{48F26792-6B9C-4DE1-B7AC-08CF7213C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Rectangle 91">
                <a:extLst>
                  <a:ext uri="{FF2B5EF4-FFF2-40B4-BE49-F238E27FC236}">
                    <a16:creationId xmlns:a16="http://schemas.microsoft.com/office/drawing/2014/main" id="{099213C5-A57F-47B5-8646-C88362C99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" name="Group 58">
              <a:extLst>
                <a:ext uri="{FF2B5EF4-FFF2-40B4-BE49-F238E27FC236}">
                  <a16:creationId xmlns:a16="http://schemas.microsoft.com/office/drawing/2014/main" id="{C938DF15-7D4C-41DF-B800-13CD27686F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707"/>
              <a:ext cx="362" cy="901"/>
              <a:chOff x="2192" y="1707"/>
              <a:chExt cx="362" cy="901"/>
            </a:xfrm>
          </p:grpSpPr>
          <p:sp>
            <p:nvSpPr>
              <p:cNvPr id="26" name="Rectangle 91">
                <a:extLst>
                  <a:ext uri="{FF2B5EF4-FFF2-40B4-BE49-F238E27FC236}">
                    <a16:creationId xmlns:a16="http://schemas.microsoft.com/office/drawing/2014/main" id="{E6AE0A93-5D90-49B4-B6AF-D71EA8410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Rectangle 91">
                <a:extLst>
                  <a:ext uri="{FF2B5EF4-FFF2-40B4-BE49-F238E27FC236}">
                    <a16:creationId xmlns:a16="http://schemas.microsoft.com/office/drawing/2014/main" id="{A7720477-F4B2-48A0-AF3B-BA5497491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Rectangle 91">
                <a:extLst>
                  <a:ext uri="{FF2B5EF4-FFF2-40B4-BE49-F238E27FC236}">
                    <a16:creationId xmlns:a16="http://schemas.microsoft.com/office/drawing/2014/main" id="{6758DFDA-B4C7-4F49-B2F1-3328A1C56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Rectangle 91">
                <a:extLst>
                  <a:ext uri="{FF2B5EF4-FFF2-40B4-BE49-F238E27FC236}">
                    <a16:creationId xmlns:a16="http://schemas.microsoft.com/office/drawing/2014/main" id="{C43FF13B-BFB3-4839-9FA1-04B1944BF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Rectangle 91">
                <a:extLst>
                  <a:ext uri="{FF2B5EF4-FFF2-40B4-BE49-F238E27FC236}">
                    <a16:creationId xmlns:a16="http://schemas.microsoft.com/office/drawing/2014/main" id="{D9B7C7E0-9C7B-40D9-A277-EA650ADE0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Group 64">
              <a:extLst>
                <a:ext uri="{FF2B5EF4-FFF2-40B4-BE49-F238E27FC236}">
                  <a16:creationId xmlns:a16="http://schemas.microsoft.com/office/drawing/2014/main" id="{FF8F1F0C-53F9-49CB-8B97-2E7914CFC4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707"/>
              <a:ext cx="362" cy="1261"/>
              <a:chOff x="1476" y="1707"/>
              <a:chExt cx="362" cy="1261"/>
            </a:xfrm>
          </p:grpSpPr>
          <p:sp>
            <p:nvSpPr>
              <p:cNvPr id="19" name="Rectangle 91">
                <a:extLst>
                  <a:ext uri="{FF2B5EF4-FFF2-40B4-BE49-F238E27FC236}">
                    <a16:creationId xmlns:a16="http://schemas.microsoft.com/office/drawing/2014/main" id="{A74DFC71-6D93-4A19-AD52-14CCCDC24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Rectangle 91">
                <a:extLst>
                  <a:ext uri="{FF2B5EF4-FFF2-40B4-BE49-F238E27FC236}">
                    <a16:creationId xmlns:a16="http://schemas.microsoft.com/office/drawing/2014/main" id="{9319777B-A459-4D6D-862C-E62080F06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Rectangle 91">
                <a:extLst>
                  <a:ext uri="{FF2B5EF4-FFF2-40B4-BE49-F238E27FC236}">
                    <a16:creationId xmlns:a16="http://schemas.microsoft.com/office/drawing/2014/main" id="{51F3B10D-B6F9-49C8-B708-883F13C0A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Rectangle 91">
                <a:extLst>
                  <a:ext uri="{FF2B5EF4-FFF2-40B4-BE49-F238E27FC236}">
                    <a16:creationId xmlns:a16="http://schemas.microsoft.com/office/drawing/2014/main" id="{BD8A1166-215C-478C-BAD1-7DB53DB8B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Rectangle 91">
                <a:extLst>
                  <a:ext uri="{FF2B5EF4-FFF2-40B4-BE49-F238E27FC236}">
                    <a16:creationId xmlns:a16="http://schemas.microsoft.com/office/drawing/2014/main" id="{0A2716C7-58BD-4F94-93B1-D851BCDFF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Rectangle 91">
                <a:extLst>
                  <a:ext uri="{FF2B5EF4-FFF2-40B4-BE49-F238E27FC236}">
                    <a16:creationId xmlns:a16="http://schemas.microsoft.com/office/drawing/2014/main" id="{5A22B122-0469-487F-AFA8-C9369EA1F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Rectangle 91">
                <a:extLst>
                  <a:ext uri="{FF2B5EF4-FFF2-40B4-BE49-F238E27FC236}">
                    <a16:creationId xmlns:a16="http://schemas.microsoft.com/office/drawing/2014/main" id="{D1A901F5-196C-4381-A924-8292672DF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Group 72">
              <a:extLst>
                <a:ext uri="{FF2B5EF4-FFF2-40B4-BE49-F238E27FC236}">
                  <a16:creationId xmlns:a16="http://schemas.microsoft.com/office/drawing/2014/main" id="{5AFAACFB-FF95-47A9-916E-3113330DA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4" y="1707"/>
              <a:ext cx="362" cy="1442"/>
              <a:chOff x="1114" y="1707"/>
              <a:chExt cx="362" cy="1442"/>
            </a:xfrm>
          </p:grpSpPr>
          <p:sp>
            <p:nvSpPr>
              <p:cNvPr id="11" name="Rectangle 91">
                <a:extLst>
                  <a:ext uri="{FF2B5EF4-FFF2-40B4-BE49-F238E27FC236}">
                    <a16:creationId xmlns:a16="http://schemas.microsoft.com/office/drawing/2014/main" id="{FC2965C5-827A-4332-8B0F-A04CB1ABC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Rectangle 91">
                <a:extLst>
                  <a:ext uri="{FF2B5EF4-FFF2-40B4-BE49-F238E27FC236}">
                    <a16:creationId xmlns:a16="http://schemas.microsoft.com/office/drawing/2014/main" id="{968B8F9F-F4F5-4A89-A99A-B2BAA624F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Rectangle 91">
                <a:extLst>
                  <a:ext uri="{FF2B5EF4-FFF2-40B4-BE49-F238E27FC236}">
                    <a16:creationId xmlns:a16="http://schemas.microsoft.com/office/drawing/2014/main" id="{940C44D9-D846-49CA-A9E4-D4BBD6246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Rectangle 91">
                <a:extLst>
                  <a:ext uri="{FF2B5EF4-FFF2-40B4-BE49-F238E27FC236}">
                    <a16:creationId xmlns:a16="http://schemas.microsoft.com/office/drawing/2014/main" id="{CC6D18A2-3011-40C6-949D-0FAE3FE2E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Rectangle 91">
                <a:extLst>
                  <a:ext uri="{FF2B5EF4-FFF2-40B4-BE49-F238E27FC236}">
                    <a16:creationId xmlns:a16="http://schemas.microsoft.com/office/drawing/2014/main" id="{EB272FAC-593F-4542-9B9D-9412E1CE4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Rectangle 91">
                <a:extLst>
                  <a:ext uri="{FF2B5EF4-FFF2-40B4-BE49-F238E27FC236}">
                    <a16:creationId xmlns:a16="http://schemas.microsoft.com/office/drawing/2014/main" id="{720B10EE-0DA4-445E-A684-39D4C0DAB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Rectangle 91">
                <a:extLst>
                  <a:ext uri="{FF2B5EF4-FFF2-40B4-BE49-F238E27FC236}">
                    <a16:creationId xmlns:a16="http://schemas.microsoft.com/office/drawing/2014/main" id="{D3C43FEF-312E-49B1-9483-FDC80A9CF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Rectangle 91">
                <a:extLst>
                  <a:ext uri="{FF2B5EF4-FFF2-40B4-BE49-F238E27FC236}">
                    <a16:creationId xmlns:a16="http://schemas.microsoft.com/office/drawing/2014/main" id="{4A12FF42-6CF6-431D-B7D5-09C4A4B2E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96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6436780E-8A55-4798-B416-3BA8DC614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31511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+ 2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BEB1B4D-527D-4E68-B5DA-35B4CC64A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72468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+ 3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4372763-F6ED-4DA4-80F3-0A47B28A2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210568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2EE6C84-AAE1-4C4D-A0E7-02ABA8ED1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51685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D6D5B1F-D5BB-4E9A-A226-E96F36373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92325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0E8C231-FD91-4FBF-BA8E-9D819784E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331060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3E26E20-0B31-40D6-A84C-5A63E3A76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70112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61037EB6-81C4-4B23-9BAA-15243DAAA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11387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9 + 9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F5BD964-08FA-441C-896B-EB0F349EF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32463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+ 3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44721E1-6831-4F17-89ED-B0B852B50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171833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0E27C80-31F3-458D-9468-F1AD693C5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212315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9A7566C-CE0C-4C93-A65E-18A085A04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2513676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1C313C1-9669-4AE1-B909-D2A2F5CD5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292325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FC82D96-788F-45E5-A6D3-A0C42CAB1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304251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+ 8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5945917-4055-44D2-BC0C-22590ED16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71858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52FD450-464A-4258-90B1-DE47E768B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132146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619FA47-6493-4DC7-A6CD-65A3494B4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72310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01EAD0CA-10BE-480E-9C45-2E424FD6E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12156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0A799FE-AF71-4529-A0D0-87D49B024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50256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9B49CFD-3EC2-43E2-8A24-C8D0C778A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91531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B09C41B-B3C0-421E-8812-5C893BF58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319876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78AA720-CD78-44F7-A7E1-DDF0337F9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71675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67854FB-63A5-4643-9BD7-31FD8709F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131193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17F9C40-5373-4AB9-BCF4-2D8E5F364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131511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791C281-9101-4CC9-A5ED-D270E3778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1329401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7EA6008-17E9-4F28-91E1-97671CD24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130558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2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2" name="文本框 73">
            <a:extLst>
              <a:ext uri="{FF2B5EF4-FFF2-40B4-BE49-F238E27FC236}">
                <a16:creationId xmlns:a16="http://schemas.microsoft.com/office/drawing/2014/main" id="{9E478A7D-6540-47D9-8CA5-70FC2AB4E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9631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3" name="文本框 74">
            <a:extLst>
              <a:ext uri="{FF2B5EF4-FFF2-40B4-BE49-F238E27FC236}">
                <a16:creationId xmlns:a16="http://schemas.microsoft.com/office/drawing/2014/main" id="{37386067-7744-4373-92B5-2F8623349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2113626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4" name="文本框 75">
            <a:extLst>
              <a:ext uri="{FF2B5EF4-FFF2-40B4-BE49-F238E27FC236}">
                <a16:creationId xmlns:a16="http://schemas.microsoft.com/office/drawing/2014/main" id="{89A51B47-6985-45DE-A423-929A8481D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50256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5" name="文本框 76">
            <a:extLst>
              <a:ext uri="{FF2B5EF4-FFF2-40B4-BE49-F238E27FC236}">
                <a16:creationId xmlns:a16="http://schemas.microsoft.com/office/drawing/2014/main" id="{A04D37AE-2A14-4343-B021-6DBDACA5A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91531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6" name="文本框 77">
            <a:extLst>
              <a:ext uri="{FF2B5EF4-FFF2-40B4-BE49-F238E27FC236}">
                <a16:creationId xmlns:a16="http://schemas.microsoft.com/office/drawing/2014/main" id="{5CE4861D-7703-4A01-BA3A-DA7A6B64F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171516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7" name="文本框 78">
            <a:extLst>
              <a:ext uri="{FF2B5EF4-FFF2-40B4-BE49-F238E27FC236}">
                <a16:creationId xmlns:a16="http://schemas.microsoft.com/office/drawing/2014/main" id="{993EEAA9-7B8D-4260-9A91-99B3FF92E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210568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8" name="文本框 79">
            <a:extLst>
              <a:ext uri="{FF2B5EF4-FFF2-40B4-BE49-F238E27FC236}">
                <a16:creationId xmlns:a16="http://schemas.microsoft.com/office/drawing/2014/main" id="{4C1974F1-3F66-419D-AF6B-6D4340A04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2523201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79" name="文本框 80">
            <a:extLst>
              <a:ext uri="{FF2B5EF4-FFF2-40B4-BE49-F238E27FC236}">
                <a16:creationId xmlns:a16="http://schemas.microsoft.com/office/drawing/2014/main" id="{44E435CD-4E2F-4214-8867-DD8593C22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1726276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80" name="文本框 81">
            <a:extLst>
              <a:ext uri="{FF2B5EF4-FFF2-40B4-BE49-F238E27FC236}">
                <a16:creationId xmlns:a16="http://schemas.microsoft.com/office/drawing/2014/main" id="{7A7A9F74-6086-401B-9544-E73608F4F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163" y="211521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81" name="文本框 82">
            <a:extLst>
              <a:ext uri="{FF2B5EF4-FFF2-40B4-BE49-F238E27FC236}">
                <a16:creationId xmlns:a16="http://schemas.microsoft.com/office/drawing/2014/main" id="{6DC4846E-325A-4BCB-8F3E-0E38295AC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171833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693ECB2C-D563-400F-91B3-2F8E4F8814B7}"/>
              </a:ext>
            </a:extLst>
          </p:cNvPr>
          <p:cNvGrpSpPr/>
          <p:nvPr/>
        </p:nvGrpSpPr>
        <p:grpSpPr>
          <a:xfrm>
            <a:off x="996950" y="909051"/>
            <a:ext cx="7159560" cy="423863"/>
            <a:chOff x="996950" y="915566"/>
            <a:chExt cx="7159560" cy="423863"/>
          </a:xfrm>
        </p:grpSpPr>
        <p:sp>
          <p:nvSpPr>
            <p:cNvPr id="83" name="Rectangle 91">
              <a:extLst>
                <a:ext uri="{FF2B5EF4-FFF2-40B4-BE49-F238E27FC236}">
                  <a16:creationId xmlns:a16="http://schemas.microsoft.com/office/drawing/2014/main" id="{CA368C4B-40DF-43A5-A80E-AA30D2768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401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4" name="Rectangle 91">
              <a:extLst>
                <a:ext uri="{FF2B5EF4-FFF2-40B4-BE49-F238E27FC236}">
                  <a16:creationId xmlns:a16="http://schemas.microsoft.com/office/drawing/2014/main" id="{BD46256F-B0E2-4CF1-941B-34AB4C61D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748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5" name="Rectangle 91">
              <a:extLst>
                <a:ext uri="{FF2B5EF4-FFF2-40B4-BE49-F238E27FC236}">
                  <a16:creationId xmlns:a16="http://schemas.microsoft.com/office/drawing/2014/main" id="{B0A39F71-F659-4448-8414-57BEAFCB1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301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Rectangle 91">
              <a:extLst>
                <a:ext uri="{FF2B5EF4-FFF2-40B4-BE49-F238E27FC236}">
                  <a16:creationId xmlns:a16="http://schemas.microsoft.com/office/drawing/2014/main" id="{4C47C22C-2B12-4520-990C-6E51D6CB7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434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Rectangle 91">
              <a:extLst>
                <a:ext uri="{FF2B5EF4-FFF2-40B4-BE49-F238E27FC236}">
                  <a16:creationId xmlns:a16="http://schemas.microsoft.com/office/drawing/2014/main" id="{AF49CAD7-9026-4D9D-86A5-6B3A8CE4C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647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Rectangle 91">
              <a:extLst>
                <a:ext uri="{FF2B5EF4-FFF2-40B4-BE49-F238E27FC236}">
                  <a16:creationId xmlns:a16="http://schemas.microsoft.com/office/drawing/2014/main" id="{037FAF85-F21A-4D5E-BA26-87DF2ACDC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398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Rectangle 91">
              <a:extLst>
                <a:ext uri="{FF2B5EF4-FFF2-40B4-BE49-F238E27FC236}">
                  <a16:creationId xmlns:a16="http://schemas.microsoft.com/office/drawing/2014/main" id="{1A43F7F0-E6D0-4A6A-A2FA-295C5FF30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Rectangle 91">
              <a:extLst>
                <a:ext uri="{FF2B5EF4-FFF2-40B4-BE49-F238E27FC236}">
                  <a16:creationId xmlns:a16="http://schemas.microsoft.com/office/drawing/2014/main" id="{1A79EB95-8091-4353-BA2E-9203AE704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615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Rectangle 91">
              <a:extLst>
                <a:ext uri="{FF2B5EF4-FFF2-40B4-BE49-F238E27FC236}">
                  <a16:creationId xmlns:a16="http://schemas.microsoft.com/office/drawing/2014/main" id="{22507AF3-29A7-4572-84B2-F7A17A0F8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062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文本框 6">
              <a:extLst>
                <a:ext uri="{FF2B5EF4-FFF2-40B4-BE49-F238E27FC236}">
                  <a16:creationId xmlns:a16="http://schemas.microsoft.com/office/drawing/2014/main" id="{BF538E2C-3793-43E7-AF66-2A09B2A5C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3" name="文本框 58">
              <a:extLst>
                <a:ext uri="{FF2B5EF4-FFF2-40B4-BE49-F238E27FC236}">
                  <a16:creationId xmlns:a16="http://schemas.microsoft.com/office/drawing/2014/main" id="{51B28EAC-445B-4A60-9BC6-066C1BB5C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93461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4" name="文本框 65">
              <a:extLst>
                <a:ext uri="{FF2B5EF4-FFF2-40B4-BE49-F238E27FC236}">
                  <a16:creationId xmlns:a16="http://schemas.microsoft.com/office/drawing/2014/main" id="{98B729E8-9F23-44E0-AB41-0A10C3904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931441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5" name="文本框 70">
              <a:extLst>
                <a:ext uri="{FF2B5EF4-FFF2-40B4-BE49-F238E27FC236}">
                  <a16:creationId xmlns:a16="http://schemas.microsoft.com/office/drawing/2014/main" id="{657FECF5-6C76-4596-BF5F-13F882A833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929854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6" name="文本框 72">
              <a:extLst>
                <a:ext uri="{FF2B5EF4-FFF2-40B4-BE49-F238E27FC236}">
                  <a16:creationId xmlns:a16="http://schemas.microsoft.com/office/drawing/2014/main" id="{2ADD76E2-B12C-4E21-BF8A-1ED095A200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92191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7" name="文本框 73">
              <a:extLst>
                <a:ext uri="{FF2B5EF4-FFF2-40B4-BE49-F238E27FC236}">
                  <a16:creationId xmlns:a16="http://schemas.microsoft.com/office/drawing/2014/main" id="{BAC1CF8D-572D-4AFF-ACFF-FC4DF5C5BB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8" name="文本框 74">
              <a:extLst>
                <a:ext uri="{FF2B5EF4-FFF2-40B4-BE49-F238E27FC236}">
                  <a16:creationId xmlns:a16="http://schemas.microsoft.com/office/drawing/2014/main" id="{F3BFB979-4CA1-4D4C-8E5D-E8CF6618E1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939379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99" name="文本框 75">
              <a:extLst>
                <a:ext uri="{FF2B5EF4-FFF2-40B4-BE49-F238E27FC236}">
                  <a16:creationId xmlns:a16="http://schemas.microsoft.com/office/drawing/2014/main" id="{FB9B8A91-D015-4812-8C94-57DCF95830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00" name="文本框 75">
              <a:extLst>
                <a:ext uri="{FF2B5EF4-FFF2-40B4-BE49-F238E27FC236}">
                  <a16:creationId xmlns:a16="http://schemas.microsoft.com/office/drawing/2014/main" id="{8F48DB60-0E70-4CB6-BC7E-76054F0F5B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AE339F4F-6B18-481A-B152-A68D05BF40A4}"/>
              </a:ext>
            </a:extLst>
          </p:cNvPr>
          <p:cNvGrpSpPr/>
          <p:nvPr/>
        </p:nvGrpSpPr>
        <p:grpSpPr>
          <a:xfrm>
            <a:off x="991236" y="917625"/>
            <a:ext cx="3983864" cy="3587093"/>
            <a:chOff x="991236" y="799487"/>
            <a:chExt cx="3983864" cy="3587093"/>
          </a:xfrm>
        </p:grpSpPr>
        <p:cxnSp>
          <p:nvCxnSpPr>
            <p:cNvPr id="102" name="直接连接符 91">
              <a:extLst>
                <a:ext uri="{FF2B5EF4-FFF2-40B4-BE49-F238E27FC236}">
                  <a16:creationId xmlns:a16="http://schemas.microsoft.com/office/drawing/2014/main" id="{1178260A-25D2-4050-A1D7-DF7D059D46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94828" y="3582989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直接连接符 91">
              <a:extLst>
                <a:ext uri="{FF2B5EF4-FFF2-40B4-BE49-F238E27FC236}">
                  <a16:creationId xmlns:a16="http://schemas.microsoft.com/office/drawing/2014/main" id="{6B777EA1-9264-488E-9486-8136F4B74C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1393032" y="3978117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直接连接符 91">
              <a:extLst>
                <a:ext uri="{FF2B5EF4-FFF2-40B4-BE49-F238E27FC236}">
                  <a16:creationId xmlns:a16="http://schemas.microsoft.com/office/drawing/2014/main" id="{818C29EE-548D-4427-AC3A-0CCC63FFCF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2187638" y="3184279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直接连接符 91">
              <a:extLst>
                <a:ext uri="{FF2B5EF4-FFF2-40B4-BE49-F238E27FC236}">
                  <a16:creationId xmlns:a16="http://schemas.microsoft.com/office/drawing/2014/main" id="{B1F1E8E4-80F7-462B-B368-D5C2C70589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596198" y="2786539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直接连接符 91">
              <a:extLst>
                <a:ext uri="{FF2B5EF4-FFF2-40B4-BE49-F238E27FC236}">
                  <a16:creationId xmlns:a16="http://schemas.microsoft.com/office/drawing/2014/main" id="{26E73334-EAF9-4F65-BE25-AC9E9ACE62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2985929" y="2386102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直接连接符 91">
              <a:extLst>
                <a:ext uri="{FF2B5EF4-FFF2-40B4-BE49-F238E27FC236}">
                  <a16:creationId xmlns:a16="http://schemas.microsoft.com/office/drawing/2014/main" id="{95FC29F7-C70A-4297-B292-2F5BEDB124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78200" y="1995172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直接连接符 91">
              <a:extLst>
                <a:ext uri="{FF2B5EF4-FFF2-40B4-BE49-F238E27FC236}">
                  <a16:creationId xmlns:a16="http://schemas.microsoft.com/office/drawing/2014/main" id="{C071BEDD-9B59-47F3-900F-68EDC84204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3774598" y="1592104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直接连接符 91">
              <a:extLst>
                <a:ext uri="{FF2B5EF4-FFF2-40B4-BE49-F238E27FC236}">
                  <a16:creationId xmlns:a16="http://schemas.microsoft.com/office/drawing/2014/main" id="{52D2FE5E-147E-4B0C-AE14-F4F8F2E7E45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75000" y="1200785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0" name="直接连接符 91">
              <a:extLst>
                <a:ext uri="{FF2B5EF4-FFF2-40B4-BE49-F238E27FC236}">
                  <a16:creationId xmlns:a16="http://schemas.microsoft.com/office/drawing/2014/main" id="{ADB11093-CB96-458A-A71C-1BF9C2BB53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4568667" y="799639"/>
              <a:ext cx="0" cy="80359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直接连接符 91">
              <a:extLst>
                <a:ext uri="{FF2B5EF4-FFF2-40B4-BE49-F238E27FC236}">
                  <a16:creationId xmlns:a16="http://schemas.microsoft.com/office/drawing/2014/main" id="{1006D5E1-6F2B-4F7A-B768-7341517FBA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75100" y="799487"/>
              <a:ext cx="0" cy="41209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2" name="矩形 111">
            <a:extLst>
              <a:ext uri="{FF2B5EF4-FFF2-40B4-BE49-F238E27FC236}">
                <a16:creationId xmlns:a16="http://schemas.microsoft.com/office/drawing/2014/main" id="{BBBD46FA-8B97-4458-8D8F-E454DB1DF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1311938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FF491136-BB59-4075-A6E9-C483A3E1B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5" y="1313526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FB4C3590-0562-4EDA-9028-FAFD6751A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259" y="1722047"/>
            <a:ext cx="806450" cy="398463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2E0B01A3-BB39-4B4A-870D-340E628E0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744" y="1714456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2971FE4C-B91E-4A3E-9D59-6B9634234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2170" y="2117319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D38ACC5E-0279-431D-8802-D2F9F830B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438" y="2116448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D3B1E5D7-70B5-4206-81C4-4426A4BE2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114" y="2501376"/>
            <a:ext cx="811213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17D2BEAD-D0B5-4FA5-A792-1B18EEDCF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4990" y="2507315"/>
            <a:ext cx="806450" cy="398463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EC4392F1-294C-4EC0-B5DE-A39041A39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585" y="2904159"/>
            <a:ext cx="811213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77A5AAF1-5174-4298-A720-54BA12779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2919507"/>
            <a:ext cx="806450" cy="398463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EA491394-B45A-410A-9D30-412C1674D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662" y="3301253"/>
            <a:ext cx="811213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097BE9AF-677C-4C33-BC32-926A7489C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67" y="3300797"/>
            <a:ext cx="806450" cy="398463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B4F861D-C75E-47D1-8D1C-016DDFAD6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867" y="3696773"/>
            <a:ext cx="811213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5A198FA-9BFB-4CAB-8B26-31C41C84B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6730" y="3720175"/>
            <a:ext cx="811213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92B93FF5-F9C4-40C7-9B42-37B4B853B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43" y="922864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0786F15D-003E-4D2C-B46A-3B1D78044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8305" y="926514"/>
            <a:ext cx="806450" cy="396875"/>
          </a:xfrm>
          <a:prstGeom prst="rect">
            <a:avLst/>
          </a:prstGeom>
          <a:solidFill>
            <a:srgbClr val="FF00FF">
              <a:alpha val="4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AC276456-062D-4079-97DB-00CAC846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410" y="411510"/>
            <a:ext cx="6062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左右两边算式的加数交换了位置，和不变。</a:t>
            </a:r>
          </a:p>
        </p:txBody>
      </p:sp>
      <p:pic>
        <p:nvPicPr>
          <p:cNvPr id="129" name="图片 71">
            <a:extLst>
              <a:ext uri="{FF2B5EF4-FFF2-40B4-BE49-F238E27FC236}">
                <a16:creationId xmlns:a16="http://schemas.microsoft.com/office/drawing/2014/main" id="{74E7B063-5BE9-43E8-8856-FDAEE8977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8344" y="2715766"/>
            <a:ext cx="1380908" cy="235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对话气泡: 圆角矩形 129">
            <a:extLst>
              <a:ext uri="{FF2B5EF4-FFF2-40B4-BE49-F238E27FC236}">
                <a16:creationId xmlns:a16="http://schemas.microsoft.com/office/drawing/2014/main" id="{4D81F585-BCBE-4552-8F73-236940DE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7925" y="3273244"/>
            <a:ext cx="3406775" cy="1531938"/>
          </a:xfrm>
          <a:prstGeom prst="wedgeRoundRectCallout">
            <a:avLst>
              <a:gd name="adj1" fmla="val 58703"/>
              <a:gd name="adj2" fmla="val -40105"/>
              <a:gd name="adj3" fmla="val 16667"/>
            </a:avLst>
          </a:prstGeom>
          <a:solidFill>
            <a:schemeClr val="bg1"/>
          </a:solidFill>
          <a:ln w="12700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看看这些交换了加数的算式的位置，能发现什么规律？</a:t>
            </a:r>
          </a:p>
        </p:txBody>
      </p:sp>
    </p:spTree>
    <p:extLst>
      <p:ext uri="{BB962C8B-B14F-4D97-AF65-F5344CB8AC3E}">
        <p14:creationId xmlns:p14="http://schemas.microsoft.com/office/powerpoint/2010/main" val="246536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1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6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7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0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1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5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09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0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14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28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33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4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52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3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/>
      <p:bldP spid="1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组合 270">
            <a:extLst>
              <a:ext uri="{FF2B5EF4-FFF2-40B4-BE49-F238E27FC236}">
                <a16:creationId xmlns:a16="http://schemas.microsoft.com/office/drawing/2014/main" id="{E7F36540-6223-4FD3-AF34-A186522CF71B}"/>
              </a:ext>
            </a:extLst>
          </p:cNvPr>
          <p:cNvGrpSpPr/>
          <p:nvPr/>
        </p:nvGrpSpPr>
        <p:grpSpPr>
          <a:xfrm>
            <a:off x="996950" y="790913"/>
            <a:ext cx="7159560" cy="423863"/>
            <a:chOff x="996950" y="915566"/>
            <a:chExt cx="7159560" cy="423863"/>
          </a:xfrm>
        </p:grpSpPr>
        <p:sp>
          <p:nvSpPr>
            <p:cNvPr id="272" name="Rectangle 91">
              <a:extLst>
                <a:ext uri="{FF2B5EF4-FFF2-40B4-BE49-F238E27FC236}">
                  <a16:creationId xmlns:a16="http://schemas.microsoft.com/office/drawing/2014/main" id="{57F90EF9-8395-4393-AA84-9F5100F5D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4401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3" name="Rectangle 91">
              <a:extLst>
                <a:ext uri="{FF2B5EF4-FFF2-40B4-BE49-F238E27FC236}">
                  <a16:creationId xmlns:a16="http://schemas.microsoft.com/office/drawing/2014/main" id="{7834464A-FD52-4A83-B56A-F22BAA50E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748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4" name="Rectangle 91">
              <a:extLst>
                <a:ext uri="{FF2B5EF4-FFF2-40B4-BE49-F238E27FC236}">
                  <a16:creationId xmlns:a16="http://schemas.microsoft.com/office/drawing/2014/main" id="{4195E64D-DCF7-49A9-9ED9-F1BADBAEA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301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5" name="Rectangle 91">
              <a:extLst>
                <a:ext uri="{FF2B5EF4-FFF2-40B4-BE49-F238E27FC236}">
                  <a16:creationId xmlns:a16="http://schemas.microsoft.com/office/drawing/2014/main" id="{4F1CC748-A8EC-4435-A4EE-C354D21B0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434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" name="Rectangle 91">
              <a:extLst>
                <a:ext uri="{FF2B5EF4-FFF2-40B4-BE49-F238E27FC236}">
                  <a16:creationId xmlns:a16="http://schemas.microsoft.com/office/drawing/2014/main" id="{1478B70E-A862-4A2E-A6A2-ACC1E85E0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647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" name="Rectangle 91">
              <a:extLst>
                <a:ext uri="{FF2B5EF4-FFF2-40B4-BE49-F238E27FC236}">
                  <a16:creationId xmlns:a16="http://schemas.microsoft.com/office/drawing/2014/main" id="{1E9643FF-5682-4692-B598-A43C2F3C5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398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8" name="Rectangle 91">
              <a:extLst>
                <a:ext uri="{FF2B5EF4-FFF2-40B4-BE49-F238E27FC236}">
                  <a16:creationId xmlns:a16="http://schemas.microsoft.com/office/drawing/2014/main" id="{6E8FF5D6-05E8-449C-B688-6713D5329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9" name="Rectangle 91">
              <a:extLst>
                <a:ext uri="{FF2B5EF4-FFF2-40B4-BE49-F238E27FC236}">
                  <a16:creationId xmlns:a16="http://schemas.microsoft.com/office/drawing/2014/main" id="{451F7332-21B1-4DD3-9CCF-CEA01E04B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615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0" name="Rectangle 91">
              <a:extLst>
                <a:ext uri="{FF2B5EF4-FFF2-40B4-BE49-F238E27FC236}">
                  <a16:creationId xmlns:a16="http://schemas.microsoft.com/office/drawing/2014/main" id="{3B9FD970-EC8D-4A19-9EA1-F4CEDB326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062" y="925875"/>
              <a:ext cx="798448" cy="399124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1" name="文本框 6">
              <a:extLst>
                <a:ext uri="{FF2B5EF4-FFF2-40B4-BE49-F238E27FC236}">
                  <a16:creationId xmlns:a16="http://schemas.microsoft.com/office/drawing/2014/main" id="{37E8A32D-3B1A-4376-8ED3-1A9A282C5B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58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9 + 1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2" name="文本框 58">
              <a:extLst>
                <a:ext uri="{FF2B5EF4-FFF2-40B4-BE49-F238E27FC236}">
                  <a16:creationId xmlns:a16="http://schemas.microsoft.com/office/drawing/2014/main" id="{B64236B4-871D-42D8-9EAA-3D5E24680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925" y="93461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8 + 2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3" name="文本框 65">
              <a:extLst>
                <a:ext uri="{FF2B5EF4-FFF2-40B4-BE49-F238E27FC236}">
                  <a16:creationId xmlns:a16="http://schemas.microsoft.com/office/drawing/2014/main" id="{46C10F87-A229-4646-92FD-45F9A03460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388" y="931441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7 + 3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4" name="文本框 70">
              <a:extLst>
                <a:ext uri="{FF2B5EF4-FFF2-40B4-BE49-F238E27FC236}">
                  <a16:creationId xmlns:a16="http://schemas.microsoft.com/office/drawing/2014/main" id="{40218542-C43C-4404-A7FD-B7F1BA5122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850" y="929854"/>
              <a:ext cx="76041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6 + 4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5" name="文本框 72">
              <a:extLst>
                <a:ext uri="{FF2B5EF4-FFF2-40B4-BE49-F238E27FC236}">
                  <a16:creationId xmlns:a16="http://schemas.microsoft.com/office/drawing/2014/main" id="{583C7843-9BB5-44EF-B987-2D2B2EA96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763" y="921916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5 + 5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6" name="文本框 73">
              <a:extLst>
                <a:ext uri="{FF2B5EF4-FFF2-40B4-BE49-F238E27FC236}">
                  <a16:creationId xmlns:a16="http://schemas.microsoft.com/office/drawing/2014/main" id="{5BB91C44-E4DC-4593-8770-FE5ACE9AB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038" y="925091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4 + 6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7" name="文本框 74">
              <a:extLst>
                <a:ext uri="{FF2B5EF4-FFF2-40B4-BE49-F238E27FC236}">
                  <a16:creationId xmlns:a16="http://schemas.microsoft.com/office/drawing/2014/main" id="{E188E518-E401-443B-83CA-C3EA6C7E0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3263" y="939379"/>
              <a:ext cx="7604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3 + 7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8" name="文本框 75">
              <a:extLst>
                <a:ext uri="{FF2B5EF4-FFF2-40B4-BE49-F238E27FC236}">
                  <a16:creationId xmlns:a16="http://schemas.microsoft.com/office/drawing/2014/main" id="{DF96E2B8-E299-492B-8F7C-8A57C68D4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538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2 + 8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289" name="文本框 75">
              <a:extLst>
                <a:ext uri="{FF2B5EF4-FFF2-40B4-BE49-F238E27FC236}">
                  <a16:creationId xmlns:a16="http://schemas.microsoft.com/office/drawing/2014/main" id="{E42FED0D-AC53-45C5-9208-EAA1C2A3D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421" y="915566"/>
              <a:ext cx="758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000" dirty="0">
                  <a:latin typeface="Arial" panose="020B0604020202020204" pitchFamily="34" charset="0"/>
                </a:rPr>
                <a:t>1 + 9</a:t>
              </a:r>
              <a:endParaRPr lang="zh-CN" altLang="en-US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386" name="Group 37">
            <a:extLst>
              <a:ext uri="{FF2B5EF4-FFF2-40B4-BE49-F238E27FC236}">
                <a16:creationId xmlns:a16="http://schemas.microsoft.com/office/drawing/2014/main" id="{894C0799-5E83-4BBF-8A45-8639293FA869}"/>
              </a:ext>
            </a:extLst>
          </p:cNvPr>
          <p:cNvGrpSpPr>
            <a:grpSpLocks/>
          </p:cNvGrpSpPr>
          <p:nvPr/>
        </p:nvGrpSpPr>
        <p:grpSpPr bwMode="auto">
          <a:xfrm>
            <a:off x="996950" y="1200150"/>
            <a:ext cx="6361113" cy="3179763"/>
            <a:chOff x="1114" y="1707"/>
            <a:chExt cx="2884" cy="1442"/>
          </a:xfrm>
        </p:grpSpPr>
        <p:grpSp>
          <p:nvGrpSpPr>
            <p:cNvPr id="16433" name="Group 38">
              <a:extLst>
                <a:ext uri="{FF2B5EF4-FFF2-40B4-BE49-F238E27FC236}">
                  <a16:creationId xmlns:a16="http://schemas.microsoft.com/office/drawing/2014/main" id="{35A29E52-A93A-4B51-8DDC-9362FF1544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1707"/>
              <a:ext cx="367" cy="360"/>
              <a:chOff x="3275" y="1707"/>
              <a:chExt cx="367" cy="360"/>
            </a:xfrm>
          </p:grpSpPr>
          <p:sp>
            <p:nvSpPr>
              <p:cNvPr id="16474" name="Rectangle 91">
                <a:extLst>
                  <a:ext uri="{FF2B5EF4-FFF2-40B4-BE49-F238E27FC236}">
                    <a16:creationId xmlns:a16="http://schemas.microsoft.com/office/drawing/2014/main" id="{D93B3E56-2C2E-4182-AAD0-14204E5E4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75" name="Rectangle 91">
                <a:extLst>
                  <a:ext uri="{FF2B5EF4-FFF2-40B4-BE49-F238E27FC236}">
                    <a16:creationId xmlns:a16="http://schemas.microsoft.com/office/drawing/2014/main" id="{30CFB58E-7CFA-4B24-A011-2CDEC78CE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0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434" name="Rectangle 91">
              <a:extLst>
                <a:ext uri="{FF2B5EF4-FFF2-40B4-BE49-F238E27FC236}">
                  <a16:creationId xmlns:a16="http://schemas.microsoft.com/office/drawing/2014/main" id="{BDB7C432-CB3C-4B8D-BB83-AC57FCDA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1707"/>
              <a:ext cx="362" cy="181"/>
            </a:xfrm>
            <a:prstGeom prst="rect">
              <a:avLst/>
            </a:prstGeom>
            <a:solidFill>
              <a:srgbClr val="AFD7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6435" name="Group 42">
              <a:extLst>
                <a:ext uri="{FF2B5EF4-FFF2-40B4-BE49-F238E27FC236}">
                  <a16:creationId xmlns:a16="http://schemas.microsoft.com/office/drawing/2014/main" id="{71F30F83-700F-4233-B211-13881710D3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7" y="1707"/>
              <a:ext cx="362" cy="541"/>
              <a:chOff x="2917" y="1707"/>
              <a:chExt cx="362" cy="541"/>
            </a:xfrm>
          </p:grpSpPr>
          <p:sp>
            <p:nvSpPr>
              <p:cNvPr id="16471" name="Rectangle 91">
                <a:extLst>
                  <a:ext uri="{FF2B5EF4-FFF2-40B4-BE49-F238E27FC236}">
                    <a16:creationId xmlns:a16="http://schemas.microsoft.com/office/drawing/2014/main" id="{430AB1B5-2F8C-449F-B4DD-6978F041C4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72" name="Rectangle 91">
                <a:extLst>
                  <a:ext uri="{FF2B5EF4-FFF2-40B4-BE49-F238E27FC236}">
                    <a16:creationId xmlns:a16="http://schemas.microsoft.com/office/drawing/2014/main" id="{93A185E5-61CA-4C57-B0B3-8C8A3F868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73" name="Rectangle 91">
                <a:extLst>
                  <a:ext uri="{FF2B5EF4-FFF2-40B4-BE49-F238E27FC236}">
                    <a16:creationId xmlns:a16="http://schemas.microsoft.com/office/drawing/2014/main" id="{93C00DC2-4BD0-4A9D-8ED8-DF2AC0909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436" name="Group 46">
              <a:extLst>
                <a:ext uri="{FF2B5EF4-FFF2-40B4-BE49-F238E27FC236}">
                  <a16:creationId xmlns:a16="http://schemas.microsoft.com/office/drawing/2014/main" id="{911B4230-9045-4F64-85D1-5849062C94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" y="1707"/>
              <a:ext cx="362" cy="722"/>
              <a:chOff x="2555" y="1707"/>
              <a:chExt cx="362" cy="722"/>
            </a:xfrm>
          </p:grpSpPr>
          <p:sp>
            <p:nvSpPr>
              <p:cNvPr id="16467" name="Rectangle 91">
                <a:extLst>
                  <a:ext uri="{FF2B5EF4-FFF2-40B4-BE49-F238E27FC236}">
                    <a16:creationId xmlns:a16="http://schemas.microsoft.com/office/drawing/2014/main" id="{F5994BBA-0DA1-412C-BB11-FC48742FE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8" name="Rectangle 91">
                <a:extLst>
                  <a:ext uri="{FF2B5EF4-FFF2-40B4-BE49-F238E27FC236}">
                    <a16:creationId xmlns:a16="http://schemas.microsoft.com/office/drawing/2014/main" id="{9688D86F-AEE6-4EFF-8A0B-46883E1F2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9" name="Rectangle 91">
                <a:extLst>
                  <a:ext uri="{FF2B5EF4-FFF2-40B4-BE49-F238E27FC236}">
                    <a16:creationId xmlns:a16="http://schemas.microsoft.com/office/drawing/2014/main" id="{E0F9BB46-DA7D-434D-8561-9D4EB796F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70" name="Rectangle 91">
                <a:extLst>
                  <a:ext uri="{FF2B5EF4-FFF2-40B4-BE49-F238E27FC236}">
                    <a16:creationId xmlns:a16="http://schemas.microsoft.com/office/drawing/2014/main" id="{A2A6CD5E-F8FF-47F7-8A23-1ACEEEE34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437" name="Group 51">
              <a:extLst>
                <a:ext uri="{FF2B5EF4-FFF2-40B4-BE49-F238E27FC236}">
                  <a16:creationId xmlns:a16="http://schemas.microsoft.com/office/drawing/2014/main" id="{4294D22F-A639-4A97-8BF6-4F55DD3DD2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" y="1707"/>
              <a:ext cx="370" cy="1082"/>
              <a:chOff x="1828" y="1707"/>
              <a:chExt cx="370" cy="1082"/>
            </a:xfrm>
          </p:grpSpPr>
          <p:sp>
            <p:nvSpPr>
              <p:cNvPr id="16461" name="Rectangle 91">
                <a:extLst>
                  <a:ext uri="{FF2B5EF4-FFF2-40B4-BE49-F238E27FC236}">
                    <a16:creationId xmlns:a16="http://schemas.microsoft.com/office/drawing/2014/main" id="{D276F7A7-C1E9-43DE-8528-052C095C5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2" name="Rectangle 91">
                <a:extLst>
                  <a:ext uri="{FF2B5EF4-FFF2-40B4-BE49-F238E27FC236}">
                    <a16:creationId xmlns:a16="http://schemas.microsoft.com/office/drawing/2014/main" id="{AB78DD73-88B3-4E68-87CF-182FA56A0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3" name="Rectangle 91">
                <a:extLst>
                  <a:ext uri="{FF2B5EF4-FFF2-40B4-BE49-F238E27FC236}">
                    <a16:creationId xmlns:a16="http://schemas.microsoft.com/office/drawing/2014/main" id="{D544B40C-A664-4E3E-A4D6-15FE1FB47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4" name="Rectangle 91">
                <a:extLst>
                  <a:ext uri="{FF2B5EF4-FFF2-40B4-BE49-F238E27FC236}">
                    <a16:creationId xmlns:a16="http://schemas.microsoft.com/office/drawing/2014/main" id="{79E50231-A49A-4FFD-8939-A85709F9C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5" name="Rectangle 91">
                <a:extLst>
                  <a:ext uri="{FF2B5EF4-FFF2-40B4-BE49-F238E27FC236}">
                    <a16:creationId xmlns:a16="http://schemas.microsoft.com/office/drawing/2014/main" id="{91BDE8F0-11AD-4B14-AC76-61AE6DE83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6" name="Rectangle 91">
                <a:extLst>
                  <a:ext uri="{FF2B5EF4-FFF2-40B4-BE49-F238E27FC236}">
                    <a16:creationId xmlns:a16="http://schemas.microsoft.com/office/drawing/2014/main" id="{AB9236EF-0BE7-409F-8737-2DFC44DCE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438" name="Group 58">
              <a:extLst>
                <a:ext uri="{FF2B5EF4-FFF2-40B4-BE49-F238E27FC236}">
                  <a16:creationId xmlns:a16="http://schemas.microsoft.com/office/drawing/2014/main" id="{ED41447F-0509-4991-AB28-6A224EFEDC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2" y="1707"/>
              <a:ext cx="362" cy="901"/>
              <a:chOff x="2192" y="1707"/>
              <a:chExt cx="362" cy="901"/>
            </a:xfrm>
          </p:grpSpPr>
          <p:sp>
            <p:nvSpPr>
              <p:cNvPr id="16456" name="Rectangle 91">
                <a:extLst>
                  <a:ext uri="{FF2B5EF4-FFF2-40B4-BE49-F238E27FC236}">
                    <a16:creationId xmlns:a16="http://schemas.microsoft.com/office/drawing/2014/main" id="{52DD3574-A793-47EE-94C6-302072F0E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7" name="Rectangle 91">
                <a:extLst>
                  <a:ext uri="{FF2B5EF4-FFF2-40B4-BE49-F238E27FC236}">
                    <a16:creationId xmlns:a16="http://schemas.microsoft.com/office/drawing/2014/main" id="{2305C52A-D78C-4F34-AE2E-9FFCE29B33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8" name="Rectangle 91">
                <a:extLst>
                  <a:ext uri="{FF2B5EF4-FFF2-40B4-BE49-F238E27FC236}">
                    <a16:creationId xmlns:a16="http://schemas.microsoft.com/office/drawing/2014/main" id="{481BFF30-4147-4D07-A56C-3BF3EF9A9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9" name="Rectangle 91">
                <a:extLst>
                  <a:ext uri="{FF2B5EF4-FFF2-40B4-BE49-F238E27FC236}">
                    <a16:creationId xmlns:a16="http://schemas.microsoft.com/office/drawing/2014/main" id="{29467BBC-8324-4217-9AC6-72F39E7E1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60" name="Rectangle 91">
                <a:extLst>
                  <a:ext uri="{FF2B5EF4-FFF2-40B4-BE49-F238E27FC236}">
                    <a16:creationId xmlns:a16="http://schemas.microsoft.com/office/drawing/2014/main" id="{F16D52B1-467F-4A33-B70F-B41D1C7CF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439" name="Group 64">
              <a:extLst>
                <a:ext uri="{FF2B5EF4-FFF2-40B4-BE49-F238E27FC236}">
                  <a16:creationId xmlns:a16="http://schemas.microsoft.com/office/drawing/2014/main" id="{0D69F1DC-BE78-45AF-AFF6-BE257A068D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1707"/>
              <a:ext cx="362" cy="1261"/>
              <a:chOff x="1476" y="1707"/>
              <a:chExt cx="362" cy="1261"/>
            </a:xfrm>
          </p:grpSpPr>
          <p:sp>
            <p:nvSpPr>
              <p:cNvPr id="16449" name="Rectangle 91">
                <a:extLst>
                  <a:ext uri="{FF2B5EF4-FFF2-40B4-BE49-F238E27FC236}">
                    <a16:creationId xmlns:a16="http://schemas.microsoft.com/office/drawing/2014/main" id="{5D0874F7-FAF4-49F7-93CD-D624687566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0" name="Rectangle 91">
                <a:extLst>
                  <a:ext uri="{FF2B5EF4-FFF2-40B4-BE49-F238E27FC236}">
                    <a16:creationId xmlns:a16="http://schemas.microsoft.com/office/drawing/2014/main" id="{4FC2571A-4FC9-4296-A92B-430B13E5A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1" name="Rectangle 91">
                <a:extLst>
                  <a:ext uri="{FF2B5EF4-FFF2-40B4-BE49-F238E27FC236}">
                    <a16:creationId xmlns:a16="http://schemas.microsoft.com/office/drawing/2014/main" id="{8596EBD9-0C1A-4F39-80F9-5AC2C6FAB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2" name="Rectangle 91">
                <a:extLst>
                  <a:ext uri="{FF2B5EF4-FFF2-40B4-BE49-F238E27FC236}">
                    <a16:creationId xmlns:a16="http://schemas.microsoft.com/office/drawing/2014/main" id="{7D375481-D3FB-4418-850F-C7F53DE1C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3" name="Rectangle 91">
                <a:extLst>
                  <a:ext uri="{FF2B5EF4-FFF2-40B4-BE49-F238E27FC236}">
                    <a16:creationId xmlns:a16="http://schemas.microsoft.com/office/drawing/2014/main" id="{0B4D8482-2DB4-4DF7-8E12-4AEFE79D5C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4" name="Rectangle 91">
                <a:extLst>
                  <a:ext uri="{FF2B5EF4-FFF2-40B4-BE49-F238E27FC236}">
                    <a16:creationId xmlns:a16="http://schemas.microsoft.com/office/drawing/2014/main" id="{93228F4C-AF15-4C5D-B0CF-EE3CB5F21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55" name="Rectangle 91">
                <a:extLst>
                  <a:ext uri="{FF2B5EF4-FFF2-40B4-BE49-F238E27FC236}">
                    <a16:creationId xmlns:a16="http://schemas.microsoft.com/office/drawing/2014/main" id="{2DBFEF14-121E-4B95-93EB-188D4406E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440" name="Group 72">
              <a:extLst>
                <a:ext uri="{FF2B5EF4-FFF2-40B4-BE49-F238E27FC236}">
                  <a16:creationId xmlns:a16="http://schemas.microsoft.com/office/drawing/2014/main" id="{447F493F-2727-4B3E-9FE8-753F3161EC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4" y="1707"/>
              <a:ext cx="362" cy="1442"/>
              <a:chOff x="1114" y="1707"/>
              <a:chExt cx="362" cy="1442"/>
            </a:xfrm>
          </p:grpSpPr>
          <p:sp>
            <p:nvSpPr>
              <p:cNvPr id="16441" name="Rectangle 91">
                <a:extLst>
                  <a:ext uri="{FF2B5EF4-FFF2-40B4-BE49-F238E27FC236}">
                    <a16:creationId xmlns:a16="http://schemas.microsoft.com/office/drawing/2014/main" id="{3CC83137-672A-419B-B6BC-7D4D993104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70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2" name="Rectangle 91">
                <a:extLst>
                  <a:ext uri="{FF2B5EF4-FFF2-40B4-BE49-F238E27FC236}">
                    <a16:creationId xmlns:a16="http://schemas.microsoft.com/office/drawing/2014/main" id="{550DD6FB-2BBA-42D7-9D76-FCB9CFC1A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1886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3" name="Rectangle 91">
                <a:extLst>
                  <a:ext uri="{FF2B5EF4-FFF2-40B4-BE49-F238E27FC236}">
                    <a16:creationId xmlns:a16="http://schemas.microsoft.com/office/drawing/2014/main" id="{DB3149F1-5484-451A-94FA-494A0A43A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06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4" name="Rectangle 91">
                <a:extLst>
                  <a:ext uri="{FF2B5EF4-FFF2-40B4-BE49-F238E27FC236}">
                    <a16:creationId xmlns:a16="http://schemas.microsoft.com/office/drawing/2014/main" id="{729E7B69-1847-418F-B09B-3ED53F9B2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24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5" name="Rectangle 91">
                <a:extLst>
                  <a:ext uri="{FF2B5EF4-FFF2-40B4-BE49-F238E27FC236}">
                    <a16:creationId xmlns:a16="http://schemas.microsoft.com/office/drawing/2014/main" id="{623EBA52-4AE3-4C91-9346-555F30A42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42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6" name="Rectangle 91">
                <a:extLst>
                  <a:ext uri="{FF2B5EF4-FFF2-40B4-BE49-F238E27FC236}">
                    <a16:creationId xmlns:a16="http://schemas.microsoft.com/office/drawing/2014/main" id="{64FF380D-184F-45F4-8D3E-7917CC46D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60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7" name="Rectangle 91">
                <a:extLst>
                  <a:ext uri="{FF2B5EF4-FFF2-40B4-BE49-F238E27FC236}">
                    <a16:creationId xmlns:a16="http://schemas.microsoft.com/office/drawing/2014/main" id="{E0930E97-0678-4598-AEF1-DAC8B5130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787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448" name="Rectangle 91">
                <a:extLst>
                  <a:ext uri="{FF2B5EF4-FFF2-40B4-BE49-F238E27FC236}">
                    <a16:creationId xmlns:a16="http://schemas.microsoft.com/office/drawing/2014/main" id="{B3A49C61-022B-4DEF-AF92-F7EB8B57C6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" y="2968"/>
                <a:ext cx="362" cy="181"/>
              </a:xfrm>
              <a:prstGeom prst="rect">
                <a:avLst/>
              </a:prstGeom>
              <a:solidFill>
                <a:srgbClr val="AFD7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6387" name="文本框 45">
            <a:extLst>
              <a:ext uri="{FF2B5EF4-FFF2-40B4-BE49-F238E27FC236}">
                <a16:creationId xmlns:a16="http://schemas.microsoft.com/office/drawing/2014/main" id="{665060C0-A204-457A-86D8-B2FBA0D4C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19697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+ 2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88" name="文本框 46">
            <a:extLst>
              <a:ext uri="{FF2B5EF4-FFF2-40B4-BE49-F238E27FC236}">
                <a16:creationId xmlns:a16="http://schemas.microsoft.com/office/drawing/2014/main" id="{B3A90C26-CD94-43D8-8685-45D701200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60655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+ 3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89" name="文本框 47">
            <a:extLst>
              <a:ext uri="{FF2B5EF4-FFF2-40B4-BE49-F238E27FC236}">
                <a16:creationId xmlns:a16="http://schemas.microsoft.com/office/drawing/2014/main" id="{2D26371F-CB13-43DC-9225-AF5562BE4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198755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0" name="文本框 48">
            <a:extLst>
              <a:ext uri="{FF2B5EF4-FFF2-40B4-BE49-F238E27FC236}">
                <a16:creationId xmlns:a16="http://schemas.microsoft.com/office/drawing/2014/main" id="{A5255B64-8127-48A9-BB25-E64D4D201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39871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1" name="文本框 49">
            <a:extLst>
              <a:ext uri="{FF2B5EF4-FFF2-40B4-BE49-F238E27FC236}">
                <a16:creationId xmlns:a16="http://schemas.microsoft.com/office/drawing/2014/main" id="{62227D60-17E7-4DC8-A022-99AD17368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280511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2" name="文本框 50">
            <a:extLst>
              <a:ext uri="{FF2B5EF4-FFF2-40B4-BE49-F238E27FC236}">
                <a16:creationId xmlns:a16="http://schemas.microsoft.com/office/drawing/2014/main" id="{AFBC6242-A29D-4CCD-92B7-702639196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319246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3" name="文本框 51">
            <a:extLst>
              <a:ext uri="{FF2B5EF4-FFF2-40B4-BE49-F238E27FC236}">
                <a16:creationId xmlns:a16="http://schemas.microsoft.com/office/drawing/2014/main" id="{24A446C5-C5AE-4409-8403-921533B15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58298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4" name="文本框 52">
            <a:extLst>
              <a:ext uri="{FF2B5EF4-FFF2-40B4-BE49-F238E27FC236}">
                <a16:creationId xmlns:a16="http://schemas.microsoft.com/office/drawing/2014/main" id="{BA97D333-D5AA-41D7-85FB-1EDEB3FEB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99573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9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5" name="文本框 53">
            <a:extLst>
              <a:ext uri="{FF2B5EF4-FFF2-40B4-BE49-F238E27FC236}">
                <a16:creationId xmlns:a16="http://schemas.microsoft.com/office/drawing/2014/main" id="{4876C2EF-43AC-407A-9E5D-A7DE3C7C5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206500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</a:rPr>
              <a:t>8 + 3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  <p:sp>
        <p:nvSpPr>
          <p:cNvPr id="16396" name="文本框 54">
            <a:extLst>
              <a:ext uri="{FF2B5EF4-FFF2-40B4-BE49-F238E27FC236}">
                <a16:creationId xmlns:a16="http://schemas.microsoft.com/office/drawing/2014/main" id="{028285D8-5470-4013-A622-1EE0CAF5C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160020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7" name="文本框 55">
            <a:extLst>
              <a:ext uri="{FF2B5EF4-FFF2-40B4-BE49-F238E27FC236}">
                <a16:creationId xmlns:a16="http://schemas.microsoft.com/office/drawing/2014/main" id="{1256D4B6-EE4A-4B50-8AB6-FC56FE7B6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200501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8" name="文本框 56">
            <a:extLst>
              <a:ext uri="{FF2B5EF4-FFF2-40B4-BE49-F238E27FC236}">
                <a16:creationId xmlns:a16="http://schemas.microsoft.com/office/drawing/2014/main" id="{02B510B5-B8E1-4203-AF27-135661431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88" y="2395538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399" name="文本框 57">
            <a:extLst>
              <a:ext uri="{FF2B5EF4-FFF2-40B4-BE49-F238E27FC236}">
                <a16:creationId xmlns:a16="http://schemas.microsoft.com/office/drawing/2014/main" id="{95F8DF69-1510-49BD-A498-FCAAE9391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280511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0" name="文本框 58">
            <a:extLst>
              <a:ext uri="{FF2B5EF4-FFF2-40B4-BE49-F238E27FC236}">
                <a16:creationId xmlns:a16="http://schemas.microsoft.com/office/drawing/2014/main" id="{0D809E2E-6355-4D7A-8E4D-A0044C77A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186113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1" name="文本框 59">
            <a:extLst>
              <a:ext uri="{FF2B5EF4-FFF2-40B4-BE49-F238E27FC236}">
                <a16:creationId xmlns:a16="http://schemas.microsoft.com/office/drawing/2014/main" id="{D62DE6F9-9BC7-46DD-9C68-B3E234BD0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3600450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8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2" name="文本框 60">
            <a:extLst>
              <a:ext uri="{FF2B5EF4-FFF2-40B4-BE49-F238E27FC236}">
                <a16:creationId xmlns:a16="http://schemas.microsoft.com/office/drawing/2014/main" id="{463CA519-A105-4588-9D3D-26D048811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120332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+ 4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3" name="文本框 61">
            <a:extLst>
              <a:ext uri="{FF2B5EF4-FFF2-40B4-BE49-F238E27FC236}">
                <a16:creationId xmlns:a16="http://schemas.microsoft.com/office/drawing/2014/main" id="{EDA3858D-E9DD-405C-9C78-2DDC9319D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60496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4" name="文本框 62">
            <a:extLst>
              <a:ext uri="{FF2B5EF4-FFF2-40B4-BE49-F238E27FC236}">
                <a16:creationId xmlns:a16="http://schemas.microsoft.com/office/drawing/2014/main" id="{9C56A023-3954-4AA4-AD70-465233309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00342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5" name="文本框 63">
            <a:extLst>
              <a:ext uri="{FF2B5EF4-FFF2-40B4-BE49-F238E27FC236}">
                <a16:creationId xmlns:a16="http://schemas.microsoft.com/office/drawing/2014/main" id="{EC03AD40-DFCF-45FA-859F-F6B24A19F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238442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6" name="文本框 64">
            <a:extLst>
              <a:ext uri="{FF2B5EF4-FFF2-40B4-BE49-F238E27FC236}">
                <a16:creationId xmlns:a16="http://schemas.microsoft.com/office/drawing/2014/main" id="{889AD66F-9F13-4C81-BB73-3AF9D3184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797175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7" name="文本框 65">
            <a:extLst>
              <a:ext uri="{FF2B5EF4-FFF2-40B4-BE49-F238E27FC236}">
                <a16:creationId xmlns:a16="http://schemas.microsoft.com/office/drawing/2014/main" id="{A67080D2-01D8-4E75-83F5-F468731F7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201738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+ 5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8" name="文本框 66">
            <a:extLst>
              <a:ext uri="{FF2B5EF4-FFF2-40B4-BE49-F238E27FC236}">
                <a16:creationId xmlns:a16="http://schemas.microsoft.com/office/drawing/2014/main" id="{7709833D-D5CB-4D33-9B48-68736A67D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159861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09" name="文本框 67">
            <a:extLst>
              <a:ext uri="{FF2B5EF4-FFF2-40B4-BE49-F238E27FC236}">
                <a16:creationId xmlns:a16="http://schemas.microsoft.com/office/drawing/2014/main" id="{27840AEE-14C0-4786-A1E6-C6D245FDE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119380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+ 6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0" name="文本框 68">
            <a:extLst>
              <a:ext uri="{FF2B5EF4-FFF2-40B4-BE49-F238E27FC236}">
                <a16:creationId xmlns:a16="http://schemas.microsoft.com/office/drawing/2014/main" id="{048010A5-ADAA-4328-BD1B-2BEAEC1E4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8" y="119697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1" name="文本框 69">
            <a:extLst>
              <a:ext uri="{FF2B5EF4-FFF2-40B4-BE49-F238E27FC236}">
                <a16:creationId xmlns:a16="http://schemas.microsoft.com/office/drawing/2014/main" id="{A636F011-AF6B-4A27-BE56-2EF9A7E69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3263" y="1211263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2" name="文本框 70">
            <a:extLst>
              <a:ext uri="{FF2B5EF4-FFF2-40B4-BE49-F238E27FC236}">
                <a16:creationId xmlns:a16="http://schemas.microsoft.com/office/drawing/2014/main" id="{F09C8843-12E0-4A60-AC69-7FC433F23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538" y="1187450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2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3" name="文本框 72">
            <a:extLst>
              <a:ext uri="{FF2B5EF4-FFF2-40B4-BE49-F238E27FC236}">
                <a16:creationId xmlns:a16="http://schemas.microsoft.com/office/drawing/2014/main" id="{C6E55732-EFEF-46B9-AEA4-2B3EDDEF1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178175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7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4" name="文本框 73">
            <a:extLst>
              <a:ext uri="{FF2B5EF4-FFF2-40B4-BE49-F238E27FC236}">
                <a16:creationId xmlns:a16="http://schemas.microsoft.com/office/drawing/2014/main" id="{EA061DCD-7A4C-43E4-8E86-85EA1A9BE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199548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5" name="文本框 74">
            <a:extLst>
              <a:ext uri="{FF2B5EF4-FFF2-40B4-BE49-F238E27FC236}">
                <a16:creationId xmlns:a16="http://schemas.microsoft.com/office/drawing/2014/main" id="{78FC35E9-735B-4B75-B491-7FCEB265C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38442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6" name="文本框 75">
            <a:extLst>
              <a:ext uri="{FF2B5EF4-FFF2-40B4-BE49-F238E27FC236}">
                <a16:creationId xmlns:a16="http://schemas.microsoft.com/office/drawing/2014/main" id="{AF81FEBF-48F3-42C5-B3D4-B0704C17D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279717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6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7" name="文本框 76">
            <a:extLst>
              <a:ext uri="{FF2B5EF4-FFF2-40B4-BE49-F238E27FC236}">
                <a16:creationId xmlns:a16="http://schemas.microsoft.com/office/drawing/2014/main" id="{B9A1CDB8-4BB4-45D6-9C59-BF00E8743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159702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+ 7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8" name="文本框 77">
            <a:extLst>
              <a:ext uri="{FF2B5EF4-FFF2-40B4-BE49-F238E27FC236}">
                <a16:creationId xmlns:a16="http://schemas.microsoft.com/office/drawing/2014/main" id="{942D8190-59C9-4C52-892F-D7FB1205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198755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19" name="文本框 78">
            <a:extLst>
              <a:ext uri="{FF2B5EF4-FFF2-40B4-BE49-F238E27FC236}">
                <a16:creationId xmlns:a16="http://schemas.microsoft.com/office/drawing/2014/main" id="{36B9DD93-D223-435A-B4E1-D9CDA4733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2405063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5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20" name="文本框 79">
            <a:extLst>
              <a:ext uri="{FF2B5EF4-FFF2-40B4-BE49-F238E27FC236}">
                <a16:creationId xmlns:a16="http://schemas.microsoft.com/office/drawing/2014/main" id="{4310F399-2887-485E-B6F1-FB65E2F6B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1608138"/>
            <a:ext cx="760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+ 8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21" name="文本框 80">
            <a:extLst>
              <a:ext uri="{FF2B5EF4-FFF2-40B4-BE49-F238E27FC236}">
                <a16:creationId xmlns:a16="http://schemas.microsoft.com/office/drawing/2014/main" id="{2687B005-272A-4196-91A9-BE83E4971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163" y="1997075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4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sp>
        <p:nvSpPr>
          <p:cNvPr id="16422" name="文本框 81">
            <a:extLst>
              <a:ext uri="{FF2B5EF4-FFF2-40B4-BE49-F238E27FC236}">
                <a16:creationId xmlns:a16="http://schemas.microsoft.com/office/drawing/2014/main" id="{08D66A0D-75FF-42C5-8A19-3129D02DF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1600200"/>
            <a:ext cx="760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>
                <a:latin typeface="Arial" panose="020B0604020202020204" pitchFamily="34" charset="0"/>
              </a:rPr>
              <a:t>3 + 9</a:t>
            </a:r>
            <a:endParaRPr lang="zh-CN" altLang="en-US" sz="2000">
              <a:latin typeface="Arial" panose="020B0604020202020204" pitchFamily="34" charset="0"/>
            </a:endParaRPr>
          </a:p>
        </p:txBody>
      </p:sp>
      <p:pic>
        <p:nvPicPr>
          <p:cNvPr id="16423" name="图片 4">
            <a:extLst>
              <a:ext uri="{FF2B5EF4-FFF2-40B4-BE49-F238E27FC236}">
                <a16:creationId xmlns:a16="http://schemas.microsoft.com/office/drawing/2014/main" id="{6FF9EE42-D4EC-41A3-9D1A-2B341AC45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39237" y="2740025"/>
            <a:ext cx="1677463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对话气泡: 圆角矩形 83">
            <a:extLst>
              <a:ext uri="{FF2B5EF4-FFF2-40B4-BE49-F238E27FC236}">
                <a16:creationId xmlns:a16="http://schemas.microsoft.com/office/drawing/2014/main" id="{8B11C66F-3EC1-4F69-BA24-6EBCAF0B15B5}"/>
              </a:ext>
            </a:extLst>
          </p:cNvPr>
          <p:cNvSpPr/>
          <p:nvPr/>
        </p:nvSpPr>
        <p:spPr>
          <a:xfrm>
            <a:off x="3606800" y="3683000"/>
            <a:ext cx="3363913" cy="1027113"/>
          </a:xfrm>
          <a:prstGeom prst="wedgeRoundRectCallout">
            <a:avLst>
              <a:gd name="adj1" fmla="val 61041"/>
              <a:gd name="adj2" fmla="val -6179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任意指一道算式快速地说出得数。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59AFE462-C911-4689-AED9-53F919D02A0C}"/>
              </a:ext>
            </a:extLst>
          </p:cNvPr>
          <p:cNvSpPr/>
          <p:nvPr/>
        </p:nvSpPr>
        <p:spPr>
          <a:xfrm>
            <a:off x="379413" y="1393825"/>
            <a:ext cx="1993900" cy="985838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9+3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FDD24976-7136-47FF-8355-A818AC09387E}"/>
              </a:ext>
            </a:extLst>
          </p:cNvPr>
          <p:cNvSpPr/>
          <p:nvPr/>
        </p:nvSpPr>
        <p:spPr>
          <a:xfrm>
            <a:off x="1158875" y="2484438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8+7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431F5C17-B4AD-4463-BB38-9D96FF2EFDBF}"/>
              </a:ext>
            </a:extLst>
          </p:cNvPr>
          <p:cNvSpPr/>
          <p:nvPr/>
        </p:nvSpPr>
        <p:spPr>
          <a:xfrm>
            <a:off x="1998663" y="1338263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7+5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6F3668B-9CFD-4840-8326-BA6AAF6EC1E5}"/>
              </a:ext>
            </a:extLst>
          </p:cNvPr>
          <p:cNvSpPr/>
          <p:nvPr/>
        </p:nvSpPr>
        <p:spPr>
          <a:xfrm>
            <a:off x="2703513" y="2592388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6+9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19488153-7DF9-495C-9480-3A37A9D07233}"/>
              </a:ext>
            </a:extLst>
          </p:cNvPr>
          <p:cNvSpPr/>
          <p:nvPr/>
        </p:nvSpPr>
        <p:spPr>
          <a:xfrm>
            <a:off x="3406775" y="801688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5+6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B8C09E06-1F96-42D4-A134-88FDF297FAD0}"/>
              </a:ext>
            </a:extLst>
          </p:cNvPr>
          <p:cNvSpPr/>
          <p:nvPr/>
        </p:nvSpPr>
        <p:spPr>
          <a:xfrm>
            <a:off x="4870450" y="1852613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4+8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BFF2B7FC-C696-4723-BF8A-D6F7B1D07403}"/>
              </a:ext>
            </a:extLst>
          </p:cNvPr>
          <p:cNvSpPr/>
          <p:nvPr/>
        </p:nvSpPr>
        <p:spPr>
          <a:xfrm>
            <a:off x="5230813" y="1446213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3+9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073FD994-03A1-4B30-BA05-43A3B8C06B71}"/>
              </a:ext>
            </a:extLst>
          </p:cNvPr>
          <p:cNvSpPr/>
          <p:nvPr/>
        </p:nvSpPr>
        <p:spPr>
          <a:xfrm>
            <a:off x="563563" y="3675063"/>
            <a:ext cx="1993900" cy="985837"/>
          </a:xfrm>
          <a:prstGeom prst="rect">
            <a:avLst/>
          </a:prstGeom>
          <a:solidFill>
            <a:srgbClr val="AFD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9+9</a:t>
            </a:r>
            <a:endParaRPr lang="zh-C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ldLvl="0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文本框 44">
            <a:extLst>
              <a:ext uri="{FF2B5EF4-FFF2-40B4-BE49-F238E27FC236}">
                <a16:creationId xmlns:a16="http://schemas.microsoft.com/office/drawing/2014/main" id="{279D5626-3C36-4E1F-B211-6CEFD1C1F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356" y="339725"/>
            <a:ext cx="3481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三、复习解决问题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AB7828A-FD7D-5B9C-6ED1-435D7AB6E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071407"/>
            <a:ext cx="8312727" cy="2508455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03F9584E-BA03-490C-810D-D3A2F5971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939902"/>
            <a:ext cx="3687762" cy="5397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  <a:sym typeface="+mn-ea"/>
              </a:rPr>
              <a:t>一共用了多少块积木？   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C71417-2A67-C6D1-AB6C-99B7F77F7822}"/>
              </a:ext>
            </a:extLst>
          </p:cNvPr>
          <p:cNvGrpSpPr/>
          <p:nvPr/>
        </p:nvGrpSpPr>
        <p:grpSpPr>
          <a:xfrm>
            <a:off x="4770487" y="3939902"/>
            <a:ext cx="3763963" cy="537978"/>
            <a:chOff x="4770487" y="3939902"/>
            <a:chExt cx="3763963" cy="537978"/>
          </a:xfrm>
        </p:grpSpPr>
        <p:sp>
          <p:nvSpPr>
            <p:cNvPr id="30738" name="TextBox 1">
              <a:extLst>
                <a:ext uri="{FF2B5EF4-FFF2-40B4-BE49-F238E27FC236}">
                  <a16:creationId xmlns:a16="http://schemas.microsoft.com/office/drawing/2014/main" id="{B44DA2AF-4AF7-44BA-B544-37944A54A4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7870" y="3939902"/>
              <a:ext cx="2046580" cy="52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/>
                <a:t>＝</a:t>
              </a:r>
              <a:r>
                <a:rPr lang="en-US" altLang="zh-CN" sz="2800" b="1" dirty="0"/>
                <a:t>     </a:t>
              </a:r>
              <a:r>
                <a:rPr lang="zh-CN" altLang="en-US" sz="2800" b="1" dirty="0"/>
                <a:t>（块）</a:t>
              </a:r>
            </a:p>
          </p:txBody>
        </p:sp>
        <p:sp>
          <p:nvSpPr>
            <p:cNvPr id="30739" name="矩形 3">
              <a:extLst>
                <a:ext uri="{FF2B5EF4-FFF2-40B4-BE49-F238E27FC236}">
                  <a16:creationId xmlns:a16="http://schemas.microsoft.com/office/drawing/2014/main" id="{A0C0F080-D96F-44A9-B591-E735D7A9D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0487" y="3976649"/>
              <a:ext cx="478894" cy="50123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0" name="矩形 4">
              <a:extLst>
                <a:ext uri="{FF2B5EF4-FFF2-40B4-BE49-F238E27FC236}">
                  <a16:creationId xmlns:a16="http://schemas.microsoft.com/office/drawing/2014/main" id="{ED175E3F-C3C5-45CA-920D-505B9A0D1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1563" y="3976649"/>
              <a:ext cx="478894" cy="50123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1" name="矩形 5">
              <a:extLst>
                <a:ext uri="{FF2B5EF4-FFF2-40B4-BE49-F238E27FC236}">
                  <a16:creationId xmlns:a16="http://schemas.microsoft.com/office/drawing/2014/main" id="{0FF964A2-282C-4155-BF69-CA293A89D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3187" y="3976649"/>
              <a:ext cx="478893" cy="50123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2" name="椭圆 6">
              <a:extLst>
                <a:ext uri="{FF2B5EF4-FFF2-40B4-BE49-F238E27FC236}">
                  <a16:creationId xmlns:a16="http://schemas.microsoft.com/office/drawing/2014/main" id="{80AC87E7-4158-4B77-A92D-D6BDD3BCD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564" y="3976649"/>
              <a:ext cx="500325" cy="50123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" name="Text Box 20">
            <a:extLst>
              <a:ext uri="{FF2B5EF4-FFF2-40B4-BE49-F238E27FC236}">
                <a16:creationId xmlns:a16="http://schemas.microsoft.com/office/drawing/2014/main" id="{D2FD11CC-4F05-40BF-BDF4-08383EE81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979" y="3969615"/>
            <a:ext cx="27872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7     +    9         16</a:t>
            </a:r>
          </a:p>
        </p:txBody>
      </p:sp>
      <p:sp>
        <p:nvSpPr>
          <p:cNvPr id="7" name="Text Box 20">
            <a:extLst>
              <a:ext uri="{FF2B5EF4-FFF2-40B4-BE49-F238E27FC236}">
                <a16:creationId xmlns:a16="http://schemas.microsoft.com/office/drawing/2014/main" id="{E9E40FE8-91E1-2333-8E0E-06681967C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979" y="3964610"/>
            <a:ext cx="27872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8     +    8         16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154FA6D4-B7BA-4139-AAB6-CA3313612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979" y="650665"/>
            <a:ext cx="3070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803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>
            <a:extLst>
              <a:ext uri="{FF2B5EF4-FFF2-40B4-BE49-F238E27FC236}">
                <a16:creationId xmlns:a16="http://schemas.microsoft.com/office/drawing/2014/main" id="{C3FF1029-C4AD-4E67-B413-3A5291880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39502"/>
            <a:ext cx="4716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四、练习应用，强化提高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9474CB1-891D-AD97-48DE-EE910D14E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088" y="1059582"/>
            <a:ext cx="609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defRPr/>
            </a:pPr>
            <a:r>
              <a:rPr lang="en-US" altLang="zh-CN" sz="2800" b="1" dirty="0">
                <a:latin typeface="+mn-lt"/>
                <a:ea typeface="+mj-ea"/>
              </a:rPr>
              <a:t>1. </a:t>
            </a:r>
            <a:endParaRPr lang="zh-CN" altLang="en-US" sz="2800" b="1" dirty="0">
              <a:latin typeface="+mn-lt"/>
              <a:ea typeface="+mj-ea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1428A84-AA06-7600-B6B6-E5084A954C34}"/>
              </a:ext>
            </a:extLst>
          </p:cNvPr>
          <p:cNvGrpSpPr/>
          <p:nvPr/>
        </p:nvGrpSpPr>
        <p:grpSpPr>
          <a:xfrm>
            <a:off x="1020917" y="1878092"/>
            <a:ext cx="7295499" cy="2155072"/>
            <a:chOff x="1020917" y="1878092"/>
            <a:chExt cx="7295499" cy="2155072"/>
          </a:xfrm>
        </p:grpSpPr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6FA4949F-DDAA-E4D4-24F1-C4965DE3BE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917" y="1878092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3 + 9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F684F115-B868-8BE0-0B75-7D103A2480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7296" y="1878092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6 + 7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08799681-367E-9349-A31C-5A84554C3D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675" y="1878092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5 + 8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A78C122A-1C71-A851-2EAC-79FBCCE0C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054" y="1878092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2 + 9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E1E31064-B1DA-5F41-4FB9-A28D2A624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917" y="2694018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3 + 7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5" name="TextBox 2">
              <a:extLst>
                <a:ext uri="{FF2B5EF4-FFF2-40B4-BE49-F238E27FC236}">
                  <a16:creationId xmlns:a16="http://schemas.microsoft.com/office/drawing/2014/main" id="{AFD3A3A0-AEC2-EBC5-55F7-5F641A53EC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7296" y="2694018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7 + 5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6" name="TextBox 2">
              <a:extLst>
                <a:ext uri="{FF2B5EF4-FFF2-40B4-BE49-F238E27FC236}">
                  <a16:creationId xmlns:a16="http://schemas.microsoft.com/office/drawing/2014/main" id="{A28F7AB6-8BFD-2F3E-B7C4-07919E677F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675" y="2694018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10 + 4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7" name="TextBox 2">
              <a:extLst>
                <a:ext uri="{FF2B5EF4-FFF2-40B4-BE49-F238E27FC236}">
                  <a16:creationId xmlns:a16="http://schemas.microsoft.com/office/drawing/2014/main" id="{2B50DDB7-4A65-13B2-C0FB-FEBA72965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054" y="2694018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8 </a:t>
              </a:r>
              <a:r>
                <a:rPr lang="zh-CN" altLang="en-US" sz="2800" b="1" dirty="0">
                  <a:latin typeface="+mn-lt"/>
                  <a:ea typeface="+mj-ea"/>
                </a:rPr>
                <a:t>－</a:t>
              </a:r>
              <a:r>
                <a:rPr lang="en-US" altLang="zh-CN" sz="2800" b="1" dirty="0">
                  <a:latin typeface="+mn-lt"/>
                  <a:ea typeface="+mj-ea"/>
                </a:rPr>
                <a:t> 3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8" name="TextBox 2">
              <a:extLst>
                <a:ext uri="{FF2B5EF4-FFF2-40B4-BE49-F238E27FC236}">
                  <a16:creationId xmlns:a16="http://schemas.microsoft.com/office/drawing/2014/main" id="{7A3D299A-5B6C-0FAA-6154-81AD7B865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917" y="3509944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6 + 6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9" name="TextBox 2">
              <a:extLst>
                <a:ext uri="{FF2B5EF4-FFF2-40B4-BE49-F238E27FC236}">
                  <a16:creationId xmlns:a16="http://schemas.microsoft.com/office/drawing/2014/main" id="{7B10B4B4-119F-82AB-60A1-2B83293A6D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7296" y="3509944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7 + 7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0" name="TextBox 2">
              <a:extLst>
                <a:ext uri="{FF2B5EF4-FFF2-40B4-BE49-F238E27FC236}">
                  <a16:creationId xmlns:a16="http://schemas.microsoft.com/office/drawing/2014/main" id="{0AFC6B47-1F6F-230B-7211-91B063A10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675" y="3509944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8 + 8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1" name="TextBox 2">
              <a:extLst>
                <a:ext uri="{FF2B5EF4-FFF2-40B4-BE49-F238E27FC236}">
                  <a16:creationId xmlns:a16="http://schemas.microsoft.com/office/drawing/2014/main" id="{187B7F16-8347-2E1A-FA6A-152EACD31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054" y="3509944"/>
              <a:ext cx="16963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9 + 9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</p:grpSp>
      <p:sp>
        <p:nvSpPr>
          <p:cNvPr id="38" name="Text Box 20">
            <a:extLst>
              <a:ext uri="{FF2B5EF4-FFF2-40B4-BE49-F238E27FC236}">
                <a16:creationId xmlns:a16="http://schemas.microsoft.com/office/drawing/2014/main" id="{8C32319B-D58F-DC85-34EC-3D32EEE83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626" y="1879504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12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BFA936D8-BB33-73A1-62FC-179B00ED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1426" y="1879504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13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789BB7B4-611E-F452-F2C3-E25ECDA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598" y="1879504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13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A71C89BF-584A-ADB2-689C-DBC9B0A8A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601" y="1879504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11</a:t>
            </a:r>
          </a:p>
        </p:txBody>
      </p:sp>
      <p:sp>
        <p:nvSpPr>
          <p:cNvPr id="42" name="Text Box 20">
            <a:extLst>
              <a:ext uri="{FF2B5EF4-FFF2-40B4-BE49-F238E27FC236}">
                <a16:creationId xmlns:a16="http://schemas.microsoft.com/office/drawing/2014/main" id="{52302782-2327-CD30-8DA6-7AEDC7C5F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626" y="270949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10</a:t>
            </a:r>
          </a:p>
        </p:txBody>
      </p:sp>
      <p:sp>
        <p:nvSpPr>
          <p:cNvPr id="43" name="Text Box 20">
            <a:extLst>
              <a:ext uri="{FF2B5EF4-FFF2-40B4-BE49-F238E27FC236}">
                <a16:creationId xmlns:a16="http://schemas.microsoft.com/office/drawing/2014/main" id="{45614163-1E92-C3FA-FF4F-41A8F4221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1426" y="270949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12</a:t>
            </a:r>
          </a:p>
        </p:txBody>
      </p:sp>
      <p:sp>
        <p:nvSpPr>
          <p:cNvPr id="44" name="Text Box 20">
            <a:extLst>
              <a:ext uri="{FF2B5EF4-FFF2-40B4-BE49-F238E27FC236}">
                <a16:creationId xmlns:a16="http://schemas.microsoft.com/office/drawing/2014/main" id="{3708BA97-08B4-9CD4-9079-BCFE48B5A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70949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14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A3AC6D35-08DB-445C-B8DC-A31BC201D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368" y="270949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5</a:t>
            </a:r>
          </a:p>
        </p:txBody>
      </p:sp>
      <p:sp>
        <p:nvSpPr>
          <p:cNvPr id="46" name="Text Box 20">
            <a:extLst>
              <a:ext uri="{FF2B5EF4-FFF2-40B4-BE49-F238E27FC236}">
                <a16:creationId xmlns:a16="http://schemas.microsoft.com/office/drawing/2014/main" id="{C7336364-1148-E582-D5CA-25BA8BBD1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659" y="353245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12</a:t>
            </a:r>
          </a:p>
        </p:txBody>
      </p:sp>
      <p:sp>
        <p:nvSpPr>
          <p:cNvPr id="47" name="Text Box 20">
            <a:extLst>
              <a:ext uri="{FF2B5EF4-FFF2-40B4-BE49-F238E27FC236}">
                <a16:creationId xmlns:a16="http://schemas.microsoft.com/office/drawing/2014/main" id="{B5278F08-1382-B5DD-4086-28DD4BF40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560" y="353245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14</a:t>
            </a:r>
          </a:p>
        </p:txBody>
      </p:sp>
      <p:sp>
        <p:nvSpPr>
          <p:cNvPr id="48" name="Text Box 20">
            <a:extLst>
              <a:ext uri="{FF2B5EF4-FFF2-40B4-BE49-F238E27FC236}">
                <a16:creationId xmlns:a16="http://schemas.microsoft.com/office/drawing/2014/main" id="{23F68C85-C84B-3091-425E-169F15E31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563" y="353245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16</a:t>
            </a:r>
          </a:p>
        </p:txBody>
      </p:sp>
      <p:sp>
        <p:nvSpPr>
          <p:cNvPr id="49" name="Text Box 20">
            <a:extLst>
              <a:ext uri="{FF2B5EF4-FFF2-40B4-BE49-F238E27FC236}">
                <a16:creationId xmlns:a16="http://schemas.microsoft.com/office/drawing/2014/main" id="{6BC6E1E8-1BF4-BA96-951C-F3687A90C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634" y="3532457"/>
            <a:ext cx="6211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18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6D5885AB-912A-4293-842D-2598295AB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944" y="1165340"/>
            <a:ext cx="3070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7" name="组合 16">
            <a:extLst>
              <a:ext uri="{FF2B5EF4-FFF2-40B4-BE49-F238E27FC236}">
                <a16:creationId xmlns:a16="http://schemas.microsoft.com/office/drawing/2014/main" id="{70C8F316-7186-46B3-B220-087516E6C257}"/>
              </a:ext>
            </a:extLst>
          </p:cNvPr>
          <p:cNvGrpSpPr>
            <a:grpSpLocks/>
          </p:cNvGrpSpPr>
          <p:nvPr/>
        </p:nvGrpSpPr>
        <p:grpSpPr bwMode="auto">
          <a:xfrm>
            <a:off x="1243013" y="1364409"/>
            <a:ext cx="2881312" cy="1862137"/>
            <a:chOff x="770891" y="1650073"/>
            <a:chExt cx="2881780" cy="1861403"/>
          </a:xfrm>
        </p:grpSpPr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DB8A9050-AC40-44CA-A3FA-1D566701C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891" y="2275301"/>
              <a:ext cx="1422631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5 + 8 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1782" name="左大括号 4">
              <a:extLst>
                <a:ext uri="{FF2B5EF4-FFF2-40B4-BE49-F238E27FC236}">
                  <a16:creationId xmlns:a16="http://schemas.microsoft.com/office/drawing/2014/main" id="{9678EAE6-200E-4C77-9E08-725B0EDA7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456" y="1718582"/>
              <a:ext cx="304792" cy="1792894"/>
            </a:xfrm>
            <a:prstGeom prst="leftBrace">
              <a:avLst>
                <a:gd name="adj1" fmla="val 3036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83" name="矩形 5">
              <a:extLst>
                <a:ext uri="{FF2B5EF4-FFF2-40B4-BE49-F238E27FC236}">
                  <a16:creationId xmlns:a16="http://schemas.microsoft.com/office/drawing/2014/main" id="{C588D37D-0C28-46FE-8B99-54D7404EE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1760920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84" name="矩形 6">
              <a:extLst>
                <a:ext uri="{FF2B5EF4-FFF2-40B4-BE49-F238E27FC236}">
                  <a16:creationId xmlns:a16="http://schemas.microsoft.com/office/drawing/2014/main" id="{E3C137B5-C522-4D2E-90EF-2A7DCDBA3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2415029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85" name="矩形 7">
              <a:extLst>
                <a:ext uri="{FF2B5EF4-FFF2-40B4-BE49-F238E27FC236}">
                  <a16:creationId xmlns:a16="http://schemas.microsoft.com/office/drawing/2014/main" id="{E834DF45-F865-4D26-B9EA-28EFB5CC2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3000136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524D2751-D9DB-4A2D-81FD-A8DD4B0DF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0046" y="1653247"/>
              <a:ext cx="457274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0" name="TextBox 2">
              <a:extLst>
                <a:ext uri="{FF2B5EF4-FFF2-40B4-BE49-F238E27FC236}">
                  <a16:creationId xmlns:a16="http://schemas.microsoft.com/office/drawing/2014/main" id="{38A3F861-E569-453B-82ED-06B900C1B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0046" y="2275301"/>
              <a:ext cx="457274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DF77020B-93BE-441E-B735-34D4054DF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4808" y="2871966"/>
              <a:ext cx="457274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1789" name="矩形 11">
              <a:extLst>
                <a:ext uri="{FF2B5EF4-FFF2-40B4-BE49-F238E27FC236}">
                  <a16:creationId xmlns:a16="http://schemas.microsoft.com/office/drawing/2014/main" id="{E12DD9F6-572F-43B9-A083-AD398EFCB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1767660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90" name="矩形 12">
              <a:extLst>
                <a:ext uri="{FF2B5EF4-FFF2-40B4-BE49-F238E27FC236}">
                  <a16:creationId xmlns:a16="http://schemas.microsoft.com/office/drawing/2014/main" id="{ADFEFE55-AC51-4661-A4C2-3D6432476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2421769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91" name="矩形 13">
              <a:extLst>
                <a:ext uri="{FF2B5EF4-FFF2-40B4-BE49-F238E27FC236}">
                  <a16:creationId xmlns:a16="http://schemas.microsoft.com/office/drawing/2014/main" id="{6A034892-FA76-4B25-93CD-DA61F3906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3006876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TextBox 2">
              <a:extLst>
                <a:ext uri="{FF2B5EF4-FFF2-40B4-BE49-F238E27FC236}">
                  <a16:creationId xmlns:a16="http://schemas.microsoft.com/office/drawing/2014/main" id="{52F22A0F-3D60-405F-8455-80670C9910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06" y="1650073"/>
              <a:ext cx="304850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6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C3AF4EEB-2FD5-4664-84B4-D4602AF97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4618" y="1653247"/>
              <a:ext cx="304850" cy="596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7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</p:grp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44B7D238-4089-4979-A5A3-AD77FAD3C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25" y="2042271"/>
            <a:ext cx="955675" cy="550863"/>
          </a:xfrm>
          <a:prstGeom prst="roundRect">
            <a:avLst>
              <a:gd name="adj" fmla="val 15310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1F1F68A2-502D-4D74-AB4D-B5320336E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313" y="602409"/>
            <a:ext cx="6096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2. </a:t>
            </a:r>
            <a:endParaRPr lang="zh-CN" altLang="en-US" sz="2800" b="1" dirty="0">
              <a:latin typeface="+mn-lt"/>
              <a:ea typeface="+mj-ea"/>
            </a:endParaRPr>
          </a:p>
        </p:txBody>
      </p:sp>
      <p:grpSp>
        <p:nvGrpSpPr>
          <p:cNvPr id="31751" name="组合 17">
            <a:extLst>
              <a:ext uri="{FF2B5EF4-FFF2-40B4-BE49-F238E27FC236}">
                <a16:creationId xmlns:a16="http://schemas.microsoft.com/office/drawing/2014/main" id="{B0012A19-ECCE-4845-8582-ACEA75E76A03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1356471"/>
            <a:ext cx="2755900" cy="1860550"/>
            <a:chOff x="897077" y="1650073"/>
            <a:chExt cx="2755594" cy="1861403"/>
          </a:xfrm>
        </p:grpSpPr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E8536905-FAC8-4191-8AAB-D1B78D8D1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7077" y="2283776"/>
              <a:ext cx="1219065" cy="597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7 + 4 =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1769" name="左大括号 19">
              <a:extLst>
                <a:ext uri="{FF2B5EF4-FFF2-40B4-BE49-F238E27FC236}">
                  <a16:creationId xmlns:a16="http://schemas.microsoft.com/office/drawing/2014/main" id="{6C271C7F-1C8A-404C-A9D8-8CA0FAD10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456" y="1718582"/>
              <a:ext cx="304792" cy="1792894"/>
            </a:xfrm>
            <a:prstGeom prst="leftBrace">
              <a:avLst>
                <a:gd name="adj1" fmla="val 3036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70" name="矩形 20">
              <a:extLst>
                <a:ext uri="{FF2B5EF4-FFF2-40B4-BE49-F238E27FC236}">
                  <a16:creationId xmlns:a16="http://schemas.microsoft.com/office/drawing/2014/main" id="{11630FA3-06B9-46B9-8F3F-3E8E9DB3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1760920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71" name="矩形 21">
              <a:extLst>
                <a:ext uri="{FF2B5EF4-FFF2-40B4-BE49-F238E27FC236}">
                  <a16:creationId xmlns:a16="http://schemas.microsoft.com/office/drawing/2014/main" id="{3A0457F2-EA49-4871-8AA2-5D2D9614F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2415029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72" name="矩形 22">
              <a:extLst>
                <a:ext uri="{FF2B5EF4-FFF2-40B4-BE49-F238E27FC236}">
                  <a16:creationId xmlns:a16="http://schemas.microsoft.com/office/drawing/2014/main" id="{77D261F0-AB94-4AAB-89D6-ED6F02179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248" y="3000136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TextBox 2">
              <a:extLst>
                <a:ext uri="{FF2B5EF4-FFF2-40B4-BE49-F238E27FC236}">
                  <a16:creationId xmlns:a16="http://schemas.microsoft.com/office/drawing/2014/main" id="{8F81952F-9D8F-4755-A727-16B30CB38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0279" y="1653249"/>
              <a:ext cx="457149" cy="597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7" name="TextBox 2">
              <a:extLst>
                <a:ext uri="{FF2B5EF4-FFF2-40B4-BE49-F238E27FC236}">
                  <a16:creationId xmlns:a16="http://schemas.microsoft.com/office/drawing/2014/main" id="{894DBD8D-B679-44E0-B507-8BD8B7C1F1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0279" y="2275835"/>
              <a:ext cx="457149" cy="597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8" name="TextBox 2">
              <a:extLst>
                <a:ext uri="{FF2B5EF4-FFF2-40B4-BE49-F238E27FC236}">
                  <a16:creationId xmlns:a16="http://schemas.microsoft.com/office/drawing/2014/main" id="{1847865C-CFC9-4A1E-996D-B2929D29E5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5040" y="2873008"/>
              <a:ext cx="457149" cy="5955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1776" name="矩形 26">
              <a:extLst>
                <a:ext uri="{FF2B5EF4-FFF2-40B4-BE49-F238E27FC236}">
                  <a16:creationId xmlns:a16="http://schemas.microsoft.com/office/drawing/2014/main" id="{EB8BC06A-964B-4C11-A749-C4A68FCF5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1767660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77" name="矩形 27">
              <a:extLst>
                <a:ext uri="{FF2B5EF4-FFF2-40B4-BE49-F238E27FC236}">
                  <a16:creationId xmlns:a16="http://schemas.microsoft.com/office/drawing/2014/main" id="{0B4AE3C5-1679-4427-BBEB-0008374C9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2421769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78" name="矩形 28">
              <a:extLst>
                <a:ext uri="{FF2B5EF4-FFF2-40B4-BE49-F238E27FC236}">
                  <a16:creationId xmlns:a16="http://schemas.microsoft.com/office/drawing/2014/main" id="{09DE2E60-4BFC-4C94-94B3-C528FA3CC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5483" y="3006876"/>
              <a:ext cx="457188" cy="45718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TextBox 2">
              <a:extLst>
                <a:ext uri="{FF2B5EF4-FFF2-40B4-BE49-F238E27FC236}">
                  <a16:creationId xmlns:a16="http://schemas.microsoft.com/office/drawing/2014/main" id="{83FB7D90-9198-47D6-9E19-7E01DDA5A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448" y="1650073"/>
              <a:ext cx="304766" cy="597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8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33" name="TextBox 2">
              <a:extLst>
                <a:ext uri="{FF2B5EF4-FFF2-40B4-BE49-F238E27FC236}">
                  <a16:creationId xmlns:a16="http://schemas.microsoft.com/office/drawing/2014/main" id="{8BD5A1B1-DF6B-4BA8-B580-8C77A76BC0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4729" y="1653249"/>
              <a:ext cx="304766" cy="597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60680" indent="-360680" eaLnBrk="1" hangingPunct="1"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3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</p:grpSp>
      <p:sp>
        <p:nvSpPr>
          <p:cNvPr id="34" name="TextBox 2">
            <a:extLst>
              <a:ext uri="{FF2B5EF4-FFF2-40B4-BE49-F238E27FC236}">
                <a16:creationId xmlns:a16="http://schemas.microsoft.com/office/drawing/2014/main" id="{97E49141-026F-4475-A5D1-EAE1B00A9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0" y="2016871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76DF4BA8-71B1-4442-BCF5-D3C1E842F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100" y="2026396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8ECB4582-1A8C-4AFF-A298-C9DCF2A06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900" y="2624884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5264556F-760E-4FBD-8C4D-AB819A7C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2616946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8" name="TextBox 2">
            <a:extLst>
              <a:ext uri="{FF2B5EF4-FFF2-40B4-BE49-F238E27FC236}">
                <a16:creationId xmlns:a16="http://schemas.microsoft.com/office/drawing/2014/main" id="{F9D37FFD-FC7A-4893-9F21-5EF057641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2010521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9" name="TextBox 2">
            <a:extLst>
              <a:ext uri="{FF2B5EF4-FFF2-40B4-BE49-F238E27FC236}">
                <a16:creationId xmlns:a16="http://schemas.microsoft.com/office/drawing/2014/main" id="{4951384C-5836-463E-87DE-B0455723C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2004171"/>
            <a:ext cx="6477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36C3ABF5-9162-4D59-846B-D65345210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2593134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4FEF7AA1-5384-4273-B02E-BBBC54500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25" y="2609009"/>
            <a:ext cx="647700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04308E57-B97E-46A4-99D9-A73B6F4C6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4090" y="3179932"/>
            <a:ext cx="655015" cy="1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对话气泡: 圆角矩形 42">
            <a:extLst>
              <a:ext uri="{FF2B5EF4-FFF2-40B4-BE49-F238E27FC236}">
                <a16:creationId xmlns:a16="http://schemas.microsoft.com/office/drawing/2014/main" id="{31195B36-A8C1-472A-BF87-C1307FA1B0F5}"/>
              </a:ext>
            </a:extLst>
          </p:cNvPr>
          <p:cNvSpPr/>
          <p:nvPr/>
        </p:nvSpPr>
        <p:spPr bwMode="auto">
          <a:xfrm>
            <a:off x="1935163" y="3566271"/>
            <a:ext cx="5667375" cy="647700"/>
          </a:xfrm>
          <a:prstGeom prst="wedgeRoundRectCallout">
            <a:avLst>
              <a:gd name="adj1" fmla="val -55346"/>
              <a:gd name="adj2" fmla="val -103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“＝”右边只能写算式的得数吗？</a:t>
            </a:r>
          </a:p>
        </p:txBody>
      </p:sp>
      <p:sp>
        <p:nvSpPr>
          <p:cNvPr id="44" name="对话气泡: 圆角矩形 43">
            <a:extLst>
              <a:ext uri="{FF2B5EF4-FFF2-40B4-BE49-F238E27FC236}">
                <a16:creationId xmlns:a16="http://schemas.microsoft.com/office/drawing/2014/main" id="{9D217646-4A2E-4427-AAC3-40F8932DBA24}"/>
              </a:ext>
            </a:extLst>
          </p:cNvPr>
          <p:cNvSpPr/>
          <p:nvPr/>
        </p:nvSpPr>
        <p:spPr bwMode="auto">
          <a:xfrm>
            <a:off x="3895725" y="3634534"/>
            <a:ext cx="3352800" cy="647700"/>
          </a:xfrm>
          <a:prstGeom prst="wedgeRoundRectCallout">
            <a:avLst>
              <a:gd name="adj1" fmla="val 59781"/>
              <a:gd name="adj2" fmla="val -1492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它们有什么关系？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5EC4BFDE-8B8A-4E55-887B-ED3FF76C5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4475" y="1434259"/>
            <a:ext cx="1374775" cy="552450"/>
          </a:xfrm>
          <a:prstGeom prst="roundRect">
            <a:avLst>
              <a:gd name="adj" fmla="val 15310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对话气泡: 圆角矩形 45">
            <a:extLst>
              <a:ext uri="{FF2B5EF4-FFF2-40B4-BE49-F238E27FC236}">
                <a16:creationId xmlns:a16="http://schemas.microsoft.com/office/drawing/2014/main" id="{9CABF77A-49A2-40C4-AD90-C9CA8633790A}"/>
              </a:ext>
            </a:extLst>
          </p:cNvPr>
          <p:cNvSpPr/>
          <p:nvPr/>
        </p:nvSpPr>
        <p:spPr bwMode="auto">
          <a:xfrm>
            <a:off x="3667125" y="3625009"/>
            <a:ext cx="3584575" cy="646112"/>
          </a:xfrm>
          <a:prstGeom prst="wedgeRoundRectCallout">
            <a:avLst>
              <a:gd name="adj1" fmla="val 60621"/>
              <a:gd name="adj2" fmla="val -11472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它们的得数在哪里？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BC2FB7BF-2704-4985-96F9-E651FB9D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3607546"/>
            <a:ext cx="2895600" cy="596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5 + 8  = 6 + 7</a:t>
            </a:r>
            <a:endParaRPr lang="zh-CN" altLang="en-US" sz="2800" b="1" dirty="0">
              <a:latin typeface="+mn-lt"/>
              <a:ea typeface="+mj-ea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69A1DDAE-67E2-4489-9415-709B02153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794810" y="3278934"/>
            <a:ext cx="825131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6DDF5B6E-E9AE-4358-BD39-33061C709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075" y="3682159"/>
            <a:ext cx="2178050" cy="550862"/>
          </a:xfrm>
          <a:prstGeom prst="roundRect">
            <a:avLst>
              <a:gd name="adj" fmla="val 15310"/>
            </a:avLst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id="{C1623EAB-7F5B-4176-BE7B-E89730EC4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327" y="737883"/>
            <a:ext cx="3070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959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5" grpId="2" animBg="1"/>
      <p:bldP spid="46" grpId="0" animBg="1"/>
      <p:bldP spid="46" grpId="1" animBg="1"/>
      <p:bldP spid="47" grpId="0"/>
      <p:bldP spid="47" grpId="1"/>
      <p:bldP spid="49" grpId="0" animBg="1"/>
      <p:bldP spid="4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82A668CA-1406-3C9E-8399-F4BB1BC7215A}"/>
              </a:ext>
            </a:extLst>
          </p:cNvPr>
          <p:cNvGrpSpPr/>
          <p:nvPr/>
        </p:nvGrpSpPr>
        <p:grpSpPr>
          <a:xfrm>
            <a:off x="999162" y="907377"/>
            <a:ext cx="4968552" cy="523220"/>
            <a:chOff x="971600" y="907377"/>
            <a:chExt cx="4968552" cy="523220"/>
          </a:xfrm>
        </p:grpSpPr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99DAB1F6-653C-D9C0-B76F-0CB5B36F77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600" y="907377"/>
              <a:ext cx="49685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3. </a:t>
              </a:r>
              <a:r>
                <a:rPr lang="zh-CN" altLang="en-US" sz="2800" b="1" dirty="0">
                  <a:latin typeface="+mn-lt"/>
                  <a:ea typeface="+mj-ea"/>
                </a:rPr>
                <a:t>在       里填上“</a:t>
              </a:r>
              <a:r>
                <a:rPr lang="en-US" altLang="zh-CN" sz="2800" b="1" dirty="0">
                  <a:latin typeface="+mn-lt"/>
                  <a:ea typeface="+mj-ea"/>
                </a:rPr>
                <a:t>+</a:t>
              </a:r>
              <a:r>
                <a:rPr lang="zh-CN" altLang="en-US" sz="2800" b="1" dirty="0">
                  <a:latin typeface="+mn-lt"/>
                  <a:ea typeface="+mj-ea"/>
                </a:rPr>
                <a:t>”或“</a:t>
              </a:r>
              <a:r>
                <a:rPr lang="en-US" altLang="zh-CN" sz="2800" b="1" dirty="0">
                  <a:latin typeface="+mj-ea"/>
                  <a:ea typeface="+mj-ea"/>
                </a:rPr>
                <a:t>-</a:t>
              </a:r>
              <a:r>
                <a:rPr lang="zh-CN" altLang="en-US" sz="2800" b="1" dirty="0">
                  <a:latin typeface="+mn-lt"/>
                  <a:ea typeface="+mj-ea"/>
                </a:rPr>
                <a:t>”。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EA23AC8-143B-4DDC-2712-6C14B9EE6E2B}"/>
                </a:ext>
              </a:extLst>
            </p:cNvPr>
            <p:cNvSpPr/>
            <p:nvPr/>
          </p:nvSpPr>
          <p:spPr>
            <a:xfrm>
              <a:off x="1880171" y="972035"/>
              <a:ext cx="432048" cy="432048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F83EDAF-640B-1E1A-B348-B68F5B8D40C5}"/>
              </a:ext>
            </a:extLst>
          </p:cNvPr>
          <p:cNvGrpSpPr/>
          <p:nvPr/>
        </p:nvGrpSpPr>
        <p:grpSpPr>
          <a:xfrm>
            <a:off x="1431210" y="2131513"/>
            <a:ext cx="5517054" cy="1592365"/>
            <a:chOff x="1403648" y="2131513"/>
            <a:chExt cx="5517054" cy="1592365"/>
          </a:xfrm>
        </p:grpSpPr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63CC9186-3F86-B39D-8B58-2A7972B63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8" y="2131513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8       5 = 13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3F3A038-7F11-5CF8-50C2-2D8424B4164D}"/>
                </a:ext>
              </a:extLst>
            </p:cNvPr>
            <p:cNvSpPr/>
            <p:nvPr/>
          </p:nvSpPr>
          <p:spPr>
            <a:xfrm>
              <a:off x="1763688" y="2174823"/>
              <a:ext cx="432048" cy="432048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22FBAC85-FE00-D696-E4E7-07223DC47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454" y="2131513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10       5 = 5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FB4AC3F-502F-3C05-D477-492D2BD5448C}"/>
                </a:ext>
              </a:extLst>
            </p:cNvPr>
            <p:cNvSpPr/>
            <p:nvPr/>
          </p:nvSpPr>
          <p:spPr>
            <a:xfrm>
              <a:off x="5220072" y="2174823"/>
              <a:ext cx="432048" cy="432048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2">
              <a:extLst>
                <a:ext uri="{FF2B5EF4-FFF2-40B4-BE49-F238E27FC236}">
                  <a16:creationId xmlns:a16="http://schemas.microsoft.com/office/drawing/2014/main" id="{F5183CD9-EDD0-8BC5-4E8D-AE17E4A5E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8" y="3200658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9       6 = 15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F8160AF-53FD-9C73-BD0E-C42EA73E681D}"/>
                </a:ext>
              </a:extLst>
            </p:cNvPr>
            <p:cNvSpPr/>
            <p:nvPr/>
          </p:nvSpPr>
          <p:spPr>
            <a:xfrm>
              <a:off x="1763688" y="3243968"/>
              <a:ext cx="432048" cy="432048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2">
              <a:extLst>
                <a:ext uri="{FF2B5EF4-FFF2-40B4-BE49-F238E27FC236}">
                  <a16:creationId xmlns:a16="http://schemas.microsoft.com/office/drawing/2014/main" id="{1291D267-812F-A7B0-AEDC-3C5465A10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454" y="3200658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16       9 = 7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3E111BB-7FBB-7BC1-D5F9-9FB08EB15DE0}"/>
                </a:ext>
              </a:extLst>
            </p:cNvPr>
            <p:cNvSpPr/>
            <p:nvPr/>
          </p:nvSpPr>
          <p:spPr>
            <a:xfrm>
              <a:off x="5220072" y="3243968"/>
              <a:ext cx="432048" cy="432048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2">
            <a:extLst>
              <a:ext uri="{FF2B5EF4-FFF2-40B4-BE49-F238E27FC236}">
                <a16:creationId xmlns:a16="http://schemas.microsoft.com/office/drawing/2014/main" id="{55BE99D8-6393-3548-B73C-17044E505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392" y="2114441"/>
            <a:ext cx="432048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1D0B2C33-98FE-157F-D8AA-E2D808E5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010" y="2118600"/>
            <a:ext cx="432048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F376E19F-04F2-BA72-0C61-3CD149396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392" y="3190620"/>
            <a:ext cx="432048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D1DE7249-0727-845E-A706-C6EB52FC1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010" y="3194778"/>
            <a:ext cx="432048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83FE5404-047C-4292-B231-2CAE17F7F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228" y="1498224"/>
            <a:ext cx="3070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15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7">
            <a:extLst>
              <a:ext uri="{FF2B5EF4-FFF2-40B4-BE49-F238E27FC236}">
                <a16:creationId xmlns:a16="http://schemas.microsoft.com/office/drawing/2014/main" id="{1F2B539A-5739-451F-A36B-B9613C605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059582"/>
            <a:ext cx="914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4.</a:t>
            </a:r>
            <a:endParaRPr lang="zh-CN" altLang="en-US" sz="2800" b="1" dirty="0"/>
          </a:p>
        </p:txBody>
      </p:sp>
      <p:grpSp>
        <p:nvGrpSpPr>
          <p:cNvPr id="35844" name="组合 5">
            <a:extLst>
              <a:ext uri="{FF2B5EF4-FFF2-40B4-BE49-F238E27FC236}">
                <a16:creationId xmlns:a16="http://schemas.microsoft.com/office/drawing/2014/main" id="{3D4E237D-4404-4E7B-8679-1E0AF086C314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1827932"/>
            <a:ext cx="2416175" cy="560388"/>
            <a:chOff x="1089480" y="1581176"/>
            <a:chExt cx="2415748" cy="559897"/>
          </a:xfrm>
        </p:grpSpPr>
        <p:sp>
          <p:nvSpPr>
            <p:cNvPr id="35866" name="矩形 17">
              <a:extLst>
                <a:ext uri="{FF2B5EF4-FFF2-40B4-BE49-F238E27FC236}">
                  <a16:creationId xmlns:a16="http://schemas.microsoft.com/office/drawing/2014/main" id="{BDD4927B-70D6-4C73-810E-8772FC79B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480" y="1581176"/>
              <a:ext cx="241574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/>
                <a:t>7 </a:t>
              </a:r>
              <a:r>
                <a:rPr lang="zh-CN" altLang="en-US" sz="2800" b="1"/>
                <a:t>＋       ＝ </a:t>
              </a:r>
              <a:r>
                <a:rPr lang="en-US" altLang="zh-CN" sz="2800" b="1"/>
                <a:t>16</a:t>
              </a:r>
              <a:endParaRPr lang="zh-CN" altLang="en-US" sz="2800" b="1"/>
            </a:p>
          </p:txBody>
        </p:sp>
        <p:sp>
          <p:nvSpPr>
            <p:cNvPr id="35867" name="矩形 4">
              <a:extLst>
                <a:ext uri="{FF2B5EF4-FFF2-40B4-BE49-F238E27FC236}">
                  <a16:creationId xmlns:a16="http://schemas.microsoft.com/office/drawing/2014/main" id="{7FD71E03-2588-4308-9347-736DEC8FA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95" y="1617106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45" name="组合 6">
            <a:extLst>
              <a:ext uri="{FF2B5EF4-FFF2-40B4-BE49-F238E27FC236}">
                <a16:creationId xmlns:a16="http://schemas.microsoft.com/office/drawing/2014/main" id="{F4B2B218-CABA-4DCE-9795-647BD846F4D9}"/>
              </a:ext>
            </a:extLst>
          </p:cNvPr>
          <p:cNvGrpSpPr>
            <a:grpSpLocks/>
          </p:cNvGrpSpPr>
          <p:nvPr/>
        </p:nvGrpSpPr>
        <p:grpSpPr bwMode="auto">
          <a:xfrm>
            <a:off x="3525838" y="1827932"/>
            <a:ext cx="2416175" cy="560388"/>
            <a:chOff x="1089480" y="1581176"/>
            <a:chExt cx="2415748" cy="559897"/>
          </a:xfrm>
        </p:grpSpPr>
        <p:sp>
          <p:nvSpPr>
            <p:cNvPr id="35864" name="矩形 17">
              <a:extLst>
                <a:ext uri="{FF2B5EF4-FFF2-40B4-BE49-F238E27FC236}">
                  <a16:creationId xmlns:a16="http://schemas.microsoft.com/office/drawing/2014/main" id="{2024EF85-5F22-49F7-A136-7A565C81D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480" y="1581176"/>
              <a:ext cx="241574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/>
                <a:t>9 </a:t>
              </a:r>
              <a:r>
                <a:rPr lang="zh-CN" altLang="en-US" sz="2800" b="1"/>
                <a:t>＋       ＝ </a:t>
              </a:r>
              <a:r>
                <a:rPr lang="en-US" altLang="zh-CN" sz="2800" b="1"/>
                <a:t>12</a:t>
              </a:r>
              <a:endParaRPr lang="zh-CN" altLang="en-US" sz="2800" b="1"/>
            </a:p>
          </p:txBody>
        </p:sp>
        <p:sp>
          <p:nvSpPr>
            <p:cNvPr id="35865" name="矩形 8">
              <a:extLst>
                <a:ext uri="{FF2B5EF4-FFF2-40B4-BE49-F238E27FC236}">
                  <a16:creationId xmlns:a16="http://schemas.microsoft.com/office/drawing/2014/main" id="{31FE5A7E-E550-4149-A2C9-88A5A5E15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95" y="1617106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46" name="组合 9">
            <a:extLst>
              <a:ext uri="{FF2B5EF4-FFF2-40B4-BE49-F238E27FC236}">
                <a16:creationId xmlns:a16="http://schemas.microsoft.com/office/drawing/2014/main" id="{B8B72FBA-B71E-451F-A89C-9C1259ABF998}"/>
              </a:ext>
            </a:extLst>
          </p:cNvPr>
          <p:cNvGrpSpPr>
            <a:grpSpLocks/>
          </p:cNvGrpSpPr>
          <p:nvPr/>
        </p:nvGrpSpPr>
        <p:grpSpPr bwMode="auto">
          <a:xfrm>
            <a:off x="6294438" y="1827932"/>
            <a:ext cx="2290762" cy="560388"/>
            <a:chOff x="1101483" y="1581176"/>
            <a:chExt cx="2291282" cy="559897"/>
          </a:xfrm>
        </p:grpSpPr>
        <p:sp>
          <p:nvSpPr>
            <p:cNvPr id="35862" name="矩形 17">
              <a:extLst>
                <a:ext uri="{FF2B5EF4-FFF2-40B4-BE49-F238E27FC236}">
                  <a16:creationId xmlns:a16="http://schemas.microsoft.com/office/drawing/2014/main" id="{FF833F17-CE12-4EFA-A148-01BA8C575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5009" y="1581176"/>
              <a:ext cx="1947756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/>
                <a:t>  ＋ </a:t>
              </a:r>
              <a:r>
                <a:rPr lang="en-US" altLang="zh-CN" sz="2800" b="1"/>
                <a:t>3 </a:t>
              </a:r>
              <a:r>
                <a:rPr lang="zh-CN" altLang="en-US" sz="2800" b="1"/>
                <a:t>＝ </a:t>
              </a:r>
              <a:r>
                <a:rPr lang="en-US" altLang="zh-CN" sz="2800" b="1"/>
                <a:t>11</a:t>
              </a:r>
              <a:endParaRPr lang="zh-CN" altLang="en-US" sz="2800" b="1"/>
            </a:p>
          </p:txBody>
        </p:sp>
        <p:sp>
          <p:nvSpPr>
            <p:cNvPr id="35863" name="矩形 11">
              <a:extLst>
                <a:ext uri="{FF2B5EF4-FFF2-40B4-BE49-F238E27FC236}">
                  <a16:creationId xmlns:a16="http://schemas.microsoft.com/office/drawing/2014/main" id="{1885B299-1E4B-4CAA-AF87-C7FCE73E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483" y="1617570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47" name="组合 12">
            <a:extLst>
              <a:ext uri="{FF2B5EF4-FFF2-40B4-BE49-F238E27FC236}">
                <a16:creationId xmlns:a16="http://schemas.microsoft.com/office/drawing/2014/main" id="{639FC5AD-F2CF-49A3-B849-52A10D025B36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2774082"/>
            <a:ext cx="2416175" cy="560388"/>
            <a:chOff x="1089480" y="1581176"/>
            <a:chExt cx="2415748" cy="559897"/>
          </a:xfrm>
        </p:grpSpPr>
        <p:sp>
          <p:nvSpPr>
            <p:cNvPr id="35860" name="矩形 17">
              <a:extLst>
                <a:ext uri="{FF2B5EF4-FFF2-40B4-BE49-F238E27FC236}">
                  <a16:creationId xmlns:a16="http://schemas.microsoft.com/office/drawing/2014/main" id="{28DD5076-D63E-43B3-87CD-FB0EDC27B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480" y="1581176"/>
              <a:ext cx="241574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</a:t>
              </a:r>
              <a:r>
                <a:rPr lang="zh-CN" altLang="en-US" sz="2800" b="1" dirty="0"/>
                <a:t>＋       ＝ </a:t>
              </a:r>
              <a:r>
                <a:rPr lang="en-US" altLang="zh-CN" sz="2800" b="1" dirty="0"/>
                <a:t>13</a:t>
              </a:r>
              <a:endParaRPr lang="zh-CN" altLang="en-US" sz="2800" b="1" dirty="0"/>
            </a:p>
          </p:txBody>
        </p:sp>
        <p:sp>
          <p:nvSpPr>
            <p:cNvPr id="35861" name="矩形 14">
              <a:extLst>
                <a:ext uri="{FF2B5EF4-FFF2-40B4-BE49-F238E27FC236}">
                  <a16:creationId xmlns:a16="http://schemas.microsoft.com/office/drawing/2014/main" id="{F5EEBA5F-3142-4BC6-BD32-558AE1805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95" y="1617106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48" name="组合 15">
            <a:extLst>
              <a:ext uri="{FF2B5EF4-FFF2-40B4-BE49-F238E27FC236}">
                <a16:creationId xmlns:a16="http://schemas.microsoft.com/office/drawing/2014/main" id="{CCB6DD1B-FEEC-4DCB-8E6C-05368B417F6E}"/>
              </a:ext>
            </a:extLst>
          </p:cNvPr>
          <p:cNvGrpSpPr>
            <a:grpSpLocks/>
          </p:cNvGrpSpPr>
          <p:nvPr/>
        </p:nvGrpSpPr>
        <p:grpSpPr bwMode="auto">
          <a:xfrm>
            <a:off x="3525838" y="2774082"/>
            <a:ext cx="2416175" cy="560388"/>
            <a:chOff x="1089480" y="1581176"/>
            <a:chExt cx="2415748" cy="559897"/>
          </a:xfrm>
        </p:grpSpPr>
        <p:sp>
          <p:nvSpPr>
            <p:cNvPr id="35858" name="矩形 17">
              <a:extLst>
                <a:ext uri="{FF2B5EF4-FFF2-40B4-BE49-F238E27FC236}">
                  <a16:creationId xmlns:a16="http://schemas.microsoft.com/office/drawing/2014/main" id="{DF0BA9EC-3D9F-4122-B233-27316D70D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480" y="1581176"/>
              <a:ext cx="2415748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/>
                <a:t>8 </a:t>
              </a:r>
              <a:r>
                <a:rPr lang="zh-CN" altLang="en-US" sz="2800" b="1"/>
                <a:t>＋       ＝ </a:t>
              </a:r>
              <a:r>
                <a:rPr lang="en-US" altLang="zh-CN" sz="2800" b="1"/>
                <a:t>15</a:t>
              </a:r>
              <a:endParaRPr lang="zh-CN" altLang="en-US" sz="2800" b="1"/>
            </a:p>
          </p:txBody>
        </p:sp>
        <p:sp>
          <p:nvSpPr>
            <p:cNvPr id="35859" name="矩形 17">
              <a:extLst>
                <a:ext uri="{FF2B5EF4-FFF2-40B4-BE49-F238E27FC236}">
                  <a16:creationId xmlns:a16="http://schemas.microsoft.com/office/drawing/2014/main" id="{4C315F9C-3005-490D-B6EC-309AA329A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595" y="1617106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49" name="组合 21">
            <a:extLst>
              <a:ext uri="{FF2B5EF4-FFF2-40B4-BE49-F238E27FC236}">
                <a16:creationId xmlns:a16="http://schemas.microsoft.com/office/drawing/2014/main" id="{76C67A0C-780E-4316-8322-EB8BD29FC4DC}"/>
              </a:ext>
            </a:extLst>
          </p:cNvPr>
          <p:cNvGrpSpPr>
            <a:grpSpLocks/>
          </p:cNvGrpSpPr>
          <p:nvPr/>
        </p:nvGrpSpPr>
        <p:grpSpPr bwMode="auto">
          <a:xfrm>
            <a:off x="6294438" y="2750270"/>
            <a:ext cx="2290762" cy="560387"/>
            <a:chOff x="1101483" y="1581176"/>
            <a:chExt cx="2291282" cy="559897"/>
          </a:xfrm>
        </p:grpSpPr>
        <p:sp>
          <p:nvSpPr>
            <p:cNvPr id="35856" name="矩形 17">
              <a:extLst>
                <a:ext uri="{FF2B5EF4-FFF2-40B4-BE49-F238E27FC236}">
                  <a16:creationId xmlns:a16="http://schemas.microsoft.com/office/drawing/2014/main" id="{B24F515F-3C33-4CC5-AACA-C6048F785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5009" y="1581176"/>
              <a:ext cx="1947756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/>
                <a:t>  ＋ </a:t>
              </a:r>
              <a:r>
                <a:rPr lang="en-US" altLang="zh-CN" sz="2800" b="1"/>
                <a:t>4 </a:t>
              </a:r>
              <a:r>
                <a:rPr lang="zh-CN" altLang="en-US" sz="2800" b="1"/>
                <a:t>＝ </a:t>
              </a:r>
              <a:r>
                <a:rPr lang="en-US" altLang="zh-CN" sz="2800" b="1"/>
                <a:t>14</a:t>
              </a:r>
              <a:endParaRPr lang="zh-CN" altLang="en-US" sz="2800" b="1"/>
            </a:p>
          </p:txBody>
        </p:sp>
        <p:sp>
          <p:nvSpPr>
            <p:cNvPr id="35857" name="矩形 23">
              <a:extLst>
                <a:ext uri="{FF2B5EF4-FFF2-40B4-BE49-F238E27FC236}">
                  <a16:creationId xmlns:a16="http://schemas.microsoft.com/office/drawing/2014/main" id="{706AA2FE-174F-4B7D-97C0-BED6314F3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483" y="1617570"/>
              <a:ext cx="500693" cy="50069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" name="TextBox 9">
            <a:extLst>
              <a:ext uri="{FF2B5EF4-FFF2-40B4-BE49-F238E27FC236}">
                <a16:creationId xmlns:a16="http://schemas.microsoft.com/office/drawing/2014/main" id="{FDDE337B-116B-4E93-9569-E2C6942AE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725" y="1853332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9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743CF60B-7C05-414C-93C7-16F40A495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25" y="1853332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D608B980-15F7-4596-8A5B-186A1771E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75" y="186762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8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A64A22D2-379C-4042-95FD-61C8AE8A1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725" y="2793132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endParaRPr lang="zh-CN" altLang="en-US" sz="28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F57A32B4-4E1A-4A3E-8EED-223FCAB6E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8" y="282329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8A88C656-AE23-4622-AA6F-76B13C58F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3" y="2794720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A0557380-0CF9-4B88-A316-26E56B5A7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234" y="1156697"/>
            <a:ext cx="3185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B98843C-145F-CB01-A990-3E8F3A4B5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285513"/>
            <a:ext cx="6870023" cy="27263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74D209-DC1B-43E2-A4A5-A81C73C5A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87" y="483518"/>
            <a:ext cx="19050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5. </a:t>
            </a:r>
            <a:r>
              <a:rPr lang="zh-CN" altLang="en-US" sz="2800" b="1" dirty="0">
                <a:latin typeface="+mn-lt"/>
                <a:ea typeface="+mj-ea"/>
              </a:rPr>
              <a:t>比一比。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3952A50-0A82-44A2-87F7-FC612CC5C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683053"/>
            <a:ext cx="3185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26858BE3-C0E1-4E55-A9DD-7C9339F2C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932" y="4014963"/>
            <a:ext cx="3975100" cy="541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  <a:sym typeface="+mn-ea"/>
              </a:rPr>
              <a:t>原来有多少个饺子？    </a:t>
            </a:r>
          </a:p>
        </p:txBody>
      </p:sp>
      <p:grpSp>
        <p:nvGrpSpPr>
          <p:cNvPr id="36870" name="组合 2">
            <a:extLst>
              <a:ext uri="{FF2B5EF4-FFF2-40B4-BE49-F238E27FC236}">
                <a16:creationId xmlns:a16="http://schemas.microsoft.com/office/drawing/2014/main" id="{8C0BFB2A-57E3-4E27-A5CF-075D823A8B67}"/>
              </a:ext>
            </a:extLst>
          </p:cNvPr>
          <p:cNvGrpSpPr>
            <a:grpSpLocks/>
          </p:cNvGrpSpPr>
          <p:nvPr/>
        </p:nvGrpSpPr>
        <p:grpSpPr bwMode="auto">
          <a:xfrm>
            <a:off x="4890641" y="4011910"/>
            <a:ext cx="3763963" cy="546100"/>
            <a:chOff x="2010643" y="3348537"/>
            <a:chExt cx="5159167" cy="747173"/>
          </a:xfrm>
        </p:grpSpPr>
        <p:sp>
          <p:nvSpPr>
            <p:cNvPr id="36878" name="TextBox 1">
              <a:extLst>
                <a:ext uri="{FF2B5EF4-FFF2-40B4-BE49-F238E27FC236}">
                  <a16:creationId xmlns:a16="http://schemas.microsoft.com/office/drawing/2014/main" id="{4C4340BC-C19C-4AD4-8E80-275177BF98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616" y="3348537"/>
              <a:ext cx="2805194" cy="717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/>
                <a:t>＝</a:t>
              </a:r>
              <a:r>
                <a:rPr lang="en-US" altLang="zh-CN" sz="2800" b="1"/>
                <a:t>     </a:t>
              </a:r>
              <a:r>
                <a:rPr lang="zh-CN" altLang="en-US" sz="2800" b="1"/>
                <a:t>（个）</a:t>
              </a:r>
            </a:p>
          </p:txBody>
        </p:sp>
        <p:sp>
          <p:nvSpPr>
            <p:cNvPr id="36879" name="矩形 3">
              <a:extLst>
                <a:ext uri="{FF2B5EF4-FFF2-40B4-BE49-F238E27FC236}">
                  <a16:creationId xmlns:a16="http://schemas.microsoft.com/office/drawing/2014/main" id="{705D9796-F398-4460-BB26-BF95ABF4A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643" y="3409928"/>
              <a:ext cx="656407" cy="68578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80" name="矩形 4">
              <a:extLst>
                <a:ext uri="{FF2B5EF4-FFF2-40B4-BE49-F238E27FC236}">
                  <a16:creationId xmlns:a16="http://schemas.microsoft.com/office/drawing/2014/main" id="{1E9DE6E7-D717-4321-BE08-7DFF1FE53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927" y="3387701"/>
              <a:ext cx="656407" cy="685782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81" name="矩形 5">
              <a:extLst>
                <a:ext uri="{FF2B5EF4-FFF2-40B4-BE49-F238E27FC236}">
                  <a16:creationId xmlns:a16="http://schemas.microsoft.com/office/drawing/2014/main" id="{490F6BFF-BD69-4945-AD89-193FC6A69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241" y="3387701"/>
              <a:ext cx="656406" cy="68578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82" name="椭圆 6">
              <a:extLst>
                <a:ext uri="{FF2B5EF4-FFF2-40B4-BE49-F238E27FC236}">
                  <a16:creationId xmlns:a16="http://schemas.microsoft.com/office/drawing/2014/main" id="{1A2C664A-C4AF-40B6-A59D-D368CF31D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9446" y="3409928"/>
              <a:ext cx="685782" cy="685782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Text Box 20">
            <a:extLst>
              <a:ext uri="{FF2B5EF4-FFF2-40B4-BE49-F238E27FC236}">
                <a16:creationId xmlns:a16="http://schemas.microsoft.com/office/drawing/2014/main" id="{C450F0A3-02BE-4BE8-A884-42E9C6CA5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034135"/>
            <a:ext cx="74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8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384FF43E-28A5-4F52-87AB-17EF12216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1" y="4037310"/>
            <a:ext cx="742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D41CF452-755F-4C91-9A94-CC0A2D018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1566" y="4050010"/>
            <a:ext cx="742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5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BCE59725-3389-47FC-BE51-D96555FB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1854" y="4027785"/>
            <a:ext cx="742950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C53EBD-90B4-CFF7-5EB6-997E7BA68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87" y="483518"/>
            <a:ext cx="19050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6. </a:t>
            </a:r>
            <a:endParaRPr lang="zh-CN" altLang="en-US" sz="2800" b="1" dirty="0">
              <a:latin typeface="+mn-lt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E0095A-9898-69E4-0610-77A1DFAA0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28537"/>
            <a:ext cx="7557025" cy="2595341"/>
          </a:xfrm>
          <a:prstGeom prst="rect">
            <a:avLst/>
          </a:prstGeom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B15B9C04-8ABD-4FF6-9149-7A7EF864E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743" y="652786"/>
            <a:ext cx="3185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75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0719BB-FAD5-ACA8-E28D-A21F79C59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69306"/>
            <a:ext cx="7557025" cy="3134032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E648792D-288D-885D-2B93-CE1888DDFB41}"/>
              </a:ext>
            </a:extLst>
          </p:cNvPr>
          <p:cNvGrpSpPr/>
          <p:nvPr/>
        </p:nvGrpSpPr>
        <p:grpSpPr>
          <a:xfrm>
            <a:off x="927772" y="3687987"/>
            <a:ext cx="3511480" cy="320584"/>
            <a:chOff x="899592" y="3687987"/>
            <a:chExt cx="3511480" cy="320584"/>
          </a:xfrm>
          <a:solidFill>
            <a:srgbClr val="00B0F0"/>
          </a:solidFill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25F40FE-6519-76B9-18AE-4A15525F6CEE}"/>
                </a:ext>
              </a:extLst>
            </p:cNvPr>
            <p:cNvSpPr/>
            <p:nvPr/>
          </p:nvSpPr>
          <p:spPr>
            <a:xfrm>
              <a:off x="899592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78C9E22-601B-E532-0590-28BA9860F4B4}"/>
                </a:ext>
              </a:extLst>
            </p:cNvPr>
            <p:cNvSpPr/>
            <p:nvPr/>
          </p:nvSpPr>
          <p:spPr>
            <a:xfrm>
              <a:off x="1298454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722398C-EC8D-B2DE-E85F-F8C07CF85D7E}"/>
                </a:ext>
              </a:extLst>
            </p:cNvPr>
            <p:cNvSpPr/>
            <p:nvPr/>
          </p:nvSpPr>
          <p:spPr>
            <a:xfrm>
              <a:off x="1697316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2403FBC-F565-4B87-4498-0B4606850B37}"/>
                </a:ext>
              </a:extLst>
            </p:cNvPr>
            <p:cNvSpPr/>
            <p:nvPr/>
          </p:nvSpPr>
          <p:spPr>
            <a:xfrm>
              <a:off x="2096178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3392401-0442-8C23-0DB5-85C4A7C98B87}"/>
                </a:ext>
              </a:extLst>
            </p:cNvPr>
            <p:cNvSpPr/>
            <p:nvPr/>
          </p:nvSpPr>
          <p:spPr>
            <a:xfrm>
              <a:off x="2495040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CFE2B51-3860-FB63-7B62-4818FB358DC8}"/>
                </a:ext>
              </a:extLst>
            </p:cNvPr>
            <p:cNvSpPr/>
            <p:nvPr/>
          </p:nvSpPr>
          <p:spPr>
            <a:xfrm>
              <a:off x="2893902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6B6A1306-F30C-19AD-9E46-7E95D36A2242}"/>
                </a:ext>
              </a:extLst>
            </p:cNvPr>
            <p:cNvSpPr/>
            <p:nvPr/>
          </p:nvSpPr>
          <p:spPr>
            <a:xfrm>
              <a:off x="3292764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53BF0E49-9B4D-8422-57EC-739351156470}"/>
                </a:ext>
              </a:extLst>
            </p:cNvPr>
            <p:cNvSpPr/>
            <p:nvPr/>
          </p:nvSpPr>
          <p:spPr>
            <a:xfrm>
              <a:off x="3691626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73405D9-DEF7-432F-0135-5970CE0101C7}"/>
                </a:ext>
              </a:extLst>
            </p:cNvPr>
            <p:cNvSpPr/>
            <p:nvPr/>
          </p:nvSpPr>
          <p:spPr>
            <a:xfrm>
              <a:off x="4090488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94AFDFBE-924E-C0D0-257C-A3275BDF5F8D}"/>
              </a:ext>
            </a:extLst>
          </p:cNvPr>
          <p:cNvSpPr/>
          <p:nvPr/>
        </p:nvSpPr>
        <p:spPr>
          <a:xfrm>
            <a:off x="5007496" y="3687987"/>
            <a:ext cx="320584" cy="320584"/>
          </a:xfrm>
          <a:prstGeom prst="ellipse">
            <a:avLst/>
          </a:prstGeom>
          <a:solidFill>
            <a:srgbClr val="FF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5134F0E-ECD7-807B-1393-1B08AED3E053}"/>
              </a:ext>
            </a:extLst>
          </p:cNvPr>
          <p:cNvGrpSpPr/>
          <p:nvPr/>
        </p:nvGrpSpPr>
        <p:grpSpPr>
          <a:xfrm>
            <a:off x="5896324" y="3687987"/>
            <a:ext cx="1916036" cy="320584"/>
            <a:chOff x="6040340" y="3687987"/>
            <a:chExt cx="1916036" cy="320584"/>
          </a:xfrm>
          <a:solidFill>
            <a:srgbClr val="00B0F0"/>
          </a:solidFill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402FA6CC-C413-B5E5-8647-751638C75182}"/>
                </a:ext>
              </a:extLst>
            </p:cNvPr>
            <p:cNvSpPr/>
            <p:nvPr/>
          </p:nvSpPr>
          <p:spPr>
            <a:xfrm>
              <a:off x="6040340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BA658726-72E2-1C0D-BE8D-5C2BD8A73CEA}"/>
                </a:ext>
              </a:extLst>
            </p:cNvPr>
            <p:cNvSpPr/>
            <p:nvPr/>
          </p:nvSpPr>
          <p:spPr>
            <a:xfrm>
              <a:off x="6439202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241D90BF-044C-6C02-DBA4-9B98689A6A9B}"/>
                </a:ext>
              </a:extLst>
            </p:cNvPr>
            <p:cNvSpPr/>
            <p:nvPr/>
          </p:nvSpPr>
          <p:spPr>
            <a:xfrm>
              <a:off x="6838064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1C098684-076B-48A8-AABF-CD78218161CC}"/>
                </a:ext>
              </a:extLst>
            </p:cNvPr>
            <p:cNvSpPr/>
            <p:nvPr/>
          </p:nvSpPr>
          <p:spPr>
            <a:xfrm>
              <a:off x="7236926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69E674B-5AAC-D412-1650-6557DC2626CB}"/>
                </a:ext>
              </a:extLst>
            </p:cNvPr>
            <p:cNvSpPr/>
            <p:nvPr/>
          </p:nvSpPr>
          <p:spPr>
            <a:xfrm>
              <a:off x="7635792" y="3687987"/>
              <a:ext cx="320584" cy="32058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5">
            <a:extLst>
              <a:ext uri="{FF2B5EF4-FFF2-40B4-BE49-F238E27FC236}">
                <a16:creationId xmlns:a16="http://schemas.microsoft.com/office/drawing/2014/main" id="{59491F54-E7C1-1483-DAA0-E05912D17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337" y="4270288"/>
            <a:ext cx="3898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 + 1 + 5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D645C575-2EF8-4200-BB2D-1190A847D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271" y="4270288"/>
            <a:ext cx="3019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一共有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15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人。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4A603EAF-54CA-4C0A-B724-1087FFFB1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551" y="627534"/>
            <a:ext cx="3185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102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思考题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0" grpId="0" build="p" autoUpdateAnimBg="0"/>
      <p:bldP spid="3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5" name="文本框 17">
            <a:extLst>
              <a:ext uri="{FF2B5EF4-FFF2-40B4-BE49-F238E27FC236}">
                <a16:creationId xmlns:a16="http://schemas.microsoft.com/office/drawing/2014/main" id="{B68B4DF6-AF83-414C-8805-DE2563355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57" y="403374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五、课堂小结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8D1D8F6-FE13-8530-867E-1182BA95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347614"/>
            <a:ext cx="8312727" cy="283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06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2568</TotalTime>
  <Words>1737</Words>
  <Application>Microsoft Office PowerPoint</Application>
  <PresentationFormat>全屏显示(16:9)</PresentationFormat>
  <Paragraphs>533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313</cp:revision>
  <dcterms:created xsi:type="dcterms:W3CDTF">2015-08-27T07:30:00Z</dcterms:created>
  <dcterms:modified xsi:type="dcterms:W3CDTF">2024-08-27T00:52:49Z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