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468" r:id="rId4"/>
    <p:sldId id="472" r:id="rId5"/>
    <p:sldId id="474" r:id="rId6"/>
    <p:sldId id="475" r:id="rId7"/>
    <p:sldId id="473" r:id="rId8"/>
    <p:sldId id="373" r:id="rId9"/>
    <p:sldId id="476" r:id="rId10"/>
    <p:sldId id="477" r:id="rId11"/>
    <p:sldId id="376" r:id="rId12"/>
    <p:sldId id="478" r:id="rId13"/>
    <p:sldId id="469" r:id="rId14"/>
    <p:sldId id="285" r:id="rId15"/>
    <p:sldId id="479" r:id="rId16"/>
    <p:sldId id="523" r:id="rId1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EBA4"/>
    <a:srgbClr val="FBBE11"/>
    <a:srgbClr val="C09700"/>
    <a:srgbClr val="FDD955"/>
    <a:srgbClr val="DAAB00"/>
    <a:srgbClr val="CBBCB1"/>
    <a:srgbClr val="262626"/>
    <a:srgbClr val="DED4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27" autoAdjust="0"/>
    <p:restoredTop sz="96209" autoAdjust="0"/>
  </p:normalViewPr>
  <p:slideViewPr>
    <p:cSldViewPr>
      <p:cViewPr varScale="1">
        <p:scale>
          <a:sx n="112" d="100"/>
          <a:sy n="112" d="100"/>
        </p:scale>
        <p:origin x="710" y="72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828" y="9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0410CB2-0087-4E40-9F9F-87648E4AB8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098804E-5C26-4574-AA1E-C69B4DA4A3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C91284E-2CFC-45C4-9A06-59ADE81AD86E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3445B2D-AB5F-441D-A312-04A3B10B5C2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53C74C2-8843-4F1F-800D-C84BA4C7D64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3CC8D95-ADCB-4149-AC92-250AE72CAAF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C4F791D-CEE1-42AC-ADD7-62971F6F14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B99BB96-66DE-416D-82AD-C7574643A50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EEC0FEE-945D-43E4-BA8D-04520A86CA85}" type="datetimeFigureOut">
              <a:rPr lang="zh-CN" altLang="en-US"/>
              <a:pPr>
                <a:defRPr/>
              </a:pPr>
              <a:t>2024/8/26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BC6E363-8191-4994-84D4-810827A21D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B5193E9-F0F1-4903-9FD6-C55DC1E8D7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86917DB-7BCC-4CC9-8DE1-F6DB46C0C55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4F1C6E9-CC18-4F0C-B8EC-9191D01CFC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pPr>
              <a:defRPr/>
            </a:pPr>
            <a:fld id="{E20E22FA-2061-435C-B94C-7B59FFBD737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BA7EF81A-42FA-4DA2-93A1-05556DDBC056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文本占位符 2">
            <a:extLst>
              <a:ext uri="{FF2B5EF4-FFF2-40B4-BE49-F238E27FC236}">
                <a16:creationId xmlns:a16="http://schemas.microsoft.com/office/drawing/2014/main" id="{F9809C53-0AFF-4242-8C23-E9A75004B23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>
            <a:extLst>
              <a:ext uri="{FF2B5EF4-FFF2-40B4-BE49-F238E27FC236}">
                <a16:creationId xmlns:a16="http://schemas.microsoft.com/office/drawing/2014/main" id="{A33981C5-A6D3-4D71-B277-8BF22BDE6693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>
            <a:extLst>
              <a:ext uri="{FF2B5EF4-FFF2-40B4-BE49-F238E27FC236}">
                <a16:creationId xmlns:a16="http://schemas.microsoft.com/office/drawing/2014/main" id="{F74B767B-97D1-4852-AF68-B279D030B2B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388" name="灯片编号占位符 3">
            <a:extLst>
              <a:ext uri="{FF2B5EF4-FFF2-40B4-BE49-F238E27FC236}">
                <a16:creationId xmlns:a16="http://schemas.microsoft.com/office/drawing/2014/main" id="{69E564CE-0558-439C-92DA-DB80C66BD7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161B5B41-E346-480B-BB18-69ED98A1F2E6}" type="slidenum"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pPr>
                <a:buFont typeface="Arial" panose="020B0604020202020204" pitchFamily="34" charset="0"/>
                <a:buNone/>
              </a:pPr>
              <a:t>8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>
            <a:extLst>
              <a:ext uri="{FF2B5EF4-FFF2-40B4-BE49-F238E27FC236}">
                <a16:creationId xmlns:a16="http://schemas.microsoft.com/office/drawing/2014/main" id="{B2774576-88F5-45B4-B9C8-00558B73B5DF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文本占位符 2">
            <a:extLst>
              <a:ext uri="{FF2B5EF4-FFF2-40B4-BE49-F238E27FC236}">
                <a16:creationId xmlns:a16="http://schemas.microsoft.com/office/drawing/2014/main" id="{A358EDE3-38D1-4DCC-A7A1-93E40D94A15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4C00A472-274C-40FC-A04C-044C3412105E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4646BA54-5975-4D39-8D06-4B0AA9C8626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8D47542A-2B5C-4377-A90A-BDBAABD165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fld id="{A72F827B-523F-4D25-A67F-A5A16DEDF311}" type="slidenum">
              <a:rPr lang="zh-CN" altLang="en-US">
                <a:latin typeface="Arial" panose="020B0604020202020204" pitchFamily="34" charset="0"/>
                <a:ea typeface="宋体" panose="02010600030101010101" pitchFamily="2" charset="-122"/>
              </a:rPr>
              <a:pPr>
                <a:buFont typeface="Arial" panose="020B0604020202020204" pitchFamily="34" charset="0"/>
                <a:buNone/>
              </a:pPr>
              <a:t>14</a:t>
            </a:fld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FA5AAD90-C54E-4505-9B7C-4617237F089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BBE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04B75A24-6F90-4AB9-AB07-E56C70F25282}"/>
              </a:ext>
            </a:extLst>
          </p:cNvPr>
          <p:cNvSpPr/>
          <p:nvPr userDrawn="1"/>
        </p:nvSpPr>
        <p:spPr>
          <a:xfrm>
            <a:off x="139700" y="82550"/>
            <a:ext cx="8621713" cy="4918075"/>
          </a:xfrm>
          <a:custGeom>
            <a:avLst/>
            <a:gdLst>
              <a:gd name="connsiteX0" fmla="*/ 521326 w 8621491"/>
              <a:gd name="connsiteY0" fmla="*/ 99616 h 4919253"/>
              <a:gd name="connsiteX1" fmla="*/ 151675 w 8621491"/>
              <a:gd name="connsiteY1" fmla="*/ 242288 h 4919253"/>
              <a:gd name="connsiteX2" fmla="*/ 80339 w 8621491"/>
              <a:gd name="connsiteY2" fmla="*/ 501693 h 4919253"/>
              <a:gd name="connsiteX3" fmla="*/ 203556 w 8621491"/>
              <a:gd name="connsiteY3" fmla="*/ 851888 h 4919253"/>
              <a:gd name="connsiteX4" fmla="*/ 2517 w 8621491"/>
              <a:gd name="connsiteY4" fmla="*/ 1409607 h 4919253"/>
              <a:gd name="connsiteX5" fmla="*/ 372168 w 8621491"/>
              <a:gd name="connsiteY5" fmla="*/ 1980297 h 4919253"/>
              <a:gd name="connsiteX6" fmla="*/ 404594 w 8621491"/>
              <a:gd name="connsiteY6" fmla="*/ 2291582 h 4919253"/>
              <a:gd name="connsiteX7" fmla="*/ 86824 w 8621491"/>
              <a:gd name="connsiteY7" fmla="*/ 2810390 h 4919253"/>
              <a:gd name="connsiteX8" fmla="*/ 197071 w 8621491"/>
              <a:gd name="connsiteY8" fmla="*/ 3303259 h 4919253"/>
              <a:gd name="connsiteX9" fmla="*/ 398109 w 8621491"/>
              <a:gd name="connsiteY9" fmla="*/ 3575633 h 4919253"/>
              <a:gd name="connsiteX10" fmla="*/ 437019 w 8621491"/>
              <a:gd name="connsiteY10" fmla="*/ 3873948 h 4919253"/>
              <a:gd name="connsiteX11" fmla="*/ 190585 w 8621491"/>
              <a:gd name="connsiteY11" fmla="*/ 4496518 h 4919253"/>
              <a:gd name="connsiteX12" fmla="*/ 203556 w 8621491"/>
              <a:gd name="connsiteY12" fmla="*/ 4684586 h 4919253"/>
              <a:gd name="connsiteX13" fmla="*/ 424049 w 8621491"/>
              <a:gd name="connsiteY13" fmla="*/ 4639190 h 4919253"/>
              <a:gd name="connsiteX14" fmla="*/ 890977 w 8621491"/>
              <a:gd name="connsiteY14" fmla="*/ 4768893 h 4919253"/>
              <a:gd name="connsiteX15" fmla="*/ 1156866 w 8621491"/>
              <a:gd name="connsiteY15" fmla="*/ 4807803 h 4919253"/>
              <a:gd name="connsiteX16" fmla="*/ 1597854 w 8621491"/>
              <a:gd name="connsiteY16" fmla="*/ 4658646 h 4919253"/>
              <a:gd name="connsiteX17" fmla="*/ 2226909 w 8621491"/>
              <a:gd name="connsiteY17" fmla="*/ 4775378 h 4919253"/>
              <a:gd name="connsiteX18" fmla="*/ 2674381 w 8621491"/>
              <a:gd name="connsiteY18" fmla="*/ 4840229 h 4919253"/>
              <a:gd name="connsiteX19" fmla="*/ 3128339 w 8621491"/>
              <a:gd name="connsiteY19" fmla="*/ 4645676 h 4919253"/>
              <a:gd name="connsiteX20" fmla="*/ 3666602 w 8621491"/>
              <a:gd name="connsiteY20" fmla="*/ 4755922 h 4919253"/>
              <a:gd name="connsiteX21" fmla="*/ 4172441 w 8621491"/>
              <a:gd name="connsiteY21" fmla="*/ 4801318 h 4919253"/>
              <a:gd name="connsiteX22" fmla="*/ 4736645 w 8621491"/>
              <a:gd name="connsiteY22" fmla="*/ 4619735 h 4919253"/>
              <a:gd name="connsiteX23" fmla="*/ 5086841 w 8621491"/>
              <a:gd name="connsiteY23" fmla="*/ 4801318 h 4919253"/>
              <a:gd name="connsiteX24" fmla="*/ 5365700 w 8621491"/>
              <a:gd name="connsiteY24" fmla="*/ 4918050 h 4919253"/>
              <a:gd name="connsiteX25" fmla="*/ 6202279 w 8621491"/>
              <a:gd name="connsiteY25" fmla="*/ 4729982 h 4919253"/>
              <a:gd name="connsiteX26" fmla="*/ 6889700 w 8621491"/>
              <a:gd name="connsiteY26" fmla="*/ 4775378 h 4919253"/>
              <a:gd name="connsiteX27" fmla="*/ 7499300 w 8621491"/>
              <a:gd name="connsiteY27" fmla="*/ 4639190 h 4919253"/>
              <a:gd name="connsiteX28" fmla="*/ 8115385 w 8621491"/>
              <a:gd name="connsiteY28" fmla="*/ 4788348 h 4919253"/>
              <a:gd name="connsiteX29" fmla="*/ 8342364 w 8621491"/>
              <a:gd name="connsiteY29" fmla="*/ 4814288 h 4919253"/>
              <a:gd name="connsiteX30" fmla="*/ 8556373 w 8621491"/>
              <a:gd name="connsiteY30" fmla="*/ 4464093 h 4919253"/>
              <a:gd name="connsiteX31" fmla="*/ 8420185 w 8621491"/>
              <a:gd name="connsiteY31" fmla="*/ 3880433 h 4919253"/>
              <a:gd name="connsiteX32" fmla="*/ 8601768 w 8621491"/>
              <a:gd name="connsiteY32" fmla="*/ 3180042 h 4919253"/>
              <a:gd name="connsiteX33" fmla="*/ 8309939 w 8621491"/>
              <a:gd name="connsiteY33" fmla="*/ 2492620 h 4919253"/>
              <a:gd name="connsiteX34" fmla="*/ 8582313 w 8621491"/>
              <a:gd name="connsiteY34" fmla="*/ 1934901 h 4919253"/>
              <a:gd name="connsiteX35" fmla="*/ 8296968 w 8621491"/>
              <a:gd name="connsiteY35" fmla="*/ 1487429 h 4919253"/>
              <a:gd name="connsiteX36" fmla="*/ 8621224 w 8621491"/>
              <a:gd name="connsiteY36" fmla="*/ 884314 h 4919253"/>
              <a:gd name="connsiteX37" fmla="*/ 8355334 w 8621491"/>
              <a:gd name="connsiteY37" fmla="*/ 443327 h 4919253"/>
              <a:gd name="connsiteX38" fmla="*/ 8517462 w 8621491"/>
              <a:gd name="connsiteY38" fmla="*/ 112586 h 4919253"/>
              <a:gd name="connsiteX39" fmla="*/ 8251573 w 8621491"/>
              <a:gd name="connsiteY39" fmla="*/ 2339 h 4919253"/>
              <a:gd name="connsiteX40" fmla="*/ 7868951 w 8621491"/>
              <a:gd name="connsiteY40" fmla="*/ 196893 h 4919253"/>
              <a:gd name="connsiteX41" fmla="*/ 7641973 w 8621491"/>
              <a:gd name="connsiteY41" fmla="*/ 307139 h 4919253"/>
              <a:gd name="connsiteX42" fmla="*/ 7103709 w 8621491"/>
              <a:gd name="connsiteY42" fmla="*/ 132042 h 4919253"/>
              <a:gd name="connsiteX43" fmla="*/ 6909156 w 8621491"/>
              <a:gd name="connsiteY43" fmla="*/ 235803 h 4919253"/>
              <a:gd name="connsiteX44" fmla="*/ 6824849 w 8621491"/>
              <a:gd name="connsiteY44" fmla="*/ 449812 h 4919253"/>
              <a:gd name="connsiteX45" fmla="*/ 5767777 w 8621491"/>
              <a:gd name="connsiteY45" fmla="*/ 67190 h 4919253"/>
              <a:gd name="connsiteX46" fmla="*/ 4885802 w 8621491"/>
              <a:gd name="connsiteY46" fmla="*/ 294169 h 4919253"/>
              <a:gd name="connsiteX47" fmla="*/ 4490211 w 8621491"/>
              <a:gd name="connsiteY47" fmla="*/ 287684 h 4919253"/>
              <a:gd name="connsiteX48" fmla="*/ 3971402 w 8621491"/>
              <a:gd name="connsiteY48" fmla="*/ 73676 h 4919253"/>
              <a:gd name="connsiteX49" fmla="*/ 2998636 w 8621491"/>
              <a:gd name="connsiteY49" fmla="*/ 391446 h 4919253"/>
              <a:gd name="connsiteX50" fmla="*/ 2356611 w 8621491"/>
              <a:gd name="connsiteY50" fmla="*/ 151497 h 4919253"/>
              <a:gd name="connsiteX51" fmla="*/ 1357905 w 8621491"/>
              <a:gd name="connsiteY51" fmla="*/ 397931 h 4919253"/>
              <a:gd name="connsiteX52" fmla="*/ 1053105 w 8621491"/>
              <a:gd name="connsiteY52" fmla="*/ 410901 h 4919253"/>
              <a:gd name="connsiteX53" fmla="*/ 521326 w 8621491"/>
              <a:gd name="connsiteY53" fmla="*/ 99616 h 4919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21491" h="4919253">
                <a:moveTo>
                  <a:pt x="521326" y="99616"/>
                </a:moveTo>
                <a:cubicBezTo>
                  <a:pt x="371088" y="71514"/>
                  <a:pt x="225173" y="175275"/>
                  <a:pt x="151675" y="242288"/>
                </a:cubicBezTo>
                <a:cubicBezTo>
                  <a:pt x="78177" y="309301"/>
                  <a:pt x="71692" y="400093"/>
                  <a:pt x="80339" y="501693"/>
                </a:cubicBezTo>
                <a:cubicBezTo>
                  <a:pt x="88986" y="603293"/>
                  <a:pt x="216526" y="700569"/>
                  <a:pt x="203556" y="851888"/>
                </a:cubicBezTo>
                <a:cubicBezTo>
                  <a:pt x="190586" y="1003207"/>
                  <a:pt x="-25585" y="1221539"/>
                  <a:pt x="2517" y="1409607"/>
                </a:cubicBezTo>
                <a:cubicBezTo>
                  <a:pt x="30619" y="1597675"/>
                  <a:pt x="305155" y="1833301"/>
                  <a:pt x="372168" y="1980297"/>
                </a:cubicBezTo>
                <a:cubicBezTo>
                  <a:pt x="439181" y="2127293"/>
                  <a:pt x="452151" y="2153233"/>
                  <a:pt x="404594" y="2291582"/>
                </a:cubicBezTo>
                <a:cubicBezTo>
                  <a:pt x="357037" y="2429931"/>
                  <a:pt x="121411" y="2641777"/>
                  <a:pt x="86824" y="2810390"/>
                </a:cubicBezTo>
                <a:cubicBezTo>
                  <a:pt x="52237" y="2979003"/>
                  <a:pt x="145190" y="3175719"/>
                  <a:pt x="197071" y="3303259"/>
                </a:cubicBezTo>
                <a:cubicBezTo>
                  <a:pt x="248952" y="3430800"/>
                  <a:pt x="358118" y="3480518"/>
                  <a:pt x="398109" y="3575633"/>
                </a:cubicBezTo>
                <a:cubicBezTo>
                  <a:pt x="438100" y="3670748"/>
                  <a:pt x="471606" y="3720467"/>
                  <a:pt x="437019" y="3873948"/>
                </a:cubicBezTo>
                <a:cubicBezTo>
                  <a:pt x="402432" y="4027429"/>
                  <a:pt x="229496" y="4361412"/>
                  <a:pt x="190585" y="4496518"/>
                </a:cubicBezTo>
                <a:cubicBezTo>
                  <a:pt x="151674" y="4631624"/>
                  <a:pt x="164645" y="4660807"/>
                  <a:pt x="203556" y="4684586"/>
                </a:cubicBezTo>
                <a:cubicBezTo>
                  <a:pt x="242467" y="4708365"/>
                  <a:pt x="309479" y="4625139"/>
                  <a:pt x="424049" y="4639190"/>
                </a:cubicBezTo>
                <a:cubicBezTo>
                  <a:pt x="538619" y="4653241"/>
                  <a:pt x="768841" y="4740791"/>
                  <a:pt x="890977" y="4768893"/>
                </a:cubicBezTo>
                <a:cubicBezTo>
                  <a:pt x="1013113" y="4796995"/>
                  <a:pt x="1039053" y="4826177"/>
                  <a:pt x="1156866" y="4807803"/>
                </a:cubicBezTo>
                <a:cubicBezTo>
                  <a:pt x="1274679" y="4789429"/>
                  <a:pt x="1419514" y="4664050"/>
                  <a:pt x="1597854" y="4658646"/>
                </a:cubicBezTo>
                <a:cubicBezTo>
                  <a:pt x="1776194" y="4653242"/>
                  <a:pt x="2047488" y="4745114"/>
                  <a:pt x="2226909" y="4775378"/>
                </a:cubicBezTo>
                <a:cubicBezTo>
                  <a:pt x="2406330" y="4805642"/>
                  <a:pt x="2524143" y="4861846"/>
                  <a:pt x="2674381" y="4840229"/>
                </a:cubicBezTo>
                <a:cubicBezTo>
                  <a:pt x="2824619" y="4818612"/>
                  <a:pt x="2962969" y="4659727"/>
                  <a:pt x="3128339" y="4645676"/>
                </a:cubicBezTo>
                <a:cubicBezTo>
                  <a:pt x="3293709" y="4631625"/>
                  <a:pt x="3492585" y="4729982"/>
                  <a:pt x="3666602" y="4755922"/>
                </a:cubicBezTo>
                <a:cubicBezTo>
                  <a:pt x="3840619" y="4781862"/>
                  <a:pt x="3994100" y="4824016"/>
                  <a:pt x="4172441" y="4801318"/>
                </a:cubicBezTo>
                <a:cubicBezTo>
                  <a:pt x="4350782" y="4778620"/>
                  <a:pt x="4584245" y="4619735"/>
                  <a:pt x="4736645" y="4619735"/>
                </a:cubicBezTo>
                <a:cubicBezTo>
                  <a:pt x="4889045" y="4619735"/>
                  <a:pt x="4981998" y="4751599"/>
                  <a:pt x="5086841" y="4801318"/>
                </a:cubicBezTo>
                <a:cubicBezTo>
                  <a:pt x="5191684" y="4851037"/>
                  <a:pt x="5179794" y="4929939"/>
                  <a:pt x="5365700" y="4918050"/>
                </a:cubicBezTo>
                <a:cubicBezTo>
                  <a:pt x="5551606" y="4906161"/>
                  <a:pt x="5948279" y="4753761"/>
                  <a:pt x="6202279" y="4729982"/>
                </a:cubicBezTo>
                <a:cubicBezTo>
                  <a:pt x="6456279" y="4706203"/>
                  <a:pt x="6673530" y="4790510"/>
                  <a:pt x="6889700" y="4775378"/>
                </a:cubicBezTo>
                <a:cubicBezTo>
                  <a:pt x="7105870" y="4760246"/>
                  <a:pt x="7295019" y="4637028"/>
                  <a:pt x="7499300" y="4639190"/>
                </a:cubicBezTo>
                <a:cubicBezTo>
                  <a:pt x="7703581" y="4641352"/>
                  <a:pt x="7974874" y="4759165"/>
                  <a:pt x="8115385" y="4788348"/>
                </a:cubicBezTo>
                <a:cubicBezTo>
                  <a:pt x="8255896" y="4817531"/>
                  <a:pt x="8268866" y="4868330"/>
                  <a:pt x="8342364" y="4814288"/>
                </a:cubicBezTo>
                <a:cubicBezTo>
                  <a:pt x="8415862" y="4760246"/>
                  <a:pt x="8543403" y="4619736"/>
                  <a:pt x="8556373" y="4464093"/>
                </a:cubicBezTo>
                <a:cubicBezTo>
                  <a:pt x="8569343" y="4308451"/>
                  <a:pt x="8412619" y="4094442"/>
                  <a:pt x="8420185" y="3880433"/>
                </a:cubicBezTo>
                <a:cubicBezTo>
                  <a:pt x="8427751" y="3666425"/>
                  <a:pt x="8620142" y="3411344"/>
                  <a:pt x="8601768" y="3180042"/>
                </a:cubicBezTo>
                <a:cubicBezTo>
                  <a:pt x="8583394" y="2948740"/>
                  <a:pt x="8313181" y="2700143"/>
                  <a:pt x="8309939" y="2492620"/>
                </a:cubicBezTo>
                <a:cubicBezTo>
                  <a:pt x="8306697" y="2285097"/>
                  <a:pt x="8584475" y="2102433"/>
                  <a:pt x="8582313" y="1934901"/>
                </a:cubicBezTo>
                <a:cubicBezTo>
                  <a:pt x="8580151" y="1767369"/>
                  <a:pt x="8290483" y="1662527"/>
                  <a:pt x="8296968" y="1487429"/>
                </a:cubicBezTo>
                <a:cubicBezTo>
                  <a:pt x="8303453" y="1312331"/>
                  <a:pt x="8611496" y="1058331"/>
                  <a:pt x="8621224" y="884314"/>
                </a:cubicBezTo>
                <a:cubicBezTo>
                  <a:pt x="8630952" y="710297"/>
                  <a:pt x="8372628" y="571948"/>
                  <a:pt x="8355334" y="443327"/>
                </a:cubicBezTo>
                <a:cubicBezTo>
                  <a:pt x="8338040" y="314706"/>
                  <a:pt x="8534755" y="186084"/>
                  <a:pt x="8517462" y="112586"/>
                </a:cubicBezTo>
                <a:cubicBezTo>
                  <a:pt x="8500169" y="39088"/>
                  <a:pt x="8359658" y="-11712"/>
                  <a:pt x="8251573" y="2339"/>
                </a:cubicBezTo>
                <a:cubicBezTo>
                  <a:pt x="8143488" y="16390"/>
                  <a:pt x="7970551" y="146093"/>
                  <a:pt x="7868951" y="196893"/>
                </a:cubicBezTo>
                <a:cubicBezTo>
                  <a:pt x="7767351" y="247693"/>
                  <a:pt x="7769513" y="317948"/>
                  <a:pt x="7641973" y="307139"/>
                </a:cubicBezTo>
                <a:cubicBezTo>
                  <a:pt x="7514433" y="296331"/>
                  <a:pt x="7225845" y="143931"/>
                  <a:pt x="7103709" y="132042"/>
                </a:cubicBezTo>
                <a:cubicBezTo>
                  <a:pt x="6981573" y="120153"/>
                  <a:pt x="6955633" y="182841"/>
                  <a:pt x="6909156" y="235803"/>
                </a:cubicBezTo>
                <a:cubicBezTo>
                  <a:pt x="6862679" y="288765"/>
                  <a:pt x="7015079" y="477914"/>
                  <a:pt x="6824849" y="449812"/>
                </a:cubicBezTo>
                <a:cubicBezTo>
                  <a:pt x="6634619" y="421710"/>
                  <a:pt x="6090952" y="93130"/>
                  <a:pt x="5767777" y="67190"/>
                </a:cubicBezTo>
                <a:cubicBezTo>
                  <a:pt x="5444603" y="41249"/>
                  <a:pt x="5098730" y="257420"/>
                  <a:pt x="4885802" y="294169"/>
                </a:cubicBezTo>
                <a:cubicBezTo>
                  <a:pt x="4672874" y="330918"/>
                  <a:pt x="4642611" y="324433"/>
                  <a:pt x="4490211" y="287684"/>
                </a:cubicBezTo>
                <a:cubicBezTo>
                  <a:pt x="4337811" y="250935"/>
                  <a:pt x="4219998" y="56382"/>
                  <a:pt x="3971402" y="73676"/>
                </a:cubicBezTo>
                <a:cubicBezTo>
                  <a:pt x="3722806" y="90970"/>
                  <a:pt x="3267768" y="378476"/>
                  <a:pt x="2998636" y="391446"/>
                </a:cubicBezTo>
                <a:cubicBezTo>
                  <a:pt x="2729504" y="404416"/>
                  <a:pt x="2630066" y="150416"/>
                  <a:pt x="2356611" y="151497"/>
                </a:cubicBezTo>
                <a:cubicBezTo>
                  <a:pt x="2083156" y="152578"/>
                  <a:pt x="1575156" y="354697"/>
                  <a:pt x="1357905" y="397931"/>
                </a:cubicBezTo>
                <a:cubicBezTo>
                  <a:pt x="1140654" y="441165"/>
                  <a:pt x="1187131" y="462782"/>
                  <a:pt x="1053105" y="410901"/>
                </a:cubicBezTo>
                <a:cubicBezTo>
                  <a:pt x="919079" y="359020"/>
                  <a:pt x="671564" y="127718"/>
                  <a:pt x="521326" y="99616"/>
                </a:cubicBezTo>
                <a:close/>
              </a:path>
            </a:pathLst>
          </a:custGeom>
          <a:solidFill>
            <a:schemeClr val="bg1"/>
          </a:solidFill>
          <a:ln w="38100">
            <a:solidFill>
              <a:srgbClr val="ED88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D855DD8C-5277-4109-9F99-F15D5427D647}"/>
              </a:ext>
            </a:extLst>
          </p:cNvPr>
          <p:cNvSpPr/>
          <p:nvPr userDrawn="1"/>
        </p:nvSpPr>
        <p:spPr>
          <a:xfrm>
            <a:off x="2916238" y="73025"/>
            <a:ext cx="647700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9B7C6233-DF00-4BB4-8565-4BB67C465AE7}"/>
              </a:ext>
            </a:extLst>
          </p:cNvPr>
          <p:cNvSpPr/>
          <p:nvPr userDrawn="1"/>
        </p:nvSpPr>
        <p:spPr>
          <a:xfrm>
            <a:off x="260350" y="4813300"/>
            <a:ext cx="649288" cy="2857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ED884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396C641A-435D-4ECC-81C2-BB4FC5BE9A02}"/>
              </a:ext>
            </a:extLst>
          </p:cNvPr>
          <p:cNvSpPr/>
          <p:nvPr userDrawn="1"/>
        </p:nvSpPr>
        <p:spPr>
          <a:xfrm>
            <a:off x="1352550" y="3746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10D6A5AD-BB7C-4F79-BB28-E62C2197B940}"/>
              </a:ext>
            </a:extLst>
          </p:cNvPr>
          <p:cNvSpPr/>
          <p:nvPr userDrawn="1"/>
        </p:nvSpPr>
        <p:spPr>
          <a:xfrm>
            <a:off x="8631238" y="3409950"/>
            <a:ext cx="485775" cy="19050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BEE3F2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8F6385A4-C60C-4543-B377-FC13A8A04453}"/>
              </a:ext>
            </a:extLst>
          </p:cNvPr>
          <p:cNvSpPr/>
          <p:nvPr userDrawn="1"/>
        </p:nvSpPr>
        <p:spPr>
          <a:xfrm>
            <a:off x="6913563" y="442913"/>
            <a:ext cx="506412" cy="196850"/>
          </a:xfrm>
          <a:custGeom>
            <a:avLst/>
            <a:gdLst>
              <a:gd name="connsiteX0" fmla="*/ 464066 w 998504"/>
              <a:gd name="connsiteY0" fmla="*/ 0 h 432048"/>
              <a:gd name="connsiteX1" fmla="*/ 616818 w 998504"/>
              <a:gd name="connsiteY1" fmla="*/ 63272 h 432048"/>
              <a:gd name="connsiteX2" fmla="*/ 642916 w 998504"/>
              <a:gd name="connsiteY2" fmla="*/ 101980 h 432048"/>
              <a:gd name="connsiteX3" fmla="*/ 698394 w 998504"/>
              <a:gd name="connsiteY3" fmla="*/ 75589 h 432048"/>
              <a:gd name="connsiteX4" fmla="*/ 782480 w 998504"/>
              <a:gd name="connsiteY4" fmla="*/ 63612 h 432048"/>
              <a:gd name="connsiteX5" fmla="*/ 998504 w 998504"/>
              <a:gd name="connsiteY5" fmla="*/ 216025 h 432048"/>
              <a:gd name="connsiteX6" fmla="*/ 782480 w 998504"/>
              <a:gd name="connsiteY6" fmla="*/ 368438 h 432048"/>
              <a:gd name="connsiteX7" fmla="*/ 698394 w 998504"/>
              <a:gd name="connsiteY7" fmla="*/ 356461 h 432048"/>
              <a:gd name="connsiteX8" fmla="*/ 642915 w 998504"/>
              <a:gd name="connsiteY8" fmla="*/ 330070 h 432048"/>
              <a:gd name="connsiteX9" fmla="*/ 616818 w 998504"/>
              <a:gd name="connsiteY9" fmla="*/ 368776 h 432048"/>
              <a:gd name="connsiteX10" fmla="*/ 464066 w 998504"/>
              <a:gd name="connsiteY10" fmla="*/ 432048 h 432048"/>
              <a:gd name="connsiteX11" fmla="*/ 311314 w 998504"/>
              <a:gd name="connsiteY11" fmla="*/ 368776 h 432048"/>
              <a:gd name="connsiteX12" fmla="*/ 302306 w 998504"/>
              <a:gd name="connsiteY12" fmla="*/ 355416 h 432048"/>
              <a:gd name="connsiteX13" fmla="*/ 300110 w 998504"/>
              <a:gd name="connsiteY13" fmla="*/ 356461 h 432048"/>
              <a:gd name="connsiteX14" fmla="*/ 216024 w 998504"/>
              <a:gd name="connsiteY14" fmla="*/ 368438 h 432048"/>
              <a:gd name="connsiteX15" fmla="*/ 0 w 998504"/>
              <a:gd name="connsiteY15" fmla="*/ 216025 h 432048"/>
              <a:gd name="connsiteX16" fmla="*/ 216024 w 998504"/>
              <a:gd name="connsiteY16" fmla="*/ 63612 h 432048"/>
              <a:gd name="connsiteX17" fmla="*/ 300110 w 998504"/>
              <a:gd name="connsiteY17" fmla="*/ 75589 h 432048"/>
              <a:gd name="connsiteX18" fmla="*/ 302305 w 998504"/>
              <a:gd name="connsiteY18" fmla="*/ 76634 h 432048"/>
              <a:gd name="connsiteX19" fmla="*/ 311314 w 998504"/>
              <a:gd name="connsiteY19" fmla="*/ 63272 h 432048"/>
              <a:gd name="connsiteX20" fmla="*/ 464066 w 998504"/>
              <a:gd name="connsiteY20" fmla="*/ 0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98504" h="432048">
                <a:moveTo>
                  <a:pt x="464066" y="0"/>
                </a:moveTo>
                <a:cubicBezTo>
                  <a:pt x="523719" y="0"/>
                  <a:pt x="577726" y="24179"/>
                  <a:pt x="616818" y="63272"/>
                </a:cubicBezTo>
                <a:lnTo>
                  <a:pt x="642916" y="101980"/>
                </a:lnTo>
                <a:lnTo>
                  <a:pt x="698394" y="75589"/>
                </a:lnTo>
                <a:cubicBezTo>
                  <a:pt x="724239" y="67877"/>
                  <a:pt x="752653" y="63612"/>
                  <a:pt x="782480" y="63612"/>
                </a:cubicBezTo>
                <a:cubicBezTo>
                  <a:pt x="901787" y="63612"/>
                  <a:pt x="998504" y="131850"/>
                  <a:pt x="998504" y="216025"/>
                </a:cubicBezTo>
                <a:cubicBezTo>
                  <a:pt x="998504" y="300200"/>
                  <a:pt x="901787" y="368438"/>
                  <a:pt x="782480" y="368438"/>
                </a:cubicBezTo>
                <a:cubicBezTo>
                  <a:pt x="752653" y="368438"/>
                  <a:pt x="724239" y="364173"/>
                  <a:pt x="698394" y="356461"/>
                </a:cubicBezTo>
                <a:lnTo>
                  <a:pt x="642915" y="330070"/>
                </a:lnTo>
                <a:lnTo>
                  <a:pt x="616818" y="368776"/>
                </a:lnTo>
                <a:cubicBezTo>
                  <a:pt x="577726" y="407869"/>
                  <a:pt x="523719" y="432048"/>
                  <a:pt x="464066" y="432048"/>
                </a:cubicBezTo>
                <a:cubicBezTo>
                  <a:pt x="404412" y="432048"/>
                  <a:pt x="350406" y="407869"/>
                  <a:pt x="311314" y="368776"/>
                </a:cubicBezTo>
                <a:lnTo>
                  <a:pt x="302306" y="355416"/>
                </a:lnTo>
                <a:lnTo>
                  <a:pt x="300110" y="356461"/>
                </a:lnTo>
                <a:cubicBezTo>
                  <a:pt x="274266" y="364173"/>
                  <a:pt x="245851" y="368438"/>
                  <a:pt x="216024" y="368438"/>
                </a:cubicBezTo>
                <a:cubicBezTo>
                  <a:pt x="96717" y="368438"/>
                  <a:pt x="0" y="300200"/>
                  <a:pt x="0" y="216025"/>
                </a:cubicBezTo>
                <a:cubicBezTo>
                  <a:pt x="0" y="131850"/>
                  <a:pt x="96717" y="63612"/>
                  <a:pt x="216024" y="63612"/>
                </a:cubicBezTo>
                <a:cubicBezTo>
                  <a:pt x="245851" y="63612"/>
                  <a:pt x="274266" y="67877"/>
                  <a:pt x="300110" y="75589"/>
                </a:cubicBezTo>
                <a:lnTo>
                  <a:pt x="302305" y="76634"/>
                </a:lnTo>
                <a:lnTo>
                  <a:pt x="311314" y="63272"/>
                </a:lnTo>
                <a:cubicBezTo>
                  <a:pt x="350406" y="24179"/>
                  <a:pt x="404412" y="0"/>
                  <a:pt x="464066" y="0"/>
                </a:cubicBezTo>
                <a:close/>
              </a:path>
            </a:pathLst>
          </a:custGeom>
          <a:solidFill>
            <a:srgbClr val="E8C3DC"/>
          </a:solidFill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0" name="组合 11">
            <a:extLst>
              <a:ext uri="{FF2B5EF4-FFF2-40B4-BE49-F238E27FC236}">
                <a16:creationId xmlns:a16="http://schemas.microsoft.com/office/drawing/2014/main" id="{51AC45EB-62F9-4622-96E1-D887EB0B0A97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852704" y="757854"/>
            <a:ext cx="1282700" cy="250825"/>
            <a:chOff x="1650152" y="1100356"/>
            <a:chExt cx="1283680" cy="249922"/>
          </a:xfrm>
        </p:grpSpPr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90601056-1356-4A98-AC74-FD21A7137E8A}"/>
                </a:ext>
              </a:extLst>
            </p:cNvPr>
            <p:cNvSpPr/>
            <p:nvPr userDrawn="1"/>
          </p:nvSpPr>
          <p:spPr>
            <a:xfrm>
              <a:off x="1650152" y="1206262"/>
              <a:ext cx="144016" cy="144016"/>
            </a:xfrm>
            <a:prstGeom prst="ellipse">
              <a:avLst/>
            </a:prstGeom>
            <a:solidFill>
              <a:srgbClr val="FDDFC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69688550-416D-4906-8AC8-2A7CE135FD54}"/>
                </a:ext>
              </a:extLst>
            </p:cNvPr>
            <p:cNvSpPr/>
            <p:nvPr userDrawn="1"/>
          </p:nvSpPr>
          <p:spPr>
            <a:xfrm>
              <a:off x="1841294" y="1179984"/>
              <a:ext cx="144016" cy="144016"/>
            </a:xfrm>
            <a:prstGeom prst="ellipse">
              <a:avLst/>
            </a:prstGeom>
            <a:solidFill>
              <a:srgbClr val="F6A78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208856D2-1F66-4D0B-920D-B9323BB6F5EE}"/>
                </a:ext>
              </a:extLst>
            </p:cNvPr>
            <p:cNvSpPr/>
            <p:nvPr userDrawn="1"/>
          </p:nvSpPr>
          <p:spPr>
            <a:xfrm>
              <a:off x="2032436" y="1172364"/>
              <a:ext cx="144016" cy="144016"/>
            </a:xfrm>
            <a:prstGeom prst="ellipse">
              <a:avLst/>
            </a:prstGeom>
            <a:solidFill>
              <a:srgbClr val="EF8F54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3BBB3AA-6C10-4B5F-8600-462595FE56BE}"/>
                </a:ext>
              </a:extLst>
            </p:cNvPr>
            <p:cNvSpPr/>
            <p:nvPr userDrawn="1"/>
          </p:nvSpPr>
          <p:spPr>
            <a:xfrm>
              <a:off x="2223578" y="1172364"/>
              <a:ext cx="144016" cy="144016"/>
            </a:xfrm>
            <a:prstGeom prst="ellipse">
              <a:avLst/>
            </a:prstGeom>
            <a:solidFill>
              <a:srgbClr val="72320C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5F57ADE-0F69-4F46-9AA5-AEFC38A95E25}"/>
                </a:ext>
              </a:extLst>
            </p:cNvPr>
            <p:cNvSpPr/>
            <p:nvPr userDrawn="1"/>
          </p:nvSpPr>
          <p:spPr>
            <a:xfrm>
              <a:off x="2408714" y="1112560"/>
              <a:ext cx="144016" cy="144016"/>
            </a:xfrm>
            <a:prstGeom prst="ellipse">
              <a:avLst/>
            </a:prstGeom>
            <a:solidFill>
              <a:srgbClr val="603C0A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26897C2B-FB45-43A0-9437-1BC313A69F78}"/>
                </a:ext>
              </a:extLst>
            </p:cNvPr>
            <p:cNvSpPr/>
            <p:nvPr userDrawn="1"/>
          </p:nvSpPr>
          <p:spPr>
            <a:xfrm>
              <a:off x="2580465" y="1112560"/>
              <a:ext cx="144016" cy="144016"/>
            </a:xfrm>
            <a:prstGeom prst="ellipse">
              <a:avLst/>
            </a:prstGeom>
            <a:solidFill>
              <a:srgbClr val="D33D22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187B3D1A-EE5C-4118-86E8-4CC63D7A5A8A}"/>
                </a:ext>
              </a:extLst>
            </p:cNvPr>
            <p:cNvSpPr/>
            <p:nvPr userDrawn="1"/>
          </p:nvSpPr>
          <p:spPr>
            <a:xfrm>
              <a:off x="2789816" y="1100356"/>
              <a:ext cx="144016" cy="144016"/>
            </a:xfrm>
            <a:prstGeom prst="ellipse">
              <a:avLst/>
            </a:prstGeom>
            <a:solidFill>
              <a:srgbClr val="F7A206"/>
            </a:solidFill>
            <a:ln>
              <a:noFill/>
            </a:ln>
            <a:effectLst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18" name="图片 19">
            <a:extLst>
              <a:ext uri="{FF2B5EF4-FFF2-40B4-BE49-F238E27FC236}">
                <a16:creationId xmlns:a16="http://schemas.microsoft.com/office/drawing/2014/main" id="{E0576290-98FB-4E55-851F-A7E24C948D0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7224713" y="4565650"/>
            <a:ext cx="295275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图片 20">
            <a:extLst>
              <a:ext uri="{FF2B5EF4-FFF2-40B4-BE49-F238E27FC236}">
                <a16:creationId xmlns:a16="http://schemas.microsoft.com/office/drawing/2014/main" id="{9C4DE56F-BDDD-449D-85DA-319328A1C3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16333">
            <a:off x="4692650" y="190500"/>
            <a:ext cx="295275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93D25A4-D4ED-47D4-B1D8-CD459B1DFD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35328"/>
          <a:stretch>
            <a:fillRect/>
          </a:stretch>
        </p:blipFill>
        <p:spPr>
          <a:xfrm>
            <a:off x="8164581" y="1020857"/>
            <a:ext cx="985680" cy="713294"/>
          </a:xfrm>
          <a:custGeom>
            <a:avLst/>
            <a:gdLst>
              <a:gd name="connsiteX0" fmla="*/ 0 w 985680"/>
              <a:gd name="connsiteY0" fmla="*/ 0 h 713294"/>
              <a:gd name="connsiteX1" fmla="*/ 985680 w 985680"/>
              <a:gd name="connsiteY1" fmla="*/ 0 h 713294"/>
              <a:gd name="connsiteX2" fmla="*/ 985680 w 985680"/>
              <a:gd name="connsiteY2" fmla="*/ 713294 h 713294"/>
              <a:gd name="connsiteX3" fmla="*/ 0 w 985680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5680" h="713294">
                <a:moveTo>
                  <a:pt x="0" y="0"/>
                </a:moveTo>
                <a:lnTo>
                  <a:pt x="985680" y="0"/>
                </a:lnTo>
                <a:lnTo>
                  <a:pt x="985680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11476352-8318-4CAE-A407-F3146BB206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>
            <a:off x="-6953" y="664210"/>
            <a:ext cx="592066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086A0C2-ABAD-489E-AC00-29B0FB45927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62933"/>
          <a:stretch>
            <a:fillRect/>
          </a:stretch>
        </p:blipFill>
        <p:spPr>
          <a:xfrm flipH="1">
            <a:off x="8464860" y="4151384"/>
            <a:ext cx="679140" cy="713294"/>
          </a:xfrm>
          <a:custGeom>
            <a:avLst/>
            <a:gdLst>
              <a:gd name="connsiteX0" fmla="*/ 0 w 592066"/>
              <a:gd name="connsiteY0" fmla="*/ 0 h 713294"/>
              <a:gd name="connsiteX1" fmla="*/ 592066 w 592066"/>
              <a:gd name="connsiteY1" fmla="*/ 0 h 713294"/>
              <a:gd name="connsiteX2" fmla="*/ 592066 w 592066"/>
              <a:gd name="connsiteY2" fmla="*/ 713294 h 713294"/>
              <a:gd name="connsiteX3" fmla="*/ 0 w 592066"/>
              <a:gd name="connsiteY3" fmla="*/ 713294 h 713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2066" h="713294">
                <a:moveTo>
                  <a:pt x="0" y="0"/>
                </a:moveTo>
                <a:lnTo>
                  <a:pt x="592066" y="0"/>
                </a:lnTo>
                <a:lnTo>
                  <a:pt x="592066" y="713294"/>
                </a:lnTo>
                <a:lnTo>
                  <a:pt x="0" y="713294"/>
                </a:lnTo>
                <a:close/>
              </a:path>
            </a:pathLst>
          </a:custGeom>
        </p:spPr>
      </p:pic>
      <p:pic>
        <p:nvPicPr>
          <p:cNvPr id="23" name="图片 24">
            <a:extLst>
              <a:ext uri="{FF2B5EF4-FFF2-40B4-BE49-F238E27FC236}">
                <a16:creationId xmlns:a16="http://schemas.microsoft.com/office/drawing/2014/main" id="{E45254C9-E68F-4952-8ECF-227B8BB5CDF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8503" y="1214438"/>
            <a:ext cx="2687969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4">
            <a:extLst>
              <a:ext uri="{FF2B5EF4-FFF2-40B4-BE49-F238E27FC236}">
                <a16:creationId xmlns:a16="http://schemas.microsoft.com/office/drawing/2014/main" id="{14CBA7A2-B6D6-4805-930C-529827B5EAC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96060" y="396875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6">
            <a:extLst>
              <a:ext uri="{FF2B5EF4-FFF2-40B4-BE49-F238E27FC236}">
                <a16:creationId xmlns:a16="http://schemas.microsoft.com/office/drawing/2014/main" id="{437E621F-6CDD-4CDA-83D8-6FE5B0DC493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2713">
            <a:off x="7604125" y="98425"/>
            <a:ext cx="3429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9916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4B40DEF-BA8E-4012-B43B-D68AD0AF31B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DD9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347EB96-CEEF-418C-B801-25FAB7E5D53B}"/>
              </a:ext>
            </a:extLst>
          </p:cNvPr>
          <p:cNvSpPr/>
          <p:nvPr userDrawn="1"/>
        </p:nvSpPr>
        <p:spPr>
          <a:xfrm>
            <a:off x="250825" y="204788"/>
            <a:ext cx="8640763" cy="4794250"/>
          </a:xfrm>
          <a:prstGeom prst="rect">
            <a:avLst/>
          </a:prstGeom>
          <a:solidFill>
            <a:schemeClr val="bg1"/>
          </a:solidFill>
          <a:ln w="76200">
            <a:solidFill>
              <a:srgbClr val="C097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73340259-EC41-407D-9972-D53A1B48FC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1173" y="254434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272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849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3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>
            <a:extLst>
              <a:ext uri="{FF2B5EF4-FFF2-40B4-BE49-F238E27FC236}">
                <a16:creationId xmlns:a16="http://schemas.microsoft.com/office/drawing/2014/main" id="{41E49311-93D6-4650-BA22-BE089816C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0630" y="3003550"/>
            <a:ext cx="2879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altLang="zh-CN" sz="4000" b="1" dirty="0">
                <a:ea typeface="楷体" panose="02010609060101010101" pitchFamily="49" charset="-122"/>
              </a:rPr>
              <a:t>9</a:t>
            </a:r>
            <a:r>
              <a:rPr lang="zh-CN" altLang="en-US" sz="4000" b="1" dirty="0">
                <a:ea typeface="楷体" panose="02010609060101010101" pitchFamily="49" charset="-122"/>
              </a:rPr>
              <a:t>加几</a:t>
            </a:r>
          </a:p>
        </p:txBody>
      </p:sp>
      <p:sp>
        <p:nvSpPr>
          <p:cNvPr id="7171" name="副标题 6">
            <a:extLst>
              <a:ext uri="{FF2B5EF4-FFF2-40B4-BE49-F238E27FC236}">
                <a16:creationId xmlns:a16="http://schemas.microsoft.com/office/drawing/2014/main" id="{8EBF9751-C746-4625-985F-2A6DCE5A3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6513" y="-7938"/>
            <a:ext cx="1819276" cy="58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b="1">
                <a:latin typeface="楷体" panose="02010609060101010101" pitchFamily="49" charset="-122"/>
                <a:ea typeface="楷体" panose="02010609060101010101" pitchFamily="49" charset="-122"/>
              </a:rPr>
              <a:t>R·</a:t>
            </a:r>
            <a:r>
              <a:rPr lang="zh-CN" altLang="en-US" b="1">
                <a:latin typeface="楷体" panose="02010609060101010101" pitchFamily="49" charset="-122"/>
                <a:ea typeface="楷体" panose="02010609060101010101" pitchFamily="49" charset="-122"/>
              </a:rPr>
              <a:t>一年级上册</a:t>
            </a:r>
          </a:p>
        </p:txBody>
      </p:sp>
      <p:sp>
        <p:nvSpPr>
          <p:cNvPr id="7" name="矩形 2">
            <a:extLst>
              <a:ext uri="{FF2B5EF4-FFF2-40B4-BE49-F238E27FC236}">
                <a16:creationId xmlns:a16="http://schemas.microsoft.com/office/drawing/2014/main" id="{208186F5-5CDE-4FAC-A1C0-E063A127BC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760" y="1654173"/>
            <a:ext cx="5997467" cy="1060098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五 </a:t>
            </a:r>
            <a:r>
              <a:rPr lang="en-US" altLang="zh-CN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20</a:t>
            </a:r>
            <a:r>
              <a:rPr lang="zh-CN" altLang="en-US" sz="48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j-ea"/>
                <a:cs typeface="+mn-ea"/>
              </a:rPr>
              <a:t>以内的进位加法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文本框 34">
            <a:extLst>
              <a:ext uri="{FF2B5EF4-FFF2-40B4-BE49-F238E27FC236}">
                <a16:creationId xmlns:a16="http://schemas.microsoft.com/office/drawing/2014/main" id="{AE735442-922A-45C4-9D2F-D01B85F1B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8" y="1708150"/>
            <a:ext cx="2393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/>
              <a:t>6+</a:t>
            </a:r>
            <a:r>
              <a:rPr lang="zh-CN" altLang="en-US" sz="2800" b="1"/>
              <a:t>（      ）</a:t>
            </a:r>
            <a:r>
              <a:rPr lang="en-US" altLang="zh-CN" sz="2800" b="1"/>
              <a:t>=10</a:t>
            </a:r>
            <a:endParaRPr lang="zh-CN" altLang="en-US" sz="2800" b="1"/>
          </a:p>
        </p:txBody>
      </p:sp>
      <p:sp>
        <p:nvSpPr>
          <p:cNvPr id="8195" name="文本框 35">
            <a:extLst>
              <a:ext uri="{FF2B5EF4-FFF2-40B4-BE49-F238E27FC236}">
                <a16:creationId xmlns:a16="http://schemas.microsoft.com/office/drawing/2014/main" id="{F7ED6352-645F-44BE-ADCD-5EAA6D1A4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1708150"/>
            <a:ext cx="2393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（      ）</a:t>
            </a:r>
            <a:r>
              <a:rPr lang="en-US" altLang="zh-CN" sz="2800" b="1"/>
              <a:t>+7=10</a:t>
            </a:r>
            <a:endParaRPr lang="zh-CN" altLang="en-US" sz="2800" b="1"/>
          </a:p>
        </p:txBody>
      </p:sp>
      <p:sp>
        <p:nvSpPr>
          <p:cNvPr id="8196" name="文本框 36">
            <a:extLst>
              <a:ext uri="{FF2B5EF4-FFF2-40B4-BE49-F238E27FC236}">
                <a16:creationId xmlns:a16="http://schemas.microsoft.com/office/drawing/2014/main" id="{1F5F9A62-8C35-4F94-95FD-72EE390E4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313" y="1708150"/>
            <a:ext cx="23939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/>
              <a:t>9+</a:t>
            </a:r>
            <a:r>
              <a:rPr lang="zh-CN" altLang="en-US" sz="2800" b="1"/>
              <a:t>（      ）</a:t>
            </a:r>
            <a:r>
              <a:rPr lang="en-US" altLang="zh-CN" sz="2800" b="1"/>
              <a:t>=10</a:t>
            </a:r>
            <a:endParaRPr lang="zh-CN" altLang="en-US" sz="2800" b="1"/>
          </a:p>
        </p:txBody>
      </p:sp>
      <p:sp>
        <p:nvSpPr>
          <p:cNvPr id="8197" name="文本框 37">
            <a:extLst>
              <a:ext uri="{FF2B5EF4-FFF2-40B4-BE49-F238E27FC236}">
                <a16:creationId xmlns:a16="http://schemas.microsoft.com/office/drawing/2014/main" id="{1D025CAA-8BB5-49E4-8CC0-72F973A7B9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738" y="2525713"/>
            <a:ext cx="2393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/>
              <a:t>5+</a:t>
            </a:r>
            <a:r>
              <a:rPr lang="zh-CN" altLang="en-US" sz="2800" b="1"/>
              <a:t>（      ）</a:t>
            </a:r>
            <a:r>
              <a:rPr lang="en-US" altLang="zh-CN" sz="2800" b="1"/>
              <a:t>=10</a:t>
            </a:r>
            <a:endParaRPr lang="zh-CN" altLang="en-US" sz="2800" b="1"/>
          </a:p>
        </p:txBody>
      </p:sp>
      <p:sp>
        <p:nvSpPr>
          <p:cNvPr id="8198" name="文本框 38">
            <a:extLst>
              <a:ext uri="{FF2B5EF4-FFF2-40B4-BE49-F238E27FC236}">
                <a16:creationId xmlns:a16="http://schemas.microsoft.com/office/drawing/2014/main" id="{D52F5B6F-BF94-4E04-A0E7-7F300EB38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5025" y="2525713"/>
            <a:ext cx="2393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/>
              <a:t>10=8+</a:t>
            </a:r>
            <a:r>
              <a:rPr lang="zh-CN" altLang="en-US" sz="2800" b="1"/>
              <a:t>（      ）</a:t>
            </a:r>
          </a:p>
        </p:txBody>
      </p:sp>
      <p:sp>
        <p:nvSpPr>
          <p:cNvPr id="8199" name="文本框 39">
            <a:extLst>
              <a:ext uri="{FF2B5EF4-FFF2-40B4-BE49-F238E27FC236}">
                <a16:creationId xmlns:a16="http://schemas.microsoft.com/office/drawing/2014/main" id="{E05FCCDB-1BD7-451D-A584-F2FFE889A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313" y="2525713"/>
            <a:ext cx="23939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/>
              <a:t>4+</a:t>
            </a:r>
            <a:r>
              <a:rPr lang="zh-CN" altLang="en-US" sz="2800" b="1"/>
              <a:t>（      ）</a:t>
            </a:r>
            <a:r>
              <a:rPr lang="en-US" altLang="zh-CN" sz="2800" b="1"/>
              <a:t>=10</a:t>
            </a:r>
            <a:endParaRPr lang="zh-CN" altLang="en-US" sz="2800" b="1"/>
          </a:p>
        </p:txBody>
      </p:sp>
      <p:sp>
        <p:nvSpPr>
          <p:cNvPr id="8200" name="文本框 40">
            <a:extLst>
              <a:ext uri="{FF2B5EF4-FFF2-40B4-BE49-F238E27FC236}">
                <a16:creationId xmlns:a16="http://schemas.microsoft.com/office/drawing/2014/main" id="{4F8606E6-E639-4AEE-A803-028FB5784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11163"/>
            <a:ext cx="41513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一、回顾旧知，激活认知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1A47C864-ABFF-466C-80BB-2C6BDAD30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1708150"/>
            <a:ext cx="363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4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CD81219-FF5E-42E4-B8E0-62C09A832A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1438" y="1708150"/>
            <a:ext cx="365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3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BFFEA610-2390-4160-9C8A-7D4280BF1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9938" y="1708150"/>
            <a:ext cx="363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1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69A94E33-F22B-4B71-9CF2-89CA24EDC5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3838" y="2508250"/>
            <a:ext cx="363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5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7CCA7071-15C7-4711-8492-BF1A2E6AB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3938" y="2508250"/>
            <a:ext cx="3651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2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816D4B9C-0469-48BA-9079-DFDD9AC7E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9938" y="2533650"/>
            <a:ext cx="3635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</a:rPr>
              <a:t>6</a:t>
            </a:r>
            <a:endParaRPr lang="zh-CN" altLang="en-US" sz="28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文本框 7">
            <a:extLst>
              <a:ext uri="{FF2B5EF4-FFF2-40B4-BE49-F238E27FC236}">
                <a16:creationId xmlns:a16="http://schemas.microsoft.com/office/drawing/2014/main" id="{F4FB1E36-8736-4415-828C-750434C0D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11163"/>
            <a:ext cx="36099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二、探究</a:t>
            </a:r>
            <a:r>
              <a:rPr lang="en-US" altLang="zh-CN" sz="2800" b="1"/>
              <a:t>9</a:t>
            </a:r>
            <a:r>
              <a:rPr lang="zh-CN" altLang="en-US" sz="2800" b="1"/>
              <a:t>加几的算法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A386A1DC-1E60-3658-8663-2B29EA56A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5820" y="268966"/>
            <a:ext cx="3872754" cy="4675909"/>
          </a:xfrm>
          <a:prstGeom prst="rect">
            <a:avLst/>
          </a:prstGeom>
        </p:spPr>
      </p:pic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A525C0B2-7E2E-4C4E-BE52-0CB7E29961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1304602"/>
            <a:ext cx="2952328" cy="1627188"/>
          </a:xfrm>
          <a:prstGeom prst="wedgeRoundRectCallout">
            <a:avLst>
              <a:gd name="adj1" fmla="val 61476"/>
              <a:gd name="adj2" fmla="val -18974"/>
              <a:gd name="adj3" fmla="val 16667"/>
            </a:avLst>
          </a:prstGeom>
          <a:solidFill>
            <a:schemeClr val="bg1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学校举行运动会，运动员们正在赛场上挥洒汗水。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3577C851-2383-46B7-58CC-A03B91263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552" y="3250952"/>
            <a:ext cx="2952328" cy="1120998"/>
          </a:xfrm>
          <a:prstGeom prst="wedgeRoundRectCallout">
            <a:avLst>
              <a:gd name="adj1" fmla="val 61476"/>
              <a:gd name="adj2" fmla="val -18974"/>
              <a:gd name="adj3" fmla="val 16667"/>
            </a:avLst>
          </a:prstGeom>
          <a:solidFill>
            <a:schemeClr val="bg1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你能说说运动会现场的情况吗？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CDCE06F9-29DE-4459-B012-76E3FCF1A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080" y="1158180"/>
            <a:ext cx="3293368" cy="1125538"/>
          </a:xfrm>
          <a:prstGeom prst="wedgeRoundRectCallout">
            <a:avLst>
              <a:gd name="adj1" fmla="val -59456"/>
              <a:gd name="adj2" fmla="val 19799"/>
              <a:gd name="adj3" fmla="val 16667"/>
            </a:avLst>
          </a:prstGeom>
          <a:solidFill>
            <a:schemeClr val="bg1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看，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楷体" panose="02010609060101010101" pitchFamily="49" charset="-122"/>
              </a:rPr>
              <a:t>赛场边的同学还准备了一些饮料呢！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6C53980-B40C-F109-7D73-B01D652B42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771550"/>
            <a:ext cx="4520385" cy="3513079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109DBE38-3F5A-5FD2-B134-FF2721F41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2080" y="2666762"/>
            <a:ext cx="3293368" cy="1561172"/>
          </a:xfrm>
          <a:prstGeom prst="wedgeRoundRectCallout">
            <a:avLst>
              <a:gd name="adj1" fmla="val -59456"/>
              <a:gd name="adj2" fmla="val 19799"/>
              <a:gd name="adj3" fmla="val 16667"/>
            </a:avLst>
          </a:prstGeom>
          <a:solidFill>
            <a:schemeClr val="bg1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你从这幅图中发现了哪些信息？能提出什么问题？</a:t>
            </a:r>
          </a:p>
        </p:txBody>
      </p:sp>
    </p:spTree>
    <p:extLst>
      <p:ext uri="{BB962C8B-B14F-4D97-AF65-F5344CB8AC3E}">
        <p14:creationId xmlns:p14="http://schemas.microsoft.com/office/powerpoint/2010/main" val="403422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CD7E917C-151E-6875-203F-2CEC83BF42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131590"/>
            <a:ext cx="4794088" cy="3264414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9E836A78-869D-5117-41C3-2CEB5C2898CF}"/>
              </a:ext>
            </a:extLst>
          </p:cNvPr>
          <p:cNvSpPr/>
          <p:nvPr/>
        </p:nvSpPr>
        <p:spPr>
          <a:xfrm rot="21011906">
            <a:off x="1689298" y="2741753"/>
            <a:ext cx="1527745" cy="78581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 Box 15">
            <a:extLst>
              <a:ext uri="{FF2B5EF4-FFF2-40B4-BE49-F238E27FC236}">
                <a16:creationId xmlns:a16="http://schemas.microsoft.com/office/drawing/2014/main" id="{EB65B99E-A129-3A22-63F8-ACBE1D7705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1203598"/>
            <a:ext cx="2952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箱子里有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9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盒饮料，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28555270-1D4E-9829-24A0-8D79BCA08128}"/>
              </a:ext>
            </a:extLst>
          </p:cNvPr>
          <p:cNvSpPr/>
          <p:nvPr/>
        </p:nvSpPr>
        <p:spPr>
          <a:xfrm rot="20356530">
            <a:off x="3232289" y="2369573"/>
            <a:ext cx="761186" cy="194864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 Box 15">
            <a:extLst>
              <a:ext uri="{FF2B5EF4-FFF2-40B4-BE49-F238E27FC236}">
                <a16:creationId xmlns:a16="http://schemas.microsoft.com/office/drawing/2014/main" id="{2FEFC02E-9B1C-DD14-9F45-0F22914FD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1857746"/>
            <a:ext cx="2952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外面有 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4 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盒饮料，</a:t>
            </a:r>
          </a:p>
        </p:txBody>
      </p:sp>
      <p:sp>
        <p:nvSpPr>
          <p:cNvPr id="13" name="Text Box 15">
            <a:extLst>
              <a:ext uri="{FF2B5EF4-FFF2-40B4-BE49-F238E27FC236}">
                <a16:creationId xmlns:a16="http://schemas.microsoft.com/office/drawing/2014/main" id="{D8627186-A00A-E271-FDA0-0C56D9309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2511893"/>
            <a:ext cx="295232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j-ea"/>
              </a:rPr>
              <a:t>一共有多少盒饮料？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49D88A1B-B21A-4A73-8537-7077AF785C6B}"/>
              </a:ext>
            </a:extLst>
          </p:cNvPr>
          <p:cNvGrpSpPr>
            <a:grpSpLocks/>
          </p:cNvGrpSpPr>
          <p:nvPr/>
        </p:nvGrpSpPr>
        <p:grpSpPr bwMode="auto">
          <a:xfrm>
            <a:off x="6221821" y="3363838"/>
            <a:ext cx="1812925" cy="585787"/>
            <a:chOff x="4077658" y="1034500"/>
            <a:chExt cx="1814163" cy="584775"/>
          </a:xfrm>
        </p:grpSpPr>
        <p:sp>
          <p:nvSpPr>
            <p:cNvPr id="13319" name="文本框 10">
              <a:extLst>
                <a:ext uri="{FF2B5EF4-FFF2-40B4-BE49-F238E27FC236}">
                  <a16:creationId xmlns:a16="http://schemas.microsoft.com/office/drawing/2014/main" id="{0685A64E-EEF4-45D1-AA0C-FA0947522A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9 + 4 =</a:t>
              </a:r>
              <a:endParaRPr lang="zh-CN" altLang="en-US" sz="3200" b="1" dirty="0"/>
            </a:p>
          </p:txBody>
        </p:sp>
        <p:sp>
          <p:nvSpPr>
            <p:cNvPr id="13320" name="矩形 11">
              <a:extLst>
                <a:ext uri="{FF2B5EF4-FFF2-40B4-BE49-F238E27FC236}">
                  <a16:creationId xmlns:a16="http://schemas.microsoft.com/office/drawing/2014/main" id="{0C352A8B-C406-4CE5-ACA8-235BC7B9E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016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6A380E8-F44C-3220-5A3B-9D4F0D7A5F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36" y="461659"/>
            <a:ext cx="750836" cy="735194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F0AF15F-E100-C68C-AA78-9B86089DA981}"/>
              </a:ext>
            </a:extLst>
          </p:cNvPr>
          <p:cNvGrpSpPr>
            <a:grpSpLocks/>
          </p:cNvGrpSpPr>
          <p:nvPr/>
        </p:nvGrpSpPr>
        <p:grpSpPr bwMode="auto">
          <a:xfrm>
            <a:off x="1954740" y="536362"/>
            <a:ext cx="1812925" cy="585787"/>
            <a:chOff x="4077658" y="1034500"/>
            <a:chExt cx="1814163" cy="584775"/>
          </a:xfrm>
        </p:grpSpPr>
        <p:sp>
          <p:nvSpPr>
            <p:cNvPr id="8" name="文本框 10">
              <a:extLst>
                <a:ext uri="{FF2B5EF4-FFF2-40B4-BE49-F238E27FC236}">
                  <a16:creationId xmlns:a16="http://schemas.microsoft.com/office/drawing/2014/main" id="{5E0779B5-CD8D-6D93-A605-652B7F19C3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9 + 4 =</a:t>
              </a:r>
              <a:endParaRPr lang="zh-CN" altLang="en-US" sz="3200" b="1" dirty="0"/>
            </a:p>
          </p:txBody>
        </p:sp>
        <p:sp>
          <p:nvSpPr>
            <p:cNvPr id="9" name="矩形 11">
              <a:extLst>
                <a:ext uri="{FF2B5EF4-FFF2-40B4-BE49-F238E27FC236}">
                  <a16:creationId xmlns:a16="http://schemas.microsoft.com/office/drawing/2014/main" id="{EDED301C-37B0-35F5-064E-5E048CB25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F36908EC-3427-2E53-168D-4B27FD460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7614"/>
            <a:ext cx="733091" cy="1489888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49409D80-5E22-3D4C-3649-1E3005CBE0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7457" y="1604793"/>
            <a:ext cx="3456384" cy="585788"/>
          </a:xfrm>
          <a:prstGeom prst="wedgeRoundRectCallout">
            <a:avLst>
              <a:gd name="adj1" fmla="val -59456"/>
              <a:gd name="adj2" fmla="val 19799"/>
              <a:gd name="adj3" fmla="val 16667"/>
            </a:avLst>
          </a:prstGeom>
          <a:solidFill>
            <a:schemeClr val="bg1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我一个一个地数出来。</a:t>
            </a:r>
          </a:p>
        </p:txBody>
      </p:sp>
      <p:sp>
        <p:nvSpPr>
          <p:cNvPr id="72" name="Text Box 15">
            <a:extLst>
              <a:ext uri="{FF2B5EF4-FFF2-40B4-BE49-F238E27FC236}">
                <a16:creationId xmlns:a16="http://schemas.microsoft.com/office/drawing/2014/main" id="{1A101CD6-6641-3091-AFF9-8150E3696B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638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E7B7BF8E-84F5-9DDE-FE0A-A8C6BDB374AF}"/>
              </a:ext>
            </a:extLst>
          </p:cNvPr>
          <p:cNvGrpSpPr/>
          <p:nvPr/>
        </p:nvGrpSpPr>
        <p:grpSpPr>
          <a:xfrm>
            <a:off x="1794025" y="2643758"/>
            <a:ext cx="6666407" cy="1584176"/>
            <a:chOff x="1794025" y="2643758"/>
            <a:chExt cx="6666407" cy="1584176"/>
          </a:xfrm>
        </p:grpSpPr>
        <p:grpSp>
          <p:nvGrpSpPr>
            <p:cNvPr id="88" name="组合 87">
              <a:extLst>
                <a:ext uri="{FF2B5EF4-FFF2-40B4-BE49-F238E27FC236}">
                  <a16:creationId xmlns:a16="http://schemas.microsoft.com/office/drawing/2014/main" id="{BD1B672F-7190-AC2E-C7F4-506613DE73BE}"/>
                </a:ext>
              </a:extLst>
            </p:cNvPr>
            <p:cNvGrpSpPr/>
            <p:nvPr/>
          </p:nvGrpSpPr>
          <p:grpSpPr>
            <a:xfrm>
              <a:off x="6396283" y="2766672"/>
              <a:ext cx="1848125" cy="1270615"/>
              <a:chOff x="6492596" y="2770881"/>
              <a:chExt cx="1848125" cy="1270615"/>
            </a:xfrm>
          </p:grpSpPr>
          <p:pic>
            <p:nvPicPr>
              <p:cNvPr id="81" name="图片 80">
                <a:extLst>
                  <a:ext uri="{FF2B5EF4-FFF2-40B4-BE49-F238E27FC236}">
                    <a16:creationId xmlns:a16="http://schemas.microsoft.com/office/drawing/2014/main" id="{5548C8D5-A4D1-AD3B-A89B-5104884DE7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6492596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82" name="图片 81">
                <a:extLst>
                  <a:ext uri="{FF2B5EF4-FFF2-40B4-BE49-F238E27FC236}">
                    <a16:creationId xmlns:a16="http://schemas.microsoft.com/office/drawing/2014/main" id="{6C110BF2-B2A3-6BDE-D506-02716B54E9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6928695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83" name="图片 82">
                <a:extLst>
                  <a:ext uri="{FF2B5EF4-FFF2-40B4-BE49-F238E27FC236}">
                    <a16:creationId xmlns:a16="http://schemas.microsoft.com/office/drawing/2014/main" id="{F5810F45-BD01-9C28-9699-8541B19664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7364794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84" name="图片 83">
                <a:extLst>
                  <a:ext uri="{FF2B5EF4-FFF2-40B4-BE49-F238E27FC236}">
                    <a16:creationId xmlns:a16="http://schemas.microsoft.com/office/drawing/2014/main" id="{941EA872-59FF-963C-8D7A-6146D20498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7800893" y="2770881"/>
                <a:ext cx="539828" cy="1270615"/>
              </a:xfrm>
              <a:prstGeom prst="rect">
                <a:avLst/>
              </a:prstGeom>
            </p:spPr>
          </p:pic>
        </p:grpSp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667BB520-9879-5318-5536-24F71C50AC8B}"/>
                </a:ext>
              </a:extLst>
            </p:cNvPr>
            <p:cNvGrpSpPr/>
            <p:nvPr/>
          </p:nvGrpSpPr>
          <p:grpSpPr>
            <a:xfrm>
              <a:off x="1794025" y="2643758"/>
              <a:ext cx="6666407" cy="1584176"/>
              <a:chOff x="1650009" y="2673225"/>
              <a:chExt cx="6666407" cy="1584176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5EE5769B-861F-1BF7-5D7B-BBE3017844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1818670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73" name="图片 72">
                <a:extLst>
                  <a:ext uri="{FF2B5EF4-FFF2-40B4-BE49-F238E27FC236}">
                    <a16:creationId xmlns:a16="http://schemas.microsoft.com/office/drawing/2014/main" id="{2C24CA33-9E3A-1A7D-237B-97DD8D8DB0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2254769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74" name="图片 73">
                <a:extLst>
                  <a:ext uri="{FF2B5EF4-FFF2-40B4-BE49-F238E27FC236}">
                    <a16:creationId xmlns:a16="http://schemas.microsoft.com/office/drawing/2014/main" id="{BE7D04A8-FDB8-A2C8-4E09-301D17E3A2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2690868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75" name="图片 74">
                <a:extLst>
                  <a:ext uri="{FF2B5EF4-FFF2-40B4-BE49-F238E27FC236}">
                    <a16:creationId xmlns:a16="http://schemas.microsoft.com/office/drawing/2014/main" id="{44048C54-4E66-25FE-11CA-9080FD3E24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3126967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76" name="图片 75">
                <a:extLst>
                  <a:ext uri="{FF2B5EF4-FFF2-40B4-BE49-F238E27FC236}">
                    <a16:creationId xmlns:a16="http://schemas.microsoft.com/office/drawing/2014/main" id="{FD1FB78A-6F36-06C3-17DC-4D4A4BBA38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3563066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77" name="图片 76">
                <a:extLst>
                  <a:ext uri="{FF2B5EF4-FFF2-40B4-BE49-F238E27FC236}">
                    <a16:creationId xmlns:a16="http://schemas.microsoft.com/office/drawing/2014/main" id="{3E6CA62C-5862-2DA6-8039-3256D91D2F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3999165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78" name="图片 77">
                <a:extLst>
                  <a:ext uri="{FF2B5EF4-FFF2-40B4-BE49-F238E27FC236}">
                    <a16:creationId xmlns:a16="http://schemas.microsoft.com/office/drawing/2014/main" id="{26FA6513-2AD4-2EC3-900F-997FA922FA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4435264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79" name="图片 78">
                <a:extLst>
                  <a:ext uri="{FF2B5EF4-FFF2-40B4-BE49-F238E27FC236}">
                    <a16:creationId xmlns:a16="http://schemas.microsoft.com/office/drawing/2014/main" id="{3DF2628F-3ECA-BD46-7A74-5D26B04C68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4871363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80" name="图片 79">
                <a:extLst>
                  <a:ext uri="{FF2B5EF4-FFF2-40B4-BE49-F238E27FC236}">
                    <a16:creationId xmlns:a16="http://schemas.microsoft.com/office/drawing/2014/main" id="{92D7206B-F072-29E5-0F04-4764507818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5307462" y="2770881"/>
                <a:ext cx="539828" cy="1270615"/>
              </a:xfrm>
              <a:prstGeom prst="rect">
                <a:avLst/>
              </a:prstGeom>
            </p:spPr>
          </p:pic>
          <p:sp>
            <p:nvSpPr>
              <p:cNvPr id="85" name="矩形 84">
                <a:extLst>
                  <a:ext uri="{FF2B5EF4-FFF2-40B4-BE49-F238E27FC236}">
                    <a16:creationId xmlns:a16="http://schemas.microsoft.com/office/drawing/2014/main" id="{B8870894-FF13-62DA-1E56-0999996C91D5}"/>
                  </a:ext>
                </a:extLst>
              </p:cNvPr>
              <p:cNvSpPr/>
              <p:nvPr/>
            </p:nvSpPr>
            <p:spPr>
              <a:xfrm>
                <a:off x="1650009" y="2673225"/>
                <a:ext cx="6666407" cy="1584176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90" name="直接连接符 89">
              <a:extLst>
                <a:ext uri="{FF2B5EF4-FFF2-40B4-BE49-F238E27FC236}">
                  <a16:creationId xmlns:a16="http://schemas.microsoft.com/office/drawing/2014/main" id="{77F7ADCE-DDBA-2A28-4CDA-130AEBBBE467}"/>
                </a:ext>
              </a:extLst>
            </p:cNvPr>
            <p:cNvCxnSpPr>
              <a:cxnSpLocks/>
            </p:cNvCxnSpPr>
            <p:nvPr/>
          </p:nvCxnSpPr>
          <p:spPr>
            <a:xfrm>
              <a:off x="6228184" y="2643849"/>
              <a:ext cx="0" cy="1582161"/>
            </a:xfrm>
            <a:prstGeom prst="line">
              <a:avLst/>
            </a:prstGeom>
            <a:ln w="28575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 Box 15">
            <a:extLst>
              <a:ext uri="{FF2B5EF4-FFF2-40B4-BE49-F238E27FC236}">
                <a16:creationId xmlns:a16="http://schemas.microsoft.com/office/drawing/2014/main" id="{D512883A-9104-1039-2C72-58F49FE687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669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4" name="Text Box 15">
            <a:extLst>
              <a:ext uri="{FF2B5EF4-FFF2-40B4-BE49-F238E27FC236}">
                <a16:creationId xmlns:a16="http://schemas.microsoft.com/office/drawing/2014/main" id="{3BF9645F-DD95-A3DD-58D7-6C911C348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1700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5" name="Text Box 15">
            <a:extLst>
              <a:ext uri="{FF2B5EF4-FFF2-40B4-BE49-F238E27FC236}">
                <a16:creationId xmlns:a16="http://schemas.microsoft.com/office/drawing/2014/main" id="{B0693284-467E-71F2-9E87-29103D31D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3731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6" name="Text Box 15">
            <a:extLst>
              <a:ext uri="{FF2B5EF4-FFF2-40B4-BE49-F238E27FC236}">
                <a16:creationId xmlns:a16="http://schemas.microsoft.com/office/drawing/2014/main" id="{6F18FC92-774C-CF4B-EB57-81B6CC1A6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5762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7" name="Text Box 15">
            <a:extLst>
              <a:ext uri="{FF2B5EF4-FFF2-40B4-BE49-F238E27FC236}">
                <a16:creationId xmlns:a16="http://schemas.microsoft.com/office/drawing/2014/main" id="{DE64FA64-606B-4ECD-314C-A48CEDEBD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7793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6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8" name="Text Box 15">
            <a:extLst>
              <a:ext uri="{FF2B5EF4-FFF2-40B4-BE49-F238E27FC236}">
                <a16:creationId xmlns:a16="http://schemas.microsoft.com/office/drawing/2014/main" id="{BEC19FDC-D1BE-DBBD-F21B-BE68DC43B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5526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7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9" name="Text Box 15">
            <a:extLst>
              <a:ext uri="{FF2B5EF4-FFF2-40B4-BE49-F238E27FC236}">
                <a16:creationId xmlns:a16="http://schemas.microsoft.com/office/drawing/2014/main" id="{2DC040EE-57A5-E16B-039E-6F95B4D689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048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0" name="Text Box 15">
            <a:extLst>
              <a:ext uri="{FF2B5EF4-FFF2-40B4-BE49-F238E27FC236}">
                <a16:creationId xmlns:a16="http://schemas.microsoft.com/office/drawing/2014/main" id="{A5609522-EE5B-2ADF-99CF-086CBF29A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1630" y="4227934"/>
            <a:ext cx="3145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9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1" name="Text Box 15">
            <a:extLst>
              <a:ext uri="{FF2B5EF4-FFF2-40B4-BE49-F238E27FC236}">
                <a16:creationId xmlns:a16="http://schemas.microsoft.com/office/drawing/2014/main" id="{652E519E-770D-69DE-85DE-8BC71E798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6229" y="4227934"/>
            <a:ext cx="510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2" name="Text Box 15">
            <a:extLst>
              <a:ext uri="{FF2B5EF4-FFF2-40B4-BE49-F238E27FC236}">
                <a16:creationId xmlns:a16="http://schemas.microsoft.com/office/drawing/2014/main" id="{CFEC4D13-9FF4-0D05-AB5D-383B0ECA30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9948" y="4227934"/>
            <a:ext cx="510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3" name="Text Box 15">
            <a:extLst>
              <a:ext uri="{FF2B5EF4-FFF2-40B4-BE49-F238E27FC236}">
                <a16:creationId xmlns:a16="http://schemas.microsoft.com/office/drawing/2014/main" id="{A2BC5C76-5DAD-8413-816D-E5AA65E49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83381" y="4227934"/>
            <a:ext cx="510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4" name="Text Box 15">
            <a:extLst>
              <a:ext uri="{FF2B5EF4-FFF2-40B4-BE49-F238E27FC236}">
                <a16:creationId xmlns:a16="http://schemas.microsoft.com/office/drawing/2014/main" id="{2B5AF01F-657A-6E48-DAE0-FB798B37C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7599" y="4227934"/>
            <a:ext cx="5100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13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1330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7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id="{004CD3A1-4BB6-2BDD-C44C-79119D0FD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36" y="461659"/>
            <a:ext cx="750836" cy="735194"/>
          </a:xfrm>
          <a:prstGeom prst="rect">
            <a:avLst/>
          </a:prstGeom>
        </p:spPr>
      </p:pic>
      <p:grpSp>
        <p:nvGrpSpPr>
          <p:cNvPr id="41" name="组合 40">
            <a:extLst>
              <a:ext uri="{FF2B5EF4-FFF2-40B4-BE49-F238E27FC236}">
                <a16:creationId xmlns:a16="http://schemas.microsoft.com/office/drawing/2014/main" id="{F5B0C2A9-DAAD-2B92-059F-64ADA518EE75}"/>
              </a:ext>
            </a:extLst>
          </p:cNvPr>
          <p:cNvGrpSpPr>
            <a:grpSpLocks/>
          </p:cNvGrpSpPr>
          <p:nvPr/>
        </p:nvGrpSpPr>
        <p:grpSpPr bwMode="auto">
          <a:xfrm>
            <a:off x="1954740" y="536362"/>
            <a:ext cx="1812925" cy="585787"/>
            <a:chOff x="4077658" y="1034500"/>
            <a:chExt cx="1814163" cy="584775"/>
          </a:xfrm>
        </p:grpSpPr>
        <p:sp>
          <p:nvSpPr>
            <p:cNvPr id="42" name="文本框 10">
              <a:extLst>
                <a:ext uri="{FF2B5EF4-FFF2-40B4-BE49-F238E27FC236}">
                  <a16:creationId xmlns:a16="http://schemas.microsoft.com/office/drawing/2014/main" id="{808A461B-5353-8869-1C9A-6B0469B15CA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9 + 4 =</a:t>
              </a:r>
              <a:endParaRPr lang="zh-CN" altLang="en-US" sz="3200" b="1" dirty="0"/>
            </a:p>
          </p:txBody>
        </p:sp>
        <p:sp>
          <p:nvSpPr>
            <p:cNvPr id="43" name="矩形 11">
              <a:extLst>
                <a:ext uri="{FF2B5EF4-FFF2-40B4-BE49-F238E27FC236}">
                  <a16:creationId xmlns:a16="http://schemas.microsoft.com/office/drawing/2014/main" id="{ECEA30C4-BD0E-5737-2C1F-82B8E0D77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1D08577A-B9A8-9EE3-45F8-7B54BF8506EE}"/>
              </a:ext>
            </a:extLst>
          </p:cNvPr>
          <p:cNvGrpSpPr/>
          <p:nvPr/>
        </p:nvGrpSpPr>
        <p:grpSpPr>
          <a:xfrm>
            <a:off x="1794025" y="2643758"/>
            <a:ext cx="6666407" cy="1584176"/>
            <a:chOff x="1794025" y="2643758"/>
            <a:chExt cx="6666407" cy="1584176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0C481322-99AE-7932-A051-F3D81CDDD5B0}"/>
                </a:ext>
              </a:extLst>
            </p:cNvPr>
            <p:cNvGrpSpPr/>
            <p:nvPr/>
          </p:nvGrpSpPr>
          <p:grpSpPr>
            <a:xfrm>
              <a:off x="6832382" y="2766672"/>
              <a:ext cx="1412026" cy="1270615"/>
              <a:chOff x="6928695" y="2770881"/>
              <a:chExt cx="1412026" cy="1270615"/>
            </a:xfrm>
          </p:grpSpPr>
          <p:pic>
            <p:nvPicPr>
              <p:cNvPr id="18" name="图片 17">
                <a:extLst>
                  <a:ext uri="{FF2B5EF4-FFF2-40B4-BE49-F238E27FC236}">
                    <a16:creationId xmlns:a16="http://schemas.microsoft.com/office/drawing/2014/main" id="{0F6289A6-8634-3969-979E-A9D3E34730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6928695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:a16="http://schemas.microsoft.com/office/drawing/2014/main" id="{178BCF47-A267-1040-85D9-3046B461DD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7364794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20" name="图片 19">
                <a:extLst>
                  <a:ext uri="{FF2B5EF4-FFF2-40B4-BE49-F238E27FC236}">
                    <a16:creationId xmlns:a16="http://schemas.microsoft.com/office/drawing/2014/main" id="{409B4C46-4397-02BB-089F-EB072C1084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7800893" y="2770881"/>
                <a:ext cx="539828" cy="1270615"/>
              </a:xfrm>
              <a:prstGeom prst="rect">
                <a:avLst/>
              </a:prstGeom>
            </p:spPr>
          </p:pic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8045EEAF-5C88-317A-A083-CE0C9990C7AF}"/>
                </a:ext>
              </a:extLst>
            </p:cNvPr>
            <p:cNvGrpSpPr/>
            <p:nvPr/>
          </p:nvGrpSpPr>
          <p:grpSpPr>
            <a:xfrm>
              <a:off x="1794025" y="2643758"/>
              <a:ext cx="6666407" cy="1584176"/>
              <a:chOff x="1650009" y="2673225"/>
              <a:chExt cx="6666407" cy="1584176"/>
            </a:xfrm>
          </p:grpSpPr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8E2B569F-9CDD-DFFB-F6BC-E87E43FBC3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1818670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8" name="图片 7">
                <a:extLst>
                  <a:ext uri="{FF2B5EF4-FFF2-40B4-BE49-F238E27FC236}">
                    <a16:creationId xmlns:a16="http://schemas.microsoft.com/office/drawing/2014/main" id="{BF65D8E0-56EF-F315-3C00-2658FEB6A3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2254769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3494637A-3055-CCFE-F71E-0F997871A8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2690868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FEAD5FEE-2032-5F9D-7FF9-981658642A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3126967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11" name="图片 10">
                <a:extLst>
                  <a:ext uri="{FF2B5EF4-FFF2-40B4-BE49-F238E27FC236}">
                    <a16:creationId xmlns:a16="http://schemas.microsoft.com/office/drawing/2014/main" id="{E3D0966B-8E36-7057-8B1D-56B2C7F23C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3563066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4FDE2172-1C54-C809-429F-FDBA53F45A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3999165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A3E0CE9F-304F-8326-EFBF-105EE67E74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4435264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14" name="图片 13">
                <a:extLst>
                  <a:ext uri="{FF2B5EF4-FFF2-40B4-BE49-F238E27FC236}">
                    <a16:creationId xmlns:a16="http://schemas.microsoft.com/office/drawing/2014/main" id="{14DCC4FE-8BAE-D063-2DC5-5EFA39BE59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4871363" y="2770881"/>
                <a:ext cx="539828" cy="1270615"/>
              </a:xfrm>
              <a:prstGeom prst="rect">
                <a:avLst/>
              </a:prstGeom>
            </p:spPr>
          </p:pic>
          <p:pic>
            <p:nvPicPr>
              <p:cNvPr id="15" name="图片 14">
                <a:extLst>
                  <a:ext uri="{FF2B5EF4-FFF2-40B4-BE49-F238E27FC236}">
                    <a16:creationId xmlns:a16="http://schemas.microsoft.com/office/drawing/2014/main" id="{52564DA1-1F7E-3CBC-7B9D-466A07A6C3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875134">
                <a:off x="5307462" y="2770881"/>
                <a:ext cx="539828" cy="1270615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81F523A0-8CD5-37AC-C6AF-A172936C192C}"/>
                  </a:ext>
                </a:extLst>
              </p:cNvPr>
              <p:cNvSpPr/>
              <p:nvPr/>
            </p:nvSpPr>
            <p:spPr>
              <a:xfrm>
                <a:off x="1650009" y="2673225"/>
                <a:ext cx="6666407" cy="1584176"/>
              </a:xfrm>
              <a:prstGeom prst="rect">
                <a:avLst/>
              </a:prstGeom>
              <a:noFill/>
              <a:ln w="28575"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1" name="对话气泡: 圆角矩形 20">
            <a:extLst>
              <a:ext uri="{FF2B5EF4-FFF2-40B4-BE49-F238E27FC236}">
                <a16:creationId xmlns:a16="http://schemas.microsoft.com/office/drawing/2014/main" id="{C95F85CE-1C78-39A7-45AD-F6EEFDC81E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9472" y="1275606"/>
            <a:ext cx="6492968" cy="1050653"/>
          </a:xfrm>
          <a:prstGeom prst="wedgeRoundRectCallout">
            <a:avLst>
              <a:gd name="adj1" fmla="val -57073"/>
              <a:gd name="adj2" fmla="val 17121"/>
              <a:gd name="adj3" fmla="val 16667"/>
            </a:avLst>
          </a:prstGeom>
          <a:solidFill>
            <a:schemeClr val="bg1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从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4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根小棒里先拿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根放到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根里凑成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根，再算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 + 3 = 13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76E06C10-30C1-D4A0-63DA-69E2F3A4BB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755" y="1337258"/>
            <a:ext cx="1082957" cy="1433325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371C65BD-7ABC-6A46-C657-025EF41A60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5134">
            <a:off x="6396283" y="2766672"/>
            <a:ext cx="539828" cy="1270615"/>
          </a:xfrm>
          <a:prstGeom prst="rect">
            <a:avLst/>
          </a:prstGeom>
        </p:spPr>
      </p:pic>
      <p:grpSp>
        <p:nvGrpSpPr>
          <p:cNvPr id="86" name="组合 85">
            <a:extLst>
              <a:ext uri="{FF2B5EF4-FFF2-40B4-BE49-F238E27FC236}">
                <a16:creationId xmlns:a16="http://schemas.microsoft.com/office/drawing/2014/main" id="{BD9EAB33-688F-37C5-BCB9-39CE477FA261}"/>
              </a:ext>
            </a:extLst>
          </p:cNvPr>
          <p:cNvGrpSpPr/>
          <p:nvPr/>
        </p:nvGrpSpPr>
        <p:grpSpPr>
          <a:xfrm>
            <a:off x="6156176" y="2643849"/>
            <a:ext cx="132082" cy="1582161"/>
            <a:chOff x="6156176" y="2643849"/>
            <a:chExt cx="132082" cy="1582161"/>
          </a:xfrm>
        </p:grpSpPr>
        <p:cxnSp>
          <p:nvCxnSpPr>
            <p:cNvPr id="84" name="直接连接符 83">
              <a:extLst>
                <a:ext uri="{FF2B5EF4-FFF2-40B4-BE49-F238E27FC236}">
                  <a16:creationId xmlns:a16="http://schemas.microsoft.com/office/drawing/2014/main" id="{3BB007E5-EE21-6B71-4A4D-EF35186C1D72}"/>
                </a:ext>
              </a:extLst>
            </p:cNvPr>
            <p:cNvCxnSpPr>
              <a:cxnSpLocks/>
            </p:cNvCxnSpPr>
            <p:nvPr/>
          </p:nvCxnSpPr>
          <p:spPr>
            <a:xfrm>
              <a:off x="6228184" y="2643849"/>
              <a:ext cx="0" cy="1582161"/>
            </a:xfrm>
            <a:prstGeom prst="line">
              <a:avLst/>
            </a:prstGeom>
            <a:ln w="28575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D6760002-2C13-4227-88A6-F4AF777976DB}"/>
                </a:ext>
              </a:extLst>
            </p:cNvPr>
            <p:cNvSpPr/>
            <p:nvPr/>
          </p:nvSpPr>
          <p:spPr>
            <a:xfrm>
              <a:off x="6156176" y="2724250"/>
              <a:ext cx="132082" cy="13764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2" name="组合 91">
            <a:extLst>
              <a:ext uri="{FF2B5EF4-FFF2-40B4-BE49-F238E27FC236}">
                <a16:creationId xmlns:a16="http://schemas.microsoft.com/office/drawing/2014/main" id="{BA02A369-0E6E-2E44-5FC6-EFCE104132C6}"/>
              </a:ext>
            </a:extLst>
          </p:cNvPr>
          <p:cNvGrpSpPr/>
          <p:nvPr/>
        </p:nvGrpSpPr>
        <p:grpSpPr>
          <a:xfrm>
            <a:off x="1794025" y="4283166"/>
            <a:ext cx="6644659" cy="667184"/>
            <a:chOff x="1794025" y="4283166"/>
            <a:chExt cx="6644659" cy="667184"/>
          </a:xfrm>
        </p:grpSpPr>
        <p:sp>
          <p:nvSpPr>
            <p:cNvPr id="87" name="左大括号 86">
              <a:extLst>
                <a:ext uri="{FF2B5EF4-FFF2-40B4-BE49-F238E27FC236}">
                  <a16:creationId xmlns:a16="http://schemas.microsoft.com/office/drawing/2014/main" id="{870025DC-F208-231D-142D-021A22E79891}"/>
                </a:ext>
              </a:extLst>
            </p:cNvPr>
            <p:cNvSpPr/>
            <p:nvPr/>
          </p:nvSpPr>
          <p:spPr>
            <a:xfrm rot="16200000">
              <a:off x="4136383" y="1940809"/>
              <a:ext cx="226651" cy="4911367"/>
            </a:xfrm>
            <a:prstGeom prst="leftBrace">
              <a:avLst>
                <a:gd name="adj1" fmla="val 30057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左大括号 87">
              <a:extLst>
                <a:ext uri="{FF2B5EF4-FFF2-40B4-BE49-F238E27FC236}">
                  <a16:creationId xmlns:a16="http://schemas.microsoft.com/office/drawing/2014/main" id="{43244106-783B-736E-E3AA-0B3D1F11C550}"/>
                </a:ext>
              </a:extLst>
            </p:cNvPr>
            <p:cNvSpPr/>
            <p:nvPr/>
          </p:nvSpPr>
          <p:spPr>
            <a:xfrm rot="16200000">
              <a:off x="7461358" y="3532492"/>
              <a:ext cx="226651" cy="1728000"/>
            </a:xfrm>
            <a:prstGeom prst="leftBrace">
              <a:avLst>
                <a:gd name="adj1" fmla="val 30057"/>
                <a:gd name="adj2" fmla="val 50000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文本框 89">
              <a:extLst>
                <a:ext uri="{FF2B5EF4-FFF2-40B4-BE49-F238E27FC236}">
                  <a16:creationId xmlns:a16="http://schemas.microsoft.com/office/drawing/2014/main" id="{4004D286-443A-10DF-B481-743B1DE71A84}"/>
                </a:ext>
              </a:extLst>
            </p:cNvPr>
            <p:cNvSpPr txBox="1"/>
            <p:nvPr/>
          </p:nvSpPr>
          <p:spPr>
            <a:xfrm>
              <a:off x="3955051" y="4488685"/>
              <a:ext cx="8376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10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78E0444C-3384-A735-F9A4-17F847C5931A}"/>
                </a:ext>
              </a:extLst>
            </p:cNvPr>
            <p:cNvSpPr txBox="1"/>
            <p:nvPr/>
          </p:nvSpPr>
          <p:spPr>
            <a:xfrm>
              <a:off x="7328873" y="4488685"/>
              <a:ext cx="837697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400" b="1" dirty="0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9792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46914E-7 L -0.05208 2.46914E-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59259E-6 L 0.04861 -0.00618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64B5748-B01F-EBE7-372F-7CE48D368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36" y="461659"/>
            <a:ext cx="750836" cy="735194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E0295A7F-CE28-CC13-A2E6-391FB12347EF}"/>
              </a:ext>
            </a:extLst>
          </p:cNvPr>
          <p:cNvGrpSpPr>
            <a:grpSpLocks/>
          </p:cNvGrpSpPr>
          <p:nvPr/>
        </p:nvGrpSpPr>
        <p:grpSpPr bwMode="auto">
          <a:xfrm>
            <a:off x="1954740" y="536362"/>
            <a:ext cx="1812925" cy="585787"/>
            <a:chOff x="4077658" y="1034500"/>
            <a:chExt cx="1814163" cy="584775"/>
          </a:xfrm>
        </p:grpSpPr>
        <p:sp>
          <p:nvSpPr>
            <p:cNvPr id="5" name="文本框 10">
              <a:extLst>
                <a:ext uri="{FF2B5EF4-FFF2-40B4-BE49-F238E27FC236}">
                  <a16:creationId xmlns:a16="http://schemas.microsoft.com/office/drawing/2014/main" id="{508DA13C-18BD-32FC-6EDA-BC8EBED897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9 + 4 =</a:t>
              </a:r>
              <a:endParaRPr lang="zh-CN" altLang="en-US" sz="3200" b="1" dirty="0"/>
            </a:p>
          </p:txBody>
        </p:sp>
        <p:sp>
          <p:nvSpPr>
            <p:cNvPr id="6" name="矩形 11">
              <a:extLst>
                <a:ext uri="{FF2B5EF4-FFF2-40B4-BE49-F238E27FC236}">
                  <a16:creationId xmlns:a16="http://schemas.microsoft.com/office/drawing/2014/main" id="{5E6CF6E9-E9E7-68BD-FF01-94F5CE52B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9F1A82AB-0C55-15F5-37AF-F83301CE4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673884"/>
            <a:ext cx="1017823" cy="1983041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6EF7BF96-85ED-CDB1-92A2-2FE18F2E5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776" y="1708441"/>
            <a:ext cx="2520280" cy="585787"/>
          </a:xfrm>
          <a:prstGeom prst="wedgeRoundRectCallout">
            <a:avLst>
              <a:gd name="adj1" fmla="val -64399"/>
              <a:gd name="adj2" fmla="val 21924"/>
              <a:gd name="adj3" fmla="val 16667"/>
            </a:avLst>
          </a:prstGeom>
          <a:solidFill>
            <a:schemeClr val="bg1"/>
          </a:solidFill>
          <a:ln w="19050">
            <a:solidFill>
              <a:srgbClr val="00206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先将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看成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242FDE7-47A2-41C7-0C8F-3E287FDFA80E}"/>
              </a:ext>
            </a:extLst>
          </p:cNvPr>
          <p:cNvSpPr txBox="1"/>
          <p:nvPr/>
        </p:nvSpPr>
        <p:spPr>
          <a:xfrm>
            <a:off x="3324692" y="2575670"/>
            <a:ext cx="3310918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因为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 + 4 = 14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，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所以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 + 4 = 13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BC6D8BE-22E2-6BA7-68E5-2998DABD0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36" y="461659"/>
            <a:ext cx="750836" cy="735194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0F02AD50-FBB7-5F29-33DF-E30EAAB9A1F4}"/>
              </a:ext>
            </a:extLst>
          </p:cNvPr>
          <p:cNvGrpSpPr>
            <a:grpSpLocks/>
          </p:cNvGrpSpPr>
          <p:nvPr/>
        </p:nvGrpSpPr>
        <p:grpSpPr bwMode="auto">
          <a:xfrm>
            <a:off x="1954740" y="536362"/>
            <a:ext cx="1812925" cy="585787"/>
            <a:chOff x="4077658" y="1034500"/>
            <a:chExt cx="1814163" cy="584775"/>
          </a:xfrm>
        </p:grpSpPr>
        <p:sp>
          <p:nvSpPr>
            <p:cNvPr id="4" name="文本框 10">
              <a:extLst>
                <a:ext uri="{FF2B5EF4-FFF2-40B4-BE49-F238E27FC236}">
                  <a16:creationId xmlns:a16="http://schemas.microsoft.com/office/drawing/2014/main" id="{A5AAFF8E-CFAA-905C-1A37-B6D3E0362C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9 + 4 =</a:t>
              </a:r>
              <a:endParaRPr lang="zh-CN" altLang="en-US" sz="3200" b="1" dirty="0"/>
            </a:p>
          </p:txBody>
        </p:sp>
        <p:sp>
          <p:nvSpPr>
            <p:cNvPr id="5" name="矩形 11">
              <a:extLst>
                <a:ext uri="{FF2B5EF4-FFF2-40B4-BE49-F238E27FC236}">
                  <a16:creationId xmlns:a16="http://schemas.microsoft.com/office/drawing/2014/main" id="{70419BE8-A588-0F12-D306-95F239132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1739D970-7B39-A2B7-709F-5D54D2482F0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844"/>
          <a:stretch/>
        </p:blipFill>
        <p:spPr>
          <a:xfrm rot="21049938">
            <a:off x="1622816" y="3223312"/>
            <a:ext cx="1073071" cy="1563523"/>
          </a:xfrm>
          <a:prstGeom prst="rect">
            <a:avLst/>
          </a:prstGeom>
        </p:spPr>
      </p:pic>
      <p:grpSp>
        <p:nvGrpSpPr>
          <p:cNvPr id="27" name="组合 26">
            <a:extLst>
              <a:ext uri="{FF2B5EF4-FFF2-40B4-BE49-F238E27FC236}">
                <a16:creationId xmlns:a16="http://schemas.microsoft.com/office/drawing/2014/main" id="{0F0FC2A3-810A-78E9-ED0D-73466DBF16A9}"/>
              </a:ext>
            </a:extLst>
          </p:cNvPr>
          <p:cNvGrpSpPr/>
          <p:nvPr/>
        </p:nvGrpSpPr>
        <p:grpSpPr>
          <a:xfrm>
            <a:off x="567676" y="1440050"/>
            <a:ext cx="3585269" cy="1256782"/>
            <a:chOff x="567676" y="1440050"/>
            <a:chExt cx="3585269" cy="1256782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346A76F-D76B-6624-BEC6-F122BE015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567676" y="1440050"/>
              <a:ext cx="715453" cy="125677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A14229BF-BF9E-54E7-E8A1-52FE5B8B57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926403" y="1440051"/>
              <a:ext cx="715453" cy="1256774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6CCE720B-3C6E-2F27-D54D-4CDD83E2E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1285130" y="1440052"/>
              <a:ext cx="715453" cy="1256774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4CA7FAE0-3B70-59DD-2903-514978B50F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1643857" y="1440053"/>
              <a:ext cx="715453" cy="1256774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871289FA-14C7-13A8-659E-5B3708B82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2002584" y="1440054"/>
              <a:ext cx="715453" cy="1256774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CC25B457-1936-5FAA-0614-9784500924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2361311" y="1440055"/>
              <a:ext cx="715453" cy="1256774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FA60607-1F22-0B23-2206-C6DA87C7F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2720038" y="1440056"/>
              <a:ext cx="715453" cy="1256774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54EEFE98-FE1B-C897-8253-19A24BF26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3078765" y="1440057"/>
              <a:ext cx="715453" cy="1256774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88DD317A-9A11-3ACA-DC27-D627FEE2B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3437492" y="1440058"/>
              <a:ext cx="715453" cy="1256774"/>
            </a:xfrm>
            <a:prstGeom prst="rect">
              <a:avLst/>
            </a:prstGeom>
          </p:spPr>
        </p:pic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2CCF750C-596F-9DF5-54F8-492097C3E7DC}"/>
              </a:ext>
            </a:extLst>
          </p:cNvPr>
          <p:cNvGrpSpPr/>
          <p:nvPr/>
        </p:nvGrpSpPr>
        <p:grpSpPr>
          <a:xfrm>
            <a:off x="3995936" y="1440059"/>
            <a:ext cx="1791634" cy="1256777"/>
            <a:chOff x="4341001" y="1440059"/>
            <a:chExt cx="1791634" cy="1256777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88BD268F-A535-35AB-A954-CFBCD4906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4341001" y="1440059"/>
              <a:ext cx="715453" cy="1256774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FB6058DF-78CB-DB88-D8C8-B6C695266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4699728" y="1440060"/>
              <a:ext cx="715453" cy="1256774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5264DD68-A13B-D10A-C6EC-EBFA9ED8D2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5058455" y="1440061"/>
              <a:ext cx="715453" cy="1256774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278706A6-9713-9116-80F9-CFF5C0D20A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5417182" y="1440062"/>
              <a:ext cx="715453" cy="1256774"/>
            </a:xfrm>
            <a:prstGeom prst="rect">
              <a:avLst/>
            </a:prstGeom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37A13639-A4A3-6E07-D782-F5E272AB7CE7}"/>
              </a:ext>
            </a:extLst>
          </p:cNvPr>
          <p:cNvGrpSpPr/>
          <p:nvPr/>
        </p:nvGrpSpPr>
        <p:grpSpPr>
          <a:xfrm>
            <a:off x="4355516" y="1437232"/>
            <a:ext cx="1432907" cy="1256776"/>
            <a:chOff x="4341001" y="1440059"/>
            <a:chExt cx="1432907" cy="1256776"/>
          </a:xfrm>
        </p:grpSpPr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A1AE831E-57DA-68FC-6E4A-8CCCEA77B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4341001" y="1440059"/>
              <a:ext cx="715453" cy="1256774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5DA563BD-24E4-7EDD-AFFA-E9F920BE3C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4699728" y="1440060"/>
              <a:ext cx="715453" cy="1256774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09C82CAE-66E5-93E9-738D-4629DEFA2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rot="21049938">
              <a:off x="5058455" y="1440061"/>
              <a:ext cx="715453" cy="1256774"/>
            </a:xfrm>
            <a:prstGeom prst="rect">
              <a:avLst/>
            </a:prstGeom>
          </p:spPr>
        </p:pic>
      </p:grpSp>
      <p:sp>
        <p:nvSpPr>
          <p:cNvPr id="34" name="平行四边形 33">
            <a:extLst>
              <a:ext uri="{FF2B5EF4-FFF2-40B4-BE49-F238E27FC236}">
                <a16:creationId xmlns:a16="http://schemas.microsoft.com/office/drawing/2014/main" id="{0BA00D8D-BD72-AC4C-D8DD-EBA4420B63AE}"/>
              </a:ext>
            </a:extLst>
          </p:cNvPr>
          <p:cNvSpPr/>
          <p:nvPr/>
        </p:nvSpPr>
        <p:spPr>
          <a:xfrm>
            <a:off x="527538" y="1287194"/>
            <a:ext cx="4283613" cy="1500580"/>
          </a:xfrm>
          <a:prstGeom prst="parallelogram">
            <a:avLst>
              <a:gd name="adj" fmla="val 282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A1ECC039-80CC-5479-F8BB-280315BB3084}"/>
              </a:ext>
            </a:extLst>
          </p:cNvPr>
          <p:cNvCxnSpPr>
            <a:cxnSpLocks/>
          </p:cNvCxnSpPr>
          <p:nvPr/>
        </p:nvCxnSpPr>
        <p:spPr>
          <a:xfrm flipH="1">
            <a:off x="2314135" y="2785403"/>
            <a:ext cx="117845" cy="430638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7240A493-BF3F-D260-7BA8-B1286B99B918}"/>
              </a:ext>
            </a:extLst>
          </p:cNvPr>
          <p:cNvSpPr txBox="1"/>
          <p:nvPr/>
        </p:nvSpPr>
        <p:spPr>
          <a:xfrm>
            <a:off x="6022016" y="1391346"/>
            <a:ext cx="2763449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为什么拿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根呢？拿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2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根行吗？</a:t>
            </a:r>
            <a:endParaRPr lang="zh-CN" altLang="en-US" sz="2400" dirty="0">
              <a:latin typeface="+mn-lt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A7AB536-1C87-D7A1-FEA0-7CF452882AB4}"/>
              </a:ext>
            </a:extLst>
          </p:cNvPr>
          <p:cNvSpPr txBox="1"/>
          <p:nvPr/>
        </p:nvSpPr>
        <p:spPr>
          <a:xfrm>
            <a:off x="6022015" y="2643758"/>
            <a:ext cx="2763449" cy="113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把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9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和 </a:t>
            </a:r>
            <a:r>
              <a:rPr lang="en-US" altLang="zh-CN" sz="2400" b="1" dirty="0">
                <a:latin typeface="+mn-lt"/>
                <a:ea typeface="楷体" panose="02010609060101010101" pitchFamily="49" charset="-122"/>
              </a:rPr>
              <a:t>1 </a:t>
            </a:r>
            <a:r>
              <a:rPr lang="zh-CN" altLang="en-US" sz="2400" b="1" dirty="0">
                <a:latin typeface="+mn-lt"/>
                <a:ea typeface="楷体" panose="02010609060101010101" pitchFamily="49" charset="-122"/>
              </a:rPr>
              <a:t>合在一起，好在哪里？</a:t>
            </a:r>
            <a:endParaRPr lang="zh-CN" altLang="en-US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1407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20988E-6 L -0.21077 0.3916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38" y="195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3" grpId="0"/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58A5E8C-C6D3-A088-7422-A33042B13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636" y="461659"/>
            <a:ext cx="750836" cy="735194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260D7F4-830B-FB3D-1D25-80878C601C1D}"/>
              </a:ext>
            </a:extLst>
          </p:cNvPr>
          <p:cNvGrpSpPr>
            <a:grpSpLocks/>
          </p:cNvGrpSpPr>
          <p:nvPr/>
        </p:nvGrpSpPr>
        <p:grpSpPr bwMode="auto">
          <a:xfrm>
            <a:off x="1954740" y="536362"/>
            <a:ext cx="1812925" cy="585787"/>
            <a:chOff x="4077658" y="1034500"/>
            <a:chExt cx="1814163" cy="584775"/>
          </a:xfrm>
        </p:grpSpPr>
        <p:sp>
          <p:nvSpPr>
            <p:cNvPr id="6" name="文本框 10">
              <a:extLst>
                <a:ext uri="{FF2B5EF4-FFF2-40B4-BE49-F238E27FC236}">
                  <a16:creationId xmlns:a16="http://schemas.microsoft.com/office/drawing/2014/main" id="{39692CA6-3386-3B91-2768-F5BCC2490CA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77658" y="1034500"/>
              <a:ext cx="137088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/>
                <a:t>9 + 4 =</a:t>
              </a:r>
              <a:endParaRPr lang="zh-CN" altLang="en-US" sz="3200" b="1" dirty="0"/>
            </a:p>
          </p:txBody>
        </p:sp>
        <p:sp>
          <p:nvSpPr>
            <p:cNvPr id="7" name="矩形 11">
              <a:extLst>
                <a:ext uri="{FF2B5EF4-FFF2-40B4-BE49-F238E27FC236}">
                  <a16:creationId xmlns:a16="http://schemas.microsoft.com/office/drawing/2014/main" id="{C2916AC0-9D6A-FC30-A1F7-A024564FC8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7784" y="1084868"/>
              <a:ext cx="484037" cy="48403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FEAEAB80-D969-43DD-9A94-EC846DB3C3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6236" y="1491630"/>
            <a:ext cx="1371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/>
              <a:t>9 + 4 =</a:t>
            </a:r>
            <a:endParaRPr lang="zh-CN" altLang="en-US" sz="3200" b="1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9C7AB94A-747B-48AA-957B-3C99D0F76E37}"/>
              </a:ext>
            </a:extLst>
          </p:cNvPr>
          <p:cNvGrpSpPr>
            <a:grpSpLocks/>
          </p:cNvGrpSpPr>
          <p:nvPr/>
        </p:nvGrpSpPr>
        <p:grpSpPr bwMode="auto">
          <a:xfrm>
            <a:off x="2629173" y="2013918"/>
            <a:ext cx="468313" cy="433387"/>
            <a:chOff x="1752674" y="3566160"/>
            <a:chExt cx="467845" cy="433346"/>
          </a:xfrm>
        </p:grpSpPr>
        <p:cxnSp>
          <p:nvCxnSpPr>
            <p:cNvPr id="17439" name="直接连接符 29">
              <a:extLst>
                <a:ext uri="{FF2B5EF4-FFF2-40B4-BE49-F238E27FC236}">
                  <a16:creationId xmlns:a16="http://schemas.microsoft.com/office/drawing/2014/main" id="{27FB154F-E680-4943-B925-8C9584ABB7E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752674" y="3566160"/>
              <a:ext cx="217006" cy="4333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40" name="直接连接符 32">
              <a:extLst>
                <a:ext uri="{FF2B5EF4-FFF2-40B4-BE49-F238E27FC236}">
                  <a16:creationId xmlns:a16="http://schemas.microsoft.com/office/drawing/2014/main" id="{5A24BC32-F7AA-4B10-B49C-FACC62F3C99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69679" y="3566160"/>
              <a:ext cx="250840" cy="43334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53DC2E41-573B-4F0A-AD84-C6D81ACB6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40261" y="2348880"/>
            <a:ext cx="390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/>
              <a:t>1</a:t>
            </a:r>
            <a:endParaRPr lang="zh-CN" altLang="en-US" sz="3200" b="1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1E42C57-6B44-4D2A-AB63-22A4CAE58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8098" y="2340943"/>
            <a:ext cx="390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/>
              <a:t>3</a:t>
            </a:r>
            <a:endParaRPr lang="zh-CN" altLang="en-US" sz="3200" b="1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006715DF-3D5D-46AF-BD17-C7A46EDCE852}"/>
              </a:ext>
            </a:extLst>
          </p:cNvPr>
          <p:cNvGrpSpPr>
            <a:grpSpLocks/>
          </p:cNvGrpSpPr>
          <p:nvPr/>
        </p:nvGrpSpPr>
        <p:grpSpPr bwMode="auto">
          <a:xfrm>
            <a:off x="2146573" y="1974230"/>
            <a:ext cx="482600" cy="1127125"/>
            <a:chOff x="1477055" y="2015647"/>
            <a:chExt cx="482832" cy="1127552"/>
          </a:xfrm>
        </p:grpSpPr>
        <p:cxnSp>
          <p:nvCxnSpPr>
            <p:cNvPr id="17436" name="直接连接符 39">
              <a:extLst>
                <a:ext uri="{FF2B5EF4-FFF2-40B4-BE49-F238E27FC236}">
                  <a16:creationId xmlns:a16="http://schemas.microsoft.com/office/drawing/2014/main" id="{2DACE803-925A-4EC9-9570-2820EC2AA03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85006" y="2015647"/>
              <a:ext cx="0" cy="111716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37" name="直接连接符 40">
              <a:extLst>
                <a:ext uri="{FF2B5EF4-FFF2-40B4-BE49-F238E27FC236}">
                  <a16:creationId xmlns:a16="http://schemas.microsoft.com/office/drawing/2014/main" id="{666D5E7D-1F63-40B0-8B5C-3918FF6D7EA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477055" y="3132814"/>
              <a:ext cx="48283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438" name="直接连接符 46">
              <a:extLst>
                <a:ext uri="{FF2B5EF4-FFF2-40B4-BE49-F238E27FC236}">
                  <a16:creationId xmlns:a16="http://schemas.microsoft.com/office/drawing/2014/main" id="{7D0414AE-E68C-4FFA-B87C-006BC348205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959887" y="2845873"/>
              <a:ext cx="0" cy="2973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245C4251-AE16-4B0D-8AE2-7ABA5ED90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6886" y="3033093"/>
            <a:ext cx="5953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10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4B37961-67F1-4029-AB19-1B4697AFC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848" y="1491630"/>
            <a:ext cx="595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</a:rPr>
              <a:t>13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6CFD8067-BE98-4164-B5B7-97EF9D3E3A4F}"/>
              </a:ext>
            </a:extLst>
          </p:cNvPr>
          <p:cNvSpPr/>
          <p:nvPr/>
        </p:nvSpPr>
        <p:spPr>
          <a:xfrm>
            <a:off x="4287921" y="1540985"/>
            <a:ext cx="3960437" cy="1983234"/>
          </a:xfrm>
          <a:prstGeom prst="roundRect">
            <a:avLst>
              <a:gd name="adj" fmla="val 9904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像这样，把一个加数凑成 </a:t>
            </a:r>
            <a:r>
              <a:rPr lang="en-US" altLang="zh-CN" sz="2800" b="1" dirty="0">
                <a:solidFill>
                  <a:schemeClr val="tx1"/>
                </a:solidFill>
                <a:ea typeface="+mj-ea"/>
              </a:rPr>
              <a:t>10 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再计算的方法叫“</a:t>
            </a:r>
            <a:r>
              <a:rPr lang="zh-CN" altLang="en-US" sz="2800" b="1" dirty="0">
                <a:solidFill>
                  <a:srgbClr val="FF0000"/>
                </a:solidFill>
                <a:ea typeface="+mj-ea"/>
              </a:rPr>
              <a:t>凑十法</a:t>
            </a:r>
            <a:r>
              <a:rPr lang="zh-CN" altLang="en-US" sz="2800" b="1" dirty="0">
                <a:solidFill>
                  <a:schemeClr val="tx1"/>
                </a:solidFill>
                <a:ea typeface="+mj-ea"/>
              </a:rPr>
              <a:t>”。</a:t>
            </a:r>
          </a:p>
        </p:txBody>
      </p:sp>
    </p:spTree>
    <p:extLst>
      <p:ext uri="{BB962C8B-B14F-4D97-AF65-F5344CB8AC3E}">
        <p14:creationId xmlns:p14="http://schemas.microsoft.com/office/powerpoint/2010/main" val="360607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  <p:bldP spid="34" grpId="0"/>
      <p:bldP spid="34" grpId="1"/>
      <p:bldP spid="39" grpId="0"/>
      <p:bldP spid="39" grpId="1"/>
      <p:bldP spid="40" grpId="0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10">
            <a:extLst>
              <a:ext uri="{FF2B5EF4-FFF2-40B4-BE49-F238E27FC236}">
                <a16:creationId xmlns:a16="http://schemas.microsoft.com/office/drawing/2014/main" id="{3C44A473-0901-4B25-B342-F2CDFAB8A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396" y="1092200"/>
            <a:ext cx="5141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 dirty="0"/>
              <a:t>1. </a:t>
            </a:r>
            <a:r>
              <a:rPr lang="zh-CN" altLang="en-US" sz="2800" b="1" dirty="0"/>
              <a:t>圈一圈，算一算，说一说。</a:t>
            </a:r>
          </a:p>
        </p:txBody>
      </p:sp>
      <p:sp>
        <p:nvSpPr>
          <p:cNvPr id="20493" name="TextBox 11">
            <a:extLst>
              <a:ext uri="{FF2B5EF4-FFF2-40B4-BE49-F238E27FC236}">
                <a16:creationId xmlns:a16="http://schemas.microsoft.com/office/drawing/2014/main" id="{AD6C75B5-7864-4FD8-A360-36F10712A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8432" y="1168400"/>
            <a:ext cx="330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89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页“做一做”第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0496" name="文本框 46">
            <a:extLst>
              <a:ext uri="{FF2B5EF4-FFF2-40B4-BE49-F238E27FC236}">
                <a16:creationId xmlns:a16="http://schemas.microsoft.com/office/drawing/2014/main" id="{D0228E1B-D2E7-4376-B6DC-8A07F9648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11163"/>
            <a:ext cx="5053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/>
              <a:t>三、应用“凑十法”计算</a:t>
            </a:r>
            <a:r>
              <a:rPr lang="en-US" altLang="zh-CN" sz="2800" b="1"/>
              <a:t>9</a:t>
            </a:r>
            <a:r>
              <a:rPr lang="zh-CN" altLang="en-US" sz="2800" b="1"/>
              <a:t>加几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87903C-115A-5138-7441-16B0E2F73D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912" y="2130035"/>
            <a:ext cx="5082247" cy="1177100"/>
          </a:xfrm>
          <a:prstGeom prst="rect">
            <a:avLst/>
          </a:prstGeom>
        </p:spPr>
      </p:pic>
      <p:grpSp>
        <p:nvGrpSpPr>
          <p:cNvPr id="7" name="组合 26">
            <a:extLst>
              <a:ext uri="{FF2B5EF4-FFF2-40B4-BE49-F238E27FC236}">
                <a16:creationId xmlns:a16="http://schemas.microsoft.com/office/drawing/2014/main" id="{867FB183-99F4-496C-8C00-EF8A92F383EE}"/>
              </a:ext>
            </a:extLst>
          </p:cNvPr>
          <p:cNvGrpSpPr>
            <a:grpSpLocks/>
          </p:cNvGrpSpPr>
          <p:nvPr/>
        </p:nvGrpSpPr>
        <p:grpSpPr bwMode="auto">
          <a:xfrm>
            <a:off x="6020263" y="1995685"/>
            <a:ext cx="2022433" cy="2191313"/>
            <a:chOff x="1468596" y="2831032"/>
            <a:chExt cx="2022043" cy="2191490"/>
          </a:xfrm>
        </p:grpSpPr>
        <p:grpSp>
          <p:nvGrpSpPr>
            <p:cNvPr id="8" name="组合 27">
              <a:extLst>
                <a:ext uri="{FF2B5EF4-FFF2-40B4-BE49-F238E27FC236}">
                  <a16:creationId xmlns:a16="http://schemas.microsoft.com/office/drawing/2014/main" id="{3D55B52D-6D1A-4211-B23D-864DD7DDFA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8596" y="2831032"/>
              <a:ext cx="2022043" cy="584822"/>
              <a:chOff x="3869778" y="1034500"/>
              <a:chExt cx="2022043" cy="584822"/>
            </a:xfrm>
          </p:grpSpPr>
          <p:sp>
            <p:nvSpPr>
              <p:cNvPr id="19" name="文本框 38">
                <a:extLst>
                  <a:ext uri="{FF2B5EF4-FFF2-40B4-BE49-F238E27FC236}">
                    <a16:creationId xmlns:a16="http://schemas.microsoft.com/office/drawing/2014/main" id="{867D80CE-F499-48DB-BBA9-DF978AED02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9778" y="1034500"/>
                <a:ext cx="1575768" cy="584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 dirty="0"/>
                  <a:t>9  +  8 =</a:t>
                </a:r>
                <a:endParaRPr lang="zh-CN" altLang="en-US" sz="3200" b="1" dirty="0"/>
              </a:p>
            </p:txBody>
          </p:sp>
          <p:sp>
            <p:nvSpPr>
              <p:cNvPr id="20" name="矩形 39">
                <a:extLst>
                  <a:ext uri="{FF2B5EF4-FFF2-40B4-BE49-F238E27FC236}">
                    <a16:creationId xmlns:a16="http://schemas.microsoft.com/office/drawing/2014/main" id="{41B9C320-993B-402F-B38B-BCB9A7F19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7784" y="1084868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9" name="组合 28">
              <a:extLst>
                <a:ext uri="{FF2B5EF4-FFF2-40B4-BE49-F238E27FC236}">
                  <a16:creationId xmlns:a16="http://schemas.microsoft.com/office/drawing/2014/main" id="{80B2B6C2-B947-484E-BFD7-7A46843AA9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71010" y="3352859"/>
              <a:ext cx="604794" cy="429747"/>
              <a:chOff x="1718437" y="3566160"/>
              <a:chExt cx="604794" cy="429747"/>
            </a:xfrm>
          </p:grpSpPr>
          <p:cxnSp>
            <p:nvCxnSpPr>
              <p:cNvPr id="17" name="直接连接符 36">
                <a:extLst>
                  <a:ext uri="{FF2B5EF4-FFF2-40B4-BE49-F238E27FC236}">
                    <a16:creationId xmlns:a16="http://schemas.microsoft.com/office/drawing/2014/main" id="{5A8B6496-33BA-449A-8F01-7A730459347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18437" y="3566160"/>
                <a:ext cx="251244" cy="4297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直接连接符 37">
                <a:extLst>
                  <a:ext uri="{FF2B5EF4-FFF2-40B4-BE49-F238E27FC236}">
                    <a16:creationId xmlns:a16="http://schemas.microsoft.com/office/drawing/2014/main" id="{22A335EB-7988-4366-B7A5-FB766A06F82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969679" y="3566160"/>
                <a:ext cx="353552" cy="4297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0" name="组合 30">
              <a:extLst>
                <a:ext uri="{FF2B5EF4-FFF2-40B4-BE49-F238E27FC236}">
                  <a16:creationId xmlns:a16="http://schemas.microsoft.com/office/drawing/2014/main" id="{9E6D5EDD-D1D4-4E62-AE12-ADF1A52FB0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117" y="3312361"/>
              <a:ext cx="633562" cy="1127552"/>
              <a:chOff x="1299757" y="2015647"/>
              <a:chExt cx="633562" cy="1127552"/>
            </a:xfrm>
          </p:grpSpPr>
          <p:cxnSp>
            <p:nvCxnSpPr>
              <p:cNvPr id="14" name="直接连接符 33">
                <a:extLst>
                  <a:ext uri="{FF2B5EF4-FFF2-40B4-BE49-F238E27FC236}">
                    <a16:creationId xmlns:a16="http://schemas.microsoft.com/office/drawing/2014/main" id="{EEF53B4E-182D-47FF-9FCD-20B23DB92E6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302162" y="2015647"/>
                <a:ext cx="0" cy="111716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直接连接符 34">
                <a:extLst>
                  <a:ext uri="{FF2B5EF4-FFF2-40B4-BE49-F238E27FC236}">
                    <a16:creationId xmlns:a16="http://schemas.microsoft.com/office/drawing/2014/main" id="{9E4AB270-F2A1-48FE-B2A6-E3B0219C56D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299757" y="3132814"/>
                <a:ext cx="6335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直接连接符 35">
                <a:extLst>
                  <a:ext uri="{FF2B5EF4-FFF2-40B4-BE49-F238E27FC236}">
                    <a16:creationId xmlns:a16="http://schemas.microsoft.com/office/drawing/2014/main" id="{C45A33F4-0A46-4CB4-A668-7FB69323D9A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933319" y="2964232"/>
                <a:ext cx="0" cy="17896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1" name="文本框 31">
              <a:extLst>
                <a:ext uri="{FF2B5EF4-FFF2-40B4-BE49-F238E27FC236}">
                  <a16:creationId xmlns:a16="http://schemas.microsoft.com/office/drawing/2014/main" id="{0C328A3E-8EAC-47A1-9FBC-339A993186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8557" y="4437747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矩形 32">
              <a:extLst>
                <a:ext uri="{FF2B5EF4-FFF2-40B4-BE49-F238E27FC236}">
                  <a16:creationId xmlns:a16="http://schemas.microsoft.com/office/drawing/2014/main" id="{A2548CAE-D62D-49F2-B9DD-E72911B09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2323" y="3777475"/>
              <a:ext cx="484037" cy="484037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3" name="矩形 40">
              <a:extLst>
                <a:ext uri="{FF2B5EF4-FFF2-40B4-BE49-F238E27FC236}">
                  <a16:creationId xmlns:a16="http://schemas.microsoft.com/office/drawing/2014/main" id="{AEF91628-0A0A-4D01-8588-3B2611346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447" y="3777450"/>
              <a:ext cx="484037" cy="484037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DEABBD9E-75D5-4E3D-9B3A-E87E58954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5562" y="2872071"/>
            <a:ext cx="390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1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181DD16-1317-4484-B93D-88B9A6445A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7587" y="2885062"/>
            <a:ext cx="390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7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A6438F7B-B4B9-4829-81DF-C8347E7AE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5131" y="2004404"/>
            <a:ext cx="5953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17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30" name="任意多边形: 形状 29">
            <a:extLst>
              <a:ext uri="{FF2B5EF4-FFF2-40B4-BE49-F238E27FC236}">
                <a16:creationId xmlns:a16="http://schemas.microsoft.com/office/drawing/2014/main" id="{AB311F55-CAE2-E237-8769-1CC0B1DE978E}"/>
              </a:ext>
            </a:extLst>
          </p:cNvPr>
          <p:cNvSpPr/>
          <p:nvPr/>
        </p:nvSpPr>
        <p:spPr>
          <a:xfrm>
            <a:off x="689317" y="2089052"/>
            <a:ext cx="3495821" cy="1280160"/>
          </a:xfrm>
          <a:custGeom>
            <a:avLst/>
            <a:gdLst>
              <a:gd name="connsiteX0" fmla="*/ 84406 w 3495821"/>
              <a:gd name="connsiteY0" fmla="*/ 1273126 h 1280160"/>
              <a:gd name="connsiteX1" fmla="*/ 3495821 w 3495821"/>
              <a:gd name="connsiteY1" fmla="*/ 1273126 h 1280160"/>
              <a:gd name="connsiteX2" fmla="*/ 3495821 w 3495821"/>
              <a:gd name="connsiteY2" fmla="*/ 626013 h 1280160"/>
              <a:gd name="connsiteX3" fmla="*/ 2883877 w 3495821"/>
              <a:gd name="connsiteY3" fmla="*/ 626013 h 1280160"/>
              <a:gd name="connsiteX4" fmla="*/ 2883877 w 3495821"/>
              <a:gd name="connsiteY4" fmla="*/ 0 h 1280160"/>
              <a:gd name="connsiteX5" fmla="*/ 0 w 3495821"/>
              <a:gd name="connsiteY5" fmla="*/ 0 h 1280160"/>
              <a:gd name="connsiteX6" fmla="*/ 0 w 3495821"/>
              <a:gd name="connsiteY6" fmla="*/ 1280160 h 1280160"/>
              <a:gd name="connsiteX7" fmla="*/ 84406 w 3495821"/>
              <a:gd name="connsiteY7" fmla="*/ 1273126 h 128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95821" h="1280160">
                <a:moveTo>
                  <a:pt x="84406" y="1273126"/>
                </a:moveTo>
                <a:lnTo>
                  <a:pt x="3495821" y="1273126"/>
                </a:lnTo>
                <a:lnTo>
                  <a:pt x="3495821" y="626013"/>
                </a:lnTo>
                <a:lnTo>
                  <a:pt x="2883877" y="626013"/>
                </a:lnTo>
                <a:lnTo>
                  <a:pt x="2883877" y="0"/>
                </a:lnTo>
                <a:lnTo>
                  <a:pt x="0" y="0"/>
                </a:lnTo>
                <a:lnTo>
                  <a:pt x="0" y="1280160"/>
                </a:lnTo>
                <a:lnTo>
                  <a:pt x="84406" y="1273126"/>
                </a:lnTo>
                <a:close/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6">
            <a:extLst>
              <a:ext uri="{FF2B5EF4-FFF2-40B4-BE49-F238E27FC236}">
                <a16:creationId xmlns:a16="http://schemas.microsoft.com/office/drawing/2014/main" id="{11F7BB61-35AE-4D36-B1AA-3D05C9CE20AC}"/>
              </a:ext>
            </a:extLst>
          </p:cNvPr>
          <p:cNvGrpSpPr>
            <a:grpSpLocks/>
          </p:cNvGrpSpPr>
          <p:nvPr/>
        </p:nvGrpSpPr>
        <p:grpSpPr bwMode="auto">
          <a:xfrm>
            <a:off x="6005951" y="1488764"/>
            <a:ext cx="2022433" cy="2151497"/>
            <a:chOff x="1468596" y="2831032"/>
            <a:chExt cx="2022043" cy="2151672"/>
          </a:xfrm>
        </p:grpSpPr>
        <p:grpSp>
          <p:nvGrpSpPr>
            <p:cNvPr id="23" name="组合 27">
              <a:extLst>
                <a:ext uri="{FF2B5EF4-FFF2-40B4-BE49-F238E27FC236}">
                  <a16:creationId xmlns:a16="http://schemas.microsoft.com/office/drawing/2014/main" id="{D7A0E9F7-D455-43C9-81E2-0C687DE3EA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8596" y="2831032"/>
              <a:ext cx="2022043" cy="584822"/>
              <a:chOff x="3869778" y="1034500"/>
              <a:chExt cx="2022043" cy="584822"/>
            </a:xfrm>
          </p:grpSpPr>
          <p:sp>
            <p:nvSpPr>
              <p:cNvPr id="34" name="文本框 38">
                <a:extLst>
                  <a:ext uri="{FF2B5EF4-FFF2-40B4-BE49-F238E27FC236}">
                    <a16:creationId xmlns:a16="http://schemas.microsoft.com/office/drawing/2014/main" id="{A692DD59-6360-421C-A1EB-1F19A3EB008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69778" y="1034500"/>
                <a:ext cx="1575768" cy="584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 dirty="0"/>
                  <a:t>9  +  3 =</a:t>
                </a:r>
                <a:endParaRPr lang="zh-CN" altLang="en-US" sz="3200" b="1" dirty="0"/>
              </a:p>
            </p:txBody>
          </p:sp>
          <p:sp>
            <p:nvSpPr>
              <p:cNvPr id="35" name="矩形 39">
                <a:extLst>
                  <a:ext uri="{FF2B5EF4-FFF2-40B4-BE49-F238E27FC236}">
                    <a16:creationId xmlns:a16="http://schemas.microsoft.com/office/drawing/2014/main" id="{547BC131-1CB2-4B0F-A75B-1EC93507C1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7784" y="1084868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4" name="组合 28">
              <a:extLst>
                <a:ext uri="{FF2B5EF4-FFF2-40B4-BE49-F238E27FC236}">
                  <a16:creationId xmlns:a16="http://schemas.microsoft.com/office/drawing/2014/main" id="{5C2C8A72-FBCB-4F4B-AE30-D5A744E0B2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71010" y="3352859"/>
              <a:ext cx="604794" cy="429747"/>
              <a:chOff x="1718437" y="3566160"/>
              <a:chExt cx="604794" cy="429747"/>
            </a:xfrm>
          </p:grpSpPr>
          <p:cxnSp>
            <p:nvCxnSpPr>
              <p:cNvPr id="32" name="直接连接符 36">
                <a:extLst>
                  <a:ext uri="{FF2B5EF4-FFF2-40B4-BE49-F238E27FC236}">
                    <a16:creationId xmlns:a16="http://schemas.microsoft.com/office/drawing/2014/main" id="{3C405365-E3C8-4ACD-8839-519D7FF4CED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18437" y="3566160"/>
                <a:ext cx="251244" cy="4297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" name="直接连接符 37">
                <a:extLst>
                  <a:ext uri="{FF2B5EF4-FFF2-40B4-BE49-F238E27FC236}">
                    <a16:creationId xmlns:a16="http://schemas.microsoft.com/office/drawing/2014/main" id="{C925438A-26C4-4107-8DBB-2A5B4863DF9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969679" y="3566160"/>
                <a:ext cx="353552" cy="42974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5" name="组合 30">
              <a:extLst>
                <a:ext uri="{FF2B5EF4-FFF2-40B4-BE49-F238E27FC236}">
                  <a16:creationId xmlns:a16="http://schemas.microsoft.com/office/drawing/2014/main" id="{716ACB42-5518-48D2-A000-A095979C71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45117" y="3312361"/>
              <a:ext cx="633562" cy="1127552"/>
              <a:chOff x="1299757" y="2015647"/>
              <a:chExt cx="633562" cy="1127552"/>
            </a:xfrm>
          </p:grpSpPr>
          <p:cxnSp>
            <p:nvCxnSpPr>
              <p:cNvPr id="29" name="直接连接符 33">
                <a:extLst>
                  <a:ext uri="{FF2B5EF4-FFF2-40B4-BE49-F238E27FC236}">
                    <a16:creationId xmlns:a16="http://schemas.microsoft.com/office/drawing/2014/main" id="{458D2AA9-6292-4B4F-8B69-0EBD5A6762B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302162" y="2015647"/>
                <a:ext cx="0" cy="111716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0" name="直接连接符 34">
                <a:extLst>
                  <a:ext uri="{FF2B5EF4-FFF2-40B4-BE49-F238E27FC236}">
                    <a16:creationId xmlns:a16="http://schemas.microsoft.com/office/drawing/2014/main" id="{1E21F28E-2E5E-4540-A39C-4D967097672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299757" y="3132814"/>
                <a:ext cx="63356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1" name="直接连接符 35">
                <a:extLst>
                  <a:ext uri="{FF2B5EF4-FFF2-40B4-BE49-F238E27FC236}">
                    <a16:creationId xmlns:a16="http://schemas.microsoft.com/office/drawing/2014/main" id="{EF830F6A-79C8-4363-9AC7-B9EE5CAC603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933319" y="2964232"/>
                <a:ext cx="0" cy="17896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7" name="矩形 32">
              <a:extLst>
                <a:ext uri="{FF2B5EF4-FFF2-40B4-BE49-F238E27FC236}">
                  <a16:creationId xmlns:a16="http://schemas.microsoft.com/office/drawing/2014/main" id="{1A4A7D8C-3EF9-48DB-AE9F-1998ECFFE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2323" y="3777475"/>
              <a:ext cx="484037" cy="484037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8" name="矩形 40">
              <a:extLst>
                <a:ext uri="{FF2B5EF4-FFF2-40B4-BE49-F238E27FC236}">
                  <a16:creationId xmlns:a16="http://schemas.microsoft.com/office/drawing/2014/main" id="{D41853EA-C7AC-4C69-9CFA-088879938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6447" y="3777450"/>
              <a:ext cx="484037" cy="484037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6" name="矩形 40">
              <a:extLst>
                <a:ext uri="{FF2B5EF4-FFF2-40B4-BE49-F238E27FC236}">
                  <a16:creationId xmlns:a16="http://schemas.microsoft.com/office/drawing/2014/main" id="{AC411A8F-3450-4BC7-98DD-37D244B1F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9880" y="4498667"/>
              <a:ext cx="484037" cy="484037"/>
            </a:xfrm>
            <a:prstGeom prst="rect">
              <a:avLst/>
            </a:prstGeom>
            <a:noFill/>
            <a:ln w="19050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DF24F695-F58A-F40B-69B2-74C961DAF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345" y="1726068"/>
            <a:ext cx="5168578" cy="1306459"/>
          </a:xfrm>
          <a:prstGeom prst="rect">
            <a:avLst/>
          </a:prstGeom>
        </p:spPr>
      </p:pic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E5DFF8A9-4BC6-0CBD-1B53-150C7F4C942B}"/>
              </a:ext>
            </a:extLst>
          </p:cNvPr>
          <p:cNvSpPr/>
          <p:nvPr/>
        </p:nvSpPr>
        <p:spPr>
          <a:xfrm>
            <a:off x="766361" y="1591921"/>
            <a:ext cx="3967089" cy="1505243"/>
          </a:xfrm>
          <a:custGeom>
            <a:avLst/>
            <a:gdLst>
              <a:gd name="connsiteX0" fmla="*/ 0 w 3995225"/>
              <a:gd name="connsiteY0" fmla="*/ 1505243 h 1505243"/>
              <a:gd name="connsiteX1" fmla="*/ 3995225 w 3995225"/>
              <a:gd name="connsiteY1" fmla="*/ 1505243 h 1505243"/>
              <a:gd name="connsiteX2" fmla="*/ 3995225 w 3995225"/>
              <a:gd name="connsiteY2" fmla="*/ 1434905 h 1505243"/>
              <a:gd name="connsiteX3" fmla="*/ 3995225 w 3995225"/>
              <a:gd name="connsiteY3" fmla="*/ 0 h 1505243"/>
              <a:gd name="connsiteX4" fmla="*/ 0 w 3995225"/>
              <a:gd name="connsiteY4" fmla="*/ 0 h 1505243"/>
              <a:gd name="connsiteX5" fmla="*/ 0 w 3995225"/>
              <a:gd name="connsiteY5" fmla="*/ 1505243 h 1505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95225" h="1505243">
                <a:moveTo>
                  <a:pt x="0" y="1505243"/>
                </a:moveTo>
                <a:lnTo>
                  <a:pt x="3995225" y="1505243"/>
                </a:lnTo>
                <a:lnTo>
                  <a:pt x="3995225" y="1434905"/>
                </a:lnTo>
                <a:lnTo>
                  <a:pt x="3995225" y="0"/>
                </a:lnTo>
                <a:lnTo>
                  <a:pt x="0" y="0"/>
                </a:lnTo>
                <a:lnTo>
                  <a:pt x="0" y="1505243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7F740E33-389C-4E99-AA00-15EF1B055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3027" y="2374690"/>
            <a:ext cx="390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1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A55EECE-A9A2-4CFF-82D6-3C82E40675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5648" y="1488764"/>
            <a:ext cx="593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12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0782FC6-318C-4D50-922F-399B7B2E7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4014" y="2374690"/>
            <a:ext cx="3905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2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8E14A0D-1A68-4DC8-9030-B13C73B26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470" y="3107571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</a:rPr>
              <a:t>10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42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  <p:bldP spid="21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id="{110E916C-1EA5-E6CD-5D8A-AF0943D3F627}"/>
              </a:ext>
            </a:extLst>
          </p:cNvPr>
          <p:cNvGrpSpPr/>
          <p:nvPr/>
        </p:nvGrpSpPr>
        <p:grpSpPr>
          <a:xfrm>
            <a:off x="755576" y="1526578"/>
            <a:ext cx="1812925" cy="2127250"/>
            <a:chOff x="1986236" y="1491630"/>
            <a:chExt cx="1812925" cy="2127250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EBD4DC6B-8760-58C5-382D-6C4025386D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6236" y="1491630"/>
              <a:ext cx="13716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/>
                <a:t>9 + 4 =</a:t>
              </a:r>
              <a:endParaRPr lang="zh-CN" altLang="en-US" sz="3200" b="1"/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821C9FE1-9FDA-8F2C-4A36-47EF09450E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9173" y="2013918"/>
              <a:ext cx="468313" cy="433387"/>
              <a:chOff x="1752674" y="3566160"/>
              <a:chExt cx="467845" cy="433346"/>
            </a:xfrm>
          </p:grpSpPr>
          <p:cxnSp>
            <p:nvCxnSpPr>
              <p:cNvPr id="4" name="直接连接符 29">
                <a:extLst>
                  <a:ext uri="{FF2B5EF4-FFF2-40B4-BE49-F238E27FC236}">
                    <a16:creationId xmlns:a16="http://schemas.microsoft.com/office/drawing/2014/main" id="{525B4466-CF02-0266-C89D-D26A8D94F8E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52674" y="3566160"/>
                <a:ext cx="217006" cy="43334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5" name="直接连接符 32">
                <a:extLst>
                  <a:ext uri="{FF2B5EF4-FFF2-40B4-BE49-F238E27FC236}">
                    <a16:creationId xmlns:a16="http://schemas.microsoft.com/office/drawing/2014/main" id="{ACED862F-624E-779C-DAEF-0693F83A761E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969679" y="3566160"/>
                <a:ext cx="250840" cy="43334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BCC2E0FE-C9EB-0D40-DCD8-B5D9000980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0261" y="2348880"/>
              <a:ext cx="390525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/>
                <a:t>1</a:t>
              </a:r>
              <a:endParaRPr lang="zh-CN" altLang="en-US" sz="3200" b="1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1BBAFF3-6F9A-2383-6300-F96E2EE957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098" y="2340943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/>
                <a:t>3</a:t>
              </a:r>
              <a:endParaRPr lang="zh-CN" altLang="en-US" sz="3200" b="1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206160B-B4A8-303A-6DC6-103B923F0C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6573" y="1974230"/>
              <a:ext cx="482600" cy="1127125"/>
              <a:chOff x="1477055" y="2015647"/>
              <a:chExt cx="482832" cy="1127552"/>
            </a:xfrm>
          </p:grpSpPr>
          <p:cxnSp>
            <p:nvCxnSpPr>
              <p:cNvPr id="9" name="直接连接符 39">
                <a:extLst>
                  <a:ext uri="{FF2B5EF4-FFF2-40B4-BE49-F238E27FC236}">
                    <a16:creationId xmlns:a16="http://schemas.microsoft.com/office/drawing/2014/main" id="{6B018F08-DBFF-A17B-61AB-6532BF54F0D7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85006" y="2015647"/>
                <a:ext cx="0" cy="111716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直接连接符 40">
                <a:extLst>
                  <a:ext uri="{FF2B5EF4-FFF2-40B4-BE49-F238E27FC236}">
                    <a16:creationId xmlns:a16="http://schemas.microsoft.com/office/drawing/2014/main" id="{4E6A0E3A-2003-0CD4-2344-FFBA9517628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77055" y="3132814"/>
                <a:ext cx="48283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直接连接符 46">
                <a:extLst>
                  <a:ext uri="{FF2B5EF4-FFF2-40B4-BE49-F238E27FC236}">
                    <a16:creationId xmlns:a16="http://schemas.microsoft.com/office/drawing/2014/main" id="{F407724C-7931-D3A8-B68C-0B6C65391C0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959887" y="2845873"/>
                <a:ext cx="0" cy="2973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0AA5309-F197-1D3B-1547-C6C8E3617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6886" y="3033093"/>
              <a:ext cx="595312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>
                  <a:solidFill>
                    <a:srgbClr val="FF0000"/>
                  </a:solidFill>
                </a:rPr>
                <a:t>10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A0FF463-759C-5D5A-2C9F-7493E48750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3848" y="1491630"/>
              <a:ext cx="59531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>
                  <a:solidFill>
                    <a:srgbClr val="FF0000"/>
                  </a:solidFill>
                </a:rPr>
                <a:t>13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B15E0DE-3E1C-BA9E-2506-7AF978FD34A0}"/>
              </a:ext>
            </a:extLst>
          </p:cNvPr>
          <p:cNvGrpSpPr/>
          <p:nvPr/>
        </p:nvGrpSpPr>
        <p:grpSpPr>
          <a:xfrm>
            <a:off x="3353276" y="1526578"/>
            <a:ext cx="2090180" cy="2191313"/>
            <a:chOff x="6020263" y="1995685"/>
            <a:chExt cx="2090180" cy="2191313"/>
          </a:xfrm>
        </p:grpSpPr>
        <p:grpSp>
          <p:nvGrpSpPr>
            <p:cNvPr id="15" name="组合 26">
              <a:extLst>
                <a:ext uri="{FF2B5EF4-FFF2-40B4-BE49-F238E27FC236}">
                  <a16:creationId xmlns:a16="http://schemas.microsoft.com/office/drawing/2014/main" id="{5762E931-DF79-6667-3F61-9E8F67FDA4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0263" y="1995685"/>
              <a:ext cx="2022433" cy="2191313"/>
              <a:chOff x="1468596" y="2831032"/>
              <a:chExt cx="2022043" cy="2191490"/>
            </a:xfrm>
          </p:grpSpPr>
          <p:grpSp>
            <p:nvGrpSpPr>
              <p:cNvPr id="16" name="组合 27">
                <a:extLst>
                  <a:ext uri="{FF2B5EF4-FFF2-40B4-BE49-F238E27FC236}">
                    <a16:creationId xmlns:a16="http://schemas.microsoft.com/office/drawing/2014/main" id="{9D97AEEB-3ACC-B3A5-5DE9-0ED1303612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68596" y="2831032"/>
                <a:ext cx="2022043" cy="584822"/>
                <a:chOff x="3869778" y="1034500"/>
                <a:chExt cx="2022043" cy="584822"/>
              </a:xfrm>
            </p:grpSpPr>
            <p:sp>
              <p:nvSpPr>
                <p:cNvPr id="27" name="文本框 38">
                  <a:extLst>
                    <a:ext uri="{FF2B5EF4-FFF2-40B4-BE49-F238E27FC236}">
                      <a16:creationId xmlns:a16="http://schemas.microsoft.com/office/drawing/2014/main" id="{797FFC7A-C06D-E816-9628-3A98063078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69778" y="1034500"/>
                  <a:ext cx="1575768" cy="584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r>
                    <a:rPr lang="en-US" altLang="zh-CN" sz="3200" b="1" dirty="0"/>
                    <a:t>9  +  8 =</a:t>
                  </a:r>
                  <a:endParaRPr lang="zh-CN" altLang="en-US" sz="3200" b="1" dirty="0"/>
                </a:p>
              </p:txBody>
            </p:sp>
            <p:sp>
              <p:nvSpPr>
                <p:cNvPr id="28" name="矩形 39">
                  <a:extLst>
                    <a:ext uri="{FF2B5EF4-FFF2-40B4-BE49-F238E27FC236}">
                      <a16:creationId xmlns:a16="http://schemas.microsoft.com/office/drawing/2014/main" id="{C8AD0D2B-F2E3-ACFC-14A6-C048F5FDB5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07784" y="1084868"/>
                  <a:ext cx="484037" cy="484037"/>
                </a:xfrm>
                <a:prstGeom prst="rect">
                  <a:avLst/>
                </a:prstGeom>
                <a:noFill/>
                <a:ln w="19050">
                  <a:solidFill>
                    <a:srgbClr val="00206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7" name="组合 28">
                <a:extLst>
                  <a:ext uri="{FF2B5EF4-FFF2-40B4-BE49-F238E27FC236}">
                    <a16:creationId xmlns:a16="http://schemas.microsoft.com/office/drawing/2014/main" id="{162A7F11-DD28-D4EB-7076-23FB4F4EEF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1010" y="3352859"/>
                <a:ext cx="604794" cy="429747"/>
                <a:chOff x="1718437" y="3566160"/>
                <a:chExt cx="604794" cy="429747"/>
              </a:xfrm>
            </p:grpSpPr>
            <p:cxnSp>
              <p:nvCxnSpPr>
                <p:cNvPr id="25" name="直接连接符 36">
                  <a:extLst>
                    <a:ext uri="{FF2B5EF4-FFF2-40B4-BE49-F238E27FC236}">
                      <a16:creationId xmlns:a16="http://schemas.microsoft.com/office/drawing/2014/main" id="{41DFDF9A-0A85-856D-9E74-5A8EBC01FE4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1718437" y="3566160"/>
                  <a:ext cx="251244" cy="4297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6" name="直接连接符 37">
                  <a:extLst>
                    <a:ext uri="{FF2B5EF4-FFF2-40B4-BE49-F238E27FC236}">
                      <a16:creationId xmlns:a16="http://schemas.microsoft.com/office/drawing/2014/main" id="{A2403B18-59C2-9678-F607-42DC3FA21436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969679" y="3566160"/>
                  <a:ext cx="353552" cy="4297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18" name="组合 30">
                <a:extLst>
                  <a:ext uri="{FF2B5EF4-FFF2-40B4-BE49-F238E27FC236}">
                    <a16:creationId xmlns:a16="http://schemas.microsoft.com/office/drawing/2014/main" id="{D1F9AA55-68A3-2152-A309-5A75F5E08A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5117" y="3312361"/>
                <a:ext cx="633562" cy="1127552"/>
                <a:chOff x="1299757" y="2015647"/>
                <a:chExt cx="633562" cy="1127552"/>
              </a:xfrm>
            </p:grpSpPr>
            <p:cxnSp>
              <p:nvCxnSpPr>
                <p:cNvPr id="22" name="直接连接符 33">
                  <a:extLst>
                    <a:ext uri="{FF2B5EF4-FFF2-40B4-BE49-F238E27FC236}">
                      <a16:creationId xmlns:a16="http://schemas.microsoft.com/office/drawing/2014/main" id="{3C6DBB41-3839-142E-ABF0-B1021194BC0E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302162" y="2015647"/>
                  <a:ext cx="0" cy="11171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3" name="直接连接符 34">
                  <a:extLst>
                    <a:ext uri="{FF2B5EF4-FFF2-40B4-BE49-F238E27FC236}">
                      <a16:creationId xmlns:a16="http://schemas.microsoft.com/office/drawing/2014/main" id="{629727C1-23BB-1A60-4D48-288CD360ABA9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299757" y="3132814"/>
                  <a:ext cx="6335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4" name="直接连接符 35">
                  <a:extLst>
                    <a:ext uri="{FF2B5EF4-FFF2-40B4-BE49-F238E27FC236}">
                      <a16:creationId xmlns:a16="http://schemas.microsoft.com/office/drawing/2014/main" id="{7BBF6799-77E5-5582-62B5-30DFDB19B24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933319" y="2964232"/>
                  <a:ext cx="0" cy="1789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19" name="文本框 31">
                <a:extLst>
                  <a:ext uri="{FF2B5EF4-FFF2-40B4-BE49-F238E27FC236}">
                    <a16:creationId xmlns:a16="http://schemas.microsoft.com/office/drawing/2014/main" id="{ED8F0177-8643-E9BC-DFE0-A242571F8DF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8557" y="4437747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 dirty="0">
                    <a:solidFill>
                      <a:srgbClr val="FF0000"/>
                    </a:solidFill>
                  </a:rPr>
                  <a:t>10</a:t>
                </a:r>
                <a:endParaRPr lang="zh-CN" altLang="en-US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0" name="矩形 32">
                <a:extLst>
                  <a:ext uri="{FF2B5EF4-FFF2-40B4-BE49-F238E27FC236}">
                    <a16:creationId xmlns:a16="http://schemas.microsoft.com/office/drawing/2014/main" id="{9E306B4F-1E0A-B0F8-E774-738992CB75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323" y="3777475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" name="矩形 40">
                <a:extLst>
                  <a:ext uri="{FF2B5EF4-FFF2-40B4-BE49-F238E27FC236}">
                    <a16:creationId xmlns:a16="http://schemas.microsoft.com/office/drawing/2014/main" id="{A7CB0216-F2FF-85DD-53D8-D32EA3334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447" y="3777450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19002E5B-BF55-1B43-EF22-F4B4F89FE9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5562" y="2872071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C8C8AC8-52CF-1436-10B4-81D7025074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7587" y="2885062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7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C15779F-B086-D4B0-C231-45F29C60A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5131" y="2004404"/>
              <a:ext cx="595312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17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0" name="文本框 50">
            <a:extLst>
              <a:ext uri="{FF2B5EF4-FFF2-40B4-BE49-F238E27FC236}">
                <a16:creationId xmlns:a16="http://schemas.microsoft.com/office/drawing/2014/main" id="{4A746011-B550-4B8D-96EA-2E60879D4B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411" y="680378"/>
            <a:ext cx="73949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观察这 </a:t>
            </a:r>
            <a:r>
              <a:rPr lang="en-US" altLang="zh-CN" sz="2800" b="1" dirty="0"/>
              <a:t>3</a:t>
            </a:r>
            <a:r>
              <a:rPr lang="zh-CN" altLang="en-US" sz="2800" b="1" dirty="0"/>
              <a:t> 个算式，说一说 </a:t>
            </a:r>
            <a:r>
              <a:rPr lang="en-US" altLang="zh-CN" sz="2800" b="1" dirty="0"/>
              <a:t>9 </a:t>
            </a:r>
            <a:r>
              <a:rPr lang="zh-CN" altLang="en-US" sz="2800" b="1" dirty="0"/>
              <a:t>加几的计算方法。</a:t>
            </a:r>
          </a:p>
        </p:txBody>
      </p:sp>
      <p:sp>
        <p:nvSpPr>
          <p:cNvPr id="51" name="矩形: 圆角 50">
            <a:extLst>
              <a:ext uri="{FF2B5EF4-FFF2-40B4-BE49-F238E27FC236}">
                <a16:creationId xmlns:a16="http://schemas.microsoft.com/office/drawing/2014/main" id="{D457213C-18AC-D52B-B97C-0A2ABFAD0928}"/>
              </a:ext>
            </a:extLst>
          </p:cNvPr>
          <p:cNvSpPr/>
          <p:nvPr/>
        </p:nvSpPr>
        <p:spPr>
          <a:xfrm>
            <a:off x="2819684" y="3976497"/>
            <a:ext cx="3384374" cy="7200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转化思想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AD58D56A-D60B-432F-B2D6-FEB6E2B83219}"/>
              </a:ext>
            </a:extLst>
          </p:cNvPr>
          <p:cNvGrpSpPr/>
          <p:nvPr/>
        </p:nvGrpSpPr>
        <p:grpSpPr>
          <a:xfrm>
            <a:off x="6228231" y="1526578"/>
            <a:ext cx="2089903" cy="2189561"/>
            <a:chOff x="6020263" y="1995685"/>
            <a:chExt cx="2089903" cy="2189561"/>
          </a:xfrm>
        </p:grpSpPr>
        <p:grpSp>
          <p:nvGrpSpPr>
            <p:cNvPr id="53" name="组合 26">
              <a:extLst>
                <a:ext uri="{FF2B5EF4-FFF2-40B4-BE49-F238E27FC236}">
                  <a16:creationId xmlns:a16="http://schemas.microsoft.com/office/drawing/2014/main" id="{D172573A-D5BB-4DB7-923C-209DB9CFC6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0263" y="1995685"/>
              <a:ext cx="2022433" cy="2139173"/>
              <a:chOff x="1468596" y="2831032"/>
              <a:chExt cx="2022043" cy="2139346"/>
            </a:xfrm>
          </p:grpSpPr>
          <p:grpSp>
            <p:nvGrpSpPr>
              <p:cNvPr id="57" name="组合 27">
                <a:extLst>
                  <a:ext uri="{FF2B5EF4-FFF2-40B4-BE49-F238E27FC236}">
                    <a16:creationId xmlns:a16="http://schemas.microsoft.com/office/drawing/2014/main" id="{B66E4C8F-15A2-446B-993F-DF801F16B0B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68596" y="2831032"/>
                <a:ext cx="2022043" cy="584822"/>
                <a:chOff x="3869778" y="1034500"/>
                <a:chExt cx="2022043" cy="584822"/>
              </a:xfrm>
            </p:grpSpPr>
            <p:sp>
              <p:nvSpPr>
                <p:cNvPr id="68" name="文本框 38">
                  <a:extLst>
                    <a:ext uri="{FF2B5EF4-FFF2-40B4-BE49-F238E27FC236}">
                      <a16:creationId xmlns:a16="http://schemas.microsoft.com/office/drawing/2014/main" id="{AC13D884-C362-4B57-8E8F-449A3C99A4A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69778" y="1034500"/>
                  <a:ext cx="1575768" cy="584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r>
                    <a:rPr lang="en-US" altLang="zh-CN" sz="3200" b="1" dirty="0"/>
                    <a:t>9  +  3 =</a:t>
                  </a:r>
                  <a:endParaRPr lang="zh-CN" altLang="en-US" sz="3200" b="1" dirty="0"/>
                </a:p>
              </p:txBody>
            </p:sp>
            <p:sp>
              <p:nvSpPr>
                <p:cNvPr id="69" name="矩形 39">
                  <a:extLst>
                    <a:ext uri="{FF2B5EF4-FFF2-40B4-BE49-F238E27FC236}">
                      <a16:creationId xmlns:a16="http://schemas.microsoft.com/office/drawing/2014/main" id="{B1C75A06-63B0-4EE7-83CC-CF5D219955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07784" y="1084868"/>
                  <a:ext cx="484037" cy="484037"/>
                </a:xfrm>
                <a:prstGeom prst="rect">
                  <a:avLst/>
                </a:prstGeom>
                <a:noFill/>
                <a:ln w="19050">
                  <a:solidFill>
                    <a:srgbClr val="00206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58" name="组合 28">
                <a:extLst>
                  <a:ext uri="{FF2B5EF4-FFF2-40B4-BE49-F238E27FC236}">
                    <a16:creationId xmlns:a16="http://schemas.microsoft.com/office/drawing/2014/main" id="{00DA7EA5-D698-4F25-B485-1972150B637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1010" y="3352859"/>
                <a:ext cx="604794" cy="429747"/>
                <a:chOff x="1718437" y="3566160"/>
                <a:chExt cx="604794" cy="429747"/>
              </a:xfrm>
            </p:grpSpPr>
            <p:cxnSp>
              <p:nvCxnSpPr>
                <p:cNvPr id="66" name="直接连接符 36">
                  <a:extLst>
                    <a:ext uri="{FF2B5EF4-FFF2-40B4-BE49-F238E27FC236}">
                      <a16:creationId xmlns:a16="http://schemas.microsoft.com/office/drawing/2014/main" id="{3085CDBB-CBA9-4C83-88F4-BDF8F13D3A0A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1718437" y="3566160"/>
                  <a:ext cx="251244" cy="4297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7" name="直接连接符 37">
                  <a:extLst>
                    <a:ext uri="{FF2B5EF4-FFF2-40B4-BE49-F238E27FC236}">
                      <a16:creationId xmlns:a16="http://schemas.microsoft.com/office/drawing/2014/main" id="{BA0C3FB6-8264-4959-BA7F-E76362CB7063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969679" y="3566160"/>
                  <a:ext cx="353552" cy="4297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59" name="组合 30">
                <a:extLst>
                  <a:ext uri="{FF2B5EF4-FFF2-40B4-BE49-F238E27FC236}">
                    <a16:creationId xmlns:a16="http://schemas.microsoft.com/office/drawing/2014/main" id="{2404533A-1370-49EC-A6FC-BD3C6A0318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5117" y="3312361"/>
                <a:ext cx="633562" cy="1127552"/>
                <a:chOff x="1299757" y="2015647"/>
                <a:chExt cx="633562" cy="1127552"/>
              </a:xfrm>
            </p:grpSpPr>
            <p:cxnSp>
              <p:nvCxnSpPr>
                <p:cNvPr id="63" name="直接连接符 33">
                  <a:extLst>
                    <a:ext uri="{FF2B5EF4-FFF2-40B4-BE49-F238E27FC236}">
                      <a16:creationId xmlns:a16="http://schemas.microsoft.com/office/drawing/2014/main" id="{B08ED370-1E70-4851-974A-6C7D774F95FC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302162" y="2015647"/>
                  <a:ext cx="0" cy="11171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4" name="直接连接符 34">
                  <a:extLst>
                    <a:ext uri="{FF2B5EF4-FFF2-40B4-BE49-F238E27FC236}">
                      <a16:creationId xmlns:a16="http://schemas.microsoft.com/office/drawing/2014/main" id="{B70455F6-C78F-4505-9D60-8FA3F4A2039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299757" y="3132814"/>
                  <a:ext cx="6335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5" name="直接连接符 35">
                  <a:extLst>
                    <a:ext uri="{FF2B5EF4-FFF2-40B4-BE49-F238E27FC236}">
                      <a16:creationId xmlns:a16="http://schemas.microsoft.com/office/drawing/2014/main" id="{2C009B34-D2A4-4197-B9FC-FB7D3C026F33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933319" y="2964232"/>
                  <a:ext cx="0" cy="1789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61" name="矩形 32">
                <a:extLst>
                  <a:ext uri="{FF2B5EF4-FFF2-40B4-BE49-F238E27FC236}">
                    <a16:creationId xmlns:a16="http://schemas.microsoft.com/office/drawing/2014/main" id="{6C12E4DF-A079-4133-A167-7431CCD1C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323" y="3777475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" name="矩形 40">
                <a:extLst>
                  <a:ext uri="{FF2B5EF4-FFF2-40B4-BE49-F238E27FC236}">
                    <a16:creationId xmlns:a16="http://schemas.microsoft.com/office/drawing/2014/main" id="{35CD9C60-0531-465F-8536-9E955369F7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447" y="3777450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0" name="矩形 40">
                <a:extLst>
                  <a:ext uri="{FF2B5EF4-FFF2-40B4-BE49-F238E27FC236}">
                    <a16:creationId xmlns:a16="http://schemas.microsoft.com/office/drawing/2014/main" id="{E6559C4F-ED08-4FCA-886D-F002E3AD1A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769" y="4486341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871DE7C3-9BBA-4883-91BB-E4C6DE517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5562" y="2872071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8FFA818-1579-49C4-9B24-A540E5C2D4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7587" y="2885062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2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94FB843E-7DF8-40F8-83ED-6877786295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5131" y="2004404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12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CA6CAAD2-468A-4C31-9E49-F2524706CB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9675" y="3600471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1">
            <a:extLst>
              <a:ext uri="{FF2B5EF4-FFF2-40B4-BE49-F238E27FC236}">
                <a16:creationId xmlns:a16="http://schemas.microsoft.com/office/drawing/2014/main" id="{D51074B2-37ED-44A6-9742-E11F61B5A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029" y="771550"/>
            <a:ext cx="990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/>
              <a:t>2.</a:t>
            </a:r>
            <a:endParaRPr lang="zh-CN" altLang="en-US" sz="3200" b="1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729018DB-F522-4955-AC57-451AA6BFBF22}"/>
              </a:ext>
            </a:extLst>
          </p:cNvPr>
          <p:cNvSpPr/>
          <p:nvPr/>
        </p:nvSpPr>
        <p:spPr bwMode="auto">
          <a:xfrm>
            <a:off x="547885" y="1487364"/>
            <a:ext cx="2505075" cy="1524000"/>
          </a:xfrm>
          <a:prstGeom prst="roundRect">
            <a:avLst/>
          </a:prstGeom>
          <a:solidFill>
            <a:srgbClr val="FFFFCC"/>
          </a:solidFill>
          <a:ln w="9525" cap="flat" cmpd="sng" algn="ctr">
            <a:solidFill>
              <a:srgbClr val="FF66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sym typeface="+mn-ea"/>
              </a:rPr>
              <a:t>9 + 1 + 4 =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sym typeface="+mn-ea"/>
              </a:rPr>
              <a:t>9 + 5 =</a:t>
            </a:r>
            <a:endParaRPr lang="zh-CN" altLang="en-US" sz="3200" b="1" dirty="0">
              <a:latin typeface="+mn-lt"/>
              <a:sym typeface="+mn-ea"/>
            </a:endParaRPr>
          </a:p>
        </p:txBody>
      </p:sp>
      <p:sp>
        <p:nvSpPr>
          <p:cNvPr id="38" name="圆角矩形 37">
            <a:extLst>
              <a:ext uri="{FF2B5EF4-FFF2-40B4-BE49-F238E27FC236}">
                <a16:creationId xmlns:a16="http://schemas.microsoft.com/office/drawing/2014/main" id="{8D8CBC09-24B3-4897-BDF8-19ADA287240F}"/>
              </a:ext>
            </a:extLst>
          </p:cNvPr>
          <p:cNvSpPr/>
          <p:nvPr/>
        </p:nvSpPr>
        <p:spPr bwMode="auto">
          <a:xfrm>
            <a:off x="3233935" y="1487364"/>
            <a:ext cx="2505075" cy="1524000"/>
          </a:xfrm>
          <a:prstGeom prst="roundRect">
            <a:avLst/>
          </a:prstGeom>
          <a:solidFill>
            <a:srgbClr val="FFFFCC"/>
          </a:solidFill>
          <a:ln w="9525" cap="flat" cmpd="sng" algn="ctr">
            <a:solidFill>
              <a:srgbClr val="FF66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sym typeface="+mn-ea"/>
              </a:rPr>
              <a:t>9 + 1 + 6 =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sym typeface="+mn-ea"/>
              </a:rPr>
              <a:t>9 + 7 =</a:t>
            </a:r>
            <a:endParaRPr lang="zh-CN" altLang="en-US" sz="3200" b="1" dirty="0">
              <a:latin typeface="+mn-lt"/>
              <a:sym typeface="+mn-ea"/>
            </a:endParaRPr>
          </a:p>
        </p:txBody>
      </p:sp>
      <p:sp>
        <p:nvSpPr>
          <p:cNvPr id="39" name="圆角矩形 38">
            <a:extLst>
              <a:ext uri="{FF2B5EF4-FFF2-40B4-BE49-F238E27FC236}">
                <a16:creationId xmlns:a16="http://schemas.microsoft.com/office/drawing/2014/main" id="{C36DC519-0B31-481A-ACF9-7925EC8BB2AD}"/>
              </a:ext>
            </a:extLst>
          </p:cNvPr>
          <p:cNvSpPr/>
          <p:nvPr/>
        </p:nvSpPr>
        <p:spPr bwMode="auto">
          <a:xfrm>
            <a:off x="5870773" y="1481014"/>
            <a:ext cx="2733675" cy="1524000"/>
          </a:xfrm>
          <a:prstGeom prst="roundRect">
            <a:avLst/>
          </a:prstGeom>
          <a:solidFill>
            <a:srgbClr val="FFFFCC"/>
          </a:solidFill>
          <a:ln w="9525" cap="flat" cmpd="sng" algn="ctr">
            <a:solidFill>
              <a:srgbClr val="FF6600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sym typeface="+mn-ea"/>
              </a:rPr>
              <a:t>9 + 1 + 8 =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sym typeface="+mn-ea"/>
              </a:rPr>
              <a:t>9 + 9 =</a:t>
            </a:r>
            <a:endParaRPr lang="zh-CN" altLang="en-US" sz="3200" b="1" dirty="0">
              <a:latin typeface="+mn-lt"/>
              <a:sym typeface="+mn-ea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4EAA5C7-39A2-41F1-8184-A2334A080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1935" y="1600076"/>
            <a:ext cx="762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</a:rPr>
              <a:t>14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CD17378-CDA0-470C-9C1B-FDC648BB5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4560" y="2184276"/>
            <a:ext cx="838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</a:rPr>
              <a:t>14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117D2EC-2704-47AE-A78B-DA801CBBB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6248" y="1571501"/>
            <a:ext cx="83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</a:rPr>
              <a:t>18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154C5D9-8C3B-4C4C-ABE2-5D9A7F36B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823" y="2166814"/>
            <a:ext cx="83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</a:rPr>
              <a:t>18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3F6BEB-5E36-4B79-9400-06B657C58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2585" y="1571501"/>
            <a:ext cx="838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</a:rPr>
              <a:t>16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2DA8580-1998-4C3E-9B74-0EB89CA8D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873" y="2184276"/>
            <a:ext cx="838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</a:rPr>
              <a:t>16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5BE1768-FC99-4A4B-B9F4-471DED9BF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126649" y="3230439"/>
            <a:ext cx="750647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BE9BD9EC-C459-4D0F-9EB4-43D4BC1A7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1885" y="3449514"/>
            <a:ext cx="5468938" cy="581025"/>
          </a:xfrm>
          <a:prstGeom prst="wedgeRoundRectCallout">
            <a:avLst>
              <a:gd name="adj1" fmla="val -54185"/>
              <a:gd name="adj2" fmla="val 27981"/>
              <a:gd name="adj3" fmla="val 16667"/>
            </a:avLst>
          </a:prstGeom>
          <a:solidFill>
            <a:schemeClr val="bg1"/>
          </a:solidFill>
          <a:ln w="9525">
            <a:solidFill>
              <a:srgbClr val="7030A0"/>
            </a:solidFill>
            <a:round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观察每组算式，你发现了什么？</a:t>
            </a:r>
          </a:p>
        </p:txBody>
      </p:sp>
      <p:sp>
        <p:nvSpPr>
          <p:cNvPr id="23567" name="TextBox 11">
            <a:extLst>
              <a:ext uri="{FF2B5EF4-FFF2-40B4-BE49-F238E27FC236}">
                <a16:creationId xmlns:a16="http://schemas.microsoft.com/office/drawing/2014/main" id="{92ED7DC8-001D-40EF-9A78-685EFD33E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91" y="916012"/>
            <a:ext cx="3300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【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课本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89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页“做一做”第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  <a:r>
              <a:rPr lang="zh-CN" altLang="en-US">
                <a:solidFill>
                  <a:srgbClr val="FF0000"/>
                </a:solidFill>
                <a:ea typeface="宋体" panose="02010600030101010101" pitchFamily="2" charset="-122"/>
              </a:rPr>
              <a:t>题</a:t>
            </a:r>
            <a:r>
              <a:rPr lang="en-US" altLang="zh-CN">
                <a:solidFill>
                  <a:srgbClr val="FF0000"/>
                </a:solidFill>
                <a:ea typeface="宋体" panose="02010600030101010101" pitchFamily="2" charset="-122"/>
              </a:rPr>
              <a:t>】</a:t>
            </a:r>
            <a:endParaRPr lang="zh-CN" altLang="en-US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0">
            <a:extLst>
              <a:ext uri="{FF2B5EF4-FFF2-40B4-BE49-F238E27FC236}">
                <a16:creationId xmlns:a16="http://schemas.microsoft.com/office/drawing/2014/main" id="{369410CC-037D-7E14-E22F-CAEF989C2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646" y="500074"/>
            <a:ext cx="26141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800" b="1" dirty="0"/>
              <a:t>四、课堂小结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1004FD1F-C1C8-1863-9355-611D71002750}"/>
              </a:ext>
            </a:extLst>
          </p:cNvPr>
          <p:cNvGrpSpPr/>
          <p:nvPr/>
        </p:nvGrpSpPr>
        <p:grpSpPr>
          <a:xfrm>
            <a:off x="755576" y="2315749"/>
            <a:ext cx="1812925" cy="2127250"/>
            <a:chOff x="1986236" y="1491630"/>
            <a:chExt cx="1812925" cy="212725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91ED62CC-777D-DE2F-8452-E390F68A3E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6236" y="1491630"/>
              <a:ext cx="1371600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/>
                <a:t>9 + 4 =</a:t>
              </a:r>
              <a:endParaRPr lang="zh-CN" altLang="en-US" sz="3200" b="1"/>
            </a:p>
          </p:txBody>
        </p: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069117DA-8564-6F3E-EE8F-DCFE7D5775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29173" y="2013918"/>
              <a:ext cx="468313" cy="433387"/>
              <a:chOff x="1752674" y="3566160"/>
              <a:chExt cx="467845" cy="433346"/>
            </a:xfrm>
          </p:grpSpPr>
          <p:cxnSp>
            <p:nvCxnSpPr>
              <p:cNvPr id="14" name="直接连接符 29">
                <a:extLst>
                  <a:ext uri="{FF2B5EF4-FFF2-40B4-BE49-F238E27FC236}">
                    <a16:creationId xmlns:a16="http://schemas.microsoft.com/office/drawing/2014/main" id="{7AC54712-3CE6-8533-13C0-1A25246F9AF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52674" y="3566160"/>
                <a:ext cx="217006" cy="43334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直接连接符 32">
                <a:extLst>
                  <a:ext uri="{FF2B5EF4-FFF2-40B4-BE49-F238E27FC236}">
                    <a16:creationId xmlns:a16="http://schemas.microsoft.com/office/drawing/2014/main" id="{BDBE4BD7-975F-33F8-2F58-28982C8CE33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969679" y="3566160"/>
                <a:ext cx="250840" cy="43334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AAAC8472-9E5E-CDB8-E5A4-85488CD4C9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40261" y="2348880"/>
              <a:ext cx="390525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/>
                <a:t>1</a:t>
              </a:r>
              <a:endParaRPr lang="zh-CN" altLang="en-US" sz="3200" b="1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3B83AFBF-3809-3F8B-C107-F0040EF523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8098" y="2340943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/>
                <a:t>3</a:t>
              </a:r>
              <a:endParaRPr lang="zh-CN" altLang="en-US" sz="3200" b="1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FB3D8CC-9842-3588-1AE0-B64598AE9A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6573" y="1974230"/>
              <a:ext cx="482600" cy="1127125"/>
              <a:chOff x="1477055" y="2015647"/>
              <a:chExt cx="482832" cy="1127552"/>
            </a:xfrm>
          </p:grpSpPr>
          <p:cxnSp>
            <p:nvCxnSpPr>
              <p:cNvPr id="11" name="直接连接符 39">
                <a:extLst>
                  <a:ext uri="{FF2B5EF4-FFF2-40B4-BE49-F238E27FC236}">
                    <a16:creationId xmlns:a16="http://schemas.microsoft.com/office/drawing/2014/main" id="{CDC522EE-D7CA-D1CC-A616-6D566F81D7B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85006" y="2015647"/>
                <a:ext cx="0" cy="111716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直接连接符 40">
                <a:extLst>
                  <a:ext uri="{FF2B5EF4-FFF2-40B4-BE49-F238E27FC236}">
                    <a16:creationId xmlns:a16="http://schemas.microsoft.com/office/drawing/2014/main" id="{E0F42F8E-B479-4A68-6ABC-87777D2FC2A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477055" y="3132814"/>
                <a:ext cx="48283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3" name="直接连接符 46">
                <a:extLst>
                  <a:ext uri="{FF2B5EF4-FFF2-40B4-BE49-F238E27FC236}">
                    <a16:creationId xmlns:a16="http://schemas.microsoft.com/office/drawing/2014/main" id="{329515FD-76CA-FC03-2F60-B82998558A8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959887" y="2845873"/>
                <a:ext cx="0" cy="2973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6BE53C3C-47AB-917F-1577-E40E033724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6886" y="3033093"/>
              <a:ext cx="595312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>
                  <a:solidFill>
                    <a:srgbClr val="FF0000"/>
                  </a:solidFill>
                </a:rPr>
                <a:t>10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26F7E3A6-E588-D7EB-E2E9-A2E4743567D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3848" y="1491630"/>
              <a:ext cx="595313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>
                  <a:solidFill>
                    <a:srgbClr val="FF0000"/>
                  </a:solidFill>
                </a:rPr>
                <a:t>13</a:t>
              </a:r>
              <a:endParaRPr lang="zh-CN" altLang="en-US" sz="3200" b="1">
                <a:solidFill>
                  <a:srgbClr val="FF0000"/>
                </a:solidFill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D0B3880-7862-2EC6-BFF3-B00DD9ECC20E}"/>
              </a:ext>
            </a:extLst>
          </p:cNvPr>
          <p:cNvGrpSpPr/>
          <p:nvPr/>
        </p:nvGrpSpPr>
        <p:grpSpPr>
          <a:xfrm>
            <a:off x="3404828" y="2283718"/>
            <a:ext cx="2090180" cy="2191313"/>
            <a:chOff x="6020263" y="1995685"/>
            <a:chExt cx="2090180" cy="2191313"/>
          </a:xfrm>
        </p:grpSpPr>
        <p:grpSp>
          <p:nvGrpSpPr>
            <p:cNvPr id="17" name="组合 26">
              <a:extLst>
                <a:ext uri="{FF2B5EF4-FFF2-40B4-BE49-F238E27FC236}">
                  <a16:creationId xmlns:a16="http://schemas.microsoft.com/office/drawing/2014/main" id="{E15FEDD7-DDB6-947E-1804-18BCCF96E1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0263" y="1995685"/>
              <a:ext cx="2022433" cy="2191313"/>
              <a:chOff x="1468596" y="2831032"/>
              <a:chExt cx="2022043" cy="2191490"/>
            </a:xfrm>
          </p:grpSpPr>
          <p:grpSp>
            <p:nvGrpSpPr>
              <p:cNvPr id="21" name="组合 27">
                <a:extLst>
                  <a:ext uri="{FF2B5EF4-FFF2-40B4-BE49-F238E27FC236}">
                    <a16:creationId xmlns:a16="http://schemas.microsoft.com/office/drawing/2014/main" id="{03C6E884-7F1A-12C6-E9A0-8D6985ADD2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68596" y="2831032"/>
                <a:ext cx="2022043" cy="584822"/>
                <a:chOff x="3869778" y="1034500"/>
                <a:chExt cx="2022043" cy="584822"/>
              </a:xfrm>
            </p:grpSpPr>
            <p:sp>
              <p:nvSpPr>
                <p:cNvPr id="32" name="文本框 38">
                  <a:extLst>
                    <a:ext uri="{FF2B5EF4-FFF2-40B4-BE49-F238E27FC236}">
                      <a16:creationId xmlns:a16="http://schemas.microsoft.com/office/drawing/2014/main" id="{B2E4F649-71EF-1A6D-04A6-7472DC6F113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69778" y="1034500"/>
                  <a:ext cx="1575768" cy="584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r>
                    <a:rPr lang="en-US" altLang="zh-CN" sz="3200" b="1" dirty="0"/>
                    <a:t>9  +  8 =</a:t>
                  </a:r>
                  <a:endParaRPr lang="zh-CN" altLang="en-US" sz="3200" b="1" dirty="0"/>
                </a:p>
              </p:txBody>
            </p:sp>
            <p:sp>
              <p:nvSpPr>
                <p:cNvPr id="33" name="矩形 39">
                  <a:extLst>
                    <a:ext uri="{FF2B5EF4-FFF2-40B4-BE49-F238E27FC236}">
                      <a16:creationId xmlns:a16="http://schemas.microsoft.com/office/drawing/2014/main" id="{3A4DB780-FAA2-5745-2A5D-8E6BA1DB48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07784" y="1084868"/>
                  <a:ext cx="484037" cy="484037"/>
                </a:xfrm>
                <a:prstGeom prst="rect">
                  <a:avLst/>
                </a:prstGeom>
                <a:noFill/>
                <a:ln w="19050">
                  <a:solidFill>
                    <a:srgbClr val="00206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22" name="组合 28">
                <a:extLst>
                  <a:ext uri="{FF2B5EF4-FFF2-40B4-BE49-F238E27FC236}">
                    <a16:creationId xmlns:a16="http://schemas.microsoft.com/office/drawing/2014/main" id="{5C5CD278-F81D-D9CF-C9B1-C5980C078D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1010" y="3352859"/>
                <a:ext cx="604794" cy="429747"/>
                <a:chOff x="1718437" y="3566160"/>
                <a:chExt cx="604794" cy="429747"/>
              </a:xfrm>
            </p:grpSpPr>
            <p:cxnSp>
              <p:nvCxnSpPr>
                <p:cNvPr id="30" name="直接连接符 36">
                  <a:extLst>
                    <a:ext uri="{FF2B5EF4-FFF2-40B4-BE49-F238E27FC236}">
                      <a16:creationId xmlns:a16="http://schemas.microsoft.com/office/drawing/2014/main" id="{FAAB8903-130C-5D1F-AEB9-058BAED57B2E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1718437" y="3566160"/>
                  <a:ext cx="251244" cy="4297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1" name="直接连接符 37">
                  <a:extLst>
                    <a:ext uri="{FF2B5EF4-FFF2-40B4-BE49-F238E27FC236}">
                      <a16:creationId xmlns:a16="http://schemas.microsoft.com/office/drawing/2014/main" id="{E6FA792C-DB59-B052-692D-F8078CCC5CA0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969679" y="3566160"/>
                  <a:ext cx="353552" cy="4297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23" name="组合 30">
                <a:extLst>
                  <a:ext uri="{FF2B5EF4-FFF2-40B4-BE49-F238E27FC236}">
                    <a16:creationId xmlns:a16="http://schemas.microsoft.com/office/drawing/2014/main" id="{A5BDBEAE-1B89-4533-015D-9379F191EC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5117" y="3312361"/>
                <a:ext cx="633562" cy="1127552"/>
                <a:chOff x="1299757" y="2015647"/>
                <a:chExt cx="633562" cy="1127552"/>
              </a:xfrm>
            </p:grpSpPr>
            <p:cxnSp>
              <p:nvCxnSpPr>
                <p:cNvPr id="27" name="直接连接符 33">
                  <a:extLst>
                    <a:ext uri="{FF2B5EF4-FFF2-40B4-BE49-F238E27FC236}">
                      <a16:creationId xmlns:a16="http://schemas.microsoft.com/office/drawing/2014/main" id="{6DFA919B-B65B-E88B-25E4-1A3709B31E16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302162" y="2015647"/>
                  <a:ext cx="0" cy="11171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8" name="直接连接符 34">
                  <a:extLst>
                    <a:ext uri="{FF2B5EF4-FFF2-40B4-BE49-F238E27FC236}">
                      <a16:creationId xmlns:a16="http://schemas.microsoft.com/office/drawing/2014/main" id="{836D6A3D-9350-5AD5-1DA9-3CAE7BA4C8CD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299757" y="3132814"/>
                  <a:ext cx="6335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9" name="直接连接符 35">
                  <a:extLst>
                    <a:ext uri="{FF2B5EF4-FFF2-40B4-BE49-F238E27FC236}">
                      <a16:creationId xmlns:a16="http://schemas.microsoft.com/office/drawing/2014/main" id="{143545DF-693D-CA8A-0A6E-7A9764BB2F13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933319" y="2964232"/>
                  <a:ext cx="0" cy="1789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24" name="文本框 31">
                <a:extLst>
                  <a:ext uri="{FF2B5EF4-FFF2-40B4-BE49-F238E27FC236}">
                    <a16:creationId xmlns:a16="http://schemas.microsoft.com/office/drawing/2014/main" id="{7B8D36B2-D23A-0F25-1467-44E7205F3E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88557" y="4437747"/>
                <a:ext cx="595035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r>
                  <a:rPr lang="en-US" altLang="zh-CN" sz="3200" b="1" dirty="0">
                    <a:solidFill>
                      <a:srgbClr val="FF0000"/>
                    </a:solidFill>
                  </a:rPr>
                  <a:t>10</a:t>
                </a:r>
                <a:endParaRPr lang="zh-CN" altLang="en-US" sz="3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5" name="矩形 32">
                <a:extLst>
                  <a:ext uri="{FF2B5EF4-FFF2-40B4-BE49-F238E27FC236}">
                    <a16:creationId xmlns:a16="http://schemas.microsoft.com/office/drawing/2014/main" id="{22AA5CE7-A29C-5245-814A-C1B7DCB1EA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323" y="3777475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6" name="矩形 40">
                <a:extLst>
                  <a:ext uri="{FF2B5EF4-FFF2-40B4-BE49-F238E27FC236}">
                    <a16:creationId xmlns:a16="http://schemas.microsoft.com/office/drawing/2014/main" id="{BE491DAC-EBC7-0E04-E901-46C6346009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447" y="3777450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6FD614BB-573A-19B0-07F8-81E7506030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5562" y="2872071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2C730F7E-23EB-4136-5996-1DFE2E24F6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7587" y="2885062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7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D991FAED-4C37-E157-EB3B-BC8661EFDE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5131" y="2004404"/>
              <a:ext cx="595312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17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51" name="文本框 50">
            <a:extLst>
              <a:ext uri="{FF2B5EF4-FFF2-40B4-BE49-F238E27FC236}">
                <a16:creationId xmlns:a16="http://schemas.microsoft.com/office/drawing/2014/main" id="{AE042F6B-D251-032E-718E-EF576A7313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7040" y="987574"/>
            <a:ext cx="14350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en-US" altLang="zh-CN" sz="2800" b="1" dirty="0"/>
              <a:t>9 </a:t>
            </a:r>
            <a:r>
              <a:rPr lang="zh-CN" altLang="en-US" sz="2800" b="1" dirty="0"/>
              <a:t>加几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ED34A621-2A69-B50B-4ACF-B95BB9621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1260" y="1563638"/>
            <a:ext cx="15465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/>
            <a:r>
              <a:rPr lang="zh-CN" altLang="en-US" sz="2800" b="1" dirty="0"/>
              <a:t>凑十法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3F95417D-995B-467C-BC61-2A542C1E5A4C}"/>
              </a:ext>
            </a:extLst>
          </p:cNvPr>
          <p:cNvGrpSpPr/>
          <p:nvPr/>
        </p:nvGrpSpPr>
        <p:grpSpPr>
          <a:xfrm>
            <a:off x="6331336" y="2291263"/>
            <a:ext cx="2089903" cy="2189561"/>
            <a:chOff x="6020263" y="1995685"/>
            <a:chExt cx="2089903" cy="2189561"/>
          </a:xfrm>
        </p:grpSpPr>
        <p:grpSp>
          <p:nvGrpSpPr>
            <p:cNvPr id="55" name="组合 26">
              <a:extLst>
                <a:ext uri="{FF2B5EF4-FFF2-40B4-BE49-F238E27FC236}">
                  <a16:creationId xmlns:a16="http://schemas.microsoft.com/office/drawing/2014/main" id="{FE6738EE-09CC-433B-9A3F-F188BBBCCC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20263" y="1995685"/>
              <a:ext cx="2022433" cy="2139173"/>
              <a:chOff x="1468596" y="2831032"/>
              <a:chExt cx="2022043" cy="2139346"/>
            </a:xfrm>
          </p:grpSpPr>
          <p:grpSp>
            <p:nvGrpSpPr>
              <p:cNvPr id="60" name="组合 27">
                <a:extLst>
                  <a:ext uri="{FF2B5EF4-FFF2-40B4-BE49-F238E27FC236}">
                    <a16:creationId xmlns:a16="http://schemas.microsoft.com/office/drawing/2014/main" id="{8880C31B-ED69-4D83-B156-E391146451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68596" y="2831032"/>
                <a:ext cx="2022043" cy="584822"/>
                <a:chOff x="3869778" y="1034500"/>
                <a:chExt cx="2022043" cy="584822"/>
              </a:xfrm>
            </p:grpSpPr>
            <p:sp>
              <p:nvSpPr>
                <p:cNvPr id="71" name="文本框 38">
                  <a:extLst>
                    <a:ext uri="{FF2B5EF4-FFF2-40B4-BE49-F238E27FC236}">
                      <a16:creationId xmlns:a16="http://schemas.microsoft.com/office/drawing/2014/main" id="{42746F9D-CF42-4A27-944E-D875FC1286E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69778" y="1034500"/>
                  <a:ext cx="1575768" cy="5848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r>
                    <a:rPr lang="en-US" altLang="zh-CN" sz="3200" b="1" dirty="0"/>
                    <a:t>9  +  3 =</a:t>
                  </a:r>
                  <a:endParaRPr lang="zh-CN" altLang="en-US" sz="3200" b="1" dirty="0"/>
                </a:p>
              </p:txBody>
            </p:sp>
            <p:sp>
              <p:nvSpPr>
                <p:cNvPr id="72" name="矩形 39">
                  <a:extLst>
                    <a:ext uri="{FF2B5EF4-FFF2-40B4-BE49-F238E27FC236}">
                      <a16:creationId xmlns:a16="http://schemas.microsoft.com/office/drawing/2014/main" id="{40A50D26-16F4-4E48-8D8B-DFD4E2C7AC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07784" y="1084868"/>
                  <a:ext cx="484037" cy="484037"/>
                </a:xfrm>
                <a:prstGeom prst="rect">
                  <a:avLst/>
                </a:prstGeom>
                <a:noFill/>
                <a:ln w="19050">
                  <a:solidFill>
                    <a:srgbClr val="002060"/>
                  </a:solidFill>
                  <a:round/>
                  <a:headEnd/>
                  <a:tailEnd/>
                </a:ln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defRPr>
                  </a:lvl9pPr>
                </a:lstStyle>
                <a:p>
                  <a:endParaRPr lang="zh-CN" altLang="en-US">
                    <a:latin typeface="Arial" panose="020B0604020202020204" pitchFamily="34" charset="0"/>
                    <a:ea typeface="宋体" panose="02010600030101010101" pitchFamily="2" charset="-122"/>
                  </a:endParaRPr>
                </a:p>
              </p:txBody>
            </p:sp>
          </p:grpSp>
          <p:grpSp>
            <p:nvGrpSpPr>
              <p:cNvPr id="61" name="组合 28">
                <a:extLst>
                  <a:ext uri="{FF2B5EF4-FFF2-40B4-BE49-F238E27FC236}">
                    <a16:creationId xmlns:a16="http://schemas.microsoft.com/office/drawing/2014/main" id="{2E32D648-8C34-4B47-80CD-B49A31E7FD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71010" y="3352859"/>
                <a:ext cx="604794" cy="429747"/>
                <a:chOff x="1718437" y="3566160"/>
                <a:chExt cx="604794" cy="429747"/>
              </a:xfrm>
            </p:grpSpPr>
            <p:cxnSp>
              <p:nvCxnSpPr>
                <p:cNvPr id="69" name="直接连接符 36">
                  <a:extLst>
                    <a:ext uri="{FF2B5EF4-FFF2-40B4-BE49-F238E27FC236}">
                      <a16:creationId xmlns:a16="http://schemas.microsoft.com/office/drawing/2014/main" id="{59267992-FFA3-4E2B-BF86-F0688C3871DA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 flipH="1">
                  <a:off x="1718437" y="3566160"/>
                  <a:ext cx="251244" cy="4297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70" name="直接连接符 37">
                  <a:extLst>
                    <a:ext uri="{FF2B5EF4-FFF2-40B4-BE49-F238E27FC236}">
                      <a16:creationId xmlns:a16="http://schemas.microsoft.com/office/drawing/2014/main" id="{F78318A2-2000-4149-9B65-E406CB2B976A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969679" y="3566160"/>
                  <a:ext cx="353552" cy="4297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grpSp>
            <p:nvGrpSpPr>
              <p:cNvPr id="62" name="组合 30">
                <a:extLst>
                  <a:ext uri="{FF2B5EF4-FFF2-40B4-BE49-F238E27FC236}">
                    <a16:creationId xmlns:a16="http://schemas.microsoft.com/office/drawing/2014/main" id="{A1A963BB-9BD5-4DA6-8774-F1B6A15A94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45117" y="3312361"/>
                <a:ext cx="633562" cy="1127552"/>
                <a:chOff x="1299757" y="2015647"/>
                <a:chExt cx="633562" cy="1127552"/>
              </a:xfrm>
            </p:grpSpPr>
            <p:cxnSp>
              <p:nvCxnSpPr>
                <p:cNvPr id="66" name="直接连接符 33">
                  <a:extLst>
                    <a:ext uri="{FF2B5EF4-FFF2-40B4-BE49-F238E27FC236}">
                      <a16:creationId xmlns:a16="http://schemas.microsoft.com/office/drawing/2014/main" id="{8B857FF8-C848-41CF-A872-5B661B37FA8B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302162" y="2015647"/>
                  <a:ext cx="0" cy="11171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7" name="直接连接符 34">
                  <a:extLst>
                    <a:ext uri="{FF2B5EF4-FFF2-40B4-BE49-F238E27FC236}">
                      <a16:creationId xmlns:a16="http://schemas.microsoft.com/office/drawing/2014/main" id="{2E4FBDA1-9A02-4FA0-89C4-2AAC3481C179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299757" y="3132814"/>
                  <a:ext cx="633562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68" name="直接连接符 35">
                  <a:extLst>
                    <a:ext uri="{FF2B5EF4-FFF2-40B4-BE49-F238E27FC236}">
                      <a16:creationId xmlns:a16="http://schemas.microsoft.com/office/drawing/2014/main" id="{D7ECB292-E85B-46FD-9C0C-9918CCB13D43}"/>
                    </a:ext>
                  </a:extLst>
                </p:cNvPr>
                <p:cNvCxnSpPr>
                  <a:cxnSpLocks noChangeShapeType="1"/>
                </p:cNvCxnSpPr>
                <p:nvPr/>
              </p:nvCxnSpPr>
              <p:spPr bwMode="auto">
                <a:xfrm>
                  <a:off x="1933319" y="2964232"/>
                  <a:ext cx="0" cy="17896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  <p:sp>
            <p:nvSpPr>
              <p:cNvPr id="63" name="矩形 32">
                <a:extLst>
                  <a:ext uri="{FF2B5EF4-FFF2-40B4-BE49-F238E27FC236}">
                    <a16:creationId xmlns:a16="http://schemas.microsoft.com/office/drawing/2014/main" id="{03A0A152-BCE8-4E58-BA19-992D74F1A5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2323" y="3777475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4" name="矩形 40">
                <a:extLst>
                  <a:ext uri="{FF2B5EF4-FFF2-40B4-BE49-F238E27FC236}">
                    <a16:creationId xmlns:a16="http://schemas.microsoft.com/office/drawing/2014/main" id="{E4890761-AB4E-4F61-8C44-2931D56A08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6447" y="3777450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5" name="矩形 40">
                <a:extLst>
                  <a:ext uri="{FF2B5EF4-FFF2-40B4-BE49-F238E27FC236}">
                    <a16:creationId xmlns:a16="http://schemas.microsoft.com/office/drawing/2014/main" id="{C6CB54FE-0C00-49DE-BCEA-9DA188CFAB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45769" y="4486341"/>
                <a:ext cx="484037" cy="484037"/>
              </a:xfrm>
              <a:prstGeom prst="rect">
                <a:avLst/>
              </a:prstGeom>
              <a:noFill/>
              <a:ln w="19050">
                <a:solidFill>
                  <a:srgbClr val="002060"/>
                </a:solidFill>
                <a:round/>
                <a:headEnd/>
                <a:tailEnd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endParaRPr lang="zh-CN" altLang="en-US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E3D1125-C7EA-475F-BBAF-A646F338E9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45562" y="2872071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56D377C5-DBA0-453F-844E-BC12B0684A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37587" y="2885062"/>
              <a:ext cx="39052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2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EAD71B5B-BCCF-401E-B806-F246360259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5131" y="2004404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12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A3C4DF82-5D2C-4615-8B54-AEBDE146F4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39675" y="3600471"/>
              <a:ext cx="59503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 sz="3200" b="1" dirty="0">
                  <a:solidFill>
                    <a:srgbClr val="FF0000"/>
                  </a:solidFill>
                </a:rPr>
                <a:t>10</a:t>
              </a:r>
              <a:endParaRPr lang="zh-CN" altLang="en-US" sz="32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039266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92AA742-9A28-3373-3DCC-5F195EFDA5A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1619623" y="483518"/>
            <a:ext cx="5143500" cy="388843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5BB714B6-C120-CAF9-2C4C-05F0798EEBA7}"/>
              </a:ext>
            </a:extLst>
          </p:cNvPr>
          <p:cNvSpPr txBox="1"/>
          <p:nvPr/>
        </p:nvSpPr>
        <p:spPr>
          <a:xfrm>
            <a:off x="3059832" y="1844628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8513A4-1705-E02F-2B7E-EEAB135710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0235" y="1342710"/>
            <a:ext cx="1515919" cy="2769163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04D1C51F-0333-AAD5-1E79-C138D821410C}"/>
              </a:ext>
            </a:extLst>
          </p:cNvPr>
          <p:cNvGrpSpPr/>
          <p:nvPr/>
        </p:nvGrpSpPr>
        <p:grpSpPr>
          <a:xfrm>
            <a:off x="0" y="303558"/>
            <a:ext cx="2122714" cy="592258"/>
            <a:chOff x="0" y="303558"/>
            <a:chExt cx="2122714" cy="592258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9601F55E-516E-FD4A-124E-1BE3555D9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303558"/>
              <a:ext cx="2122714" cy="592258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56F6CB3-8151-0803-2FB5-3009FBE7CDFC}"/>
                </a:ext>
              </a:extLst>
            </p:cNvPr>
            <p:cNvSpPr txBox="1"/>
            <p:nvPr/>
          </p:nvSpPr>
          <p:spPr>
            <a:xfrm>
              <a:off x="309662" y="329682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布置作业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156525"/>
      </p:ext>
    </p:extLst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2467</TotalTime>
  <Words>460</Words>
  <Application>Microsoft Office PowerPoint</Application>
  <PresentationFormat>全屏显示(16:9)</PresentationFormat>
  <Paragraphs>125</Paragraphs>
  <Slides>18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4" baseType="lpstr">
      <vt:lpstr>等线</vt:lpstr>
      <vt:lpstr>黑体</vt:lpstr>
      <vt:lpstr>楷体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315</cp:revision>
  <dcterms:created xsi:type="dcterms:W3CDTF">2015-08-27T07:30:00Z</dcterms:created>
  <dcterms:modified xsi:type="dcterms:W3CDTF">2024-08-26T07:55:11Z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2052-11.1.0.8696</vt:lpwstr>
  </property>
</Properties>
</file>