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12"/>
  </p:notesMasterIdLst>
  <p:handoutMasterIdLst>
    <p:handoutMasterId r:id="rId13"/>
  </p:handoutMasterIdLst>
  <p:sldIdLst>
    <p:sldId id="256" r:id="rId2"/>
    <p:sldId id="352" r:id="rId3"/>
    <p:sldId id="355" r:id="rId4"/>
    <p:sldId id="353" r:id="rId5"/>
    <p:sldId id="365" r:id="rId6"/>
    <p:sldId id="354" r:id="rId7"/>
    <p:sldId id="360" r:id="rId8"/>
    <p:sldId id="523" r:id="rId9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11">
          <p15:clr>
            <a:srgbClr val="A4A3A4"/>
          </p15:clr>
        </p15:guide>
        <p15:guide id="2" pos="36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0000FF"/>
    <a:srgbClr val="FBBE11"/>
    <a:srgbClr val="FDD955"/>
    <a:srgbClr val="C09700"/>
    <a:srgbClr val="DAAB00"/>
    <a:srgbClr val="FEEBA4"/>
    <a:srgbClr val="CBBCB1"/>
    <a:srgbClr val="262626"/>
    <a:srgbClr val="DED4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19" autoAdjust="0"/>
    <p:restoredTop sz="96209" autoAdjust="0"/>
  </p:normalViewPr>
  <p:slideViewPr>
    <p:cSldViewPr>
      <p:cViewPr varScale="1">
        <p:scale>
          <a:sx n="112" d="100"/>
          <a:sy n="112" d="100"/>
        </p:scale>
        <p:origin x="562" y="72"/>
      </p:cViewPr>
      <p:guideLst>
        <p:guide orient="horz" pos="1711"/>
        <p:guide pos="36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3828" y="9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2E0C0AC1-DE82-409C-A3DE-8C837DE8E28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2DE7BB1-8125-4245-85F2-64B13A11211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190B303-199C-4A2D-BF8E-F196089AC357}" type="datetimeFigureOut">
              <a:rPr lang="zh-CN" altLang="en-US"/>
              <a:pPr>
                <a:defRPr/>
              </a:pPr>
              <a:t>2024/8/26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98E98E9-F928-4141-9F79-14E76C44F5E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FF89973-B00D-4528-BDAE-A3F650C6792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97DE6B48-A3A2-4BB0-9F6E-9FE36F00BB1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D9F0FD46-340B-4E5E-8BCD-7359A9190F9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7545CE2-8EFB-41E6-B83A-9D2E28371CA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D5E28774-F7BA-4D83-92E1-BCC7DED909C5}" type="datetimeFigureOut">
              <a:rPr lang="zh-CN" altLang="en-US"/>
              <a:pPr>
                <a:defRPr/>
              </a:pPr>
              <a:t>2024/8/26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4EFFCFB4-8D8D-4F65-AB6C-0816BE9493D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A8293959-C4C6-4BB7-8110-271B00AE2B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06740DD-0B99-486E-9280-6569A7FC18D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612B332-4B7F-4130-A9D1-AF1C45560A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pPr>
              <a:defRPr/>
            </a:pPr>
            <a:fld id="{56F3D8A1-4140-4A65-98ED-646A4010A1F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991B63D3-39F0-41B2-B7CA-E5B5EE9E46A1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BBE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6AFF00BC-6D3E-4D13-A074-FAE3C5768E38}"/>
              </a:ext>
            </a:extLst>
          </p:cNvPr>
          <p:cNvSpPr/>
          <p:nvPr userDrawn="1"/>
        </p:nvSpPr>
        <p:spPr>
          <a:xfrm>
            <a:off x="139700" y="82550"/>
            <a:ext cx="8621713" cy="4918075"/>
          </a:xfrm>
          <a:custGeom>
            <a:avLst/>
            <a:gdLst>
              <a:gd name="connsiteX0" fmla="*/ 521326 w 8621491"/>
              <a:gd name="connsiteY0" fmla="*/ 99616 h 4919253"/>
              <a:gd name="connsiteX1" fmla="*/ 151675 w 8621491"/>
              <a:gd name="connsiteY1" fmla="*/ 242288 h 4919253"/>
              <a:gd name="connsiteX2" fmla="*/ 80339 w 8621491"/>
              <a:gd name="connsiteY2" fmla="*/ 501693 h 4919253"/>
              <a:gd name="connsiteX3" fmla="*/ 203556 w 8621491"/>
              <a:gd name="connsiteY3" fmla="*/ 851888 h 4919253"/>
              <a:gd name="connsiteX4" fmla="*/ 2517 w 8621491"/>
              <a:gd name="connsiteY4" fmla="*/ 1409607 h 4919253"/>
              <a:gd name="connsiteX5" fmla="*/ 372168 w 8621491"/>
              <a:gd name="connsiteY5" fmla="*/ 1980297 h 4919253"/>
              <a:gd name="connsiteX6" fmla="*/ 404594 w 8621491"/>
              <a:gd name="connsiteY6" fmla="*/ 2291582 h 4919253"/>
              <a:gd name="connsiteX7" fmla="*/ 86824 w 8621491"/>
              <a:gd name="connsiteY7" fmla="*/ 2810390 h 4919253"/>
              <a:gd name="connsiteX8" fmla="*/ 197071 w 8621491"/>
              <a:gd name="connsiteY8" fmla="*/ 3303259 h 4919253"/>
              <a:gd name="connsiteX9" fmla="*/ 398109 w 8621491"/>
              <a:gd name="connsiteY9" fmla="*/ 3575633 h 4919253"/>
              <a:gd name="connsiteX10" fmla="*/ 437019 w 8621491"/>
              <a:gd name="connsiteY10" fmla="*/ 3873948 h 4919253"/>
              <a:gd name="connsiteX11" fmla="*/ 190585 w 8621491"/>
              <a:gd name="connsiteY11" fmla="*/ 4496518 h 4919253"/>
              <a:gd name="connsiteX12" fmla="*/ 203556 w 8621491"/>
              <a:gd name="connsiteY12" fmla="*/ 4684586 h 4919253"/>
              <a:gd name="connsiteX13" fmla="*/ 424049 w 8621491"/>
              <a:gd name="connsiteY13" fmla="*/ 4639190 h 4919253"/>
              <a:gd name="connsiteX14" fmla="*/ 890977 w 8621491"/>
              <a:gd name="connsiteY14" fmla="*/ 4768893 h 4919253"/>
              <a:gd name="connsiteX15" fmla="*/ 1156866 w 8621491"/>
              <a:gd name="connsiteY15" fmla="*/ 4807803 h 4919253"/>
              <a:gd name="connsiteX16" fmla="*/ 1597854 w 8621491"/>
              <a:gd name="connsiteY16" fmla="*/ 4658646 h 4919253"/>
              <a:gd name="connsiteX17" fmla="*/ 2226909 w 8621491"/>
              <a:gd name="connsiteY17" fmla="*/ 4775378 h 4919253"/>
              <a:gd name="connsiteX18" fmla="*/ 2674381 w 8621491"/>
              <a:gd name="connsiteY18" fmla="*/ 4840229 h 4919253"/>
              <a:gd name="connsiteX19" fmla="*/ 3128339 w 8621491"/>
              <a:gd name="connsiteY19" fmla="*/ 4645676 h 4919253"/>
              <a:gd name="connsiteX20" fmla="*/ 3666602 w 8621491"/>
              <a:gd name="connsiteY20" fmla="*/ 4755922 h 4919253"/>
              <a:gd name="connsiteX21" fmla="*/ 4172441 w 8621491"/>
              <a:gd name="connsiteY21" fmla="*/ 4801318 h 4919253"/>
              <a:gd name="connsiteX22" fmla="*/ 4736645 w 8621491"/>
              <a:gd name="connsiteY22" fmla="*/ 4619735 h 4919253"/>
              <a:gd name="connsiteX23" fmla="*/ 5086841 w 8621491"/>
              <a:gd name="connsiteY23" fmla="*/ 4801318 h 4919253"/>
              <a:gd name="connsiteX24" fmla="*/ 5365700 w 8621491"/>
              <a:gd name="connsiteY24" fmla="*/ 4918050 h 4919253"/>
              <a:gd name="connsiteX25" fmla="*/ 6202279 w 8621491"/>
              <a:gd name="connsiteY25" fmla="*/ 4729982 h 4919253"/>
              <a:gd name="connsiteX26" fmla="*/ 6889700 w 8621491"/>
              <a:gd name="connsiteY26" fmla="*/ 4775378 h 4919253"/>
              <a:gd name="connsiteX27" fmla="*/ 7499300 w 8621491"/>
              <a:gd name="connsiteY27" fmla="*/ 4639190 h 4919253"/>
              <a:gd name="connsiteX28" fmla="*/ 8115385 w 8621491"/>
              <a:gd name="connsiteY28" fmla="*/ 4788348 h 4919253"/>
              <a:gd name="connsiteX29" fmla="*/ 8342364 w 8621491"/>
              <a:gd name="connsiteY29" fmla="*/ 4814288 h 4919253"/>
              <a:gd name="connsiteX30" fmla="*/ 8556373 w 8621491"/>
              <a:gd name="connsiteY30" fmla="*/ 4464093 h 4919253"/>
              <a:gd name="connsiteX31" fmla="*/ 8420185 w 8621491"/>
              <a:gd name="connsiteY31" fmla="*/ 3880433 h 4919253"/>
              <a:gd name="connsiteX32" fmla="*/ 8601768 w 8621491"/>
              <a:gd name="connsiteY32" fmla="*/ 3180042 h 4919253"/>
              <a:gd name="connsiteX33" fmla="*/ 8309939 w 8621491"/>
              <a:gd name="connsiteY33" fmla="*/ 2492620 h 4919253"/>
              <a:gd name="connsiteX34" fmla="*/ 8582313 w 8621491"/>
              <a:gd name="connsiteY34" fmla="*/ 1934901 h 4919253"/>
              <a:gd name="connsiteX35" fmla="*/ 8296968 w 8621491"/>
              <a:gd name="connsiteY35" fmla="*/ 1487429 h 4919253"/>
              <a:gd name="connsiteX36" fmla="*/ 8621224 w 8621491"/>
              <a:gd name="connsiteY36" fmla="*/ 884314 h 4919253"/>
              <a:gd name="connsiteX37" fmla="*/ 8355334 w 8621491"/>
              <a:gd name="connsiteY37" fmla="*/ 443327 h 4919253"/>
              <a:gd name="connsiteX38" fmla="*/ 8517462 w 8621491"/>
              <a:gd name="connsiteY38" fmla="*/ 112586 h 4919253"/>
              <a:gd name="connsiteX39" fmla="*/ 8251573 w 8621491"/>
              <a:gd name="connsiteY39" fmla="*/ 2339 h 4919253"/>
              <a:gd name="connsiteX40" fmla="*/ 7868951 w 8621491"/>
              <a:gd name="connsiteY40" fmla="*/ 196893 h 4919253"/>
              <a:gd name="connsiteX41" fmla="*/ 7641973 w 8621491"/>
              <a:gd name="connsiteY41" fmla="*/ 307139 h 4919253"/>
              <a:gd name="connsiteX42" fmla="*/ 7103709 w 8621491"/>
              <a:gd name="connsiteY42" fmla="*/ 132042 h 4919253"/>
              <a:gd name="connsiteX43" fmla="*/ 6909156 w 8621491"/>
              <a:gd name="connsiteY43" fmla="*/ 235803 h 4919253"/>
              <a:gd name="connsiteX44" fmla="*/ 6824849 w 8621491"/>
              <a:gd name="connsiteY44" fmla="*/ 449812 h 4919253"/>
              <a:gd name="connsiteX45" fmla="*/ 5767777 w 8621491"/>
              <a:gd name="connsiteY45" fmla="*/ 67190 h 4919253"/>
              <a:gd name="connsiteX46" fmla="*/ 4885802 w 8621491"/>
              <a:gd name="connsiteY46" fmla="*/ 294169 h 4919253"/>
              <a:gd name="connsiteX47" fmla="*/ 4490211 w 8621491"/>
              <a:gd name="connsiteY47" fmla="*/ 287684 h 4919253"/>
              <a:gd name="connsiteX48" fmla="*/ 3971402 w 8621491"/>
              <a:gd name="connsiteY48" fmla="*/ 73676 h 4919253"/>
              <a:gd name="connsiteX49" fmla="*/ 2998636 w 8621491"/>
              <a:gd name="connsiteY49" fmla="*/ 391446 h 4919253"/>
              <a:gd name="connsiteX50" fmla="*/ 2356611 w 8621491"/>
              <a:gd name="connsiteY50" fmla="*/ 151497 h 4919253"/>
              <a:gd name="connsiteX51" fmla="*/ 1357905 w 8621491"/>
              <a:gd name="connsiteY51" fmla="*/ 397931 h 4919253"/>
              <a:gd name="connsiteX52" fmla="*/ 1053105 w 8621491"/>
              <a:gd name="connsiteY52" fmla="*/ 410901 h 4919253"/>
              <a:gd name="connsiteX53" fmla="*/ 521326 w 8621491"/>
              <a:gd name="connsiteY53" fmla="*/ 99616 h 4919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8621491" h="4919253">
                <a:moveTo>
                  <a:pt x="521326" y="99616"/>
                </a:moveTo>
                <a:cubicBezTo>
                  <a:pt x="371088" y="71514"/>
                  <a:pt x="225173" y="175275"/>
                  <a:pt x="151675" y="242288"/>
                </a:cubicBezTo>
                <a:cubicBezTo>
                  <a:pt x="78177" y="309301"/>
                  <a:pt x="71692" y="400093"/>
                  <a:pt x="80339" y="501693"/>
                </a:cubicBezTo>
                <a:cubicBezTo>
                  <a:pt x="88986" y="603293"/>
                  <a:pt x="216526" y="700569"/>
                  <a:pt x="203556" y="851888"/>
                </a:cubicBezTo>
                <a:cubicBezTo>
                  <a:pt x="190586" y="1003207"/>
                  <a:pt x="-25585" y="1221539"/>
                  <a:pt x="2517" y="1409607"/>
                </a:cubicBezTo>
                <a:cubicBezTo>
                  <a:pt x="30619" y="1597675"/>
                  <a:pt x="305155" y="1833301"/>
                  <a:pt x="372168" y="1980297"/>
                </a:cubicBezTo>
                <a:cubicBezTo>
                  <a:pt x="439181" y="2127293"/>
                  <a:pt x="452151" y="2153233"/>
                  <a:pt x="404594" y="2291582"/>
                </a:cubicBezTo>
                <a:cubicBezTo>
                  <a:pt x="357037" y="2429931"/>
                  <a:pt x="121411" y="2641777"/>
                  <a:pt x="86824" y="2810390"/>
                </a:cubicBezTo>
                <a:cubicBezTo>
                  <a:pt x="52237" y="2979003"/>
                  <a:pt x="145190" y="3175719"/>
                  <a:pt x="197071" y="3303259"/>
                </a:cubicBezTo>
                <a:cubicBezTo>
                  <a:pt x="248952" y="3430800"/>
                  <a:pt x="358118" y="3480518"/>
                  <a:pt x="398109" y="3575633"/>
                </a:cubicBezTo>
                <a:cubicBezTo>
                  <a:pt x="438100" y="3670748"/>
                  <a:pt x="471606" y="3720467"/>
                  <a:pt x="437019" y="3873948"/>
                </a:cubicBezTo>
                <a:cubicBezTo>
                  <a:pt x="402432" y="4027429"/>
                  <a:pt x="229496" y="4361412"/>
                  <a:pt x="190585" y="4496518"/>
                </a:cubicBezTo>
                <a:cubicBezTo>
                  <a:pt x="151674" y="4631624"/>
                  <a:pt x="164645" y="4660807"/>
                  <a:pt x="203556" y="4684586"/>
                </a:cubicBezTo>
                <a:cubicBezTo>
                  <a:pt x="242467" y="4708365"/>
                  <a:pt x="309479" y="4625139"/>
                  <a:pt x="424049" y="4639190"/>
                </a:cubicBezTo>
                <a:cubicBezTo>
                  <a:pt x="538619" y="4653241"/>
                  <a:pt x="768841" y="4740791"/>
                  <a:pt x="890977" y="4768893"/>
                </a:cubicBezTo>
                <a:cubicBezTo>
                  <a:pt x="1013113" y="4796995"/>
                  <a:pt x="1039053" y="4826177"/>
                  <a:pt x="1156866" y="4807803"/>
                </a:cubicBezTo>
                <a:cubicBezTo>
                  <a:pt x="1274679" y="4789429"/>
                  <a:pt x="1419514" y="4664050"/>
                  <a:pt x="1597854" y="4658646"/>
                </a:cubicBezTo>
                <a:cubicBezTo>
                  <a:pt x="1776194" y="4653242"/>
                  <a:pt x="2047488" y="4745114"/>
                  <a:pt x="2226909" y="4775378"/>
                </a:cubicBezTo>
                <a:cubicBezTo>
                  <a:pt x="2406330" y="4805642"/>
                  <a:pt x="2524143" y="4861846"/>
                  <a:pt x="2674381" y="4840229"/>
                </a:cubicBezTo>
                <a:cubicBezTo>
                  <a:pt x="2824619" y="4818612"/>
                  <a:pt x="2962969" y="4659727"/>
                  <a:pt x="3128339" y="4645676"/>
                </a:cubicBezTo>
                <a:cubicBezTo>
                  <a:pt x="3293709" y="4631625"/>
                  <a:pt x="3492585" y="4729982"/>
                  <a:pt x="3666602" y="4755922"/>
                </a:cubicBezTo>
                <a:cubicBezTo>
                  <a:pt x="3840619" y="4781862"/>
                  <a:pt x="3994100" y="4824016"/>
                  <a:pt x="4172441" y="4801318"/>
                </a:cubicBezTo>
                <a:cubicBezTo>
                  <a:pt x="4350782" y="4778620"/>
                  <a:pt x="4584245" y="4619735"/>
                  <a:pt x="4736645" y="4619735"/>
                </a:cubicBezTo>
                <a:cubicBezTo>
                  <a:pt x="4889045" y="4619735"/>
                  <a:pt x="4981998" y="4751599"/>
                  <a:pt x="5086841" y="4801318"/>
                </a:cubicBezTo>
                <a:cubicBezTo>
                  <a:pt x="5191684" y="4851037"/>
                  <a:pt x="5179794" y="4929939"/>
                  <a:pt x="5365700" y="4918050"/>
                </a:cubicBezTo>
                <a:cubicBezTo>
                  <a:pt x="5551606" y="4906161"/>
                  <a:pt x="5948279" y="4753761"/>
                  <a:pt x="6202279" y="4729982"/>
                </a:cubicBezTo>
                <a:cubicBezTo>
                  <a:pt x="6456279" y="4706203"/>
                  <a:pt x="6673530" y="4790510"/>
                  <a:pt x="6889700" y="4775378"/>
                </a:cubicBezTo>
                <a:cubicBezTo>
                  <a:pt x="7105870" y="4760246"/>
                  <a:pt x="7295019" y="4637028"/>
                  <a:pt x="7499300" y="4639190"/>
                </a:cubicBezTo>
                <a:cubicBezTo>
                  <a:pt x="7703581" y="4641352"/>
                  <a:pt x="7974874" y="4759165"/>
                  <a:pt x="8115385" y="4788348"/>
                </a:cubicBezTo>
                <a:cubicBezTo>
                  <a:pt x="8255896" y="4817531"/>
                  <a:pt x="8268866" y="4868330"/>
                  <a:pt x="8342364" y="4814288"/>
                </a:cubicBezTo>
                <a:cubicBezTo>
                  <a:pt x="8415862" y="4760246"/>
                  <a:pt x="8543403" y="4619736"/>
                  <a:pt x="8556373" y="4464093"/>
                </a:cubicBezTo>
                <a:cubicBezTo>
                  <a:pt x="8569343" y="4308451"/>
                  <a:pt x="8412619" y="4094442"/>
                  <a:pt x="8420185" y="3880433"/>
                </a:cubicBezTo>
                <a:cubicBezTo>
                  <a:pt x="8427751" y="3666425"/>
                  <a:pt x="8620142" y="3411344"/>
                  <a:pt x="8601768" y="3180042"/>
                </a:cubicBezTo>
                <a:cubicBezTo>
                  <a:pt x="8583394" y="2948740"/>
                  <a:pt x="8313181" y="2700143"/>
                  <a:pt x="8309939" y="2492620"/>
                </a:cubicBezTo>
                <a:cubicBezTo>
                  <a:pt x="8306697" y="2285097"/>
                  <a:pt x="8584475" y="2102433"/>
                  <a:pt x="8582313" y="1934901"/>
                </a:cubicBezTo>
                <a:cubicBezTo>
                  <a:pt x="8580151" y="1767369"/>
                  <a:pt x="8290483" y="1662527"/>
                  <a:pt x="8296968" y="1487429"/>
                </a:cubicBezTo>
                <a:cubicBezTo>
                  <a:pt x="8303453" y="1312331"/>
                  <a:pt x="8611496" y="1058331"/>
                  <a:pt x="8621224" y="884314"/>
                </a:cubicBezTo>
                <a:cubicBezTo>
                  <a:pt x="8630952" y="710297"/>
                  <a:pt x="8372628" y="571948"/>
                  <a:pt x="8355334" y="443327"/>
                </a:cubicBezTo>
                <a:cubicBezTo>
                  <a:pt x="8338040" y="314706"/>
                  <a:pt x="8534755" y="186084"/>
                  <a:pt x="8517462" y="112586"/>
                </a:cubicBezTo>
                <a:cubicBezTo>
                  <a:pt x="8500169" y="39088"/>
                  <a:pt x="8359658" y="-11712"/>
                  <a:pt x="8251573" y="2339"/>
                </a:cubicBezTo>
                <a:cubicBezTo>
                  <a:pt x="8143488" y="16390"/>
                  <a:pt x="7970551" y="146093"/>
                  <a:pt x="7868951" y="196893"/>
                </a:cubicBezTo>
                <a:cubicBezTo>
                  <a:pt x="7767351" y="247693"/>
                  <a:pt x="7769513" y="317948"/>
                  <a:pt x="7641973" y="307139"/>
                </a:cubicBezTo>
                <a:cubicBezTo>
                  <a:pt x="7514433" y="296331"/>
                  <a:pt x="7225845" y="143931"/>
                  <a:pt x="7103709" y="132042"/>
                </a:cubicBezTo>
                <a:cubicBezTo>
                  <a:pt x="6981573" y="120153"/>
                  <a:pt x="6955633" y="182841"/>
                  <a:pt x="6909156" y="235803"/>
                </a:cubicBezTo>
                <a:cubicBezTo>
                  <a:pt x="6862679" y="288765"/>
                  <a:pt x="7015079" y="477914"/>
                  <a:pt x="6824849" y="449812"/>
                </a:cubicBezTo>
                <a:cubicBezTo>
                  <a:pt x="6634619" y="421710"/>
                  <a:pt x="6090952" y="93130"/>
                  <a:pt x="5767777" y="67190"/>
                </a:cubicBezTo>
                <a:cubicBezTo>
                  <a:pt x="5444603" y="41249"/>
                  <a:pt x="5098730" y="257420"/>
                  <a:pt x="4885802" y="294169"/>
                </a:cubicBezTo>
                <a:cubicBezTo>
                  <a:pt x="4672874" y="330918"/>
                  <a:pt x="4642611" y="324433"/>
                  <a:pt x="4490211" y="287684"/>
                </a:cubicBezTo>
                <a:cubicBezTo>
                  <a:pt x="4337811" y="250935"/>
                  <a:pt x="4219998" y="56382"/>
                  <a:pt x="3971402" y="73676"/>
                </a:cubicBezTo>
                <a:cubicBezTo>
                  <a:pt x="3722806" y="90970"/>
                  <a:pt x="3267768" y="378476"/>
                  <a:pt x="2998636" y="391446"/>
                </a:cubicBezTo>
                <a:cubicBezTo>
                  <a:pt x="2729504" y="404416"/>
                  <a:pt x="2630066" y="150416"/>
                  <a:pt x="2356611" y="151497"/>
                </a:cubicBezTo>
                <a:cubicBezTo>
                  <a:pt x="2083156" y="152578"/>
                  <a:pt x="1575156" y="354697"/>
                  <a:pt x="1357905" y="397931"/>
                </a:cubicBezTo>
                <a:cubicBezTo>
                  <a:pt x="1140654" y="441165"/>
                  <a:pt x="1187131" y="462782"/>
                  <a:pt x="1053105" y="410901"/>
                </a:cubicBezTo>
                <a:cubicBezTo>
                  <a:pt x="919079" y="359020"/>
                  <a:pt x="671564" y="127718"/>
                  <a:pt x="521326" y="99616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ED884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FFFCE325-5356-4CB2-80CA-CC491155F36E}"/>
              </a:ext>
            </a:extLst>
          </p:cNvPr>
          <p:cNvSpPr/>
          <p:nvPr userDrawn="1"/>
        </p:nvSpPr>
        <p:spPr>
          <a:xfrm>
            <a:off x="2916238" y="73025"/>
            <a:ext cx="647700" cy="2857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ED88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09864CA7-640F-41BC-8E45-121BD7D77E17}"/>
              </a:ext>
            </a:extLst>
          </p:cNvPr>
          <p:cNvSpPr/>
          <p:nvPr userDrawn="1"/>
        </p:nvSpPr>
        <p:spPr>
          <a:xfrm>
            <a:off x="260350" y="4813300"/>
            <a:ext cx="649288" cy="2857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ED88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EF36AEF2-BA80-4D02-9663-4C819398EF39}"/>
              </a:ext>
            </a:extLst>
          </p:cNvPr>
          <p:cNvSpPr/>
          <p:nvPr userDrawn="1"/>
        </p:nvSpPr>
        <p:spPr>
          <a:xfrm>
            <a:off x="1352550" y="374650"/>
            <a:ext cx="485775" cy="19050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BEE3F2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2829CA6C-9566-4A54-BA7F-57BF7B6CBCC7}"/>
              </a:ext>
            </a:extLst>
          </p:cNvPr>
          <p:cNvSpPr/>
          <p:nvPr userDrawn="1"/>
        </p:nvSpPr>
        <p:spPr>
          <a:xfrm>
            <a:off x="8631238" y="3409950"/>
            <a:ext cx="485775" cy="19050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BEE3F2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3D76A89D-C602-4DDB-8748-B5AA06C376E6}"/>
              </a:ext>
            </a:extLst>
          </p:cNvPr>
          <p:cNvSpPr/>
          <p:nvPr userDrawn="1"/>
        </p:nvSpPr>
        <p:spPr>
          <a:xfrm>
            <a:off x="6913563" y="442913"/>
            <a:ext cx="506412" cy="1968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E8C3DC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0" name="组合 11">
            <a:extLst>
              <a:ext uri="{FF2B5EF4-FFF2-40B4-BE49-F238E27FC236}">
                <a16:creationId xmlns:a16="http://schemas.microsoft.com/office/drawing/2014/main" id="{7097E803-1BAF-494C-9B37-F6136A5DAAE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704" y="757854"/>
            <a:ext cx="1282700" cy="250825"/>
            <a:chOff x="1650152" y="1100356"/>
            <a:chExt cx="1283680" cy="249922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68FFE430-8FBF-4D8A-85AC-CC76E4ABDBA8}"/>
                </a:ext>
              </a:extLst>
            </p:cNvPr>
            <p:cNvSpPr/>
            <p:nvPr userDrawn="1"/>
          </p:nvSpPr>
          <p:spPr>
            <a:xfrm>
              <a:off x="1650152" y="1206262"/>
              <a:ext cx="144016" cy="144016"/>
            </a:xfrm>
            <a:prstGeom prst="ellipse">
              <a:avLst/>
            </a:prstGeom>
            <a:solidFill>
              <a:srgbClr val="FDDFC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DDFB693A-F8AD-49C7-B89E-2466527C561C}"/>
                </a:ext>
              </a:extLst>
            </p:cNvPr>
            <p:cNvSpPr/>
            <p:nvPr userDrawn="1"/>
          </p:nvSpPr>
          <p:spPr>
            <a:xfrm>
              <a:off x="1841294" y="1179984"/>
              <a:ext cx="144016" cy="144016"/>
            </a:xfrm>
            <a:prstGeom prst="ellipse">
              <a:avLst/>
            </a:prstGeom>
            <a:solidFill>
              <a:srgbClr val="F6A78A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603DF1A9-FD14-48C0-A44E-F93DBF01B19D}"/>
                </a:ext>
              </a:extLst>
            </p:cNvPr>
            <p:cNvSpPr/>
            <p:nvPr userDrawn="1"/>
          </p:nvSpPr>
          <p:spPr>
            <a:xfrm>
              <a:off x="2032436" y="1172364"/>
              <a:ext cx="144016" cy="144016"/>
            </a:xfrm>
            <a:prstGeom prst="ellipse">
              <a:avLst/>
            </a:prstGeom>
            <a:solidFill>
              <a:srgbClr val="EF8F5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81E6302F-0291-4F83-8D4C-CCBA7D430399}"/>
                </a:ext>
              </a:extLst>
            </p:cNvPr>
            <p:cNvSpPr/>
            <p:nvPr userDrawn="1"/>
          </p:nvSpPr>
          <p:spPr>
            <a:xfrm>
              <a:off x="2223578" y="1172364"/>
              <a:ext cx="144016" cy="144016"/>
            </a:xfrm>
            <a:prstGeom prst="ellipse">
              <a:avLst/>
            </a:prstGeom>
            <a:solidFill>
              <a:srgbClr val="72320C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F2628CFB-B5E9-4F98-83B4-1E85EED6FE66}"/>
                </a:ext>
              </a:extLst>
            </p:cNvPr>
            <p:cNvSpPr/>
            <p:nvPr userDrawn="1"/>
          </p:nvSpPr>
          <p:spPr>
            <a:xfrm>
              <a:off x="2408714" y="1112560"/>
              <a:ext cx="144016" cy="144016"/>
            </a:xfrm>
            <a:prstGeom prst="ellipse">
              <a:avLst/>
            </a:prstGeom>
            <a:solidFill>
              <a:srgbClr val="603C0A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BF2BC636-A305-4D42-AFB2-EFC0EAE2EE7F}"/>
                </a:ext>
              </a:extLst>
            </p:cNvPr>
            <p:cNvSpPr/>
            <p:nvPr userDrawn="1"/>
          </p:nvSpPr>
          <p:spPr>
            <a:xfrm>
              <a:off x="2580465" y="1112560"/>
              <a:ext cx="144016" cy="144016"/>
            </a:xfrm>
            <a:prstGeom prst="ellipse">
              <a:avLst/>
            </a:prstGeom>
            <a:solidFill>
              <a:srgbClr val="D33D22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F34B3697-59E6-4416-90F0-02B45407F39B}"/>
                </a:ext>
              </a:extLst>
            </p:cNvPr>
            <p:cNvSpPr/>
            <p:nvPr userDrawn="1"/>
          </p:nvSpPr>
          <p:spPr>
            <a:xfrm>
              <a:off x="2789816" y="1100356"/>
              <a:ext cx="144016" cy="144016"/>
            </a:xfrm>
            <a:prstGeom prst="ellipse">
              <a:avLst/>
            </a:prstGeom>
            <a:solidFill>
              <a:srgbClr val="F7A206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18" name="图片 19">
            <a:extLst>
              <a:ext uri="{FF2B5EF4-FFF2-40B4-BE49-F238E27FC236}">
                <a16:creationId xmlns:a16="http://schemas.microsoft.com/office/drawing/2014/main" id="{FEB47747-425A-4534-B220-5AEF113BAB7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6333">
            <a:off x="7224713" y="4565650"/>
            <a:ext cx="295275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20">
            <a:extLst>
              <a:ext uri="{FF2B5EF4-FFF2-40B4-BE49-F238E27FC236}">
                <a16:creationId xmlns:a16="http://schemas.microsoft.com/office/drawing/2014/main" id="{39215ED1-CF89-43A2-943D-2FCB46634A4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6333">
            <a:off x="4692650" y="190500"/>
            <a:ext cx="295275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50112264-C441-4E0B-A0E3-EDB220BAB4B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r="35328"/>
          <a:stretch>
            <a:fillRect/>
          </a:stretch>
        </p:blipFill>
        <p:spPr>
          <a:xfrm>
            <a:off x="8164581" y="1020857"/>
            <a:ext cx="985680" cy="713294"/>
          </a:xfrm>
          <a:custGeom>
            <a:avLst/>
            <a:gdLst>
              <a:gd name="connsiteX0" fmla="*/ 0 w 985680"/>
              <a:gd name="connsiteY0" fmla="*/ 0 h 713294"/>
              <a:gd name="connsiteX1" fmla="*/ 985680 w 985680"/>
              <a:gd name="connsiteY1" fmla="*/ 0 h 713294"/>
              <a:gd name="connsiteX2" fmla="*/ 985680 w 985680"/>
              <a:gd name="connsiteY2" fmla="*/ 713294 h 713294"/>
              <a:gd name="connsiteX3" fmla="*/ 0 w 985680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5680" h="713294">
                <a:moveTo>
                  <a:pt x="0" y="0"/>
                </a:moveTo>
                <a:lnTo>
                  <a:pt x="985680" y="0"/>
                </a:lnTo>
                <a:lnTo>
                  <a:pt x="985680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53DFB25C-DB1C-4C38-A43C-DDC70463711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2933"/>
          <a:stretch>
            <a:fillRect/>
          </a:stretch>
        </p:blipFill>
        <p:spPr>
          <a:xfrm>
            <a:off x="-6953" y="664210"/>
            <a:ext cx="592066" cy="713294"/>
          </a:xfrm>
          <a:custGeom>
            <a:avLst/>
            <a:gdLst>
              <a:gd name="connsiteX0" fmla="*/ 0 w 592066"/>
              <a:gd name="connsiteY0" fmla="*/ 0 h 713294"/>
              <a:gd name="connsiteX1" fmla="*/ 592066 w 592066"/>
              <a:gd name="connsiteY1" fmla="*/ 0 h 713294"/>
              <a:gd name="connsiteX2" fmla="*/ 592066 w 592066"/>
              <a:gd name="connsiteY2" fmla="*/ 713294 h 713294"/>
              <a:gd name="connsiteX3" fmla="*/ 0 w 592066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066" h="713294">
                <a:moveTo>
                  <a:pt x="0" y="0"/>
                </a:moveTo>
                <a:lnTo>
                  <a:pt x="592066" y="0"/>
                </a:lnTo>
                <a:lnTo>
                  <a:pt x="592066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EB8789F9-7187-414E-B583-BF749BB70AA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2933"/>
          <a:stretch>
            <a:fillRect/>
          </a:stretch>
        </p:blipFill>
        <p:spPr>
          <a:xfrm flipH="1">
            <a:off x="8464860" y="4151384"/>
            <a:ext cx="679140" cy="713294"/>
          </a:xfrm>
          <a:custGeom>
            <a:avLst/>
            <a:gdLst>
              <a:gd name="connsiteX0" fmla="*/ 0 w 592066"/>
              <a:gd name="connsiteY0" fmla="*/ 0 h 713294"/>
              <a:gd name="connsiteX1" fmla="*/ 592066 w 592066"/>
              <a:gd name="connsiteY1" fmla="*/ 0 h 713294"/>
              <a:gd name="connsiteX2" fmla="*/ 592066 w 592066"/>
              <a:gd name="connsiteY2" fmla="*/ 713294 h 713294"/>
              <a:gd name="connsiteX3" fmla="*/ 0 w 592066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066" h="713294">
                <a:moveTo>
                  <a:pt x="0" y="0"/>
                </a:moveTo>
                <a:lnTo>
                  <a:pt x="592066" y="0"/>
                </a:lnTo>
                <a:lnTo>
                  <a:pt x="592066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3" name="图片 24">
            <a:extLst>
              <a:ext uri="{FF2B5EF4-FFF2-40B4-BE49-F238E27FC236}">
                <a16:creationId xmlns:a16="http://schemas.microsoft.com/office/drawing/2014/main" id="{5C5BE881-76E8-45DD-A3FE-98FEEF9F962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8503" y="1214438"/>
            <a:ext cx="2687969" cy="370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4">
            <a:extLst>
              <a:ext uri="{FF2B5EF4-FFF2-40B4-BE49-F238E27FC236}">
                <a16:creationId xmlns:a16="http://schemas.microsoft.com/office/drawing/2014/main" id="{B7DF58F3-096D-4A13-9E7F-FA605DBB5D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96060" y="396875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6">
            <a:extLst>
              <a:ext uri="{FF2B5EF4-FFF2-40B4-BE49-F238E27FC236}">
                <a16:creationId xmlns:a16="http://schemas.microsoft.com/office/drawing/2014/main" id="{56EFEDCF-14E0-433F-9CE0-770C94C5A0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62713">
            <a:off x="7604125" y="98425"/>
            <a:ext cx="342900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4331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61FCD069-0A8E-4E5A-ACCF-E13DD3D2C95A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DD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BE38CA6-37BD-474A-A809-EC556960C36A}"/>
              </a:ext>
            </a:extLst>
          </p:cNvPr>
          <p:cNvSpPr/>
          <p:nvPr userDrawn="1"/>
        </p:nvSpPr>
        <p:spPr>
          <a:xfrm>
            <a:off x="250825" y="204788"/>
            <a:ext cx="8640763" cy="4794250"/>
          </a:xfrm>
          <a:prstGeom prst="rect">
            <a:avLst/>
          </a:prstGeom>
          <a:solidFill>
            <a:schemeClr val="bg1"/>
          </a:solidFill>
          <a:ln w="76200">
            <a:solidFill>
              <a:srgbClr val="C097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4" name="图片 4">
            <a:extLst>
              <a:ext uri="{FF2B5EF4-FFF2-40B4-BE49-F238E27FC236}">
                <a16:creationId xmlns:a16="http://schemas.microsoft.com/office/drawing/2014/main" id="{26CAC94D-96C8-4D5A-AB08-09677861B4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85204" y="268288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6282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269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3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>
            <a:extLst>
              <a:ext uri="{FF2B5EF4-FFF2-40B4-BE49-F238E27FC236}">
                <a16:creationId xmlns:a16="http://schemas.microsoft.com/office/drawing/2014/main" id="{A9D2804F-97A7-4F7B-94AF-D3F73E1AA7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0699" y="2737537"/>
            <a:ext cx="4319587" cy="792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4000" b="1" dirty="0">
                <a:ea typeface="楷体" panose="02010609060101010101" pitchFamily="49" charset="-122"/>
              </a:rPr>
              <a:t>练一练</a:t>
            </a:r>
            <a:endParaRPr lang="en-US" altLang="zh-CN" sz="4000" b="1" dirty="0">
              <a:ea typeface="楷体" panose="02010609060101010101" pitchFamily="49" charset="-122"/>
            </a:endParaRPr>
          </a:p>
        </p:txBody>
      </p:sp>
      <p:sp>
        <p:nvSpPr>
          <p:cNvPr id="7171" name="副标题 6">
            <a:extLst>
              <a:ext uri="{FF2B5EF4-FFF2-40B4-BE49-F238E27FC236}">
                <a16:creationId xmlns:a16="http://schemas.microsoft.com/office/drawing/2014/main" id="{4EDB755C-DAE3-489E-8BC1-E49403C6AD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6513" y="-7938"/>
            <a:ext cx="1819276" cy="587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b="1">
                <a:latin typeface="楷体" panose="02010609060101010101" pitchFamily="49" charset="-122"/>
                <a:ea typeface="楷体" panose="02010609060101010101" pitchFamily="49" charset="-122"/>
              </a:rPr>
              <a:t>R·</a:t>
            </a: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</a:rPr>
              <a:t>一年级上册</a:t>
            </a:r>
          </a:p>
        </p:txBody>
      </p:sp>
      <p:sp>
        <p:nvSpPr>
          <p:cNvPr id="5" name="矩形 2">
            <a:extLst>
              <a:ext uri="{FF2B5EF4-FFF2-40B4-BE49-F238E27FC236}">
                <a16:creationId xmlns:a16="http://schemas.microsoft.com/office/drawing/2014/main" id="{27B50C38-2CAA-472C-A464-7755AE5442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760" y="1654173"/>
            <a:ext cx="5997467" cy="106009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bevelB w="69850" h="69850" prst="divot"/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j-ea"/>
                <a:cs typeface="+mn-ea"/>
              </a:rPr>
              <a:t>五 </a:t>
            </a:r>
            <a:r>
              <a:rPr lang="en-US" altLang="zh-CN" sz="48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j-ea"/>
                <a:cs typeface="+mn-ea"/>
              </a:rPr>
              <a:t>20</a:t>
            </a:r>
            <a:r>
              <a:rPr lang="zh-CN" altLang="en-US" sz="48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j-ea"/>
                <a:cs typeface="+mn-ea"/>
              </a:rPr>
              <a:t>以内的进位加法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文本框 1">
            <a:extLst>
              <a:ext uri="{FF2B5EF4-FFF2-40B4-BE49-F238E27FC236}">
                <a16:creationId xmlns:a16="http://schemas.microsoft.com/office/drawing/2014/main" id="{58851DBD-4EB5-4E65-AB7F-75A14A8585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650" y="309563"/>
            <a:ext cx="41520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 dirty="0"/>
              <a:t>一、随机计算，巩固算法</a:t>
            </a:r>
          </a:p>
        </p:txBody>
      </p:sp>
      <p:sp>
        <p:nvSpPr>
          <p:cNvPr id="8195" name="TextBox 11">
            <a:extLst>
              <a:ext uri="{FF2B5EF4-FFF2-40B4-BE49-F238E27FC236}">
                <a16:creationId xmlns:a16="http://schemas.microsoft.com/office/drawing/2014/main" id="{3A67A894-C404-4E17-8D5D-F2BF6F6E83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6794" y="1639863"/>
            <a:ext cx="29546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【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课本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90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页 练一练 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题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】</a:t>
            </a:r>
            <a:endParaRPr lang="zh-CN" altLang="en-US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graphicFrame>
        <p:nvGraphicFramePr>
          <p:cNvPr id="4" name="Group 6">
            <a:extLst>
              <a:ext uri="{FF2B5EF4-FFF2-40B4-BE49-F238E27FC236}">
                <a16:creationId xmlns:a16="http://schemas.microsoft.com/office/drawing/2014/main" id="{5473D939-12DE-4F73-8322-E576314295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8059569"/>
              </p:ext>
            </p:extLst>
          </p:nvPr>
        </p:nvGraphicFramePr>
        <p:xfrm>
          <a:off x="1420813" y="3608388"/>
          <a:ext cx="6624637" cy="647700"/>
        </p:xfrm>
        <a:graphic>
          <a:graphicData uri="http://schemas.openxmlformats.org/drawingml/2006/table">
            <a:tbl>
              <a:tblPr/>
              <a:tblGrid>
                <a:gridCol w="601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3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6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1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32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16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32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166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166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032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0166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647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+mn-lt"/>
                          <a:ea typeface="黑体" panose="02010609060101010101" pitchFamily="49" charset="-122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+mn-lt"/>
                          <a:ea typeface="黑体" panose="02010609060101010101" pitchFamily="49" charset="-122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+mn-lt"/>
                          <a:ea typeface="黑体" panose="02010609060101010101" pitchFamily="49" charset="-122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+mn-lt"/>
                          <a:ea typeface="黑体" panose="02010609060101010101" pitchFamily="49" charset="-122"/>
                        </a:rPr>
                        <a:t>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+mn-lt"/>
                          <a:ea typeface="黑体" panose="02010609060101010101" pitchFamily="49" charset="-122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+mn-lt"/>
                          <a:ea typeface="黑体" panose="02010609060101010101" pitchFamily="49" charset="-122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+mn-lt"/>
                          <a:ea typeface="黑体" panose="02010609060101010101" pitchFamily="49" charset="-122"/>
                        </a:rPr>
                        <a:t>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+mn-lt"/>
                          <a:ea typeface="黑体" panose="02010609060101010101" pitchFamily="49" charset="-122"/>
                        </a:rPr>
                        <a:t>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+mn-lt"/>
                          <a:ea typeface="黑体" panose="02010609060101010101" pitchFamily="49" charset="-122"/>
                        </a:rPr>
                        <a:t>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+mn-lt"/>
                          <a:ea typeface="黑体" panose="02010609060101010101" pitchFamily="49" charset="-122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+mn-lt"/>
                          <a:ea typeface="黑体" panose="02010609060101010101" pitchFamily="49" charset="-122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8222" name="组合 13">
            <a:extLst>
              <a:ext uri="{FF2B5EF4-FFF2-40B4-BE49-F238E27FC236}">
                <a16:creationId xmlns:a16="http://schemas.microsoft.com/office/drawing/2014/main" id="{08B57AE4-1B24-4F8D-9F5E-FEEA14201FB9}"/>
              </a:ext>
            </a:extLst>
          </p:cNvPr>
          <p:cNvGrpSpPr>
            <a:grpSpLocks/>
          </p:cNvGrpSpPr>
          <p:nvPr/>
        </p:nvGrpSpPr>
        <p:grpSpPr bwMode="auto">
          <a:xfrm>
            <a:off x="866774" y="1131888"/>
            <a:ext cx="6873577" cy="560261"/>
            <a:chOff x="893577" y="1285798"/>
            <a:chExt cx="6873397" cy="560126"/>
          </a:xfrm>
        </p:grpSpPr>
        <p:sp>
          <p:nvSpPr>
            <p:cNvPr id="8250" name="Text Box 15">
              <a:extLst>
                <a:ext uri="{FF2B5EF4-FFF2-40B4-BE49-F238E27FC236}">
                  <a16:creationId xmlns:a16="http://schemas.microsoft.com/office/drawing/2014/main" id="{3379473D-BD6B-4CBE-8667-BD21594A5D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93577" y="1322830"/>
              <a:ext cx="6873397" cy="5230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800" b="1" dirty="0"/>
                <a:t>1.</a:t>
              </a:r>
              <a:r>
                <a:rPr lang="zh-CN" altLang="en-US" sz="2800" b="1" dirty="0"/>
                <a:t>移动</a:t>
              </a:r>
              <a:r>
                <a:rPr lang="en-US" altLang="zh-CN" sz="2800" b="1" dirty="0"/>
                <a:t>         </a:t>
              </a:r>
              <a:r>
                <a:rPr lang="zh-CN" altLang="en-US" sz="2800" b="1" dirty="0"/>
                <a:t>，每次用       加上方格里的数。</a:t>
              </a:r>
            </a:p>
          </p:txBody>
        </p:sp>
        <p:grpSp>
          <p:nvGrpSpPr>
            <p:cNvPr id="8251" name="组合 7">
              <a:extLst>
                <a:ext uri="{FF2B5EF4-FFF2-40B4-BE49-F238E27FC236}">
                  <a16:creationId xmlns:a16="http://schemas.microsoft.com/office/drawing/2014/main" id="{A772DC3B-2231-4287-994D-75DA0802B8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57466" y="1285798"/>
              <a:ext cx="2714596" cy="533386"/>
              <a:chOff x="7238930" y="1809770"/>
              <a:chExt cx="2714596" cy="533386"/>
            </a:xfrm>
          </p:grpSpPr>
          <p:sp>
            <p:nvSpPr>
              <p:cNvPr id="8252" name="椭圆 5">
                <a:extLst>
                  <a:ext uri="{FF2B5EF4-FFF2-40B4-BE49-F238E27FC236}">
                    <a16:creationId xmlns:a16="http://schemas.microsoft.com/office/drawing/2014/main" id="{2C1B4050-19AB-4E0E-B3AD-C8B487A17A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38930" y="1809770"/>
                <a:ext cx="533386" cy="533386"/>
              </a:xfrm>
              <a:prstGeom prst="ellipse">
                <a:avLst/>
              </a:prstGeom>
              <a:solidFill>
                <a:srgbClr val="FFFF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endParaRPr lang="zh-CN" altLang="en-US" sz="24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253" name="文本框 6">
                <a:extLst>
                  <a:ext uri="{FF2B5EF4-FFF2-40B4-BE49-F238E27FC236}">
                    <a16:creationId xmlns:a16="http://schemas.microsoft.com/office/drawing/2014/main" id="{DC2734B8-F4EC-4486-9F88-1DE450F7BF8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331405" y="1819184"/>
                <a:ext cx="364202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r>
                  <a:rPr lang="en-US" altLang="zh-CN" sz="2800" b="1" dirty="0">
                    <a:solidFill>
                      <a:srgbClr val="7030A0"/>
                    </a:solidFill>
                  </a:rPr>
                  <a:t>9</a:t>
                </a:r>
                <a:endParaRPr lang="zh-CN" altLang="en-US" sz="28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37" name="椭圆 5">
                <a:extLst>
                  <a:ext uri="{FF2B5EF4-FFF2-40B4-BE49-F238E27FC236}">
                    <a16:creationId xmlns:a16="http://schemas.microsoft.com/office/drawing/2014/main" id="{2808E604-69DD-43E9-A8E8-23911DF527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20140" y="1809770"/>
                <a:ext cx="533386" cy="533386"/>
              </a:xfrm>
              <a:prstGeom prst="ellipse">
                <a:avLst/>
              </a:prstGeom>
              <a:solidFill>
                <a:srgbClr val="FFFF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endParaRPr lang="zh-CN" altLang="en-US" sz="24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8" name="文本框 6">
                <a:extLst>
                  <a:ext uri="{FF2B5EF4-FFF2-40B4-BE49-F238E27FC236}">
                    <a16:creationId xmlns:a16="http://schemas.microsoft.com/office/drawing/2014/main" id="{E266B8EE-2B5D-4B3B-9323-94B2CB221DA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512615" y="1819184"/>
                <a:ext cx="364202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r>
                  <a:rPr lang="en-US" altLang="zh-CN" sz="2800" b="1" dirty="0">
                    <a:solidFill>
                      <a:srgbClr val="7030A0"/>
                    </a:solidFill>
                  </a:rPr>
                  <a:t>9</a:t>
                </a:r>
                <a:endParaRPr lang="zh-CN" altLang="en-US" sz="2800" b="1" dirty="0">
                  <a:solidFill>
                    <a:srgbClr val="7030A0"/>
                  </a:solidFill>
                </a:endParaRPr>
              </a:p>
            </p:txBody>
          </p:sp>
        </p:grp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76DE297-32D8-48E0-8045-C2C2E08192DC}"/>
              </a:ext>
            </a:extLst>
          </p:cNvPr>
          <p:cNvGrpSpPr>
            <a:grpSpLocks/>
          </p:cNvGrpSpPr>
          <p:nvPr/>
        </p:nvGrpSpPr>
        <p:grpSpPr bwMode="auto">
          <a:xfrm>
            <a:off x="1476375" y="3051175"/>
            <a:ext cx="838200" cy="533400"/>
            <a:chOff x="1426865" y="2738579"/>
            <a:chExt cx="838178" cy="533386"/>
          </a:xfrm>
        </p:grpSpPr>
        <p:grpSp>
          <p:nvGrpSpPr>
            <p:cNvPr id="8246" name="组合 8">
              <a:extLst>
                <a:ext uri="{FF2B5EF4-FFF2-40B4-BE49-F238E27FC236}">
                  <a16:creationId xmlns:a16="http://schemas.microsoft.com/office/drawing/2014/main" id="{F6C60DE6-03A3-4A0D-8071-D4AD9E8A01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26865" y="2738579"/>
              <a:ext cx="533386" cy="533386"/>
              <a:chOff x="7238930" y="1809770"/>
              <a:chExt cx="533386" cy="533386"/>
            </a:xfrm>
          </p:grpSpPr>
          <p:sp>
            <p:nvSpPr>
              <p:cNvPr id="8248" name="椭圆 9">
                <a:extLst>
                  <a:ext uri="{FF2B5EF4-FFF2-40B4-BE49-F238E27FC236}">
                    <a16:creationId xmlns:a16="http://schemas.microsoft.com/office/drawing/2014/main" id="{92940D38-7CFD-4F0B-AF50-7AF9CE3ACA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38930" y="1809770"/>
                <a:ext cx="533386" cy="533386"/>
              </a:xfrm>
              <a:prstGeom prst="ellipse">
                <a:avLst/>
              </a:prstGeom>
              <a:solidFill>
                <a:srgbClr val="FFFF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endParaRPr lang="zh-CN" altLang="en-US" sz="24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249" name="文本框 10">
                <a:extLst>
                  <a:ext uri="{FF2B5EF4-FFF2-40B4-BE49-F238E27FC236}">
                    <a16:creationId xmlns:a16="http://schemas.microsoft.com/office/drawing/2014/main" id="{8134881C-09E6-48F0-A247-36A26482032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331405" y="1819184"/>
                <a:ext cx="364202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r>
                  <a:rPr lang="en-US" altLang="zh-CN" sz="2800" b="1" dirty="0">
                    <a:solidFill>
                      <a:srgbClr val="7030A0"/>
                    </a:solidFill>
                  </a:rPr>
                  <a:t>9</a:t>
                </a:r>
                <a:endParaRPr lang="zh-CN" altLang="en-US" sz="2800" b="1" dirty="0">
                  <a:solidFill>
                    <a:srgbClr val="7030A0"/>
                  </a:solidFill>
                </a:endParaRPr>
              </a:p>
            </p:txBody>
          </p:sp>
        </p:grpSp>
        <p:cxnSp>
          <p:nvCxnSpPr>
            <p:cNvPr id="8247" name="直接箭头连接符 12">
              <a:extLst>
                <a:ext uri="{FF2B5EF4-FFF2-40B4-BE49-F238E27FC236}">
                  <a16:creationId xmlns:a16="http://schemas.microsoft.com/office/drawing/2014/main" id="{D8E22E81-BE21-40D9-A095-8BD8CEA6E58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960251" y="3006588"/>
              <a:ext cx="304792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8224" name="图片 15">
            <a:extLst>
              <a:ext uri="{FF2B5EF4-FFF2-40B4-BE49-F238E27FC236}">
                <a16:creationId xmlns:a16="http://schemas.microsoft.com/office/drawing/2014/main" id="{5AF65802-23EE-427D-8DA4-FAFC95F10A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566162" y="2021756"/>
            <a:ext cx="996868" cy="976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AutoShape 27">
            <a:extLst>
              <a:ext uri="{FF2B5EF4-FFF2-40B4-BE49-F238E27FC236}">
                <a16:creationId xmlns:a16="http://schemas.microsoft.com/office/drawing/2014/main" id="{2C3F686F-D118-4B38-B7BE-B364A6EA39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6288" y="2168525"/>
            <a:ext cx="1371600" cy="577850"/>
          </a:xfrm>
          <a:prstGeom prst="wedgeRoundRectCallout">
            <a:avLst>
              <a:gd name="adj1" fmla="val -72504"/>
              <a:gd name="adj2" fmla="val -15621"/>
              <a:gd name="adj3" fmla="val 16667"/>
            </a:avLst>
          </a:prstGeom>
          <a:solidFill>
            <a:schemeClr val="bg1"/>
          </a:solidFill>
          <a:ln w="19050">
            <a:solidFill>
              <a:srgbClr val="7030A0"/>
            </a:solidFill>
            <a:miter lim="800000"/>
          </a:ln>
        </p:spPr>
        <p:txBody>
          <a:bodyPr>
            <a:spAutoFit/>
          </a:bodyPr>
          <a:lstStyle/>
          <a:p>
            <a:pPr eaLnBrk="1" latinLnBrk="1" hangingPunct="1">
              <a:defRPr/>
            </a:pPr>
            <a:r>
              <a:rPr lang="en-US" altLang="zh-CN" sz="2800" b="1" dirty="0">
                <a:solidFill>
                  <a:srgbClr val="7030A0"/>
                </a:solidFill>
                <a:latin typeface="+mn-lt"/>
                <a:ea typeface="+mj-ea"/>
                <a:sym typeface="楷体" panose="02010609060101010101" pitchFamily="49" charset="-122"/>
              </a:rPr>
              <a:t>9+2=11</a:t>
            </a:r>
            <a:endParaRPr lang="zh-CN" altLang="en-US" sz="2800" b="1" dirty="0">
              <a:solidFill>
                <a:srgbClr val="7030A0"/>
              </a:solidFill>
              <a:latin typeface="+mn-lt"/>
              <a:ea typeface="+mj-ea"/>
              <a:sym typeface="楷体" panose="02010609060101010101" pitchFamily="49" charset="-122"/>
            </a:endParaRPr>
          </a:p>
        </p:txBody>
      </p:sp>
      <p:sp>
        <p:nvSpPr>
          <p:cNvPr id="17" name="AutoShape 27">
            <a:extLst>
              <a:ext uri="{FF2B5EF4-FFF2-40B4-BE49-F238E27FC236}">
                <a16:creationId xmlns:a16="http://schemas.microsoft.com/office/drawing/2014/main" id="{CBA3B347-E566-49F8-A045-DD2979793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6288" y="2168525"/>
            <a:ext cx="1371600" cy="577850"/>
          </a:xfrm>
          <a:prstGeom prst="wedgeRoundRectCallout">
            <a:avLst>
              <a:gd name="adj1" fmla="val -72504"/>
              <a:gd name="adj2" fmla="val -15621"/>
              <a:gd name="adj3" fmla="val 16667"/>
            </a:avLst>
          </a:prstGeom>
          <a:solidFill>
            <a:schemeClr val="bg1"/>
          </a:solidFill>
          <a:ln w="19050">
            <a:solidFill>
              <a:srgbClr val="7030A0"/>
            </a:solidFill>
            <a:miter lim="800000"/>
          </a:ln>
        </p:spPr>
        <p:txBody>
          <a:bodyPr>
            <a:spAutoFit/>
          </a:bodyPr>
          <a:lstStyle/>
          <a:p>
            <a:pPr eaLnBrk="1" latinLnBrk="1" hangingPunct="1">
              <a:defRPr/>
            </a:pPr>
            <a:r>
              <a:rPr lang="en-US" altLang="zh-CN" sz="2800" b="1" dirty="0">
                <a:solidFill>
                  <a:srgbClr val="7030A0"/>
                </a:solidFill>
                <a:latin typeface="+mn-lt"/>
                <a:ea typeface="+mj-ea"/>
                <a:sym typeface="楷体" panose="02010609060101010101" pitchFamily="49" charset="-122"/>
              </a:rPr>
              <a:t>9+4=</a:t>
            </a:r>
            <a:endParaRPr lang="zh-CN" altLang="en-US" sz="2800" b="1" dirty="0">
              <a:solidFill>
                <a:srgbClr val="7030A0"/>
              </a:solidFill>
              <a:latin typeface="+mn-lt"/>
              <a:ea typeface="+mj-ea"/>
              <a:sym typeface="楷体" panose="02010609060101010101" pitchFamily="49" charset="-122"/>
            </a:endParaRPr>
          </a:p>
        </p:txBody>
      </p:sp>
      <p:sp>
        <p:nvSpPr>
          <p:cNvPr id="18" name="Text Box 20">
            <a:extLst>
              <a:ext uri="{FF2B5EF4-FFF2-40B4-BE49-F238E27FC236}">
                <a16:creationId xmlns:a16="http://schemas.microsoft.com/office/drawing/2014/main" id="{68510DD6-AA9F-4B59-9EC4-537FCDBBBD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0350" y="2152650"/>
            <a:ext cx="668338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sym typeface="+mn-ea"/>
              </a:rPr>
              <a:t>13</a:t>
            </a:r>
          </a:p>
        </p:txBody>
      </p:sp>
      <p:sp>
        <p:nvSpPr>
          <p:cNvPr id="19" name="AutoShape 27">
            <a:extLst>
              <a:ext uri="{FF2B5EF4-FFF2-40B4-BE49-F238E27FC236}">
                <a16:creationId xmlns:a16="http://schemas.microsoft.com/office/drawing/2014/main" id="{11F7BB53-6348-4CA0-A234-E9F2912285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363" y="2176463"/>
            <a:ext cx="1371600" cy="577850"/>
          </a:xfrm>
          <a:prstGeom prst="wedgeRoundRectCallout">
            <a:avLst>
              <a:gd name="adj1" fmla="val -72504"/>
              <a:gd name="adj2" fmla="val -15621"/>
              <a:gd name="adj3" fmla="val 16667"/>
            </a:avLst>
          </a:prstGeom>
          <a:solidFill>
            <a:schemeClr val="bg1"/>
          </a:solidFill>
          <a:ln w="19050">
            <a:solidFill>
              <a:srgbClr val="7030A0"/>
            </a:solidFill>
            <a:miter lim="800000"/>
          </a:ln>
        </p:spPr>
        <p:txBody>
          <a:bodyPr>
            <a:spAutoFit/>
          </a:bodyPr>
          <a:lstStyle/>
          <a:p>
            <a:pPr eaLnBrk="1" latinLnBrk="1" hangingPunct="1">
              <a:defRPr/>
            </a:pPr>
            <a:r>
              <a:rPr lang="en-US" altLang="zh-CN" sz="2800" b="1" dirty="0">
                <a:solidFill>
                  <a:srgbClr val="7030A0"/>
                </a:solidFill>
                <a:latin typeface="+mn-lt"/>
                <a:ea typeface="+mj-ea"/>
                <a:sym typeface="楷体" panose="02010609060101010101" pitchFamily="49" charset="-122"/>
              </a:rPr>
              <a:t>9+5=</a:t>
            </a:r>
            <a:endParaRPr lang="zh-CN" altLang="en-US" sz="2800" b="1" dirty="0">
              <a:solidFill>
                <a:srgbClr val="7030A0"/>
              </a:solidFill>
              <a:latin typeface="+mn-lt"/>
              <a:ea typeface="+mj-ea"/>
              <a:sym typeface="楷体" panose="02010609060101010101" pitchFamily="49" charset="-122"/>
            </a:endParaRPr>
          </a:p>
        </p:txBody>
      </p:sp>
      <p:sp>
        <p:nvSpPr>
          <p:cNvPr id="20" name="Text Box 20">
            <a:extLst>
              <a:ext uri="{FF2B5EF4-FFF2-40B4-BE49-F238E27FC236}">
                <a16:creationId xmlns:a16="http://schemas.microsoft.com/office/drawing/2014/main" id="{CF2F5AAC-F665-408D-83FF-93037D45EB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0663" y="2155825"/>
            <a:ext cx="668337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sym typeface="+mn-ea"/>
              </a:rPr>
              <a:t>14</a:t>
            </a:r>
          </a:p>
        </p:txBody>
      </p:sp>
      <p:sp>
        <p:nvSpPr>
          <p:cNvPr id="21" name="AutoShape 27">
            <a:extLst>
              <a:ext uri="{FF2B5EF4-FFF2-40B4-BE49-F238E27FC236}">
                <a16:creationId xmlns:a16="http://schemas.microsoft.com/office/drawing/2014/main" id="{93BD10F6-FCF1-42ED-8878-5680334AA6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2475" y="2160588"/>
            <a:ext cx="1371600" cy="577850"/>
          </a:xfrm>
          <a:prstGeom prst="wedgeRoundRectCallout">
            <a:avLst>
              <a:gd name="adj1" fmla="val -72504"/>
              <a:gd name="adj2" fmla="val -15621"/>
              <a:gd name="adj3" fmla="val 16667"/>
            </a:avLst>
          </a:prstGeom>
          <a:solidFill>
            <a:schemeClr val="bg1"/>
          </a:solidFill>
          <a:ln w="19050">
            <a:solidFill>
              <a:srgbClr val="7030A0"/>
            </a:solidFill>
            <a:miter lim="800000"/>
          </a:ln>
        </p:spPr>
        <p:txBody>
          <a:bodyPr>
            <a:spAutoFit/>
          </a:bodyPr>
          <a:lstStyle/>
          <a:p>
            <a:pPr eaLnBrk="1" latinLnBrk="1" hangingPunct="1">
              <a:defRPr/>
            </a:pPr>
            <a:r>
              <a:rPr lang="en-US" altLang="zh-CN" sz="2800" b="1" dirty="0">
                <a:solidFill>
                  <a:srgbClr val="7030A0"/>
                </a:solidFill>
                <a:latin typeface="+mn-lt"/>
                <a:ea typeface="+mj-ea"/>
                <a:sym typeface="楷体" panose="02010609060101010101" pitchFamily="49" charset="-122"/>
              </a:rPr>
              <a:t>9+7=</a:t>
            </a:r>
            <a:endParaRPr lang="zh-CN" altLang="en-US" sz="2800" b="1" dirty="0">
              <a:solidFill>
                <a:srgbClr val="7030A0"/>
              </a:solidFill>
              <a:latin typeface="+mn-lt"/>
              <a:ea typeface="+mj-ea"/>
              <a:sym typeface="楷体" panose="02010609060101010101" pitchFamily="49" charset="-122"/>
            </a:endParaRPr>
          </a:p>
        </p:txBody>
      </p:sp>
      <p:sp>
        <p:nvSpPr>
          <p:cNvPr id="22" name="Text Box 20">
            <a:extLst>
              <a:ext uri="{FF2B5EF4-FFF2-40B4-BE49-F238E27FC236}">
                <a16:creationId xmlns:a16="http://schemas.microsoft.com/office/drawing/2014/main" id="{96F2589D-3BF7-416B-B4A5-3CF11D7A47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9238" y="2143125"/>
            <a:ext cx="668337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sym typeface="+mn-ea"/>
              </a:rPr>
              <a:t>16</a:t>
            </a:r>
          </a:p>
        </p:txBody>
      </p:sp>
      <p:sp>
        <p:nvSpPr>
          <p:cNvPr id="23" name="AutoShape 27">
            <a:extLst>
              <a:ext uri="{FF2B5EF4-FFF2-40B4-BE49-F238E27FC236}">
                <a16:creationId xmlns:a16="http://schemas.microsoft.com/office/drawing/2014/main" id="{9D928173-4891-4E13-AE82-FFC56BADB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6288" y="2159000"/>
            <a:ext cx="1371600" cy="577850"/>
          </a:xfrm>
          <a:prstGeom prst="wedgeRoundRectCallout">
            <a:avLst>
              <a:gd name="adj1" fmla="val -72504"/>
              <a:gd name="adj2" fmla="val -15621"/>
              <a:gd name="adj3" fmla="val 16667"/>
            </a:avLst>
          </a:prstGeom>
          <a:solidFill>
            <a:schemeClr val="bg1"/>
          </a:solidFill>
          <a:ln w="19050">
            <a:solidFill>
              <a:srgbClr val="7030A0"/>
            </a:solidFill>
            <a:miter lim="800000"/>
          </a:ln>
        </p:spPr>
        <p:txBody>
          <a:bodyPr>
            <a:spAutoFit/>
          </a:bodyPr>
          <a:lstStyle/>
          <a:p>
            <a:pPr eaLnBrk="1" latinLnBrk="1" hangingPunct="1">
              <a:defRPr/>
            </a:pPr>
            <a:r>
              <a:rPr lang="en-US" altLang="zh-CN" sz="2800" b="1" dirty="0">
                <a:solidFill>
                  <a:srgbClr val="7030A0"/>
                </a:solidFill>
                <a:latin typeface="+mn-lt"/>
                <a:ea typeface="+mj-ea"/>
                <a:sym typeface="楷体" panose="02010609060101010101" pitchFamily="49" charset="-122"/>
              </a:rPr>
              <a:t>9+0=</a:t>
            </a:r>
            <a:endParaRPr lang="zh-CN" altLang="en-US" sz="2800" b="1" dirty="0">
              <a:solidFill>
                <a:srgbClr val="7030A0"/>
              </a:solidFill>
              <a:latin typeface="+mn-lt"/>
              <a:ea typeface="+mj-ea"/>
              <a:sym typeface="楷体" panose="02010609060101010101" pitchFamily="49" charset="-122"/>
            </a:endParaRPr>
          </a:p>
        </p:txBody>
      </p:sp>
      <p:sp>
        <p:nvSpPr>
          <p:cNvPr id="24" name="Text Box 20">
            <a:extLst>
              <a:ext uri="{FF2B5EF4-FFF2-40B4-BE49-F238E27FC236}">
                <a16:creationId xmlns:a16="http://schemas.microsoft.com/office/drawing/2014/main" id="{9051C42C-363F-47EB-AF3E-BA423AC144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9875" y="2143125"/>
            <a:ext cx="6683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9</a:t>
            </a:r>
          </a:p>
        </p:txBody>
      </p:sp>
      <p:sp>
        <p:nvSpPr>
          <p:cNvPr id="25" name="AutoShape 27">
            <a:extLst>
              <a:ext uri="{FF2B5EF4-FFF2-40B4-BE49-F238E27FC236}">
                <a16:creationId xmlns:a16="http://schemas.microsoft.com/office/drawing/2014/main" id="{D59A3237-7A34-4AC6-A8BF-2176D7A514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6763" y="2144713"/>
            <a:ext cx="1371600" cy="577850"/>
          </a:xfrm>
          <a:prstGeom prst="wedgeRoundRectCallout">
            <a:avLst>
              <a:gd name="adj1" fmla="val -72504"/>
              <a:gd name="adj2" fmla="val -15621"/>
              <a:gd name="adj3" fmla="val 16667"/>
            </a:avLst>
          </a:prstGeom>
          <a:solidFill>
            <a:schemeClr val="bg1"/>
          </a:solidFill>
          <a:ln w="19050">
            <a:solidFill>
              <a:srgbClr val="7030A0"/>
            </a:solidFill>
            <a:miter lim="800000"/>
          </a:ln>
        </p:spPr>
        <p:txBody>
          <a:bodyPr>
            <a:spAutoFit/>
          </a:bodyPr>
          <a:lstStyle/>
          <a:p>
            <a:pPr eaLnBrk="1" latinLnBrk="1" hangingPunct="1">
              <a:defRPr/>
            </a:pPr>
            <a:r>
              <a:rPr lang="en-US" altLang="zh-CN" sz="2800" b="1" dirty="0">
                <a:solidFill>
                  <a:srgbClr val="7030A0"/>
                </a:solidFill>
                <a:latin typeface="+mn-lt"/>
                <a:ea typeface="+mj-ea"/>
                <a:sym typeface="楷体" panose="02010609060101010101" pitchFamily="49" charset="-122"/>
              </a:rPr>
              <a:t>9+1=</a:t>
            </a:r>
            <a:endParaRPr lang="zh-CN" altLang="en-US" sz="2800" b="1" dirty="0">
              <a:solidFill>
                <a:srgbClr val="7030A0"/>
              </a:solidFill>
              <a:latin typeface="+mn-lt"/>
              <a:ea typeface="+mj-ea"/>
              <a:sym typeface="楷体" panose="02010609060101010101" pitchFamily="49" charset="-122"/>
            </a:endParaRPr>
          </a:p>
        </p:txBody>
      </p:sp>
      <p:sp>
        <p:nvSpPr>
          <p:cNvPr id="26" name="Text Box 20">
            <a:extLst>
              <a:ext uri="{FF2B5EF4-FFF2-40B4-BE49-F238E27FC236}">
                <a16:creationId xmlns:a16="http://schemas.microsoft.com/office/drawing/2014/main" id="{07E86360-BCEE-495F-B049-B4EA33BBB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8288" y="2120900"/>
            <a:ext cx="668337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sym typeface="+mn-ea"/>
              </a:rPr>
              <a:t>10</a:t>
            </a:r>
          </a:p>
        </p:txBody>
      </p:sp>
      <p:sp>
        <p:nvSpPr>
          <p:cNvPr id="27" name="AutoShape 27">
            <a:extLst>
              <a:ext uri="{FF2B5EF4-FFF2-40B4-BE49-F238E27FC236}">
                <a16:creationId xmlns:a16="http://schemas.microsoft.com/office/drawing/2014/main" id="{9791BCAE-3075-43A2-90DD-0BD23DC7AB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6763" y="2146300"/>
            <a:ext cx="1371600" cy="579438"/>
          </a:xfrm>
          <a:prstGeom prst="wedgeRoundRectCallout">
            <a:avLst>
              <a:gd name="adj1" fmla="val -72504"/>
              <a:gd name="adj2" fmla="val -15621"/>
              <a:gd name="adj3" fmla="val 16667"/>
            </a:avLst>
          </a:prstGeom>
          <a:solidFill>
            <a:schemeClr val="bg1"/>
          </a:solidFill>
          <a:ln w="19050">
            <a:solidFill>
              <a:srgbClr val="7030A0"/>
            </a:solidFill>
            <a:miter lim="800000"/>
          </a:ln>
        </p:spPr>
        <p:txBody>
          <a:bodyPr>
            <a:spAutoFit/>
          </a:bodyPr>
          <a:lstStyle/>
          <a:p>
            <a:pPr eaLnBrk="1" latinLnBrk="1" hangingPunct="1">
              <a:defRPr/>
            </a:pPr>
            <a:r>
              <a:rPr lang="en-US" altLang="zh-CN" sz="2800" b="1" dirty="0">
                <a:solidFill>
                  <a:srgbClr val="7030A0"/>
                </a:solidFill>
                <a:latin typeface="+mn-lt"/>
                <a:ea typeface="+mj-ea"/>
                <a:sym typeface="楷体" panose="02010609060101010101" pitchFamily="49" charset="-122"/>
              </a:rPr>
              <a:t>9+9=</a:t>
            </a:r>
            <a:endParaRPr lang="zh-CN" altLang="en-US" sz="2800" b="1" dirty="0">
              <a:solidFill>
                <a:srgbClr val="7030A0"/>
              </a:solidFill>
              <a:latin typeface="+mn-lt"/>
              <a:ea typeface="+mj-ea"/>
              <a:sym typeface="楷体" panose="02010609060101010101" pitchFamily="49" charset="-122"/>
            </a:endParaRPr>
          </a:p>
        </p:txBody>
      </p:sp>
      <p:sp>
        <p:nvSpPr>
          <p:cNvPr id="28" name="Text Box 20">
            <a:extLst>
              <a:ext uri="{FF2B5EF4-FFF2-40B4-BE49-F238E27FC236}">
                <a16:creationId xmlns:a16="http://schemas.microsoft.com/office/drawing/2014/main" id="{1A3094DA-4F7B-4617-86A5-3186D7852E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8288" y="2135188"/>
            <a:ext cx="6683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18</a:t>
            </a:r>
          </a:p>
        </p:txBody>
      </p:sp>
      <p:sp>
        <p:nvSpPr>
          <p:cNvPr id="29" name="AutoShape 27">
            <a:extLst>
              <a:ext uri="{FF2B5EF4-FFF2-40B4-BE49-F238E27FC236}">
                <a16:creationId xmlns:a16="http://schemas.microsoft.com/office/drawing/2014/main" id="{4A581F5A-1621-4311-A8A5-6D8EB4235E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7238" y="2159000"/>
            <a:ext cx="1371600" cy="577850"/>
          </a:xfrm>
          <a:prstGeom prst="wedgeRoundRectCallout">
            <a:avLst>
              <a:gd name="adj1" fmla="val -72504"/>
              <a:gd name="adj2" fmla="val -15621"/>
              <a:gd name="adj3" fmla="val 16667"/>
            </a:avLst>
          </a:prstGeom>
          <a:solidFill>
            <a:schemeClr val="bg1"/>
          </a:solidFill>
          <a:ln w="19050">
            <a:solidFill>
              <a:srgbClr val="7030A0"/>
            </a:solidFill>
            <a:miter lim="800000"/>
          </a:ln>
        </p:spPr>
        <p:txBody>
          <a:bodyPr>
            <a:spAutoFit/>
          </a:bodyPr>
          <a:lstStyle/>
          <a:p>
            <a:pPr eaLnBrk="1" latinLnBrk="1" hangingPunct="1">
              <a:defRPr/>
            </a:pPr>
            <a:r>
              <a:rPr lang="en-US" altLang="zh-CN" sz="2800" b="1" dirty="0">
                <a:solidFill>
                  <a:srgbClr val="7030A0"/>
                </a:solidFill>
                <a:latin typeface="+mn-lt"/>
                <a:ea typeface="+mj-ea"/>
                <a:sym typeface="楷体" panose="02010609060101010101" pitchFamily="49" charset="-122"/>
              </a:rPr>
              <a:t>9+8=</a:t>
            </a:r>
            <a:endParaRPr lang="zh-CN" altLang="en-US" sz="2800" b="1" dirty="0">
              <a:solidFill>
                <a:srgbClr val="7030A0"/>
              </a:solidFill>
              <a:latin typeface="+mn-lt"/>
              <a:ea typeface="+mj-ea"/>
              <a:sym typeface="楷体" panose="02010609060101010101" pitchFamily="49" charset="-122"/>
            </a:endParaRPr>
          </a:p>
        </p:txBody>
      </p:sp>
      <p:sp>
        <p:nvSpPr>
          <p:cNvPr id="30" name="Text Box 20">
            <a:extLst>
              <a:ext uri="{FF2B5EF4-FFF2-40B4-BE49-F238E27FC236}">
                <a16:creationId xmlns:a16="http://schemas.microsoft.com/office/drawing/2014/main" id="{8F88B3F5-CFEE-4971-A47F-5D33912B18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6225" y="2133600"/>
            <a:ext cx="668338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sym typeface="+mn-ea"/>
              </a:rPr>
              <a:t>17</a:t>
            </a:r>
          </a:p>
        </p:txBody>
      </p:sp>
      <p:sp>
        <p:nvSpPr>
          <p:cNvPr id="31" name="AutoShape 27">
            <a:extLst>
              <a:ext uri="{FF2B5EF4-FFF2-40B4-BE49-F238E27FC236}">
                <a16:creationId xmlns:a16="http://schemas.microsoft.com/office/drawing/2014/main" id="{0821D8E6-8029-4D6E-8B18-FBEC5BE904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0563" y="2160588"/>
            <a:ext cx="1692275" cy="579437"/>
          </a:xfrm>
          <a:prstGeom prst="wedgeRoundRectCallout">
            <a:avLst>
              <a:gd name="adj1" fmla="val -67379"/>
              <a:gd name="adj2" fmla="val -12898"/>
              <a:gd name="adj3" fmla="val 16667"/>
            </a:avLst>
          </a:prstGeom>
          <a:solidFill>
            <a:schemeClr val="bg1"/>
          </a:solidFill>
          <a:ln w="19050">
            <a:solidFill>
              <a:srgbClr val="7030A0"/>
            </a:solidFill>
            <a:miter lim="800000"/>
          </a:ln>
        </p:spPr>
        <p:txBody>
          <a:bodyPr>
            <a:spAutoFit/>
          </a:bodyPr>
          <a:lstStyle/>
          <a:p>
            <a:pPr eaLnBrk="1" latinLnBrk="1" hangingPunct="1">
              <a:defRPr/>
            </a:pPr>
            <a:r>
              <a:rPr lang="en-US" altLang="zh-CN" sz="2800" b="1" dirty="0">
                <a:solidFill>
                  <a:srgbClr val="7030A0"/>
                </a:solidFill>
                <a:latin typeface="+mn-lt"/>
                <a:ea typeface="+mj-ea"/>
                <a:sym typeface="楷体" panose="02010609060101010101" pitchFamily="49" charset="-122"/>
              </a:rPr>
              <a:t>9+10=</a:t>
            </a:r>
            <a:endParaRPr lang="zh-CN" altLang="en-US" sz="2800" b="1" dirty="0">
              <a:solidFill>
                <a:srgbClr val="7030A0"/>
              </a:solidFill>
              <a:latin typeface="+mn-lt"/>
              <a:ea typeface="+mj-ea"/>
              <a:sym typeface="楷体" panose="02010609060101010101" pitchFamily="49" charset="-122"/>
            </a:endParaRPr>
          </a:p>
        </p:txBody>
      </p:sp>
      <p:sp>
        <p:nvSpPr>
          <p:cNvPr id="32" name="Text Box 20">
            <a:extLst>
              <a:ext uri="{FF2B5EF4-FFF2-40B4-BE49-F238E27FC236}">
                <a16:creationId xmlns:a16="http://schemas.microsoft.com/office/drawing/2014/main" id="{8DAE0A0C-DBED-4E3A-8CA6-1EABEAA2F2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1163" y="2151063"/>
            <a:ext cx="668337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sym typeface="+mn-ea"/>
              </a:rPr>
              <a:t>19</a:t>
            </a:r>
          </a:p>
        </p:txBody>
      </p:sp>
      <p:sp>
        <p:nvSpPr>
          <p:cNvPr id="33" name="AutoShape 27">
            <a:extLst>
              <a:ext uri="{FF2B5EF4-FFF2-40B4-BE49-F238E27FC236}">
                <a16:creationId xmlns:a16="http://schemas.microsoft.com/office/drawing/2014/main" id="{366D7E40-1F7F-42AE-9837-18A9CDEC03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6763" y="2170113"/>
            <a:ext cx="1435100" cy="579437"/>
          </a:xfrm>
          <a:prstGeom prst="wedgeRoundRectCallout">
            <a:avLst>
              <a:gd name="adj1" fmla="val -72504"/>
              <a:gd name="adj2" fmla="val -15621"/>
              <a:gd name="adj3" fmla="val 16667"/>
            </a:avLst>
          </a:prstGeom>
          <a:solidFill>
            <a:schemeClr val="bg1"/>
          </a:solidFill>
          <a:ln w="19050">
            <a:solidFill>
              <a:srgbClr val="7030A0"/>
            </a:solidFill>
            <a:miter lim="800000"/>
          </a:ln>
        </p:spPr>
        <p:txBody>
          <a:bodyPr>
            <a:spAutoFit/>
          </a:bodyPr>
          <a:lstStyle/>
          <a:p>
            <a:pPr eaLnBrk="1" latinLnBrk="1" hangingPunct="1">
              <a:defRPr/>
            </a:pPr>
            <a:r>
              <a:rPr lang="en-US" altLang="zh-CN" sz="2800" b="1" dirty="0">
                <a:solidFill>
                  <a:srgbClr val="7030A0"/>
                </a:solidFill>
                <a:latin typeface="+mn-lt"/>
                <a:ea typeface="+mj-ea"/>
                <a:sym typeface="楷体" panose="02010609060101010101" pitchFamily="49" charset="-122"/>
              </a:rPr>
              <a:t>9+6=</a:t>
            </a:r>
            <a:endParaRPr lang="zh-CN" altLang="en-US" sz="2800" b="1" dirty="0">
              <a:solidFill>
                <a:srgbClr val="7030A0"/>
              </a:solidFill>
              <a:latin typeface="+mn-lt"/>
              <a:ea typeface="+mj-ea"/>
              <a:sym typeface="楷体" panose="02010609060101010101" pitchFamily="49" charset="-122"/>
            </a:endParaRPr>
          </a:p>
        </p:txBody>
      </p:sp>
      <p:sp>
        <p:nvSpPr>
          <p:cNvPr id="34" name="Text Box 20">
            <a:extLst>
              <a:ext uri="{FF2B5EF4-FFF2-40B4-BE49-F238E27FC236}">
                <a16:creationId xmlns:a16="http://schemas.microsoft.com/office/drawing/2014/main" id="{69E4ACB8-96C5-4348-BDEF-BEAA49F1DE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0988" y="2152650"/>
            <a:ext cx="668337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sym typeface="+mn-ea"/>
              </a:rPr>
              <a:t>15</a:t>
            </a:r>
          </a:p>
        </p:txBody>
      </p:sp>
      <p:sp>
        <p:nvSpPr>
          <p:cNvPr id="35" name="AutoShape 27">
            <a:extLst>
              <a:ext uri="{FF2B5EF4-FFF2-40B4-BE49-F238E27FC236}">
                <a16:creationId xmlns:a16="http://schemas.microsoft.com/office/drawing/2014/main" id="{C93F1B81-8898-48A4-934E-7C87854FE4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0088" y="2181225"/>
            <a:ext cx="1487487" cy="579438"/>
          </a:xfrm>
          <a:prstGeom prst="wedgeRoundRectCallout">
            <a:avLst>
              <a:gd name="adj1" fmla="val -67379"/>
              <a:gd name="adj2" fmla="val -12898"/>
              <a:gd name="adj3" fmla="val 16667"/>
            </a:avLst>
          </a:prstGeom>
          <a:solidFill>
            <a:schemeClr val="bg1"/>
          </a:solidFill>
          <a:ln w="19050">
            <a:solidFill>
              <a:srgbClr val="7030A0"/>
            </a:solidFill>
            <a:miter lim="800000"/>
          </a:ln>
        </p:spPr>
        <p:txBody>
          <a:bodyPr>
            <a:spAutoFit/>
          </a:bodyPr>
          <a:lstStyle/>
          <a:p>
            <a:pPr eaLnBrk="1" latinLnBrk="1" hangingPunct="1">
              <a:defRPr/>
            </a:pPr>
            <a:r>
              <a:rPr lang="en-US" altLang="zh-CN" sz="2800" b="1" dirty="0">
                <a:solidFill>
                  <a:srgbClr val="7030A0"/>
                </a:solidFill>
                <a:latin typeface="+mn-lt"/>
                <a:ea typeface="+mj-ea"/>
                <a:sym typeface="楷体" panose="02010609060101010101" pitchFamily="49" charset="-122"/>
              </a:rPr>
              <a:t>9+3=</a:t>
            </a:r>
            <a:endParaRPr lang="zh-CN" altLang="en-US" sz="2800" b="1" dirty="0">
              <a:solidFill>
                <a:srgbClr val="7030A0"/>
              </a:solidFill>
              <a:latin typeface="+mn-lt"/>
              <a:ea typeface="+mj-ea"/>
              <a:sym typeface="楷体" panose="02010609060101010101" pitchFamily="49" charset="-122"/>
            </a:endParaRPr>
          </a:p>
        </p:txBody>
      </p:sp>
      <p:sp>
        <p:nvSpPr>
          <p:cNvPr id="36" name="Text Box 20">
            <a:extLst>
              <a:ext uri="{FF2B5EF4-FFF2-40B4-BE49-F238E27FC236}">
                <a16:creationId xmlns:a16="http://schemas.microsoft.com/office/drawing/2014/main" id="{E3FAF417-972C-491E-825E-4C37043C4B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2250" y="2181225"/>
            <a:ext cx="668338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sym typeface="+mn-ea"/>
              </a:rPr>
              <a:t>12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7.40741E-7 L 0.06476 0.00031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2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476 0.00031 L 0.13142 0.0021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300" y="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2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142 0.00216 L 0.19809 0.00216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3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3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809 0.00216 L 0.26476 0.00031 " pathEditMode="relative" rAng="0" ptsTypes="AA">
                                      <p:cBhvr>
                                        <p:cTn id="5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300" y="-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5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6476 0.00031 L 0.32309 0.00031 " pathEditMode="relative" rAng="0" ptsTypes="AA">
                                      <p:cBhvr>
                                        <p:cTn id="6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9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6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309 0.00031 L 0.38976 0.00031 " pathEditMode="relative" rAng="0" ptsTypes="AA">
                                      <p:cBhvr>
                                        <p:cTn id="8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3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8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8976 0.00031 L 0.45642 -0.00031 " pathEditMode="relative" rAng="0" ptsTypes="AA">
                                      <p:cBhvr>
                                        <p:cTn id="9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3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9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5642 -0.00031 L 0.52309 0.00031 " pathEditMode="relative" rAng="0" ptsTypes="AA">
                                      <p:cBhvr>
                                        <p:cTn id="1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3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1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2309 0.00031 L 0.58976 0.00031 " pathEditMode="relative" rAng="0" ptsTypes="AA">
                                      <p:cBhvr>
                                        <p:cTn id="1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3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2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8976 0.00031 L 0.65642 0.00031 " pathEditMode="relative" rAng="0" ptsTypes="AA">
                                      <p:cBhvr>
                                        <p:cTn id="14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6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4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 nodeType="clickPar">
                      <p:stCondLst>
                        <p:cond delay="indefinite"/>
                      </p:stCondLst>
                      <p:childTnLst>
                        <p:par>
                          <p:cTn id="1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7" grpId="1" animBg="1"/>
      <p:bldP spid="18" grpId="0"/>
      <p:bldP spid="19" grpId="0" animBg="1"/>
      <p:bldP spid="19" grpId="1" animBg="1"/>
      <p:bldP spid="20" grpId="0"/>
      <p:bldP spid="21" grpId="0" animBg="1"/>
      <p:bldP spid="21" grpId="1" animBg="1"/>
      <p:bldP spid="22" grpId="0"/>
      <p:bldP spid="23" grpId="0" animBg="1"/>
      <p:bldP spid="23" grpId="1" animBg="1"/>
      <p:bldP spid="24" grpId="0"/>
      <p:bldP spid="25" grpId="0" animBg="1"/>
      <p:bldP spid="25" grpId="1" animBg="1"/>
      <p:bldP spid="26" grpId="0"/>
      <p:bldP spid="27" grpId="0" animBg="1"/>
      <p:bldP spid="27" grpId="1" animBg="1"/>
      <p:bldP spid="28" grpId="0"/>
      <p:bldP spid="29" grpId="0" animBg="1"/>
      <p:bldP spid="29" grpId="1" animBg="1"/>
      <p:bldP spid="30" grpId="0"/>
      <p:bldP spid="31" grpId="0" animBg="1"/>
      <p:bldP spid="31" grpId="1" animBg="1"/>
      <p:bldP spid="32" grpId="0"/>
      <p:bldP spid="33" grpId="0" animBg="1"/>
      <p:bldP spid="33" grpId="1" animBg="1"/>
      <p:bldP spid="34" grpId="0"/>
      <p:bldP spid="35" grpId="0" animBg="1"/>
      <p:bldP spid="3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矩形 15">
            <a:extLst>
              <a:ext uri="{FF2B5EF4-FFF2-40B4-BE49-F238E27FC236}">
                <a16:creationId xmlns:a16="http://schemas.microsoft.com/office/drawing/2014/main" id="{DFA17015-CB10-49AC-84FF-4079CA974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351" y="875885"/>
            <a:ext cx="454025" cy="66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800" b="1" dirty="0"/>
              <a:t>2.</a:t>
            </a:r>
          </a:p>
        </p:txBody>
      </p:sp>
      <p:grpSp>
        <p:nvGrpSpPr>
          <p:cNvPr id="11268" name="组合 2">
            <a:extLst>
              <a:ext uri="{FF2B5EF4-FFF2-40B4-BE49-F238E27FC236}">
                <a16:creationId xmlns:a16="http://schemas.microsoft.com/office/drawing/2014/main" id="{66F4A212-33D7-4EA5-9E4B-E35FF07716DC}"/>
              </a:ext>
            </a:extLst>
          </p:cNvPr>
          <p:cNvGrpSpPr>
            <a:grpSpLocks/>
          </p:cNvGrpSpPr>
          <p:nvPr/>
        </p:nvGrpSpPr>
        <p:grpSpPr bwMode="auto">
          <a:xfrm>
            <a:off x="6099497" y="2396926"/>
            <a:ext cx="2673350" cy="523875"/>
            <a:chOff x="1981268" y="4020665"/>
            <a:chExt cx="3545093" cy="694221"/>
          </a:xfrm>
        </p:grpSpPr>
        <p:sp>
          <p:nvSpPr>
            <p:cNvPr id="11294" name="Text Box 15">
              <a:extLst>
                <a:ext uri="{FF2B5EF4-FFF2-40B4-BE49-F238E27FC236}">
                  <a16:creationId xmlns:a16="http://schemas.microsoft.com/office/drawing/2014/main" id="{04992F77-B873-44C8-AE55-7A067344C3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08029" y="4020665"/>
              <a:ext cx="1418332" cy="694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800" b="1"/>
                <a:t>=       </a:t>
              </a:r>
              <a:endParaRPr lang="zh-CN" altLang="en-US" sz="2800" b="1"/>
            </a:p>
          </p:txBody>
        </p:sp>
        <p:sp>
          <p:nvSpPr>
            <p:cNvPr id="11295" name="矩形 1">
              <a:extLst>
                <a:ext uri="{FF2B5EF4-FFF2-40B4-BE49-F238E27FC236}">
                  <a16:creationId xmlns:a16="http://schemas.microsoft.com/office/drawing/2014/main" id="{A37BC029-94DD-4ABC-8C4D-F704D978F3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1268" y="4089203"/>
              <a:ext cx="622327" cy="612628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296" name="矩形 1">
              <a:extLst>
                <a:ext uri="{FF2B5EF4-FFF2-40B4-BE49-F238E27FC236}">
                  <a16:creationId xmlns:a16="http://schemas.microsoft.com/office/drawing/2014/main" id="{3446AD43-0B4C-4C6C-8F35-85C7B03555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9030" y="4089203"/>
              <a:ext cx="622327" cy="612628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297" name="矩形 1">
              <a:extLst>
                <a:ext uri="{FF2B5EF4-FFF2-40B4-BE49-F238E27FC236}">
                  <a16:creationId xmlns:a16="http://schemas.microsoft.com/office/drawing/2014/main" id="{5EF67F98-D483-43B5-8DCC-846AECD3F5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8198" y="4077588"/>
              <a:ext cx="622327" cy="612628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298" name="椭圆 1">
              <a:extLst>
                <a:ext uri="{FF2B5EF4-FFF2-40B4-BE49-F238E27FC236}">
                  <a16:creationId xmlns:a16="http://schemas.microsoft.com/office/drawing/2014/main" id="{06D090AE-6254-4623-80A1-D0CFBAA9B2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9692" y="4106016"/>
              <a:ext cx="609584" cy="595815"/>
            </a:xfrm>
            <a:prstGeom prst="ellipse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1269" name="组合 2">
            <a:extLst>
              <a:ext uri="{FF2B5EF4-FFF2-40B4-BE49-F238E27FC236}">
                <a16:creationId xmlns:a16="http://schemas.microsoft.com/office/drawing/2014/main" id="{C568AE51-B5B0-4E82-8675-C135C68DA55D}"/>
              </a:ext>
            </a:extLst>
          </p:cNvPr>
          <p:cNvGrpSpPr>
            <a:grpSpLocks/>
          </p:cNvGrpSpPr>
          <p:nvPr/>
        </p:nvGrpSpPr>
        <p:grpSpPr bwMode="auto">
          <a:xfrm>
            <a:off x="6099497" y="3147814"/>
            <a:ext cx="2673350" cy="523875"/>
            <a:chOff x="1981268" y="4020665"/>
            <a:chExt cx="3545093" cy="694221"/>
          </a:xfrm>
        </p:grpSpPr>
        <p:sp>
          <p:nvSpPr>
            <p:cNvPr id="11289" name="Text Box 15">
              <a:extLst>
                <a:ext uri="{FF2B5EF4-FFF2-40B4-BE49-F238E27FC236}">
                  <a16:creationId xmlns:a16="http://schemas.microsoft.com/office/drawing/2014/main" id="{D17C2207-56F8-4B73-A915-2AE39E35C7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08029" y="4020665"/>
              <a:ext cx="1418332" cy="694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800" b="1"/>
                <a:t>=       </a:t>
              </a:r>
              <a:endParaRPr lang="zh-CN" altLang="en-US" sz="2800" b="1"/>
            </a:p>
          </p:txBody>
        </p:sp>
        <p:sp>
          <p:nvSpPr>
            <p:cNvPr id="11290" name="矩形 1">
              <a:extLst>
                <a:ext uri="{FF2B5EF4-FFF2-40B4-BE49-F238E27FC236}">
                  <a16:creationId xmlns:a16="http://schemas.microsoft.com/office/drawing/2014/main" id="{EC6F669E-820B-4A58-941F-78A2DF166B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1268" y="4089203"/>
              <a:ext cx="622327" cy="612628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291" name="矩形 1">
              <a:extLst>
                <a:ext uri="{FF2B5EF4-FFF2-40B4-BE49-F238E27FC236}">
                  <a16:creationId xmlns:a16="http://schemas.microsoft.com/office/drawing/2014/main" id="{4886FE6F-070A-4045-A360-1F82B96B49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9030" y="4089203"/>
              <a:ext cx="622327" cy="612628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292" name="矩形 1">
              <a:extLst>
                <a:ext uri="{FF2B5EF4-FFF2-40B4-BE49-F238E27FC236}">
                  <a16:creationId xmlns:a16="http://schemas.microsoft.com/office/drawing/2014/main" id="{013B59BE-8376-417B-98C7-0BF4332257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8198" y="4077588"/>
              <a:ext cx="622327" cy="612628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293" name="椭圆 1">
              <a:extLst>
                <a:ext uri="{FF2B5EF4-FFF2-40B4-BE49-F238E27FC236}">
                  <a16:creationId xmlns:a16="http://schemas.microsoft.com/office/drawing/2014/main" id="{61604E86-C39F-4970-BD09-B772ADBD0F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9692" y="4106016"/>
              <a:ext cx="609584" cy="595815"/>
            </a:xfrm>
            <a:prstGeom prst="ellipse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9" name="Text Box 20">
            <a:extLst>
              <a:ext uri="{FF2B5EF4-FFF2-40B4-BE49-F238E27FC236}">
                <a16:creationId xmlns:a16="http://schemas.microsoft.com/office/drawing/2014/main" id="{3D053B56-A18A-44CE-AB61-C495D890D2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3272" y="2417564"/>
            <a:ext cx="9667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9</a:t>
            </a:r>
          </a:p>
        </p:txBody>
      </p:sp>
      <p:sp>
        <p:nvSpPr>
          <p:cNvPr id="20" name="Text Box 20">
            <a:extLst>
              <a:ext uri="{FF2B5EF4-FFF2-40B4-BE49-F238E27FC236}">
                <a16:creationId xmlns:a16="http://schemas.microsoft.com/office/drawing/2014/main" id="{30D6A9A4-6EAF-4802-B7EC-81A01D61D8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2722" y="2409626"/>
            <a:ext cx="7397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+</a:t>
            </a:r>
          </a:p>
        </p:txBody>
      </p:sp>
      <p:sp>
        <p:nvSpPr>
          <p:cNvPr id="21" name="Text Box 20">
            <a:extLst>
              <a:ext uri="{FF2B5EF4-FFF2-40B4-BE49-F238E27FC236}">
                <a16:creationId xmlns:a16="http://schemas.microsoft.com/office/drawing/2014/main" id="{DC6E9C21-DF3B-4D4D-8150-76AF901EF7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8647" y="2408039"/>
            <a:ext cx="9667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5</a:t>
            </a:r>
          </a:p>
        </p:txBody>
      </p:sp>
      <p:sp>
        <p:nvSpPr>
          <p:cNvPr id="22" name="Text Box 20">
            <a:extLst>
              <a:ext uri="{FF2B5EF4-FFF2-40B4-BE49-F238E27FC236}">
                <a16:creationId xmlns:a16="http://schemas.microsoft.com/office/drawing/2014/main" id="{757D0498-8522-41D5-A269-C50A36A9E3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3685" y="2403276"/>
            <a:ext cx="966787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14</a:t>
            </a:r>
          </a:p>
        </p:txBody>
      </p:sp>
      <p:sp>
        <p:nvSpPr>
          <p:cNvPr id="24" name="Text Box 20">
            <a:extLst>
              <a:ext uri="{FF2B5EF4-FFF2-40B4-BE49-F238E27FC236}">
                <a16:creationId xmlns:a16="http://schemas.microsoft.com/office/drawing/2014/main" id="{73FCAD5F-537C-4B7E-81B0-9CF80CCD9D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1685" y="3168451"/>
            <a:ext cx="9667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9</a:t>
            </a:r>
          </a:p>
        </p:txBody>
      </p:sp>
      <p:sp>
        <p:nvSpPr>
          <p:cNvPr id="26" name="Text Box 20">
            <a:extLst>
              <a:ext uri="{FF2B5EF4-FFF2-40B4-BE49-F238E27FC236}">
                <a16:creationId xmlns:a16="http://schemas.microsoft.com/office/drawing/2014/main" id="{31EA5BCF-7E71-49DD-B7B5-4BBBB74376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6535" y="3171626"/>
            <a:ext cx="7397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+</a:t>
            </a:r>
          </a:p>
        </p:txBody>
      </p:sp>
      <p:sp>
        <p:nvSpPr>
          <p:cNvPr id="27" name="Text Box 20">
            <a:extLst>
              <a:ext uri="{FF2B5EF4-FFF2-40B4-BE49-F238E27FC236}">
                <a16:creationId xmlns:a16="http://schemas.microsoft.com/office/drawing/2014/main" id="{62DD1F6D-2757-4894-83CF-5BDB79F23C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2460" y="3170039"/>
            <a:ext cx="96678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4</a:t>
            </a:r>
          </a:p>
        </p:txBody>
      </p:sp>
      <p:sp>
        <p:nvSpPr>
          <p:cNvPr id="28" name="Text Box 20">
            <a:extLst>
              <a:ext uri="{FF2B5EF4-FFF2-40B4-BE49-F238E27FC236}">
                <a16:creationId xmlns:a16="http://schemas.microsoft.com/office/drawing/2014/main" id="{E95D9286-0514-449C-9895-E230F9739B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3685" y="3150989"/>
            <a:ext cx="966787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13</a:t>
            </a:r>
          </a:p>
        </p:txBody>
      </p:sp>
      <p:sp>
        <p:nvSpPr>
          <p:cNvPr id="9218" name="文本框 1">
            <a:extLst>
              <a:ext uri="{FF2B5EF4-FFF2-40B4-BE49-F238E27FC236}">
                <a16:creationId xmlns:a16="http://schemas.microsoft.com/office/drawing/2014/main" id="{FA833104-76C8-4A0E-ADE3-48D4C80431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359" y="275811"/>
            <a:ext cx="41513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 dirty="0"/>
              <a:t>二、闯关练习，巩固提高</a:t>
            </a: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50B0EF8A-A4B9-8B8C-5750-093DA3C432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3608" y="1066036"/>
            <a:ext cx="29546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【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课本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90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页 练一练 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题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】</a:t>
            </a:r>
            <a:endParaRPr lang="zh-CN" altLang="en-US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D0FE01E-1E30-2A6A-813E-04E075330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562" y="1728023"/>
            <a:ext cx="2668752" cy="245108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2AF35CC-E797-083D-7A64-A94F36B192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289" y="2028581"/>
            <a:ext cx="2181374" cy="2048883"/>
          </a:xfrm>
          <a:prstGeom prst="rect">
            <a:avLst/>
          </a:prstGeom>
        </p:spPr>
      </p:pic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FB0D29F9-EA57-CC3C-A6B4-4444D176D3BB}"/>
              </a:ext>
            </a:extLst>
          </p:cNvPr>
          <p:cNvSpPr/>
          <p:nvPr/>
        </p:nvSpPr>
        <p:spPr>
          <a:xfrm>
            <a:off x="614635" y="1670364"/>
            <a:ext cx="2359932" cy="1868506"/>
          </a:xfrm>
          <a:custGeom>
            <a:avLst/>
            <a:gdLst>
              <a:gd name="connsiteX0" fmla="*/ 159088 w 2359932"/>
              <a:gd name="connsiteY0" fmla="*/ 1551138 h 1868506"/>
              <a:gd name="connsiteX1" fmla="*/ 552983 w 2359932"/>
              <a:gd name="connsiteY1" fmla="*/ 1403427 h 1868506"/>
              <a:gd name="connsiteX2" fmla="*/ 834337 w 2359932"/>
              <a:gd name="connsiteY2" fmla="*/ 1614442 h 1868506"/>
              <a:gd name="connsiteX3" fmla="*/ 1319673 w 2359932"/>
              <a:gd name="connsiteY3" fmla="*/ 1614442 h 1868506"/>
              <a:gd name="connsiteX4" fmla="*/ 1622128 w 2359932"/>
              <a:gd name="connsiteY4" fmla="*/ 1867661 h 1868506"/>
              <a:gd name="connsiteX5" fmla="*/ 2332547 w 2359932"/>
              <a:gd name="connsiteY5" fmla="*/ 1515968 h 1868506"/>
              <a:gd name="connsiteX6" fmla="*/ 2177802 w 2359932"/>
              <a:gd name="connsiteY6" fmla="*/ 503094 h 1868506"/>
              <a:gd name="connsiteX7" fmla="*/ 1840177 w 2359932"/>
              <a:gd name="connsiteY7" fmla="*/ 3691 h 1868506"/>
              <a:gd name="connsiteX8" fmla="*/ 728830 w 2359932"/>
              <a:gd name="connsiteY8" fmla="*/ 320214 h 1868506"/>
              <a:gd name="connsiteX9" fmla="*/ 53580 w 2359932"/>
              <a:gd name="connsiteY9" fmla="*/ 1108005 h 1868506"/>
              <a:gd name="connsiteX10" fmla="*/ 53580 w 2359932"/>
              <a:gd name="connsiteY10" fmla="*/ 1445630 h 1868506"/>
              <a:gd name="connsiteX11" fmla="*/ 159088 w 2359932"/>
              <a:gd name="connsiteY11" fmla="*/ 1551138 h 1868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59932" h="1868506">
                <a:moveTo>
                  <a:pt x="159088" y="1551138"/>
                </a:moveTo>
                <a:cubicBezTo>
                  <a:pt x="242322" y="1544104"/>
                  <a:pt x="440442" y="1392876"/>
                  <a:pt x="552983" y="1403427"/>
                </a:cubicBezTo>
                <a:cubicBezTo>
                  <a:pt x="665524" y="1413978"/>
                  <a:pt x="706555" y="1579273"/>
                  <a:pt x="834337" y="1614442"/>
                </a:cubicBezTo>
                <a:cubicBezTo>
                  <a:pt x="962119" y="1649611"/>
                  <a:pt x="1188375" y="1572239"/>
                  <a:pt x="1319673" y="1614442"/>
                </a:cubicBezTo>
                <a:cubicBezTo>
                  <a:pt x="1450971" y="1656645"/>
                  <a:pt x="1453316" y="1884073"/>
                  <a:pt x="1622128" y="1867661"/>
                </a:cubicBezTo>
                <a:cubicBezTo>
                  <a:pt x="1790940" y="1851249"/>
                  <a:pt x="2239935" y="1743396"/>
                  <a:pt x="2332547" y="1515968"/>
                </a:cubicBezTo>
                <a:cubicBezTo>
                  <a:pt x="2425159" y="1288540"/>
                  <a:pt x="2259864" y="755140"/>
                  <a:pt x="2177802" y="503094"/>
                </a:cubicBezTo>
                <a:cubicBezTo>
                  <a:pt x="2095740" y="251048"/>
                  <a:pt x="2081672" y="34171"/>
                  <a:pt x="1840177" y="3691"/>
                </a:cubicBezTo>
                <a:cubicBezTo>
                  <a:pt x="1598682" y="-26789"/>
                  <a:pt x="1026596" y="136162"/>
                  <a:pt x="728830" y="320214"/>
                </a:cubicBezTo>
                <a:cubicBezTo>
                  <a:pt x="431064" y="504266"/>
                  <a:pt x="166122" y="920436"/>
                  <a:pt x="53580" y="1108005"/>
                </a:cubicBezTo>
                <a:cubicBezTo>
                  <a:pt x="-58962" y="1295574"/>
                  <a:pt x="38340" y="1372947"/>
                  <a:pt x="53580" y="1445630"/>
                </a:cubicBezTo>
                <a:cubicBezTo>
                  <a:pt x="68820" y="1518313"/>
                  <a:pt x="75854" y="1558172"/>
                  <a:pt x="159088" y="1551138"/>
                </a:cubicBezTo>
                <a:close/>
              </a:path>
            </a:pathLst>
          </a:cu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7A7BCC5B-2167-8106-765C-9FC194B16E7B}"/>
              </a:ext>
            </a:extLst>
          </p:cNvPr>
          <p:cNvSpPr/>
          <p:nvPr/>
        </p:nvSpPr>
        <p:spPr>
          <a:xfrm>
            <a:off x="3400339" y="1956164"/>
            <a:ext cx="1953981" cy="1266424"/>
          </a:xfrm>
          <a:custGeom>
            <a:avLst/>
            <a:gdLst>
              <a:gd name="connsiteX0" fmla="*/ 172855 w 1953981"/>
              <a:gd name="connsiteY0" fmla="*/ 913645 h 1266424"/>
              <a:gd name="connsiteX1" fmla="*/ 1445981 w 1953981"/>
              <a:gd name="connsiteY1" fmla="*/ 1258304 h 1266424"/>
              <a:gd name="connsiteX2" fmla="*/ 1924283 w 1953981"/>
              <a:gd name="connsiteY2" fmla="*/ 554919 h 1266424"/>
              <a:gd name="connsiteX3" fmla="*/ 1769538 w 1953981"/>
              <a:gd name="connsiteY3" fmla="*/ 76618 h 1266424"/>
              <a:gd name="connsiteX4" fmla="*/ 686326 w 1953981"/>
              <a:gd name="connsiteY4" fmla="*/ 48482 h 1266424"/>
              <a:gd name="connsiteX5" fmla="*/ 67347 w 1953981"/>
              <a:gd name="connsiteY5" fmla="*/ 547885 h 1266424"/>
              <a:gd name="connsiteX6" fmla="*/ 172855 w 1953981"/>
              <a:gd name="connsiteY6" fmla="*/ 913645 h 1266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53981" h="1266424">
                <a:moveTo>
                  <a:pt x="172855" y="913645"/>
                </a:moveTo>
                <a:cubicBezTo>
                  <a:pt x="402627" y="1032048"/>
                  <a:pt x="1154076" y="1318092"/>
                  <a:pt x="1445981" y="1258304"/>
                </a:cubicBezTo>
                <a:cubicBezTo>
                  <a:pt x="1737886" y="1198516"/>
                  <a:pt x="1870357" y="751867"/>
                  <a:pt x="1924283" y="554919"/>
                </a:cubicBezTo>
                <a:cubicBezTo>
                  <a:pt x="1978209" y="357971"/>
                  <a:pt x="1975864" y="161024"/>
                  <a:pt x="1769538" y="76618"/>
                </a:cubicBezTo>
                <a:cubicBezTo>
                  <a:pt x="1563212" y="-7788"/>
                  <a:pt x="970024" y="-30062"/>
                  <a:pt x="686326" y="48482"/>
                </a:cubicBezTo>
                <a:cubicBezTo>
                  <a:pt x="402628" y="127026"/>
                  <a:pt x="154098" y="406036"/>
                  <a:pt x="67347" y="547885"/>
                </a:cubicBezTo>
                <a:cubicBezTo>
                  <a:pt x="-19404" y="689734"/>
                  <a:pt x="-56917" y="795242"/>
                  <a:pt x="172855" y="913645"/>
                </a:cubicBezTo>
                <a:close/>
              </a:path>
            </a:pathLst>
          </a:cu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E72723FA-4EA2-FA27-D4AD-3D87267ACAE1}"/>
              </a:ext>
            </a:extLst>
          </p:cNvPr>
          <p:cNvSpPr/>
          <p:nvPr/>
        </p:nvSpPr>
        <p:spPr>
          <a:xfrm>
            <a:off x="446753" y="3121136"/>
            <a:ext cx="2688531" cy="1106420"/>
          </a:xfrm>
          <a:custGeom>
            <a:avLst/>
            <a:gdLst>
              <a:gd name="connsiteX0" fmla="*/ 59684 w 2688531"/>
              <a:gd name="connsiteY0" fmla="*/ 487227 h 1106420"/>
              <a:gd name="connsiteX1" fmla="*/ 355105 w 2688531"/>
              <a:gd name="connsiteY1" fmla="*/ 114433 h 1106420"/>
              <a:gd name="connsiteX2" fmla="*/ 678662 w 2688531"/>
              <a:gd name="connsiteY2" fmla="*/ 1892 h 1106420"/>
              <a:gd name="connsiteX3" fmla="*/ 917813 w 2688531"/>
              <a:gd name="connsiteY3" fmla="*/ 184772 h 1106420"/>
              <a:gd name="connsiteX4" fmla="*/ 1185099 w 2688531"/>
              <a:gd name="connsiteY4" fmla="*/ 205873 h 1106420"/>
              <a:gd name="connsiteX5" fmla="*/ 1508656 w 2688531"/>
              <a:gd name="connsiteY5" fmla="*/ 226975 h 1106420"/>
              <a:gd name="connsiteX6" fmla="*/ 1726705 w 2688531"/>
              <a:gd name="connsiteY6" fmla="*/ 466126 h 1106420"/>
              <a:gd name="connsiteX7" fmla="*/ 2085432 w 2688531"/>
              <a:gd name="connsiteY7" fmla="*/ 395787 h 1106420"/>
              <a:gd name="connsiteX8" fmla="*/ 2514496 w 2688531"/>
              <a:gd name="connsiteY8" fmla="*/ 212907 h 1106420"/>
              <a:gd name="connsiteX9" fmla="*/ 2620004 w 2688531"/>
              <a:gd name="connsiteY9" fmla="*/ 796716 h 1106420"/>
              <a:gd name="connsiteX10" fmla="*/ 1501622 w 2688531"/>
              <a:gd name="connsiteY10" fmla="*/ 1106206 h 1106420"/>
              <a:gd name="connsiteX11" fmla="*/ 144090 w 2688531"/>
              <a:gd name="connsiteY11" fmla="*/ 838919 h 1106420"/>
              <a:gd name="connsiteX12" fmla="*/ 59684 w 2688531"/>
              <a:gd name="connsiteY12" fmla="*/ 487227 h 1106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88531" h="1106420">
                <a:moveTo>
                  <a:pt x="59684" y="487227"/>
                </a:moveTo>
                <a:cubicBezTo>
                  <a:pt x="94853" y="366479"/>
                  <a:pt x="251942" y="195322"/>
                  <a:pt x="355105" y="114433"/>
                </a:cubicBezTo>
                <a:cubicBezTo>
                  <a:pt x="458268" y="33544"/>
                  <a:pt x="584877" y="-9831"/>
                  <a:pt x="678662" y="1892"/>
                </a:cubicBezTo>
                <a:cubicBezTo>
                  <a:pt x="772447" y="13615"/>
                  <a:pt x="833407" y="150775"/>
                  <a:pt x="917813" y="184772"/>
                </a:cubicBezTo>
                <a:cubicBezTo>
                  <a:pt x="1002219" y="218769"/>
                  <a:pt x="1185099" y="205873"/>
                  <a:pt x="1185099" y="205873"/>
                </a:cubicBezTo>
                <a:cubicBezTo>
                  <a:pt x="1283573" y="212907"/>
                  <a:pt x="1418388" y="183599"/>
                  <a:pt x="1508656" y="226975"/>
                </a:cubicBezTo>
                <a:cubicBezTo>
                  <a:pt x="1598924" y="270351"/>
                  <a:pt x="1630576" y="437991"/>
                  <a:pt x="1726705" y="466126"/>
                </a:cubicBezTo>
                <a:cubicBezTo>
                  <a:pt x="1822834" y="494261"/>
                  <a:pt x="1954134" y="437990"/>
                  <a:pt x="2085432" y="395787"/>
                </a:cubicBezTo>
                <a:cubicBezTo>
                  <a:pt x="2216730" y="353584"/>
                  <a:pt x="2425401" y="146086"/>
                  <a:pt x="2514496" y="212907"/>
                </a:cubicBezTo>
                <a:cubicBezTo>
                  <a:pt x="2603591" y="279728"/>
                  <a:pt x="2788816" y="647833"/>
                  <a:pt x="2620004" y="796716"/>
                </a:cubicBezTo>
                <a:cubicBezTo>
                  <a:pt x="2451192" y="945599"/>
                  <a:pt x="1914274" y="1099172"/>
                  <a:pt x="1501622" y="1106206"/>
                </a:cubicBezTo>
                <a:cubicBezTo>
                  <a:pt x="1088970" y="1113240"/>
                  <a:pt x="379724" y="945599"/>
                  <a:pt x="144090" y="838919"/>
                </a:cubicBezTo>
                <a:cubicBezTo>
                  <a:pt x="-91544" y="732239"/>
                  <a:pt x="24515" y="607975"/>
                  <a:pt x="59684" y="487227"/>
                </a:cubicBezTo>
                <a:close/>
              </a:path>
            </a:pathLst>
          </a:cu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id="{72E70C4F-4BF3-6B3F-88DB-A2972AF0AAD1}"/>
              </a:ext>
            </a:extLst>
          </p:cNvPr>
          <p:cNvSpPr/>
          <p:nvPr/>
        </p:nvSpPr>
        <p:spPr>
          <a:xfrm>
            <a:off x="3736092" y="2864825"/>
            <a:ext cx="1995550" cy="1217198"/>
          </a:xfrm>
          <a:custGeom>
            <a:avLst/>
            <a:gdLst>
              <a:gd name="connsiteX0" fmla="*/ 153625 w 1995550"/>
              <a:gd name="connsiteY0" fmla="*/ 1193704 h 1217198"/>
              <a:gd name="connsiteX1" fmla="*/ 174726 w 1995550"/>
              <a:gd name="connsiteY1" fmla="*/ 581760 h 1217198"/>
              <a:gd name="connsiteX2" fmla="*/ 955483 w 1995550"/>
              <a:gd name="connsiteY2" fmla="*/ 384812 h 1217198"/>
              <a:gd name="connsiteX3" fmla="*/ 1377514 w 1995550"/>
              <a:gd name="connsiteY3" fmla="*/ 251169 h 1217198"/>
              <a:gd name="connsiteX4" fmla="*/ 1595563 w 1995550"/>
              <a:gd name="connsiteY4" fmla="*/ 4984 h 1217198"/>
              <a:gd name="connsiteX5" fmla="*/ 1827680 w 1995550"/>
              <a:gd name="connsiteY5" fmla="*/ 497353 h 1217198"/>
              <a:gd name="connsiteX6" fmla="*/ 1876917 w 1995550"/>
              <a:gd name="connsiteY6" fmla="*/ 1031926 h 1217198"/>
              <a:gd name="connsiteX7" fmla="*/ 153625 w 1995550"/>
              <a:gd name="connsiteY7" fmla="*/ 1193704 h 121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95550" h="1217198">
                <a:moveTo>
                  <a:pt x="153625" y="1193704"/>
                </a:moveTo>
                <a:cubicBezTo>
                  <a:pt x="-130074" y="1118676"/>
                  <a:pt x="41083" y="716575"/>
                  <a:pt x="174726" y="581760"/>
                </a:cubicBezTo>
                <a:cubicBezTo>
                  <a:pt x="308369" y="446945"/>
                  <a:pt x="755018" y="439910"/>
                  <a:pt x="955483" y="384812"/>
                </a:cubicBezTo>
                <a:cubicBezTo>
                  <a:pt x="1155948" y="329713"/>
                  <a:pt x="1270834" y="314474"/>
                  <a:pt x="1377514" y="251169"/>
                </a:cubicBezTo>
                <a:cubicBezTo>
                  <a:pt x="1484194" y="187864"/>
                  <a:pt x="1520535" y="-36047"/>
                  <a:pt x="1595563" y="4984"/>
                </a:cubicBezTo>
                <a:cubicBezTo>
                  <a:pt x="1670591" y="46015"/>
                  <a:pt x="1780788" y="326196"/>
                  <a:pt x="1827680" y="497353"/>
                </a:cubicBezTo>
                <a:cubicBezTo>
                  <a:pt x="1874572" y="668510"/>
                  <a:pt x="2148892" y="913523"/>
                  <a:pt x="1876917" y="1031926"/>
                </a:cubicBezTo>
                <a:cubicBezTo>
                  <a:pt x="1604942" y="1150329"/>
                  <a:pt x="437324" y="1268732"/>
                  <a:pt x="153625" y="1193704"/>
                </a:cubicBezTo>
                <a:close/>
              </a:path>
            </a:pathLst>
          </a:cu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4" grpId="0"/>
      <p:bldP spid="26" grpId="0"/>
      <p:bldP spid="27" grpId="0"/>
      <p:bldP spid="28" grpId="0"/>
      <p:bldP spid="8" grpId="0" animBg="1"/>
      <p:bldP spid="9" grpId="0" animBg="1"/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5" name="矩形 1">
            <a:extLst>
              <a:ext uri="{FF2B5EF4-FFF2-40B4-BE49-F238E27FC236}">
                <a16:creationId xmlns:a16="http://schemas.microsoft.com/office/drawing/2014/main" id="{7689CFD4-45FB-473F-A8D6-B19294A570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267494"/>
            <a:ext cx="4535090" cy="66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800" b="1" dirty="0"/>
              <a:t>3. </a:t>
            </a:r>
            <a:r>
              <a:rPr lang="zh-CN" altLang="en-US" sz="2800" b="1" dirty="0"/>
              <a:t>圈一圈，填一填。</a:t>
            </a:r>
            <a:endParaRPr lang="en-US" altLang="zh-CN" sz="2800" b="1" dirty="0"/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FAF35F95-A6AF-A1FE-AB66-5397EF5D9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2342" y="497039"/>
            <a:ext cx="29546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【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课本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90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页 练一练 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3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题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】</a:t>
            </a:r>
            <a:endParaRPr lang="zh-CN" altLang="en-US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7D0104AF-1FDC-C72A-9C4E-476A2CDEAD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007923"/>
            <a:ext cx="5828281" cy="3865199"/>
          </a:xfrm>
          <a:prstGeom prst="rect">
            <a:avLst/>
          </a:prstGeom>
        </p:spPr>
      </p:pic>
      <p:grpSp>
        <p:nvGrpSpPr>
          <p:cNvPr id="61" name="组合 60">
            <a:extLst>
              <a:ext uri="{FF2B5EF4-FFF2-40B4-BE49-F238E27FC236}">
                <a16:creationId xmlns:a16="http://schemas.microsoft.com/office/drawing/2014/main" id="{FA07F6E5-F33C-DB50-69FD-8EA94F172991}"/>
              </a:ext>
            </a:extLst>
          </p:cNvPr>
          <p:cNvGrpSpPr/>
          <p:nvPr/>
        </p:nvGrpSpPr>
        <p:grpSpPr>
          <a:xfrm>
            <a:off x="6588224" y="963866"/>
            <a:ext cx="1440160" cy="3918987"/>
            <a:chOff x="6588224" y="963866"/>
            <a:chExt cx="1440160" cy="3918987"/>
          </a:xfrm>
        </p:grpSpPr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5004FB11-00DC-3FE6-38A5-C69B81134583}"/>
                </a:ext>
              </a:extLst>
            </p:cNvPr>
            <p:cNvGrpSpPr/>
            <p:nvPr/>
          </p:nvGrpSpPr>
          <p:grpSpPr>
            <a:xfrm>
              <a:off x="6588224" y="1396031"/>
              <a:ext cx="1440160" cy="461665"/>
              <a:chOff x="4229785" y="1392931"/>
              <a:chExt cx="1440160" cy="461665"/>
            </a:xfrm>
          </p:grpSpPr>
          <p:sp>
            <p:nvSpPr>
              <p:cNvPr id="23" name="矩形 1">
                <a:extLst>
                  <a:ext uri="{FF2B5EF4-FFF2-40B4-BE49-F238E27FC236}">
                    <a16:creationId xmlns:a16="http://schemas.microsoft.com/office/drawing/2014/main" id="{957107F2-1DD4-73B1-4945-81D46C9399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9785" y="1392931"/>
                <a:ext cx="144016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 b="1" dirty="0"/>
                  <a:t>9 + 2 =</a:t>
                </a:r>
              </a:p>
            </p:txBody>
          </p:sp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id="{63DA8D64-5C4F-5CCB-3C1C-D62A0905BA94}"/>
                  </a:ext>
                </a:extLst>
              </p:cNvPr>
              <p:cNvSpPr/>
              <p:nvPr/>
            </p:nvSpPr>
            <p:spPr>
              <a:xfrm>
                <a:off x="5274711" y="1466359"/>
                <a:ext cx="339512" cy="339512"/>
              </a:xfrm>
              <a:prstGeom prst="rect">
                <a:avLst/>
              </a:prstGeom>
              <a:noFill/>
              <a:ln w="190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5708B671-A8D9-F8F8-ABD8-10C4D20EF373}"/>
                </a:ext>
              </a:extLst>
            </p:cNvPr>
            <p:cNvGrpSpPr/>
            <p:nvPr/>
          </p:nvGrpSpPr>
          <p:grpSpPr>
            <a:xfrm>
              <a:off x="6588224" y="1828196"/>
              <a:ext cx="1440160" cy="461665"/>
              <a:chOff x="4229785" y="1392931"/>
              <a:chExt cx="1440160" cy="461665"/>
            </a:xfrm>
          </p:grpSpPr>
          <p:sp>
            <p:nvSpPr>
              <p:cNvPr id="27" name="矩形 1">
                <a:extLst>
                  <a:ext uri="{FF2B5EF4-FFF2-40B4-BE49-F238E27FC236}">
                    <a16:creationId xmlns:a16="http://schemas.microsoft.com/office/drawing/2014/main" id="{AE23B736-C037-3B34-CBEA-0D3B01925C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9785" y="1392931"/>
                <a:ext cx="144016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 b="1" dirty="0"/>
                  <a:t>9 + 3 =</a:t>
                </a:r>
              </a:p>
            </p:txBody>
          </p:sp>
          <p:sp>
            <p:nvSpPr>
              <p:cNvPr id="28" name="矩形 27">
                <a:extLst>
                  <a:ext uri="{FF2B5EF4-FFF2-40B4-BE49-F238E27FC236}">
                    <a16:creationId xmlns:a16="http://schemas.microsoft.com/office/drawing/2014/main" id="{418262B7-95DE-C790-73DD-59008B5D9E2B}"/>
                  </a:ext>
                </a:extLst>
              </p:cNvPr>
              <p:cNvSpPr/>
              <p:nvPr/>
            </p:nvSpPr>
            <p:spPr>
              <a:xfrm>
                <a:off x="5274711" y="1466359"/>
                <a:ext cx="339512" cy="339512"/>
              </a:xfrm>
              <a:prstGeom prst="rect">
                <a:avLst/>
              </a:prstGeom>
              <a:noFill/>
              <a:ln w="190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id="{6EB15819-5AEB-F218-A5AB-1A1CCD9E821E}"/>
                </a:ext>
              </a:extLst>
            </p:cNvPr>
            <p:cNvGrpSpPr/>
            <p:nvPr/>
          </p:nvGrpSpPr>
          <p:grpSpPr>
            <a:xfrm>
              <a:off x="6588224" y="2260361"/>
              <a:ext cx="1440160" cy="461665"/>
              <a:chOff x="4229785" y="1392931"/>
              <a:chExt cx="1440160" cy="461665"/>
            </a:xfrm>
          </p:grpSpPr>
          <p:sp>
            <p:nvSpPr>
              <p:cNvPr id="30" name="矩形 1">
                <a:extLst>
                  <a:ext uri="{FF2B5EF4-FFF2-40B4-BE49-F238E27FC236}">
                    <a16:creationId xmlns:a16="http://schemas.microsoft.com/office/drawing/2014/main" id="{59ABD251-379B-FE51-0CC7-5266072126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9785" y="1392931"/>
                <a:ext cx="144016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 b="1" dirty="0"/>
                  <a:t>9 + 4 =</a:t>
                </a:r>
              </a:p>
            </p:txBody>
          </p:sp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id="{FE227550-6690-F753-FE12-369ECB0803BC}"/>
                  </a:ext>
                </a:extLst>
              </p:cNvPr>
              <p:cNvSpPr/>
              <p:nvPr/>
            </p:nvSpPr>
            <p:spPr>
              <a:xfrm>
                <a:off x="5274711" y="1466359"/>
                <a:ext cx="339512" cy="339512"/>
              </a:xfrm>
              <a:prstGeom prst="rect">
                <a:avLst/>
              </a:prstGeom>
              <a:noFill/>
              <a:ln w="190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64D5061F-162D-0D18-3383-581B7D226511}"/>
                </a:ext>
              </a:extLst>
            </p:cNvPr>
            <p:cNvGrpSpPr/>
            <p:nvPr/>
          </p:nvGrpSpPr>
          <p:grpSpPr>
            <a:xfrm>
              <a:off x="6588224" y="2692526"/>
              <a:ext cx="1440160" cy="461665"/>
              <a:chOff x="4229785" y="1392931"/>
              <a:chExt cx="1440160" cy="461665"/>
            </a:xfrm>
          </p:grpSpPr>
          <p:sp>
            <p:nvSpPr>
              <p:cNvPr id="33" name="矩形 1">
                <a:extLst>
                  <a:ext uri="{FF2B5EF4-FFF2-40B4-BE49-F238E27FC236}">
                    <a16:creationId xmlns:a16="http://schemas.microsoft.com/office/drawing/2014/main" id="{5075907F-8586-6F30-9573-88F6F9FF17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9785" y="1392931"/>
                <a:ext cx="144016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 b="1" dirty="0"/>
                  <a:t>9 + 5 =</a:t>
                </a:r>
              </a:p>
            </p:txBody>
          </p:sp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B963C7C5-B3FF-5AD9-E88D-7EA9478FDAC3}"/>
                  </a:ext>
                </a:extLst>
              </p:cNvPr>
              <p:cNvSpPr/>
              <p:nvPr/>
            </p:nvSpPr>
            <p:spPr>
              <a:xfrm>
                <a:off x="5274711" y="1466359"/>
                <a:ext cx="339512" cy="339512"/>
              </a:xfrm>
              <a:prstGeom prst="rect">
                <a:avLst/>
              </a:prstGeom>
              <a:noFill/>
              <a:ln w="190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09977FF0-2402-38F8-9B57-B2FF19367B69}"/>
                </a:ext>
              </a:extLst>
            </p:cNvPr>
            <p:cNvGrpSpPr/>
            <p:nvPr/>
          </p:nvGrpSpPr>
          <p:grpSpPr>
            <a:xfrm>
              <a:off x="6588224" y="3124691"/>
              <a:ext cx="1440160" cy="461665"/>
              <a:chOff x="4229785" y="1392931"/>
              <a:chExt cx="1440160" cy="461665"/>
            </a:xfrm>
          </p:grpSpPr>
          <p:sp>
            <p:nvSpPr>
              <p:cNvPr id="36" name="矩形 1">
                <a:extLst>
                  <a:ext uri="{FF2B5EF4-FFF2-40B4-BE49-F238E27FC236}">
                    <a16:creationId xmlns:a16="http://schemas.microsoft.com/office/drawing/2014/main" id="{B3EA91A8-8670-EF40-BED3-8FE02B7C4C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9785" y="1392931"/>
                <a:ext cx="144016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 b="1" dirty="0"/>
                  <a:t>9 + 6 =</a:t>
                </a:r>
              </a:p>
            </p:txBody>
          </p:sp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E5E8F40F-69C9-4D1F-9786-AB09621C80F4}"/>
                  </a:ext>
                </a:extLst>
              </p:cNvPr>
              <p:cNvSpPr/>
              <p:nvPr/>
            </p:nvSpPr>
            <p:spPr>
              <a:xfrm>
                <a:off x="5274711" y="1466359"/>
                <a:ext cx="339512" cy="339512"/>
              </a:xfrm>
              <a:prstGeom prst="rect">
                <a:avLst/>
              </a:prstGeom>
              <a:noFill/>
              <a:ln w="190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DD8A3E68-139A-1ABA-FDE2-10854204881A}"/>
                </a:ext>
              </a:extLst>
            </p:cNvPr>
            <p:cNvGrpSpPr/>
            <p:nvPr/>
          </p:nvGrpSpPr>
          <p:grpSpPr>
            <a:xfrm>
              <a:off x="6588224" y="3556856"/>
              <a:ext cx="1440160" cy="461665"/>
              <a:chOff x="4229785" y="1392931"/>
              <a:chExt cx="1440160" cy="461665"/>
            </a:xfrm>
          </p:grpSpPr>
          <p:sp>
            <p:nvSpPr>
              <p:cNvPr id="39" name="矩形 1">
                <a:extLst>
                  <a:ext uri="{FF2B5EF4-FFF2-40B4-BE49-F238E27FC236}">
                    <a16:creationId xmlns:a16="http://schemas.microsoft.com/office/drawing/2014/main" id="{C89B89C4-91A4-5FC3-12F9-F7E4E7B53F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9785" y="1392931"/>
                <a:ext cx="144016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 b="1" dirty="0"/>
                  <a:t>9 + 7 =</a:t>
                </a:r>
              </a:p>
            </p:txBody>
          </p:sp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A2855C44-45DE-7F89-8969-884A8FA576D1}"/>
                  </a:ext>
                </a:extLst>
              </p:cNvPr>
              <p:cNvSpPr/>
              <p:nvPr/>
            </p:nvSpPr>
            <p:spPr>
              <a:xfrm>
                <a:off x="5274711" y="1466359"/>
                <a:ext cx="339512" cy="339512"/>
              </a:xfrm>
              <a:prstGeom prst="rect">
                <a:avLst/>
              </a:prstGeom>
              <a:noFill/>
              <a:ln w="190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0AEDDBA9-ACE1-E3CA-4143-A3A18C13252F}"/>
                </a:ext>
              </a:extLst>
            </p:cNvPr>
            <p:cNvGrpSpPr/>
            <p:nvPr/>
          </p:nvGrpSpPr>
          <p:grpSpPr>
            <a:xfrm>
              <a:off x="6588224" y="3989021"/>
              <a:ext cx="1440160" cy="461665"/>
              <a:chOff x="4229785" y="1392931"/>
              <a:chExt cx="1440160" cy="461665"/>
            </a:xfrm>
          </p:grpSpPr>
          <p:sp>
            <p:nvSpPr>
              <p:cNvPr id="42" name="矩形 1">
                <a:extLst>
                  <a:ext uri="{FF2B5EF4-FFF2-40B4-BE49-F238E27FC236}">
                    <a16:creationId xmlns:a16="http://schemas.microsoft.com/office/drawing/2014/main" id="{DA7647C6-2146-D0ED-6CA8-4FA26C3862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9785" y="1392931"/>
                <a:ext cx="144016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 b="1" dirty="0"/>
                  <a:t>9 + 8 =</a:t>
                </a:r>
              </a:p>
            </p:txBody>
          </p:sp>
          <p:sp>
            <p:nvSpPr>
              <p:cNvPr id="43" name="矩形 42">
                <a:extLst>
                  <a:ext uri="{FF2B5EF4-FFF2-40B4-BE49-F238E27FC236}">
                    <a16:creationId xmlns:a16="http://schemas.microsoft.com/office/drawing/2014/main" id="{429C4498-BA0B-F4D9-2116-D88935D8D944}"/>
                  </a:ext>
                </a:extLst>
              </p:cNvPr>
              <p:cNvSpPr/>
              <p:nvPr/>
            </p:nvSpPr>
            <p:spPr>
              <a:xfrm>
                <a:off x="5274711" y="1466359"/>
                <a:ext cx="339512" cy="339512"/>
              </a:xfrm>
              <a:prstGeom prst="rect">
                <a:avLst/>
              </a:prstGeom>
              <a:noFill/>
              <a:ln w="190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id="{ED46CFAE-A63D-D44C-232A-EF4F2BD9F17A}"/>
                </a:ext>
              </a:extLst>
            </p:cNvPr>
            <p:cNvGrpSpPr/>
            <p:nvPr/>
          </p:nvGrpSpPr>
          <p:grpSpPr>
            <a:xfrm>
              <a:off x="6588224" y="4421188"/>
              <a:ext cx="1440160" cy="461665"/>
              <a:chOff x="4229785" y="1392931"/>
              <a:chExt cx="1440160" cy="461665"/>
            </a:xfrm>
          </p:grpSpPr>
          <p:sp>
            <p:nvSpPr>
              <p:cNvPr id="45" name="矩形 1">
                <a:extLst>
                  <a:ext uri="{FF2B5EF4-FFF2-40B4-BE49-F238E27FC236}">
                    <a16:creationId xmlns:a16="http://schemas.microsoft.com/office/drawing/2014/main" id="{D87C9201-5523-1D0F-8A1C-C6A59435C0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9785" y="1392931"/>
                <a:ext cx="144016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 b="1" dirty="0"/>
                  <a:t>9 + 9 =</a:t>
                </a:r>
              </a:p>
            </p:txBody>
          </p:sp>
          <p:sp>
            <p:nvSpPr>
              <p:cNvPr id="46" name="矩形 45">
                <a:extLst>
                  <a:ext uri="{FF2B5EF4-FFF2-40B4-BE49-F238E27FC236}">
                    <a16:creationId xmlns:a16="http://schemas.microsoft.com/office/drawing/2014/main" id="{2F1BA55B-A384-BC36-B756-8D6A8BA48D51}"/>
                  </a:ext>
                </a:extLst>
              </p:cNvPr>
              <p:cNvSpPr/>
              <p:nvPr/>
            </p:nvSpPr>
            <p:spPr>
              <a:xfrm>
                <a:off x="5274711" y="1466359"/>
                <a:ext cx="339512" cy="339512"/>
              </a:xfrm>
              <a:prstGeom prst="rect">
                <a:avLst/>
              </a:prstGeom>
              <a:noFill/>
              <a:ln w="190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id="{FF353840-5C15-1D70-3598-9A07A40DFA70}"/>
                </a:ext>
              </a:extLst>
            </p:cNvPr>
            <p:cNvGrpSpPr/>
            <p:nvPr/>
          </p:nvGrpSpPr>
          <p:grpSpPr>
            <a:xfrm>
              <a:off x="6588224" y="963866"/>
              <a:ext cx="1440160" cy="461665"/>
              <a:chOff x="4229785" y="1392931"/>
              <a:chExt cx="1440160" cy="461665"/>
            </a:xfrm>
          </p:grpSpPr>
          <p:sp>
            <p:nvSpPr>
              <p:cNvPr id="56" name="矩形 1">
                <a:extLst>
                  <a:ext uri="{FF2B5EF4-FFF2-40B4-BE49-F238E27FC236}">
                    <a16:creationId xmlns:a16="http://schemas.microsoft.com/office/drawing/2014/main" id="{6A9C311F-D47F-98A0-F1FB-76DD2BB0E4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9785" y="1392931"/>
                <a:ext cx="144016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 b="1" dirty="0"/>
                  <a:t>9 + 1 =</a:t>
                </a:r>
              </a:p>
            </p:txBody>
          </p:sp>
          <p:sp>
            <p:nvSpPr>
              <p:cNvPr id="57" name="矩形 56">
                <a:extLst>
                  <a:ext uri="{FF2B5EF4-FFF2-40B4-BE49-F238E27FC236}">
                    <a16:creationId xmlns:a16="http://schemas.microsoft.com/office/drawing/2014/main" id="{2430643C-1949-6C4B-7F94-1CBBB5DA38F4}"/>
                  </a:ext>
                </a:extLst>
              </p:cNvPr>
              <p:cNvSpPr/>
              <p:nvPr/>
            </p:nvSpPr>
            <p:spPr>
              <a:xfrm>
                <a:off x="5274711" y="1466359"/>
                <a:ext cx="339512" cy="339512"/>
              </a:xfrm>
              <a:prstGeom prst="rect">
                <a:avLst/>
              </a:prstGeom>
              <a:noFill/>
              <a:ln w="190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59" name="矩形: 圆角 58">
            <a:extLst>
              <a:ext uri="{FF2B5EF4-FFF2-40B4-BE49-F238E27FC236}">
                <a16:creationId xmlns:a16="http://schemas.microsoft.com/office/drawing/2014/main" id="{D4DBCA9F-9870-D54A-E488-48946F16F9BF}"/>
              </a:ext>
            </a:extLst>
          </p:cNvPr>
          <p:cNvSpPr/>
          <p:nvPr/>
        </p:nvSpPr>
        <p:spPr>
          <a:xfrm>
            <a:off x="861824" y="1007923"/>
            <a:ext cx="2841674" cy="370711"/>
          </a:xfrm>
          <a:prstGeom prst="roundRect">
            <a:avLst>
              <a:gd name="adj" fmla="val 7180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: 圆角 59">
            <a:extLst>
              <a:ext uri="{FF2B5EF4-FFF2-40B4-BE49-F238E27FC236}">
                <a16:creationId xmlns:a16="http://schemas.microsoft.com/office/drawing/2014/main" id="{12D80249-021E-B141-D8BD-F6DA1D03547C}"/>
              </a:ext>
            </a:extLst>
          </p:cNvPr>
          <p:cNvSpPr/>
          <p:nvPr/>
        </p:nvSpPr>
        <p:spPr>
          <a:xfrm>
            <a:off x="3745700" y="1007923"/>
            <a:ext cx="351693" cy="370711"/>
          </a:xfrm>
          <a:prstGeom prst="roundRect">
            <a:avLst>
              <a:gd name="adj" fmla="val 7180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1">
            <a:extLst>
              <a:ext uri="{FF2B5EF4-FFF2-40B4-BE49-F238E27FC236}">
                <a16:creationId xmlns:a16="http://schemas.microsoft.com/office/drawing/2014/main" id="{7E1E9956-8C10-4837-E8FD-46DE568C9C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8894" y="969946"/>
            <a:ext cx="5040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63" name="矩形: 圆角 62">
            <a:extLst>
              <a:ext uri="{FF2B5EF4-FFF2-40B4-BE49-F238E27FC236}">
                <a16:creationId xmlns:a16="http://schemas.microsoft.com/office/drawing/2014/main" id="{D715A38A-A746-70D7-70CD-628BEBE76862}"/>
              </a:ext>
            </a:extLst>
          </p:cNvPr>
          <p:cNvSpPr/>
          <p:nvPr/>
        </p:nvSpPr>
        <p:spPr>
          <a:xfrm>
            <a:off x="861824" y="1436988"/>
            <a:ext cx="2841674" cy="370711"/>
          </a:xfrm>
          <a:prstGeom prst="roundRect">
            <a:avLst>
              <a:gd name="adj" fmla="val 7180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16" name="矩形: 圆角 9215">
            <a:extLst>
              <a:ext uri="{FF2B5EF4-FFF2-40B4-BE49-F238E27FC236}">
                <a16:creationId xmlns:a16="http://schemas.microsoft.com/office/drawing/2014/main" id="{A3A735CC-02DA-9D19-21E8-B39BCB6ABC85}"/>
              </a:ext>
            </a:extLst>
          </p:cNvPr>
          <p:cNvSpPr/>
          <p:nvPr/>
        </p:nvSpPr>
        <p:spPr>
          <a:xfrm>
            <a:off x="3745700" y="1436988"/>
            <a:ext cx="682284" cy="370711"/>
          </a:xfrm>
          <a:prstGeom prst="roundRect">
            <a:avLst>
              <a:gd name="adj" fmla="val 7180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17" name="矩形 1">
            <a:extLst>
              <a:ext uri="{FF2B5EF4-FFF2-40B4-BE49-F238E27FC236}">
                <a16:creationId xmlns:a16="http://schemas.microsoft.com/office/drawing/2014/main" id="{1FEE5D63-ECEE-1C10-F3A9-2E9998073E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8894" y="1399011"/>
            <a:ext cx="5040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9220" name="矩形: 圆角 9219">
            <a:extLst>
              <a:ext uri="{FF2B5EF4-FFF2-40B4-BE49-F238E27FC236}">
                <a16:creationId xmlns:a16="http://schemas.microsoft.com/office/drawing/2014/main" id="{FDCD4FB2-107B-29F1-3BCA-331718BBA473}"/>
              </a:ext>
            </a:extLst>
          </p:cNvPr>
          <p:cNvSpPr/>
          <p:nvPr/>
        </p:nvSpPr>
        <p:spPr>
          <a:xfrm>
            <a:off x="861824" y="1866053"/>
            <a:ext cx="2841674" cy="370711"/>
          </a:xfrm>
          <a:prstGeom prst="roundRect">
            <a:avLst>
              <a:gd name="adj" fmla="val 7180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21" name="矩形: 圆角 9220">
            <a:extLst>
              <a:ext uri="{FF2B5EF4-FFF2-40B4-BE49-F238E27FC236}">
                <a16:creationId xmlns:a16="http://schemas.microsoft.com/office/drawing/2014/main" id="{1371FCD9-A8B4-BAD8-496C-00F3A6D7A9BA}"/>
              </a:ext>
            </a:extLst>
          </p:cNvPr>
          <p:cNvSpPr/>
          <p:nvPr/>
        </p:nvSpPr>
        <p:spPr>
          <a:xfrm>
            <a:off x="3745700" y="1866053"/>
            <a:ext cx="928468" cy="370711"/>
          </a:xfrm>
          <a:prstGeom prst="roundRect">
            <a:avLst>
              <a:gd name="adj" fmla="val 7180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22" name="矩形 1">
            <a:extLst>
              <a:ext uri="{FF2B5EF4-FFF2-40B4-BE49-F238E27FC236}">
                <a16:creationId xmlns:a16="http://schemas.microsoft.com/office/drawing/2014/main" id="{898D39A2-E1EC-514F-ABAC-F95A16841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8894" y="1828076"/>
            <a:ext cx="5040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9223" name="矩形: 圆角 9222">
            <a:extLst>
              <a:ext uri="{FF2B5EF4-FFF2-40B4-BE49-F238E27FC236}">
                <a16:creationId xmlns:a16="http://schemas.microsoft.com/office/drawing/2014/main" id="{5A882A6F-363C-08F8-5452-A7967B05626D}"/>
              </a:ext>
            </a:extLst>
          </p:cNvPr>
          <p:cNvSpPr/>
          <p:nvPr/>
        </p:nvSpPr>
        <p:spPr>
          <a:xfrm>
            <a:off x="861824" y="2295118"/>
            <a:ext cx="2841674" cy="370711"/>
          </a:xfrm>
          <a:prstGeom prst="roundRect">
            <a:avLst>
              <a:gd name="adj" fmla="val 7180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24" name="矩形: 圆角 9223">
            <a:extLst>
              <a:ext uri="{FF2B5EF4-FFF2-40B4-BE49-F238E27FC236}">
                <a16:creationId xmlns:a16="http://schemas.microsoft.com/office/drawing/2014/main" id="{106096D2-B1C0-5374-60B7-1B7720502840}"/>
              </a:ext>
            </a:extLst>
          </p:cNvPr>
          <p:cNvSpPr/>
          <p:nvPr/>
        </p:nvSpPr>
        <p:spPr>
          <a:xfrm>
            <a:off x="3745700" y="2295118"/>
            <a:ext cx="1258348" cy="370711"/>
          </a:xfrm>
          <a:prstGeom prst="roundRect">
            <a:avLst>
              <a:gd name="adj" fmla="val 7180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25" name="矩形 1">
            <a:extLst>
              <a:ext uri="{FF2B5EF4-FFF2-40B4-BE49-F238E27FC236}">
                <a16:creationId xmlns:a16="http://schemas.microsoft.com/office/drawing/2014/main" id="{18281E80-D6E7-5ACA-4D59-59785FD2B2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8894" y="2271209"/>
            <a:ext cx="5040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9226" name="矩形: 圆角 9225">
            <a:extLst>
              <a:ext uri="{FF2B5EF4-FFF2-40B4-BE49-F238E27FC236}">
                <a16:creationId xmlns:a16="http://schemas.microsoft.com/office/drawing/2014/main" id="{18E3938A-0E62-F9AA-1E3F-94269A933F55}"/>
              </a:ext>
            </a:extLst>
          </p:cNvPr>
          <p:cNvSpPr/>
          <p:nvPr/>
        </p:nvSpPr>
        <p:spPr>
          <a:xfrm>
            <a:off x="861824" y="2724183"/>
            <a:ext cx="2841674" cy="370711"/>
          </a:xfrm>
          <a:prstGeom prst="roundRect">
            <a:avLst>
              <a:gd name="adj" fmla="val 7180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27" name="矩形: 圆角 9226">
            <a:extLst>
              <a:ext uri="{FF2B5EF4-FFF2-40B4-BE49-F238E27FC236}">
                <a16:creationId xmlns:a16="http://schemas.microsoft.com/office/drawing/2014/main" id="{1DE3378D-F3A5-E260-A87D-91FB3E8AB391}"/>
              </a:ext>
            </a:extLst>
          </p:cNvPr>
          <p:cNvSpPr/>
          <p:nvPr/>
        </p:nvSpPr>
        <p:spPr>
          <a:xfrm>
            <a:off x="3745700" y="2724183"/>
            <a:ext cx="1618388" cy="370711"/>
          </a:xfrm>
          <a:prstGeom prst="roundRect">
            <a:avLst>
              <a:gd name="adj" fmla="val 7180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28" name="矩形 1">
            <a:extLst>
              <a:ext uri="{FF2B5EF4-FFF2-40B4-BE49-F238E27FC236}">
                <a16:creationId xmlns:a16="http://schemas.microsoft.com/office/drawing/2014/main" id="{DB6B40AC-A6B9-B3D5-7857-6DEE0ECEC1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8894" y="2707308"/>
            <a:ext cx="5040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9229" name="矩形: 圆角 9228">
            <a:extLst>
              <a:ext uri="{FF2B5EF4-FFF2-40B4-BE49-F238E27FC236}">
                <a16:creationId xmlns:a16="http://schemas.microsoft.com/office/drawing/2014/main" id="{C123213A-DB17-92A8-D2FE-DE2568EAF18F}"/>
              </a:ext>
            </a:extLst>
          </p:cNvPr>
          <p:cNvSpPr/>
          <p:nvPr/>
        </p:nvSpPr>
        <p:spPr>
          <a:xfrm>
            <a:off x="861824" y="3153248"/>
            <a:ext cx="2841674" cy="370711"/>
          </a:xfrm>
          <a:prstGeom prst="roundRect">
            <a:avLst>
              <a:gd name="adj" fmla="val 7180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30" name="矩形: 圆角 9229">
            <a:extLst>
              <a:ext uri="{FF2B5EF4-FFF2-40B4-BE49-F238E27FC236}">
                <a16:creationId xmlns:a16="http://schemas.microsoft.com/office/drawing/2014/main" id="{BF2BFD84-956B-0699-F850-338701C2F784}"/>
              </a:ext>
            </a:extLst>
          </p:cNvPr>
          <p:cNvSpPr/>
          <p:nvPr/>
        </p:nvSpPr>
        <p:spPr>
          <a:xfrm>
            <a:off x="3745700" y="3153248"/>
            <a:ext cx="1906420" cy="370711"/>
          </a:xfrm>
          <a:prstGeom prst="roundRect">
            <a:avLst>
              <a:gd name="adj" fmla="val 7180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31" name="矩形 1">
            <a:extLst>
              <a:ext uri="{FF2B5EF4-FFF2-40B4-BE49-F238E27FC236}">
                <a16:creationId xmlns:a16="http://schemas.microsoft.com/office/drawing/2014/main" id="{33F29CD8-81BD-4F6B-31F2-F3B7C32070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8894" y="3136373"/>
            <a:ext cx="5040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9232" name="矩形: 圆角 9231">
            <a:extLst>
              <a:ext uri="{FF2B5EF4-FFF2-40B4-BE49-F238E27FC236}">
                <a16:creationId xmlns:a16="http://schemas.microsoft.com/office/drawing/2014/main" id="{2F11FC9A-AA7E-7E17-B721-EC9ACC6FDF1D}"/>
              </a:ext>
            </a:extLst>
          </p:cNvPr>
          <p:cNvSpPr/>
          <p:nvPr/>
        </p:nvSpPr>
        <p:spPr>
          <a:xfrm>
            <a:off x="861824" y="3582313"/>
            <a:ext cx="2841674" cy="370711"/>
          </a:xfrm>
          <a:prstGeom prst="roundRect">
            <a:avLst>
              <a:gd name="adj" fmla="val 7180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33" name="矩形: 圆角 9232">
            <a:extLst>
              <a:ext uri="{FF2B5EF4-FFF2-40B4-BE49-F238E27FC236}">
                <a16:creationId xmlns:a16="http://schemas.microsoft.com/office/drawing/2014/main" id="{F9B0A0F3-102E-4C38-A6CB-660EAEB9FF75}"/>
              </a:ext>
            </a:extLst>
          </p:cNvPr>
          <p:cNvSpPr/>
          <p:nvPr/>
        </p:nvSpPr>
        <p:spPr>
          <a:xfrm>
            <a:off x="3745700" y="3582313"/>
            <a:ext cx="2194452" cy="370711"/>
          </a:xfrm>
          <a:prstGeom prst="roundRect">
            <a:avLst>
              <a:gd name="adj" fmla="val 7180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34" name="矩形 1">
            <a:extLst>
              <a:ext uri="{FF2B5EF4-FFF2-40B4-BE49-F238E27FC236}">
                <a16:creationId xmlns:a16="http://schemas.microsoft.com/office/drawing/2014/main" id="{BD77CA13-62C2-77D3-4EF0-AD94A1F906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8894" y="3565438"/>
            <a:ext cx="5040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9237" name="矩形: 圆角 9236">
            <a:extLst>
              <a:ext uri="{FF2B5EF4-FFF2-40B4-BE49-F238E27FC236}">
                <a16:creationId xmlns:a16="http://schemas.microsoft.com/office/drawing/2014/main" id="{6DFE836C-3597-2E8B-9C90-5E05A0A75959}"/>
              </a:ext>
            </a:extLst>
          </p:cNvPr>
          <p:cNvSpPr/>
          <p:nvPr/>
        </p:nvSpPr>
        <p:spPr>
          <a:xfrm>
            <a:off x="861824" y="4011378"/>
            <a:ext cx="2841674" cy="370711"/>
          </a:xfrm>
          <a:prstGeom prst="roundRect">
            <a:avLst>
              <a:gd name="adj" fmla="val 7180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38" name="矩形: 圆角 9237">
            <a:extLst>
              <a:ext uri="{FF2B5EF4-FFF2-40B4-BE49-F238E27FC236}">
                <a16:creationId xmlns:a16="http://schemas.microsoft.com/office/drawing/2014/main" id="{32564858-468A-D820-7840-F9833E673913}"/>
              </a:ext>
            </a:extLst>
          </p:cNvPr>
          <p:cNvSpPr/>
          <p:nvPr/>
        </p:nvSpPr>
        <p:spPr>
          <a:xfrm>
            <a:off x="3745700" y="4011378"/>
            <a:ext cx="2554492" cy="370711"/>
          </a:xfrm>
          <a:prstGeom prst="roundRect">
            <a:avLst>
              <a:gd name="adj" fmla="val 7180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39" name="矩形 1">
            <a:extLst>
              <a:ext uri="{FF2B5EF4-FFF2-40B4-BE49-F238E27FC236}">
                <a16:creationId xmlns:a16="http://schemas.microsoft.com/office/drawing/2014/main" id="{71D21055-3BAC-BA96-7071-07C3119BCC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8894" y="4001537"/>
            <a:ext cx="5040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9240" name="矩形: 圆角 9239">
            <a:extLst>
              <a:ext uri="{FF2B5EF4-FFF2-40B4-BE49-F238E27FC236}">
                <a16:creationId xmlns:a16="http://schemas.microsoft.com/office/drawing/2014/main" id="{800956BA-4163-7190-F00F-85D293CFC7F3}"/>
              </a:ext>
            </a:extLst>
          </p:cNvPr>
          <p:cNvSpPr/>
          <p:nvPr/>
        </p:nvSpPr>
        <p:spPr>
          <a:xfrm>
            <a:off x="861824" y="4440443"/>
            <a:ext cx="2841674" cy="370711"/>
          </a:xfrm>
          <a:prstGeom prst="roundRect">
            <a:avLst>
              <a:gd name="adj" fmla="val 7180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41" name="矩形: 圆角 9240">
            <a:extLst>
              <a:ext uri="{FF2B5EF4-FFF2-40B4-BE49-F238E27FC236}">
                <a16:creationId xmlns:a16="http://schemas.microsoft.com/office/drawing/2014/main" id="{25CD0063-A1DD-C955-68CD-47E282022D96}"/>
              </a:ext>
            </a:extLst>
          </p:cNvPr>
          <p:cNvSpPr/>
          <p:nvPr/>
        </p:nvSpPr>
        <p:spPr>
          <a:xfrm>
            <a:off x="3745700" y="4440443"/>
            <a:ext cx="2838157" cy="370711"/>
          </a:xfrm>
          <a:prstGeom prst="roundRect">
            <a:avLst>
              <a:gd name="adj" fmla="val 7180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42" name="矩形 1">
            <a:extLst>
              <a:ext uri="{FF2B5EF4-FFF2-40B4-BE49-F238E27FC236}">
                <a16:creationId xmlns:a16="http://schemas.microsoft.com/office/drawing/2014/main" id="{FA18B6F0-F143-D0EC-FE04-12A6EA1F44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8894" y="4444670"/>
            <a:ext cx="5040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</a:rPr>
              <a:t>18</a:t>
            </a:r>
          </a:p>
        </p:txBody>
      </p:sp>
      <p:pic>
        <p:nvPicPr>
          <p:cNvPr id="64" name="图片 15">
            <a:extLst>
              <a:ext uri="{FF2B5EF4-FFF2-40B4-BE49-F238E27FC236}">
                <a16:creationId xmlns:a16="http://schemas.microsoft.com/office/drawing/2014/main" id="{D7190A27-3AF3-40FB-811F-D14B86E2C5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754327" y="1258151"/>
            <a:ext cx="906244" cy="887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" name="AutoShape 27">
            <a:extLst>
              <a:ext uri="{FF2B5EF4-FFF2-40B4-BE49-F238E27FC236}">
                <a16:creationId xmlns:a16="http://schemas.microsoft.com/office/drawing/2014/main" id="{440751E9-AC2A-46CC-B837-4086FC30FE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6035" y="902217"/>
            <a:ext cx="1449784" cy="851297"/>
          </a:xfrm>
          <a:prstGeom prst="wedgeRoundRectCallout">
            <a:avLst>
              <a:gd name="adj1" fmla="val 60646"/>
              <a:gd name="adj2" fmla="val 33594"/>
              <a:gd name="adj3" fmla="val 16667"/>
            </a:avLst>
          </a:prstGeom>
          <a:solidFill>
            <a:schemeClr val="bg1"/>
          </a:solidFill>
          <a:ln w="19050">
            <a:solidFill>
              <a:srgbClr val="7030A0"/>
            </a:solidFill>
            <a:miter lim="800000"/>
          </a:ln>
        </p:spPr>
        <p:txBody>
          <a:bodyPr wrap="square">
            <a:spAutoFit/>
          </a:bodyPr>
          <a:lstStyle/>
          <a:p>
            <a:pPr eaLnBrk="1" latinLnBrk="1" hangingPunct="1">
              <a:defRPr/>
            </a:pPr>
            <a:r>
              <a:rPr lang="zh-CN" altLang="en-US" sz="2200" b="1" dirty="0">
                <a:solidFill>
                  <a:srgbClr val="7030A0"/>
                </a:solidFill>
                <a:latin typeface="+mn-lt"/>
                <a:ea typeface="+mj-ea"/>
                <a:sym typeface="楷体" panose="02010609060101010101" pitchFamily="49" charset="-122"/>
              </a:rPr>
              <a:t>你发现了什么？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9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9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0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9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9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0" grpId="0" animBg="1"/>
      <p:bldP spid="62" grpId="0"/>
      <p:bldP spid="63" grpId="0" animBg="1"/>
      <p:bldP spid="9216" grpId="0" animBg="1"/>
      <p:bldP spid="9217" grpId="0"/>
      <p:bldP spid="9220" grpId="0" animBg="1"/>
      <p:bldP spid="9221" grpId="0" animBg="1"/>
      <p:bldP spid="9222" grpId="0"/>
      <p:bldP spid="9223" grpId="0" animBg="1"/>
      <p:bldP spid="9224" grpId="0" animBg="1"/>
      <p:bldP spid="9225" grpId="0"/>
      <p:bldP spid="9226" grpId="0" animBg="1"/>
      <p:bldP spid="9227" grpId="0" animBg="1"/>
      <p:bldP spid="9228" grpId="0"/>
      <p:bldP spid="9229" grpId="0" animBg="1"/>
      <p:bldP spid="9230" grpId="0" animBg="1"/>
      <p:bldP spid="9231" grpId="0"/>
      <p:bldP spid="9232" grpId="0" animBg="1"/>
      <p:bldP spid="9233" grpId="0" animBg="1"/>
      <p:bldP spid="9234" grpId="0"/>
      <p:bldP spid="9237" grpId="0" animBg="1"/>
      <p:bldP spid="9238" grpId="0" animBg="1"/>
      <p:bldP spid="9239" grpId="0"/>
      <p:bldP spid="9240" grpId="0" animBg="1"/>
      <p:bldP spid="9241" grpId="0" animBg="1"/>
      <p:bldP spid="9242" grpId="0"/>
      <p:bldP spid="6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5" name="TextBox 1">
            <a:extLst>
              <a:ext uri="{FF2B5EF4-FFF2-40B4-BE49-F238E27FC236}">
                <a16:creationId xmlns:a16="http://schemas.microsoft.com/office/drawing/2014/main" id="{2B13D348-FD39-4EF0-A112-E217E4AE7D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44" y="863639"/>
            <a:ext cx="70104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/>
              <a:t>4. </a:t>
            </a:r>
            <a:r>
              <a:rPr lang="zh-CN" altLang="en-US" sz="2800" b="1" dirty="0"/>
              <a:t>在       里填上“＞”“＜”或“</a:t>
            </a:r>
            <a:r>
              <a:rPr lang="en-US" altLang="zh-CN" sz="2800" b="1" dirty="0"/>
              <a:t>=</a:t>
            </a:r>
            <a:r>
              <a:rPr lang="zh-CN" altLang="en-US" sz="2800" b="1" dirty="0"/>
              <a:t>”。</a:t>
            </a: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2E0CE271-09DF-32CB-46A2-6C6806211C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4960" y="411510"/>
            <a:ext cx="29546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【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课本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90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页 练一练 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4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题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】</a:t>
            </a:r>
            <a:endParaRPr lang="zh-CN" altLang="en-US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93D965BE-8625-A955-D028-CB4AADCCFB22}"/>
              </a:ext>
            </a:extLst>
          </p:cNvPr>
          <p:cNvGrpSpPr/>
          <p:nvPr/>
        </p:nvGrpSpPr>
        <p:grpSpPr>
          <a:xfrm>
            <a:off x="850504" y="1976522"/>
            <a:ext cx="2232248" cy="1747356"/>
            <a:chOff x="850504" y="1923678"/>
            <a:chExt cx="2232248" cy="1747356"/>
          </a:xfrm>
        </p:grpSpPr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643D33EA-53F5-38C2-06D8-7CB9CA6796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0504" y="1923678"/>
              <a:ext cx="208054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/>
                <a:t>9 + 5       15</a:t>
              </a:r>
            </a:p>
          </p:txBody>
        </p:sp>
        <p:sp>
          <p:nvSpPr>
            <p:cNvPr id="8" name="TextBox 5">
              <a:extLst>
                <a:ext uri="{FF2B5EF4-FFF2-40B4-BE49-F238E27FC236}">
                  <a16:creationId xmlns:a16="http://schemas.microsoft.com/office/drawing/2014/main" id="{93F0DAAE-41B1-67F1-AE76-807A242E8D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0504" y="3147814"/>
              <a:ext cx="223224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/>
                <a:t>9 + 8       16</a:t>
              </a:r>
            </a:p>
          </p:txBody>
        </p:sp>
        <p:sp>
          <p:nvSpPr>
            <p:cNvPr id="9" name="椭圆 6">
              <a:extLst>
                <a:ext uri="{FF2B5EF4-FFF2-40B4-BE49-F238E27FC236}">
                  <a16:creationId xmlns:a16="http://schemas.microsoft.com/office/drawing/2014/main" id="{59460472-E538-54A5-1024-D5EF35B5B8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3748" y="1948478"/>
              <a:ext cx="468633" cy="473621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50000"/>
                </a:lnSpc>
                <a:buFont typeface="Arial" panose="020B0604020202020204" pitchFamily="34" charset="0"/>
                <a:buNone/>
              </a:pPr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" name="椭圆 6">
              <a:extLst>
                <a:ext uri="{FF2B5EF4-FFF2-40B4-BE49-F238E27FC236}">
                  <a16:creationId xmlns:a16="http://schemas.microsoft.com/office/drawing/2014/main" id="{6EFC87A4-2BBD-0BCA-8C75-3D00E89290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3748" y="3172614"/>
              <a:ext cx="468633" cy="473621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50000"/>
                </a:lnSpc>
                <a:buFont typeface="Arial" panose="020B0604020202020204" pitchFamily="34" charset="0"/>
                <a:buNone/>
              </a:pPr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1" name="椭圆 6">
            <a:extLst>
              <a:ext uri="{FF2B5EF4-FFF2-40B4-BE49-F238E27FC236}">
                <a16:creationId xmlns:a16="http://schemas.microsoft.com/office/drawing/2014/main" id="{947B764F-653F-AECF-BCFD-6852B3E32A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2304" y="882864"/>
            <a:ext cx="468633" cy="473621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3E6CB01A-BC72-78BA-D08A-10DF8DDD2DE6}"/>
              </a:ext>
            </a:extLst>
          </p:cNvPr>
          <p:cNvGrpSpPr/>
          <p:nvPr/>
        </p:nvGrpSpPr>
        <p:grpSpPr>
          <a:xfrm>
            <a:off x="3593704" y="1976522"/>
            <a:ext cx="2232248" cy="1747356"/>
            <a:chOff x="3593704" y="1923678"/>
            <a:chExt cx="2232248" cy="1747356"/>
          </a:xfrm>
        </p:grpSpPr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3D0DD32F-4411-BF40-6B5D-14E42DC43D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93704" y="1923678"/>
              <a:ext cx="208054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/>
                <a:t>9 + 3       12</a:t>
              </a:r>
            </a:p>
          </p:txBody>
        </p:sp>
        <p:sp>
          <p:nvSpPr>
            <p:cNvPr id="13" name="TextBox 5">
              <a:extLst>
                <a:ext uri="{FF2B5EF4-FFF2-40B4-BE49-F238E27FC236}">
                  <a16:creationId xmlns:a16="http://schemas.microsoft.com/office/drawing/2014/main" id="{F69907C9-CAF0-BEEE-0481-FB0CCFE79A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93704" y="3147814"/>
              <a:ext cx="223224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/>
                <a:t>9 + 6       16</a:t>
              </a:r>
            </a:p>
          </p:txBody>
        </p:sp>
        <p:sp>
          <p:nvSpPr>
            <p:cNvPr id="14" name="椭圆 6">
              <a:extLst>
                <a:ext uri="{FF2B5EF4-FFF2-40B4-BE49-F238E27FC236}">
                  <a16:creationId xmlns:a16="http://schemas.microsoft.com/office/drawing/2014/main" id="{5B5493CA-A5C9-52B7-BA9B-0D3EE5208E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6948" y="1948478"/>
              <a:ext cx="468633" cy="473621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50000"/>
                </a:lnSpc>
                <a:buFont typeface="Arial" panose="020B0604020202020204" pitchFamily="34" charset="0"/>
                <a:buNone/>
              </a:pPr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" name="椭圆 6">
              <a:extLst>
                <a:ext uri="{FF2B5EF4-FFF2-40B4-BE49-F238E27FC236}">
                  <a16:creationId xmlns:a16="http://schemas.microsoft.com/office/drawing/2014/main" id="{F8376239-FFE1-DB3F-BD4E-20A78577E6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6948" y="3172614"/>
              <a:ext cx="468633" cy="473621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50000"/>
                </a:lnSpc>
                <a:buFont typeface="Arial" panose="020B0604020202020204" pitchFamily="34" charset="0"/>
                <a:buNone/>
              </a:pPr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C0DC00C2-CB98-62FD-DE0B-586BB21C1026}"/>
              </a:ext>
            </a:extLst>
          </p:cNvPr>
          <p:cNvGrpSpPr/>
          <p:nvPr/>
        </p:nvGrpSpPr>
        <p:grpSpPr>
          <a:xfrm>
            <a:off x="6336904" y="1976522"/>
            <a:ext cx="2232248" cy="1747356"/>
            <a:chOff x="6336904" y="1923678"/>
            <a:chExt cx="2232248" cy="1747356"/>
          </a:xfrm>
        </p:grpSpPr>
        <p:sp>
          <p:nvSpPr>
            <p:cNvPr id="16" name="TextBox 5">
              <a:extLst>
                <a:ext uri="{FF2B5EF4-FFF2-40B4-BE49-F238E27FC236}">
                  <a16:creationId xmlns:a16="http://schemas.microsoft.com/office/drawing/2014/main" id="{666F3607-8907-F2EA-B4BC-ABB1832AB9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36904" y="1923678"/>
              <a:ext cx="208054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/>
                <a:t>9 + 10       20</a:t>
              </a:r>
            </a:p>
          </p:txBody>
        </p:sp>
        <p:sp>
          <p:nvSpPr>
            <p:cNvPr id="17" name="TextBox 5">
              <a:extLst>
                <a:ext uri="{FF2B5EF4-FFF2-40B4-BE49-F238E27FC236}">
                  <a16:creationId xmlns:a16="http://schemas.microsoft.com/office/drawing/2014/main" id="{4325533F-9082-7DB1-83F9-C8F1E3BB00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36904" y="3147814"/>
              <a:ext cx="223224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/>
                <a:t>9 + 9       17</a:t>
              </a:r>
            </a:p>
          </p:txBody>
        </p:sp>
        <p:sp>
          <p:nvSpPr>
            <p:cNvPr id="18" name="椭圆 6">
              <a:extLst>
                <a:ext uri="{FF2B5EF4-FFF2-40B4-BE49-F238E27FC236}">
                  <a16:creationId xmlns:a16="http://schemas.microsoft.com/office/drawing/2014/main" id="{543B0733-0135-6613-14C9-1E25F3DDFB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52320" y="1948478"/>
              <a:ext cx="468633" cy="473621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50000"/>
                </a:lnSpc>
                <a:buFont typeface="Arial" panose="020B0604020202020204" pitchFamily="34" charset="0"/>
                <a:buNone/>
              </a:pPr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" name="椭圆 6">
              <a:extLst>
                <a:ext uri="{FF2B5EF4-FFF2-40B4-BE49-F238E27FC236}">
                  <a16:creationId xmlns:a16="http://schemas.microsoft.com/office/drawing/2014/main" id="{334563B8-8434-D252-F8FD-064CCB786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70148" y="3172614"/>
              <a:ext cx="468633" cy="473621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50000"/>
                </a:lnSpc>
                <a:buFont typeface="Arial" panose="020B0604020202020204" pitchFamily="34" charset="0"/>
                <a:buNone/>
              </a:pPr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8" name="Text Box 20">
            <a:extLst>
              <a:ext uri="{FF2B5EF4-FFF2-40B4-BE49-F238E27FC236}">
                <a16:creationId xmlns:a16="http://schemas.microsoft.com/office/drawing/2014/main" id="{C617E2A5-DF4F-4E44-904F-98142D7630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6785" y="2420890"/>
            <a:ext cx="62830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14</a:t>
            </a:r>
          </a:p>
        </p:txBody>
      </p:sp>
      <p:sp>
        <p:nvSpPr>
          <p:cNvPr id="29" name="Text Box 20">
            <a:extLst>
              <a:ext uri="{FF2B5EF4-FFF2-40B4-BE49-F238E27FC236}">
                <a16:creationId xmlns:a16="http://schemas.microsoft.com/office/drawing/2014/main" id="{35CF4408-50AE-1A58-E4A0-096F77A1C0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6288" y="1994510"/>
            <a:ext cx="609600" cy="5222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sym typeface="+mn-ea"/>
              </a:rPr>
              <a:t>＜</a:t>
            </a:r>
            <a:endParaRPr lang="en-US" altLang="zh-CN" sz="2800" b="1" dirty="0">
              <a:solidFill>
                <a:srgbClr val="FF0000"/>
              </a:solidFill>
              <a:latin typeface="+mn-lt"/>
              <a:sym typeface="+mn-ea"/>
            </a:endParaRPr>
          </a:p>
        </p:txBody>
      </p:sp>
      <p:sp>
        <p:nvSpPr>
          <p:cNvPr id="30" name="Text Box 20">
            <a:extLst>
              <a:ext uri="{FF2B5EF4-FFF2-40B4-BE49-F238E27FC236}">
                <a16:creationId xmlns:a16="http://schemas.microsoft.com/office/drawing/2014/main" id="{7422AE29-F96B-EDDE-58F6-332111CDAE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9984" y="2427924"/>
            <a:ext cx="62830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12</a:t>
            </a:r>
          </a:p>
        </p:txBody>
      </p:sp>
      <p:sp>
        <p:nvSpPr>
          <p:cNvPr id="31" name="Text Box 20">
            <a:extLst>
              <a:ext uri="{FF2B5EF4-FFF2-40B4-BE49-F238E27FC236}">
                <a16:creationId xmlns:a16="http://schemas.microsoft.com/office/drawing/2014/main" id="{824D9545-E351-687D-D65A-438F9ED403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6521" y="1966374"/>
            <a:ext cx="609600" cy="5222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=</a:t>
            </a:r>
          </a:p>
        </p:txBody>
      </p:sp>
      <p:sp>
        <p:nvSpPr>
          <p:cNvPr id="32" name="Text Box 20">
            <a:extLst>
              <a:ext uri="{FF2B5EF4-FFF2-40B4-BE49-F238E27FC236}">
                <a16:creationId xmlns:a16="http://schemas.microsoft.com/office/drawing/2014/main" id="{0C64BCD1-F934-9441-475A-1B311AA1FB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1997" y="2420890"/>
            <a:ext cx="62830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19</a:t>
            </a:r>
          </a:p>
        </p:txBody>
      </p:sp>
      <p:sp>
        <p:nvSpPr>
          <p:cNvPr id="33" name="Text Box 20">
            <a:extLst>
              <a:ext uri="{FF2B5EF4-FFF2-40B4-BE49-F238E27FC236}">
                <a16:creationId xmlns:a16="http://schemas.microsoft.com/office/drawing/2014/main" id="{72BB4D39-57AD-F543-1AC2-2949A156EC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1500" y="1994510"/>
            <a:ext cx="609600" cy="5222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sym typeface="+mn-ea"/>
              </a:rPr>
              <a:t>＜</a:t>
            </a:r>
            <a:endParaRPr lang="en-US" altLang="zh-CN" sz="2800" b="1" dirty="0">
              <a:solidFill>
                <a:srgbClr val="FF0000"/>
              </a:solidFill>
              <a:latin typeface="+mn-lt"/>
              <a:sym typeface="+mn-ea"/>
            </a:endParaRPr>
          </a:p>
        </p:txBody>
      </p:sp>
      <p:sp>
        <p:nvSpPr>
          <p:cNvPr id="34" name="Text Box 20">
            <a:extLst>
              <a:ext uri="{FF2B5EF4-FFF2-40B4-BE49-F238E27FC236}">
                <a16:creationId xmlns:a16="http://schemas.microsoft.com/office/drawing/2014/main" id="{8806DDC7-31AB-EF13-27A4-84D79312EA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649" y="3630712"/>
            <a:ext cx="62830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17</a:t>
            </a:r>
          </a:p>
        </p:txBody>
      </p:sp>
      <p:sp>
        <p:nvSpPr>
          <p:cNvPr id="36" name="Text Box 20">
            <a:extLst>
              <a:ext uri="{FF2B5EF4-FFF2-40B4-BE49-F238E27FC236}">
                <a16:creationId xmlns:a16="http://schemas.microsoft.com/office/drawing/2014/main" id="{E67AD7EA-A3EF-4851-AEDC-D10AFCBBA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7573" y="3211463"/>
            <a:ext cx="609600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sym typeface="+mn-ea"/>
              </a:rPr>
              <a:t>＞</a:t>
            </a:r>
            <a:endParaRPr lang="en-US" altLang="zh-CN" sz="2800" b="1" dirty="0">
              <a:solidFill>
                <a:srgbClr val="FF0000"/>
              </a:solidFill>
              <a:latin typeface="+mn-lt"/>
              <a:sym typeface="+mn-ea"/>
            </a:endParaRPr>
          </a:p>
        </p:txBody>
      </p:sp>
      <p:sp>
        <p:nvSpPr>
          <p:cNvPr id="37" name="Text Box 20">
            <a:extLst>
              <a:ext uri="{FF2B5EF4-FFF2-40B4-BE49-F238E27FC236}">
                <a16:creationId xmlns:a16="http://schemas.microsoft.com/office/drawing/2014/main" id="{0FDCF5F5-AC4E-66F2-DD57-8CA33335D7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2951" y="3630712"/>
            <a:ext cx="62830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15</a:t>
            </a:r>
          </a:p>
        </p:txBody>
      </p:sp>
      <p:sp>
        <p:nvSpPr>
          <p:cNvPr id="39" name="Text Box 20">
            <a:extLst>
              <a:ext uri="{FF2B5EF4-FFF2-40B4-BE49-F238E27FC236}">
                <a16:creationId xmlns:a16="http://schemas.microsoft.com/office/drawing/2014/main" id="{F1B6B9B5-A38E-4FF3-0F71-4E0C5F42AA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5420" y="3211365"/>
            <a:ext cx="609600" cy="5222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sym typeface="+mn-ea"/>
              </a:rPr>
              <a:t>＜</a:t>
            </a:r>
            <a:endParaRPr lang="en-US" altLang="zh-CN" sz="2800" b="1" dirty="0">
              <a:solidFill>
                <a:srgbClr val="FF0000"/>
              </a:solidFill>
              <a:latin typeface="+mn-lt"/>
              <a:sym typeface="+mn-ea"/>
            </a:endParaRPr>
          </a:p>
        </p:txBody>
      </p:sp>
      <p:sp>
        <p:nvSpPr>
          <p:cNvPr id="40" name="Text Box 20">
            <a:extLst>
              <a:ext uri="{FF2B5EF4-FFF2-40B4-BE49-F238E27FC236}">
                <a16:creationId xmlns:a16="http://schemas.microsoft.com/office/drawing/2014/main" id="{64C20843-0BEF-9559-2E71-9FE4248F42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8045" y="3630712"/>
            <a:ext cx="62830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18</a:t>
            </a:r>
          </a:p>
        </p:txBody>
      </p:sp>
      <p:sp>
        <p:nvSpPr>
          <p:cNvPr id="41" name="Text Box 20">
            <a:extLst>
              <a:ext uri="{FF2B5EF4-FFF2-40B4-BE49-F238E27FC236}">
                <a16:creationId xmlns:a16="http://schemas.microsoft.com/office/drawing/2014/main" id="{1795637F-B6BC-AFA0-5779-3FB8F43A16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3973" y="3211463"/>
            <a:ext cx="609600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sym typeface="+mn-ea"/>
              </a:rPr>
              <a:t>＞</a:t>
            </a:r>
            <a:endParaRPr lang="en-US" altLang="zh-CN" sz="2800" b="1" dirty="0">
              <a:solidFill>
                <a:srgbClr val="FF0000"/>
              </a:solidFill>
              <a:latin typeface="+mn-lt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21355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2" grpId="0"/>
      <p:bldP spid="33" grpId="0"/>
      <p:bldP spid="34" grpId="0"/>
      <p:bldP spid="36" grpId="0"/>
      <p:bldP spid="37" grpId="0"/>
      <p:bldP spid="39" grpId="0"/>
      <p:bldP spid="40" grpId="0"/>
      <p:bldP spid="4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">
            <a:extLst>
              <a:ext uri="{FF2B5EF4-FFF2-40B4-BE49-F238E27FC236}">
                <a16:creationId xmlns:a16="http://schemas.microsoft.com/office/drawing/2014/main" id="{0BEE24D6-2E58-0ACD-4CC4-3FD049E5D0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650" y="309563"/>
            <a:ext cx="42418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 dirty="0"/>
              <a:t>三、解决问题，知识应用</a:t>
            </a:r>
          </a:p>
        </p:txBody>
      </p:sp>
      <p:sp>
        <p:nvSpPr>
          <p:cNvPr id="13314" name="矩形 1">
            <a:extLst>
              <a:ext uri="{FF2B5EF4-FFF2-40B4-BE49-F238E27FC236}">
                <a16:creationId xmlns:a16="http://schemas.microsoft.com/office/drawing/2014/main" id="{DB8E64E2-3D9C-44E7-A4BA-085E3A0A0C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980541"/>
            <a:ext cx="8064896" cy="1303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800" b="1" dirty="0"/>
              <a:t>        一个文具盒 </a:t>
            </a:r>
            <a:r>
              <a:rPr lang="en-US" altLang="zh-CN" sz="2800" b="1" dirty="0"/>
              <a:t>9 </a:t>
            </a:r>
            <a:r>
              <a:rPr lang="zh-CN" altLang="en-US" sz="2800" b="1" dirty="0"/>
              <a:t>元，一本笔记本 </a:t>
            </a:r>
            <a:r>
              <a:rPr lang="en-US" altLang="zh-CN" sz="2800" b="1" dirty="0"/>
              <a:t>3 </a:t>
            </a:r>
            <a:r>
              <a:rPr lang="zh-CN" altLang="en-US" sz="2800" b="1" dirty="0"/>
              <a:t>元，一支钢笔 </a:t>
            </a:r>
            <a:r>
              <a:rPr lang="en-US" altLang="zh-CN" sz="2800" b="1" dirty="0"/>
              <a:t>7 </a:t>
            </a:r>
            <a:r>
              <a:rPr lang="zh-CN" altLang="en-US" sz="2800" b="1" dirty="0"/>
              <a:t>元，小明有 </a:t>
            </a:r>
            <a:r>
              <a:rPr lang="en-US" altLang="zh-CN" sz="2800" b="1" dirty="0"/>
              <a:t>15 </a:t>
            </a:r>
            <a:r>
              <a:rPr lang="zh-CN" altLang="en-US" sz="2800" b="1" dirty="0"/>
              <a:t>元钱，可以买哪两种商品？</a:t>
            </a:r>
            <a:endParaRPr lang="en-US" altLang="zh-CN" sz="2800" b="1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0B48F71-B6D3-43CC-B2C6-88F3DE5D9C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" y="2339379"/>
            <a:ext cx="8244780" cy="65722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9+3=12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（元），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12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＜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15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，可以买文具盒和笔记本。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CAAC51B-5AB8-4292-88F9-A63B3D39BA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" y="3063849"/>
            <a:ext cx="7848600" cy="6556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9+7=16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（元），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16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＞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15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，不能买文具盒和钢笔。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924D7DF-9BED-49B4-B4E5-393AD592FF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" y="3786733"/>
            <a:ext cx="7848600" cy="6572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3+7=10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（元），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10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＜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15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，可以买笔记本和钢笔。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4A84A02-6692-4620-B2A1-B31933524F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34736" y="990630"/>
            <a:ext cx="7263512" cy="3702088"/>
          </a:xfrm>
          <a:custGeom>
            <a:avLst/>
            <a:gdLst>
              <a:gd name="connsiteX0" fmla="*/ 0 w 6247153"/>
              <a:gd name="connsiteY0" fmla="*/ 0 h 3514024"/>
              <a:gd name="connsiteX1" fmla="*/ 1108923 w 6247153"/>
              <a:gd name="connsiteY1" fmla="*/ 0 h 3514024"/>
              <a:gd name="connsiteX2" fmla="*/ 1108923 w 6247153"/>
              <a:gd name="connsiteY2" fmla="*/ 362063 h 3514024"/>
              <a:gd name="connsiteX3" fmla="*/ 4922640 w 6247153"/>
              <a:gd name="connsiteY3" fmla="*/ 362063 h 3514024"/>
              <a:gd name="connsiteX4" fmla="*/ 4922640 w 6247153"/>
              <a:gd name="connsiteY4" fmla="*/ 0 h 3514024"/>
              <a:gd name="connsiteX5" fmla="*/ 6247153 w 6247153"/>
              <a:gd name="connsiteY5" fmla="*/ 0 h 3514024"/>
              <a:gd name="connsiteX6" fmla="*/ 6247153 w 6247153"/>
              <a:gd name="connsiteY6" fmla="*/ 3514024 h 3514024"/>
              <a:gd name="connsiteX7" fmla="*/ 0 w 6247153"/>
              <a:gd name="connsiteY7" fmla="*/ 3514024 h 3514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47153" h="3514024">
                <a:moveTo>
                  <a:pt x="0" y="0"/>
                </a:moveTo>
                <a:lnTo>
                  <a:pt x="1108923" y="0"/>
                </a:lnTo>
                <a:lnTo>
                  <a:pt x="1108923" y="362063"/>
                </a:lnTo>
                <a:lnTo>
                  <a:pt x="4922640" y="362063"/>
                </a:lnTo>
                <a:lnTo>
                  <a:pt x="4922640" y="0"/>
                </a:lnTo>
                <a:lnTo>
                  <a:pt x="6247153" y="0"/>
                </a:lnTo>
                <a:lnTo>
                  <a:pt x="6247153" y="3514024"/>
                </a:lnTo>
                <a:lnTo>
                  <a:pt x="0" y="3514024"/>
                </a:lnTo>
                <a:close/>
              </a:path>
            </a:pathLst>
          </a:cu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A7248C70-D8ED-4E03-A135-C7404E2BAC1A}"/>
              </a:ext>
            </a:extLst>
          </p:cNvPr>
          <p:cNvSpPr/>
          <p:nvPr/>
        </p:nvSpPr>
        <p:spPr>
          <a:xfrm>
            <a:off x="1527175" y="1792288"/>
            <a:ext cx="6278563" cy="194945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latin typeface="+mn-lt"/>
                <a:ea typeface="+mj-ea"/>
                <a:sym typeface="+mn-ea"/>
              </a:rPr>
              <a:t>1.</a:t>
            </a:r>
            <a:r>
              <a:rPr lang="zh-CN" altLang="zh-CN" sz="2800" b="1" dirty="0">
                <a:latin typeface="+mn-lt"/>
                <a:ea typeface="+mj-ea"/>
                <a:sym typeface="+mn-ea"/>
              </a:rPr>
              <a:t>说一说本节课的收获。</a:t>
            </a:r>
            <a:endParaRPr lang="en-US" altLang="zh-CN" sz="2800" b="1" dirty="0">
              <a:latin typeface="+mn-lt"/>
              <a:ea typeface="+mj-ea"/>
              <a:sym typeface="+mn-ea"/>
            </a:endParaRPr>
          </a:p>
          <a:p>
            <a:pPr marL="268605" indent="-268605"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latin typeface="+mn-lt"/>
                <a:ea typeface="+mj-ea"/>
                <a:sym typeface="+mn-ea"/>
              </a:rPr>
              <a:t>2.</a:t>
            </a:r>
            <a:r>
              <a:rPr lang="zh-CN" altLang="zh-CN" sz="2800" b="1" dirty="0">
                <a:latin typeface="+mn-lt"/>
                <a:ea typeface="+mj-ea"/>
                <a:sym typeface="+mn-ea"/>
              </a:rPr>
              <a:t>谈谈在解决实际问题</a:t>
            </a:r>
            <a:r>
              <a:rPr lang="zh-CN" altLang="en-US" sz="2800" b="1" dirty="0">
                <a:latin typeface="+mn-lt"/>
                <a:ea typeface="+mj-ea"/>
                <a:sym typeface="+mn-ea"/>
              </a:rPr>
              <a:t>时</a:t>
            </a:r>
            <a:r>
              <a:rPr lang="zh-CN" altLang="zh-CN" sz="2800" b="1" dirty="0">
                <a:latin typeface="+mn-lt"/>
                <a:ea typeface="+mj-ea"/>
                <a:sym typeface="+mn-ea"/>
              </a:rPr>
              <a:t>有哪些需要注意或有困惑的地方。</a:t>
            </a:r>
            <a:endParaRPr lang="zh-CN" altLang="en-US" sz="2800" b="1" dirty="0">
              <a:latin typeface="+mn-lt"/>
              <a:ea typeface="+mj-ea"/>
              <a:sym typeface="+mn-ea"/>
            </a:endParaRPr>
          </a:p>
        </p:txBody>
      </p:sp>
      <p:sp>
        <p:nvSpPr>
          <p:cNvPr id="14340" name="文本框 3">
            <a:extLst>
              <a:ext uri="{FF2B5EF4-FFF2-40B4-BE49-F238E27FC236}">
                <a16:creationId xmlns:a16="http://schemas.microsoft.com/office/drawing/2014/main" id="{1CAC5947-85BC-4983-BAF5-AD60C6ABC7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650" y="309563"/>
            <a:ext cx="23479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/>
              <a:t>四、课堂小结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92AA742-9A28-3373-3DCC-5F195EFDA5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1619623" y="483518"/>
            <a:ext cx="5143500" cy="3888432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BB714B6-C120-CAF9-2C4C-05F0798EEBA7}"/>
              </a:ext>
            </a:extLst>
          </p:cNvPr>
          <p:cNvSpPr txBox="1"/>
          <p:nvPr/>
        </p:nvSpPr>
        <p:spPr>
          <a:xfrm>
            <a:off x="3059832" y="1844628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68513A4-1705-E02F-2B7E-EEAB13571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235" y="1342710"/>
            <a:ext cx="1515919" cy="2769163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04D1C51F-0333-AAD5-1E79-C138D821410C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9601F55E-516E-FD4A-124E-1BE3555D9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56F6CB3-8151-0803-2FB5-3009FBE7CDFC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布置作业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8156525"/>
      </p:ext>
    </p:extLst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2164</TotalTime>
  <Words>355</Words>
  <Application>Microsoft Office PowerPoint</Application>
  <PresentationFormat>全屏显示(16:9)</PresentationFormat>
  <Paragraphs>105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6" baseType="lpstr">
      <vt:lpstr>等线</vt:lpstr>
      <vt:lpstr>黑体</vt:lpstr>
      <vt:lpstr>楷体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nk</cp:lastModifiedBy>
  <cp:revision>297</cp:revision>
  <dcterms:created xsi:type="dcterms:W3CDTF">2015-08-27T07:30:00Z</dcterms:created>
  <dcterms:modified xsi:type="dcterms:W3CDTF">2024-08-26T07:55:30Z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2052-11.1.0.8696</vt:lpwstr>
  </property>
</Properties>
</file>