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352" r:id="rId4"/>
    <p:sldId id="354" r:id="rId5"/>
    <p:sldId id="369" r:id="rId6"/>
    <p:sldId id="356" r:id="rId7"/>
    <p:sldId id="353" r:id="rId8"/>
    <p:sldId id="358" r:id="rId9"/>
    <p:sldId id="359" r:id="rId10"/>
    <p:sldId id="370" r:id="rId11"/>
    <p:sldId id="367" r:id="rId12"/>
    <p:sldId id="523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BBE11"/>
    <a:srgbClr val="C09700"/>
    <a:srgbClr val="FDD955"/>
    <a:srgbClr val="DAAB00"/>
    <a:srgbClr val="FEEBA4"/>
    <a:srgbClr val="CBBCB1"/>
    <a:srgbClr val="262626"/>
    <a:srgbClr val="DED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44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749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525B74D-06E4-42E8-AD19-0E40EAFDFB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20BF317-88D4-474B-B66B-C998135BAF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5E566F-E807-47C3-9CDB-0C60213A0E27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F5ECF50-A3AD-4266-B734-7273355795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10B3AA3-17CA-403D-B714-15236FB03A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033363D-A2AE-4982-AC3F-770AD62B68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B575DF9-6227-4B8F-8325-56439FB4A0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891352A-5921-4C49-A7D8-2DD0CE09E3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21176E2-FB77-4CFD-BABB-E09852206660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730AFB08-4EFB-4FD7-9D6E-4E6F0C692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AD0D3F3D-259F-49E3-8DE3-1BA76B0D9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194EEA-A89E-416C-9653-463C39A7AF1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537A85-59D3-4B7D-AF9C-48368B7E9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499ED0C7-A84A-401B-BF9E-25AB3F2634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85584CC-E717-4B07-A41E-0C9F3D8598E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09F365D9-037D-452C-9C86-AEE9E76792A4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030670A9-7E88-41E8-B243-BF8E5D378DD4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CA837C0-340E-4AB2-9727-6A361BB9E453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3C54E1AE-EA79-4E4C-9D49-528AA038BB1C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EA64DE33-009C-4949-9DCC-BD7F2E461480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A2BF3C6-7A56-4044-91CC-BF92AFCFB0E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A6A72D8D-70EC-42D8-A1A7-D16B27D34C3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81A8C1F-F885-465B-878C-9248E27B6011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66B61CC-25C7-4713-864D-A497EA4AE68E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1CDBA9D-D8E3-48CB-B0CC-1782555A2797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3DA27E9-377A-4964-B6EA-70D42C690683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F1E1F60-D6C3-402D-9494-3B7498B3ED7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7A58473-F6C2-4DBC-AA9E-B701BE5947E3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0423BDF-2457-40DC-96C9-B8255E88024D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67A15647-5668-4A7A-88FA-96D2B9EAF3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6C4BA7ED-31A6-49B2-B282-4A2902A8EA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1769606-0514-4839-99CF-8D04921D29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9761A85-A8F5-4618-ACAE-767E90E7FF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4824F74-ABB9-4ECC-A1DB-5582C4F6F9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83D5300E-D9B1-49E1-A652-598764D407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6D6EE58C-6BF5-41F6-AC1B-B783A0519A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CEB94768-1F12-4B73-8407-A26D8F8C04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30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F22E7DA-81DC-40A6-A9D0-F4550BB4110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104439-4765-440C-A7C9-50040D35F11B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726CFD9E-F710-446F-939D-DDE4766F38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1160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94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9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7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6">
            <a:extLst>
              <a:ext uri="{FF2B5EF4-FFF2-40B4-BE49-F238E27FC236}">
                <a16:creationId xmlns:a16="http://schemas.microsoft.com/office/drawing/2014/main" id="{BC4EF55E-2D45-4654-B60B-C915F3974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7171" name="矩形 2">
            <a:extLst>
              <a:ext uri="{FF2B5EF4-FFF2-40B4-BE49-F238E27FC236}">
                <a16:creationId xmlns:a16="http://schemas.microsoft.com/office/drawing/2014/main" id="{4B7C31EA-8788-4A84-9E46-1A5F528E9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7836" y="2859782"/>
            <a:ext cx="4405313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8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7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6 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加几（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C69D52C0-6636-41D5-8852-D252099F4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>
            <a:extLst>
              <a:ext uri="{FF2B5EF4-FFF2-40B4-BE49-F238E27FC236}">
                <a16:creationId xmlns:a16="http://schemas.microsoft.com/office/drawing/2014/main" id="{D6AF629E-7F16-43B1-965F-BCDE66BE4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87350"/>
            <a:ext cx="37898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一、复习 </a:t>
            </a:r>
            <a:r>
              <a:rPr lang="en-US" altLang="zh-CN" sz="2800" b="1" dirty="0"/>
              <a:t>9 </a:t>
            </a:r>
            <a:r>
              <a:rPr lang="zh-CN" altLang="en-US" sz="2800" b="1" dirty="0"/>
              <a:t>加几的口算</a:t>
            </a:r>
          </a:p>
        </p:txBody>
      </p:sp>
      <p:sp>
        <p:nvSpPr>
          <p:cNvPr id="8195" name="文本框 2">
            <a:extLst>
              <a:ext uri="{FF2B5EF4-FFF2-40B4-BE49-F238E27FC236}">
                <a16:creationId xmlns:a16="http://schemas.microsoft.com/office/drawing/2014/main" id="{CE388505-FE75-44D6-94F2-40AF08D53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203325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口算。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C93AD9-97A0-4F39-B8B7-BF88B6925FBE}"/>
              </a:ext>
            </a:extLst>
          </p:cNvPr>
          <p:cNvSpPr txBox="1"/>
          <p:nvPr/>
        </p:nvSpPr>
        <p:spPr>
          <a:xfrm>
            <a:off x="1331640" y="2211388"/>
            <a:ext cx="12234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 + 5 =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AE3C58-F96B-45BF-B3C7-B375ED55CD42}"/>
              </a:ext>
            </a:extLst>
          </p:cNvPr>
          <p:cNvSpPr txBox="1"/>
          <p:nvPr/>
        </p:nvSpPr>
        <p:spPr>
          <a:xfrm>
            <a:off x="3558902" y="2211388"/>
            <a:ext cx="12234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 + 2 =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8D723C-6F48-4956-9AA6-D7394A440B7C}"/>
              </a:ext>
            </a:extLst>
          </p:cNvPr>
          <p:cNvSpPr txBox="1"/>
          <p:nvPr/>
        </p:nvSpPr>
        <p:spPr>
          <a:xfrm>
            <a:off x="5787752" y="2211388"/>
            <a:ext cx="12234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 + 7 =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C44EF6-240E-40CD-9CD1-92A5F6F11550}"/>
              </a:ext>
            </a:extLst>
          </p:cNvPr>
          <p:cNvSpPr txBox="1"/>
          <p:nvPr/>
        </p:nvSpPr>
        <p:spPr>
          <a:xfrm>
            <a:off x="1331640" y="3416300"/>
            <a:ext cx="12234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 + 4 =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113018-8689-4F7A-BC5F-748D71CA11AF}"/>
              </a:ext>
            </a:extLst>
          </p:cNvPr>
          <p:cNvSpPr txBox="1"/>
          <p:nvPr/>
        </p:nvSpPr>
        <p:spPr>
          <a:xfrm>
            <a:off x="3558902" y="3416300"/>
            <a:ext cx="12234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 + 6 =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6F2607-F491-4CA8-A731-2B9CE6FBF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899" y="2207090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EAE962-B2F0-4011-BA88-B9EA5ACAE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918" y="2211388"/>
            <a:ext cx="665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C1DEA8B-1F44-43B9-A5E6-1DCDCA60D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4421" y="2185988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16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3B2E05-3899-4243-8F31-C45442B9B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149" y="3397934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AD9387E-EB37-4CEF-A663-8D5F21205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0089" y="3416300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7CB9E8-EFFA-D46A-14FF-0B0DC26DF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051" y="1646843"/>
            <a:ext cx="5433846" cy="3193708"/>
          </a:xfrm>
          <a:prstGeom prst="rect">
            <a:avLst/>
          </a:prstGeom>
        </p:spPr>
      </p:pic>
      <p:sp>
        <p:nvSpPr>
          <p:cNvPr id="9219" name="文本框 1">
            <a:extLst>
              <a:ext uri="{FF2B5EF4-FFF2-40B4-BE49-F238E27FC236}">
                <a16:creationId xmlns:a16="http://schemas.microsoft.com/office/drawing/2014/main" id="{437FB050-C173-4861-9E54-96BBA6600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52180"/>
            <a:ext cx="4152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二、创设情境，生成问题</a:t>
            </a:r>
          </a:p>
        </p:txBody>
      </p:sp>
      <p:sp>
        <p:nvSpPr>
          <p:cNvPr id="9225" name="矩形 5">
            <a:extLst>
              <a:ext uri="{FF2B5EF4-FFF2-40B4-BE49-F238E27FC236}">
                <a16:creationId xmlns:a16="http://schemas.microsoft.com/office/drawing/2014/main" id="{F6DC3DDA-A269-44BC-94E5-6652FDC5F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286" y="1050000"/>
            <a:ext cx="34307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latinLnBrk="1"/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一共有多少个学生？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081A985-C2DA-933A-6885-2C8FDB02D003}"/>
              </a:ext>
            </a:extLst>
          </p:cNvPr>
          <p:cNvSpPr/>
          <p:nvPr/>
        </p:nvSpPr>
        <p:spPr>
          <a:xfrm>
            <a:off x="662836" y="987574"/>
            <a:ext cx="648072" cy="648072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0070C0"/>
                </a:solidFill>
              </a:rPr>
              <a:t>2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C3A276D-2DC4-D762-8AAA-184C80B4EE9C}"/>
              </a:ext>
            </a:extLst>
          </p:cNvPr>
          <p:cNvCxnSpPr>
            <a:cxnSpLocks/>
          </p:cNvCxnSpPr>
          <p:nvPr/>
        </p:nvCxnSpPr>
        <p:spPr>
          <a:xfrm flipH="1">
            <a:off x="2666057" y="1842867"/>
            <a:ext cx="1247142" cy="230710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14AF5A9-CE65-D12B-2477-DB23AA9D2225}"/>
              </a:ext>
            </a:extLst>
          </p:cNvPr>
          <p:cNvGrpSpPr/>
          <p:nvPr/>
        </p:nvGrpSpPr>
        <p:grpSpPr>
          <a:xfrm>
            <a:off x="4135895" y="1923678"/>
            <a:ext cx="1974738" cy="461665"/>
            <a:chOff x="4452999" y="2019309"/>
            <a:chExt cx="1974738" cy="461665"/>
          </a:xfrm>
        </p:grpSpPr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16E59DDE-BBE5-0015-AAF7-735C41EBC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999" y="2019309"/>
              <a:ext cx="19747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+mn-lt"/>
                  <a:ea typeface="+mj-ea"/>
                </a:rPr>
                <a:t>前面有       人</a:t>
              </a:r>
              <a:endParaRPr lang="en-US" altLang="zh-CN" sz="2400" b="1" dirty="0">
                <a:latin typeface="+mn-lt"/>
                <a:ea typeface="+mj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DCC7A2A-1E7E-3510-E5B8-2F089EA95547}"/>
                </a:ext>
              </a:extLst>
            </p:cNvPr>
            <p:cNvSpPr/>
            <p:nvPr/>
          </p:nvSpPr>
          <p:spPr>
            <a:xfrm>
              <a:off x="5544244" y="2048474"/>
              <a:ext cx="385804" cy="38580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5F52E2B-241F-76EC-70AF-2ABD62520B23}"/>
              </a:ext>
            </a:extLst>
          </p:cNvPr>
          <p:cNvGrpSpPr/>
          <p:nvPr/>
        </p:nvGrpSpPr>
        <p:grpSpPr>
          <a:xfrm>
            <a:off x="755576" y="3271334"/>
            <a:ext cx="1974738" cy="461665"/>
            <a:chOff x="4452999" y="2019309"/>
            <a:chExt cx="1974738" cy="461665"/>
          </a:xfrm>
        </p:grpSpPr>
        <p:sp>
          <p:nvSpPr>
            <p:cNvPr id="29" name="TextBox 2">
              <a:extLst>
                <a:ext uri="{FF2B5EF4-FFF2-40B4-BE49-F238E27FC236}">
                  <a16:creationId xmlns:a16="http://schemas.microsoft.com/office/drawing/2014/main" id="{5B962233-091C-CA6C-E0F1-3BD9A0786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999" y="2019309"/>
              <a:ext cx="19747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+mn-lt"/>
                  <a:ea typeface="+mj-ea"/>
                </a:rPr>
                <a:t>后面有       人</a:t>
              </a:r>
              <a:endParaRPr lang="en-US" altLang="zh-CN" sz="2400" b="1" dirty="0">
                <a:latin typeface="+mn-lt"/>
                <a:ea typeface="+mj-ea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9EC3CF3-E1E9-792E-53A4-7EB50EF62562}"/>
                </a:ext>
              </a:extLst>
            </p:cNvPr>
            <p:cNvSpPr/>
            <p:nvPr/>
          </p:nvSpPr>
          <p:spPr>
            <a:xfrm>
              <a:off x="5544244" y="2048474"/>
              <a:ext cx="385804" cy="38580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2">
            <a:extLst>
              <a:ext uri="{FF2B5EF4-FFF2-40B4-BE49-F238E27FC236}">
                <a16:creationId xmlns:a16="http://schemas.microsoft.com/office/drawing/2014/main" id="{982955A8-6EB8-C7FD-51D8-061665DEA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9555" y="1912238"/>
            <a:ext cx="3600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57F51680-6135-104C-0A9B-2ED65C44A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896" y="3260392"/>
            <a:ext cx="3600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00F5D7A-C567-93BD-A760-D91C612C7297}"/>
              </a:ext>
            </a:extLst>
          </p:cNvPr>
          <p:cNvGrpSpPr/>
          <p:nvPr/>
        </p:nvGrpSpPr>
        <p:grpSpPr>
          <a:xfrm>
            <a:off x="6619696" y="1791102"/>
            <a:ext cx="1974738" cy="461665"/>
            <a:chOff x="4452999" y="2019309"/>
            <a:chExt cx="1974738" cy="461665"/>
          </a:xfrm>
        </p:grpSpPr>
        <p:sp>
          <p:nvSpPr>
            <p:cNvPr id="34" name="TextBox 2">
              <a:extLst>
                <a:ext uri="{FF2B5EF4-FFF2-40B4-BE49-F238E27FC236}">
                  <a16:creationId xmlns:a16="http://schemas.microsoft.com/office/drawing/2014/main" id="{C6A19BC5-CE15-589B-7156-E9441CBCE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999" y="2019309"/>
              <a:ext cx="19747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+mn-lt"/>
                  <a:ea typeface="+mj-ea"/>
                </a:rPr>
                <a:t>男生有       人</a:t>
              </a:r>
              <a:endParaRPr lang="en-US" altLang="zh-CN" sz="2400" b="1" dirty="0">
                <a:latin typeface="+mn-lt"/>
                <a:ea typeface="+mj-ea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9488754-49C7-7F32-BD8B-9B515C9189C7}"/>
                </a:ext>
              </a:extLst>
            </p:cNvPr>
            <p:cNvSpPr/>
            <p:nvPr/>
          </p:nvSpPr>
          <p:spPr>
            <a:xfrm>
              <a:off x="5544244" y="2048474"/>
              <a:ext cx="385804" cy="38580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EADB406-6E4B-EC2E-F021-B50AF6251D46}"/>
              </a:ext>
            </a:extLst>
          </p:cNvPr>
          <p:cNvGrpSpPr/>
          <p:nvPr/>
        </p:nvGrpSpPr>
        <p:grpSpPr>
          <a:xfrm>
            <a:off x="6629710" y="2517873"/>
            <a:ext cx="1974738" cy="461665"/>
            <a:chOff x="4452999" y="2019309"/>
            <a:chExt cx="1974738" cy="461665"/>
          </a:xfrm>
        </p:grpSpPr>
        <p:sp>
          <p:nvSpPr>
            <p:cNvPr id="37" name="TextBox 2">
              <a:extLst>
                <a:ext uri="{FF2B5EF4-FFF2-40B4-BE49-F238E27FC236}">
                  <a16:creationId xmlns:a16="http://schemas.microsoft.com/office/drawing/2014/main" id="{101F92A0-4586-374C-AC94-409893597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999" y="2019309"/>
              <a:ext cx="19747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+mn-lt"/>
                  <a:ea typeface="+mj-ea"/>
                </a:rPr>
                <a:t>女生有       人</a:t>
              </a:r>
              <a:endParaRPr lang="en-US" altLang="zh-CN" sz="2400" b="1" dirty="0">
                <a:latin typeface="+mn-lt"/>
                <a:ea typeface="+mj-ea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6F30BC5-1959-159D-463E-A0B15F51D33E}"/>
                </a:ext>
              </a:extLst>
            </p:cNvPr>
            <p:cNvSpPr/>
            <p:nvPr/>
          </p:nvSpPr>
          <p:spPr>
            <a:xfrm>
              <a:off x="5544244" y="2048474"/>
              <a:ext cx="385804" cy="38580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2">
            <a:extLst>
              <a:ext uri="{FF2B5EF4-FFF2-40B4-BE49-F238E27FC236}">
                <a16:creationId xmlns:a16="http://schemas.microsoft.com/office/drawing/2014/main" id="{0774BFFC-D7B8-7862-3807-702345F30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6" y="1779662"/>
            <a:ext cx="3600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B1E6EA95-FD26-1973-FAE3-2957FDC4C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370" y="2506433"/>
            <a:ext cx="3600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E00F623-5B72-5D3F-F570-7355E96BCC8E}"/>
              </a:ext>
            </a:extLst>
          </p:cNvPr>
          <p:cNvGrpSpPr/>
          <p:nvPr/>
        </p:nvGrpSpPr>
        <p:grpSpPr>
          <a:xfrm>
            <a:off x="6733649" y="3249752"/>
            <a:ext cx="1654775" cy="522287"/>
            <a:chOff x="917782" y="4011910"/>
            <a:chExt cx="1654775" cy="522287"/>
          </a:xfrm>
        </p:grpSpPr>
        <p:sp>
          <p:nvSpPr>
            <p:cNvPr id="42" name="TextBox 2">
              <a:extLst>
                <a:ext uri="{FF2B5EF4-FFF2-40B4-BE49-F238E27FC236}">
                  <a16:creationId xmlns:a16="http://schemas.microsoft.com/office/drawing/2014/main" id="{21E8330C-A458-3F66-F931-23890C4F8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+ 5 =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4646D08-F5F3-07A5-81BE-2E8C6BD49ED3}"/>
                </a:ext>
              </a:extLst>
            </p:cNvPr>
            <p:cNvSpPr/>
            <p:nvPr/>
          </p:nvSpPr>
          <p:spPr>
            <a:xfrm>
              <a:off x="2125579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C06B868-0BB9-4EEC-9410-3D5958C4A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7" b="-443"/>
          <a:stretch/>
        </p:blipFill>
        <p:spPr bwMode="auto">
          <a:xfrm flipH="1">
            <a:off x="7668344" y="2671090"/>
            <a:ext cx="770078" cy="161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E61BC258-CAEB-4F3A-B719-6F1F72C69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443" y="1915245"/>
            <a:ext cx="4709838" cy="522287"/>
          </a:xfrm>
          <a:prstGeom prst="wedgeRoundRectCallout">
            <a:avLst>
              <a:gd name="adj1" fmla="val -57480"/>
              <a:gd name="adj2" fmla="val 18516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你打算用什么方法计算 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8 + 5 =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4489D46E-95AF-4A5A-A1D5-A040C368C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2977730"/>
            <a:ext cx="5904656" cy="558006"/>
          </a:xfrm>
          <a:prstGeom prst="wedgeRoundRectCallout">
            <a:avLst>
              <a:gd name="adj1" fmla="val 54527"/>
              <a:gd name="adj2" fmla="val 20598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如果有困难，可以借助学具来摆一摆哦！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7B91C1D-5B8E-B056-4C89-70738E6A0C01}"/>
              </a:ext>
            </a:extLst>
          </p:cNvPr>
          <p:cNvGrpSpPr/>
          <p:nvPr/>
        </p:nvGrpSpPr>
        <p:grpSpPr>
          <a:xfrm>
            <a:off x="4636244" y="3723878"/>
            <a:ext cx="1231900" cy="1066800"/>
            <a:chOff x="3700140" y="3723878"/>
            <a:chExt cx="1231900" cy="1066800"/>
          </a:xfrm>
        </p:grpSpPr>
        <p:sp>
          <p:nvSpPr>
            <p:cNvPr id="10" name="椭圆 6">
              <a:extLst>
                <a:ext uri="{FF2B5EF4-FFF2-40B4-BE49-F238E27FC236}">
                  <a16:creationId xmlns:a16="http://schemas.microsoft.com/office/drawing/2014/main" id="{247AC3A0-28B6-4E55-ADA2-5C8FCF65C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140" y="3846934"/>
              <a:ext cx="381000" cy="381000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1" name="椭圆 16">
              <a:extLst>
                <a:ext uri="{FF2B5EF4-FFF2-40B4-BE49-F238E27FC236}">
                  <a16:creationId xmlns:a16="http://schemas.microsoft.com/office/drawing/2014/main" id="{EA1E8F85-8346-40AB-B8A3-00A021E8F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140" y="4322306"/>
              <a:ext cx="381000" cy="379413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C7620098-EAA8-46A2-AA7D-A303171A6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378" y="3723878"/>
              <a:ext cx="127000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1F00F0B7-5132-45C3-A02E-EE09A9AC25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7103" y="3793728"/>
              <a:ext cx="134937" cy="920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6" name="文本框 13">
            <a:extLst>
              <a:ext uri="{FF2B5EF4-FFF2-40B4-BE49-F238E27FC236}">
                <a16:creationId xmlns:a16="http://schemas.microsoft.com/office/drawing/2014/main" id="{59EA5220-64C8-434D-8C80-1B7EC4611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87350"/>
            <a:ext cx="48485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三、探究 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7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6 </a:t>
            </a:r>
            <a:r>
              <a:rPr lang="zh-CN" altLang="en-US" sz="2800" b="1" dirty="0"/>
              <a:t>加几的算法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8109406-9A38-6956-DC8B-54B587396419}"/>
              </a:ext>
            </a:extLst>
          </p:cNvPr>
          <p:cNvGrpSpPr/>
          <p:nvPr/>
        </p:nvGrpSpPr>
        <p:grpSpPr>
          <a:xfrm>
            <a:off x="3744613" y="1095012"/>
            <a:ext cx="1835499" cy="522287"/>
            <a:chOff x="917782" y="4011910"/>
            <a:chExt cx="1835499" cy="52228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877076-72AC-36F5-5853-9E0CD39260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 +  5 =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EB9F2EB-6F11-06A0-0DC7-6A36736C24EE}"/>
                </a:ext>
              </a:extLst>
            </p:cNvPr>
            <p:cNvSpPr/>
            <p:nvPr/>
          </p:nvSpPr>
          <p:spPr>
            <a:xfrm>
              <a:off x="2306303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0F377B53-DFDA-F921-2293-ABBA2F914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19" y="1487689"/>
            <a:ext cx="1040701" cy="1377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>
            <a:extLst>
              <a:ext uri="{FF2B5EF4-FFF2-40B4-BE49-F238E27FC236}">
                <a16:creationId xmlns:a16="http://schemas.microsoft.com/office/drawing/2014/main" id="{35690AE0-8311-D7C1-6929-EA0ACA8DE68B}"/>
              </a:ext>
            </a:extLst>
          </p:cNvPr>
          <p:cNvGrpSpPr/>
          <p:nvPr/>
        </p:nvGrpSpPr>
        <p:grpSpPr>
          <a:xfrm>
            <a:off x="971600" y="375506"/>
            <a:ext cx="3627548" cy="4392488"/>
            <a:chOff x="1253941" y="375506"/>
            <a:chExt cx="3627548" cy="439248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68C7AE33-C5F5-9B3C-0BF9-0CEDFDE4E267}"/>
                </a:ext>
              </a:extLst>
            </p:cNvPr>
            <p:cNvSpPr/>
            <p:nvPr/>
          </p:nvSpPr>
          <p:spPr bwMode="auto">
            <a:xfrm>
              <a:off x="1269603" y="375506"/>
              <a:ext cx="3590429" cy="4392488"/>
            </a:xfrm>
            <a:prstGeom prst="rect">
              <a:avLst/>
            </a:prstGeom>
            <a:noFill/>
            <a:ln w="19050" cap="flat" cmpd="sng" algn="ctr">
              <a:solidFill>
                <a:schemeClr val="accent5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92A1BEBD-E06B-15E5-C72C-D761B5DBA3D6}"/>
                </a:ext>
              </a:extLst>
            </p:cNvPr>
            <p:cNvCxnSpPr>
              <a:cxnSpLocks/>
            </p:cNvCxnSpPr>
            <p:nvPr/>
          </p:nvCxnSpPr>
          <p:spPr>
            <a:xfrm>
              <a:off x="1253941" y="2571750"/>
              <a:ext cx="362754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CC95FA70-222C-F6DE-FF37-B6B9B7D60A29}"/>
              </a:ext>
            </a:extLst>
          </p:cNvPr>
          <p:cNvGrpSpPr>
            <a:grpSpLocks/>
          </p:cNvGrpSpPr>
          <p:nvPr/>
        </p:nvGrpSpPr>
        <p:grpSpPr bwMode="auto">
          <a:xfrm>
            <a:off x="1465621" y="750664"/>
            <a:ext cx="1530350" cy="842963"/>
            <a:chOff x="769685" y="1720445"/>
            <a:chExt cx="1531289" cy="843518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3DE91B4-15F9-6A5F-9601-CD807D94C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268" y="172686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5801597-1AA4-A79F-EF49-EB5642930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354" y="172400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C6B95FB-5FAC-0435-711B-2B0598A32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882" y="172400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6ABD807-B872-42CD-17E2-AA261AA78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012" y="1720445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3961A6C-D0BC-0DE2-5789-2EA6E8115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85" y="2265000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8BDDCE3-F31E-839D-B159-D9ABA498B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486" y="225841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411DA0D-840E-A128-5C9C-CDB206675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882" y="225841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0A713F4-ADEE-4B52-6D13-DB999AA0D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012" y="225555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DC630E9-BD19-2D36-20B0-5628190C3B37}"/>
              </a:ext>
            </a:extLst>
          </p:cNvPr>
          <p:cNvGrpSpPr>
            <a:grpSpLocks/>
          </p:cNvGrpSpPr>
          <p:nvPr/>
        </p:nvGrpSpPr>
        <p:grpSpPr bwMode="auto">
          <a:xfrm>
            <a:off x="3116621" y="739552"/>
            <a:ext cx="1104900" cy="865187"/>
            <a:chOff x="2420424" y="1709108"/>
            <a:chExt cx="1105548" cy="865566"/>
          </a:xfrm>
        </p:grpSpPr>
        <p:sp>
          <p:nvSpPr>
            <p:cNvPr id="12" name="椭圆 12">
              <a:extLst>
                <a:ext uri="{FF2B5EF4-FFF2-40B4-BE49-F238E27FC236}">
                  <a16:creationId xmlns:a16="http://schemas.microsoft.com/office/drawing/2014/main" id="{43ACC8F2-9527-5783-C60F-FF8D2BC85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140" y="171196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3" name="椭圆 13">
              <a:extLst>
                <a:ext uri="{FF2B5EF4-FFF2-40B4-BE49-F238E27FC236}">
                  <a16:creationId xmlns:a16="http://schemas.microsoft.com/office/drawing/2014/main" id="{2526B471-03F0-16D3-1A7B-B538E92F8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318" y="170910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4" name="椭圆 14">
              <a:extLst>
                <a:ext uri="{FF2B5EF4-FFF2-40B4-BE49-F238E27FC236}">
                  <a16:creationId xmlns:a16="http://schemas.microsoft.com/office/drawing/2014/main" id="{60DE9CB2-5804-74FE-26F2-33F039640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941" y="170910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5" name="椭圆 16">
              <a:extLst>
                <a:ext uri="{FF2B5EF4-FFF2-40B4-BE49-F238E27FC236}">
                  <a16:creationId xmlns:a16="http://schemas.microsoft.com/office/drawing/2014/main" id="{F1DB1C24-3CAA-EC22-E011-02A4F7024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424" y="2275774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6" name="椭圆 17">
              <a:extLst>
                <a:ext uri="{FF2B5EF4-FFF2-40B4-BE49-F238E27FC236}">
                  <a16:creationId xmlns:a16="http://schemas.microsoft.com/office/drawing/2014/main" id="{2444418C-9424-5C96-D374-346A941B7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318" y="2269193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17" name="圆角矩形 20">
            <a:extLst>
              <a:ext uri="{FF2B5EF4-FFF2-40B4-BE49-F238E27FC236}">
                <a16:creationId xmlns:a16="http://schemas.microsoft.com/office/drawing/2014/main" id="{43A0ED1E-2CD0-981F-2004-76D5141AD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558" y="691927"/>
            <a:ext cx="2127250" cy="985837"/>
          </a:xfrm>
          <a:prstGeom prst="roundRect">
            <a:avLst>
              <a:gd name="adj" fmla="val 8468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691D52FB-7570-6B29-9925-DECEE255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787" y="2899744"/>
            <a:ext cx="130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F7D6250A-4B1D-63C6-41FB-8E9E7613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000" y="2899744"/>
            <a:ext cx="130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017A3752-7AB6-720D-D355-79A224962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800" y="2899744"/>
            <a:ext cx="128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F11C571D-72E5-AE87-77CE-CF03BC8026EB}"/>
              </a:ext>
            </a:extLst>
          </p:cNvPr>
          <p:cNvGrpSpPr>
            <a:grpSpLocks/>
          </p:cNvGrpSpPr>
          <p:nvPr/>
        </p:nvGrpSpPr>
        <p:grpSpPr bwMode="auto">
          <a:xfrm>
            <a:off x="1904012" y="2899744"/>
            <a:ext cx="835025" cy="1079500"/>
            <a:chOff x="4343654" y="1609108"/>
            <a:chExt cx="835266" cy="1080341"/>
          </a:xfrm>
        </p:grpSpPr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2E782501-29B7-C66E-D4CA-E92A3CAC19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654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7348DD56-EC4E-0B19-7090-8F14D493C3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059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5">
              <a:extLst>
                <a:ext uri="{FF2B5EF4-FFF2-40B4-BE49-F238E27FC236}">
                  <a16:creationId xmlns:a16="http://schemas.microsoft.com/office/drawing/2014/main" id="{0C92007C-D1A4-AD00-FE11-285A808B4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857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1DE990CB-5EAA-0E24-C50F-F5AB7C420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2656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5">
              <a:extLst>
                <a:ext uri="{FF2B5EF4-FFF2-40B4-BE49-F238E27FC236}">
                  <a16:creationId xmlns:a16="http://schemas.microsoft.com/office/drawing/2014/main" id="{875ED686-F237-CD0D-7F29-0BF40F801A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453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">
            <a:extLst>
              <a:ext uri="{FF2B5EF4-FFF2-40B4-BE49-F238E27FC236}">
                <a16:creationId xmlns:a16="http://schemas.microsoft.com/office/drawing/2014/main" id="{93D0E977-4E77-96FF-47EA-BF3836D42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175" y="2950080"/>
            <a:ext cx="1397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F30C9A58-3DD5-7DC2-C8CE-B3CB352C4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187" y="2950080"/>
            <a:ext cx="1397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97CFE6F4-8E82-BEFE-8991-F2E567171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387" y="2950080"/>
            <a:ext cx="1412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左大括号 32">
            <a:extLst>
              <a:ext uri="{FF2B5EF4-FFF2-40B4-BE49-F238E27FC236}">
                <a16:creationId xmlns:a16="http://schemas.microsoft.com/office/drawing/2014/main" id="{E3BCB9C3-33DB-AB41-209D-7246E3D788AD}"/>
              </a:ext>
            </a:extLst>
          </p:cNvPr>
          <p:cNvSpPr>
            <a:spLocks/>
          </p:cNvSpPr>
          <p:nvPr/>
        </p:nvSpPr>
        <p:spPr bwMode="auto">
          <a:xfrm rot="-5400000">
            <a:off x="2132722" y="3156126"/>
            <a:ext cx="223837" cy="1778000"/>
          </a:xfrm>
          <a:prstGeom prst="leftBrace">
            <a:avLst>
              <a:gd name="adj1" fmla="val 27018"/>
              <a:gd name="adj2" fmla="val 5087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6B2027EA-F379-7300-3B2F-9E67B855B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1297" y="4097403"/>
            <a:ext cx="777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 dirty="0"/>
              <a:t>10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28D33938-9CAB-EEA7-72BA-BAD4FDE41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4069267"/>
            <a:ext cx="49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/>
              <a:t>3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8ADDCCCD-A61F-DAE0-76F0-D0480A793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323" y="1903189"/>
            <a:ext cx="33162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+mn-lt"/>
                <a:ea typeface="+mj-ea"/>
              </a:rPr>
              <a:t>圈出 </a:t>
            </a:r>
            <a:r>
              <a:rPr lang="en-US" altLang="zh-CN" sz="2400" b="1" dirty="0">
                <a:latin typeface="+mn-lt"/>
                <a:ea typeface="+mj-ea"/>
              </a:rPr>
              <a:t>10 </a:t>
            </a:r>
            <a:r>
              <a:rPr lang="zh-CN" altLang="en-US" sz="2400" b="1" dirty="0">
                <a:latin typeface="+mn-lt"/>
                <a:ea typeface="+mj-ea"/>
              </a:rPr>
              <a:t>个，还剩 </a:t>
            </a:r>
            <a:r>
              <a:rPr lang="en-US" altLang="zh-CN" sz="2400" b="1" dirty="0">
                <a:latin typeface="+mn-lt"/>
                <a:ea typeface="+mj-ea"/>
              </a:rPr>
              <a:t>3 </a:t>
            </a:r>
            <a:r>
              <a:rPr lang="zh-CN" altLang="en-US" sz="2400" b="1" dirty="0">
                <a:latin typeface="+mn-lt"/>
                <a:ea typeface="+mj-ea"/>
              </a:rPr>
              <a:t>个</a:t>
            </a:r>
            <a:endParaRPr lang="en-US" altLang="zh-CN" sz="2400" b="1" dirty="0">
              <a:latin typeface="+mn-lt"/>
              <a:ea typeface="+mj-ea"/>
            </a:endParaRP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5F3EF645-E248-B8DF-53BA-0E167D8A56A4}"/>
              </a:ext>
            </a:extLst>
          </p:cNvPr>
          <p:cNvGrpSpPr/>
          <p:nvPr/>
        </p:nvGrpSpPr>
        <p:grpSpPr>
          <a:xfrm>
            <a:off x="3222431" y="2945906"/>
            <a:ext cx="317500" cy="963612"/>
            <a:chOff x="3237512" y="2959605"/>
            <a:chExt cx="317500" cy="963612"/>
          </a:xfrm>
        </p:grpSpPr>
        <p:pic>
          <p:nvPicPr>
            <p:cNvPr id="47" name="Picture 2">
              <a:extLst>
                <a:ext uri="{FF2B5EF4-FFF2-40B4-BE49-F238E27FC236}">
                  <a16:creationId xmlns:a16="http://schemas.microsoft.com/office/drawing/2014/main" id="{EF58F9FF-9278-ACEA-1C69-330870D18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312" y="2959605"/>
              <a:ext cx="139700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">
              <a:extLst>
                <a:ext uri="{FF2B5EF4-FFF2-40B4-BE49-F238E27FC236}">
                  <a16:creationId xmlns:a16="http://schemas.microsoft.com/office/drawing/2014/main" id="{892E7037-CE81-44F3-B694-048230C06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7512" y="2959605"/>
              <a:ext cx="141288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2DDC84C-C828-FF2D-F265-8BBF21FA8B00}"/>
              </a:ext>
            </a:extLst>
          </p:cNvPr>
          <p:cNvGrpSpPr/>
          <p:nvPr/>
        </p:nvGrpSpPr>
        <p:grpSpPr>
          <a:xfrm>
            <a:off x="5657811" y="1305970"/>
            <a:ext cx="1835499" cy="522287"/>
            <a:chOff x="917782" y="4011910"/>
            <a:chExt cx="1835499" cy="522287"/>
          </a:xfrm>
        </p:grpSpPr>
        <p:sp>
          <p:nvSpPr>
            <p:cNvPr id="66" name="TextBox 2">
              <a:extLst>
                <a:ext uri="{FF2B5EF4-FFF2-40B4-BE49-F238E27FC236}">
                  <a16:creationId xmlns:a16="http://schemas.microsoft.com/office/drawing/2014/main" id="{81C475CA-FD68-4E23-A7BD-30EB2C079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 +  5 =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A395A393-A148-49D9-9887-B7A7A7AEF91F}"/>
                </a:ext>
              </a:extLst>
            </p:cNvPr>
            <p:cNvSpPr/>
            <p:nvPr/>
          </p:nvSpPr>
          <p:spPr>
            <a:xfrm>
              <a:off x="2306303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7E6C3488-63C7-9F29-49E4-C84663F420B9}"/>
              </a:ext>
            </a:extLst>
          </p:cNvPr>
          <p:cNvGrpSpPr/>
          <p:nvPr/>
        </p:nvGrpSpPr>
        <p:grpSpPr>
          <a:xfrm>
            <a:off x="6127692" y="1762760"/>
            <a:ext cx="906459" cy="840220"/>
            <a:chOff x="6158172" y="2529840"/>
            <a:chExt cx="906459" cy="840220"/>
          </a:xfrm>
        </p:grpSpPr>
        <p:sp>
          <p:nvSpPr>
            <p:cNvPr id="73" name="矩形 1">
              <a:extLst>
                <a:ext uri="{FF2B5EF4-FFF2-40B4-BE49-F238E27FC236}">
                  <a16:creationId xmlns:a16="http://schemas.microsoft.com/office/drawing/2014/main" id="{44342FFF-9F39-B8E0-7C9A-A56B6E08B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8172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矩形 80">
              <a:extLst>
                <a:ext uri="{FF2B5EF4-FFF2-40B4-BE49-F238E27FC236}">
                  <a16:creationId xmlns:a16="http://schemas.microsoft.com/office/drawing/2014/main" id="{5189A653-85FA-5F2C-45C0-BCE93CCAF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545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277AC24D-89E0-E6C3-2A85-C43076EB73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135" y="2529840"/>
              <a:ext cx="273025" cy="45816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6EF7DD4D-49EF-352C-52EB-0837D423DAA0}"/>
                </a:ext>
              </a:extLst>
            </p:cNvPr>
            <p:cNvCxnSpPr>
              <a:cxnSpLocks/>
            </p:cNvCxnSpPr>
            <p:nvPr/>
          </p:nvCxnSpPr>
          <p:spPr>
            <a:xfrm>
              <a:off x="6606540" y="2534920"/>
              <a:ext cx="287020" cy="45308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 Box 20">
            <a:extLst>
              <a:ext uri="{FF2B5EF4-FFF2-40B4-BE49-F238E27FC236}">
                <a16:creationId xmlns:a16="http://schemas.microsoft.com/office/drawing/2014/main" id="{EC49F357-38ED-1468-C5C6-8E6980E0A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619" y="2142072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</a:t>
            </a:r>
          </a:p>
        </p:txBody>
      </p:sp>
      <p:sp>
        <p:nvSpPr>
          <p:cNvPr id="85" name="Text Box 20">
            <a:extLst>
              <a:ext uri="{FF2B5EF4-FFF2-40B4-BE49-F238E27FC236}">
                <a16:creationId xmlns:a16="http://schemas.microsoft.com/office/drawing/2014/main" id="{761C3F19-4249-A0AA-C557-CE832D0AB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158" y="2142072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3</a:t>
            </a:r>
          </a:p>
        </p:txBody>
      </p:sp>
      <p:sp>
        <p:nvSpPr>
          <p:cNvPr id="86" name="任意多边形: 形状 85">
            <a:extLst>
              <a:ext uri="{FF2B5EF4-FFF2-40B4-BE49-F238E27FC236}">
                <a16:creationId xmlns:a16="http://schemas.microsoft.com/office/drawing/2014/main" id="{6C450A0C-3FF4-40A0-9C93-0067B726EC74}"/>
              </a:ext>
            </a:extLst>
          </p:cNvPr>
          <p:cNvSpPr/>
          <p:nvPr/>
        </p:nvSpPr>
        <p:spPr>
          <a:xfrm>
            <a:off x="5831058" y="1744394"/>
            <a:ext cx="513471" cy="1174652"/>
          </a:xfrm>
          <a:custGeom>
            <a:avLst/>
            <a:gdLst>
              <a:gd name="connsiteX0" fmla="*/ 0 w 513471"/>
              <a:gd name="connsiteY0" fmla="*/ 0 h 1174652"/>
              <a:gd name="connsiteX1" fmla="*/ 0 w 513471"/>
              <a:gd name="connsiteY1" fmla="*/ 1174652 h 1174652"/>
              <a:gd name="connsiteX2" fmla="*/ 112542 w 513471"/>
              <a:gd name="connsiteY2" fmla="*/ 1174652 h 1174652"/>
              <a:gd name="connsiteX3" fmla="*/ 513471 w 513471"/>
              <a:gd name="connsiteY3" fmla="*/ 1174652 h 1174652"/>
              <a:gd name="connsiteX4" fmla="*/ 513471 w 513471"/>
              <a:gd name="connsiteY4" fmla="*/ 872197 h 117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471" h="1174652">
                <a:moveTo>
                  <a:pt x="0" y="0"/>
                </a:moveTo>
                <a:lnTo>
                  <a:pt x="0" y="1174652"/>
                </a:lnTo>
                <a:lnTo>
                  <a:pt x="112542" y="1174652"/>
                </a:lnTo>
                <a:lnTo>
                  <a:pt x="513471" y="1174652"/>
                </a:lnTo>
                <a:lnTo>
                  <a:pt x="513471" y="872197"/>
                </a:lnTo>
              </a:path>
            </a:pathLst>
          </a:cu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 Box 20">
            <a:extLst>
              <a:ext uri="{FF2B5EF4-FFF2-40B4-BE49-F238E27FC236}">
                <a16:creationId xmlns:a16="http://schemas.microsoft.com/office/drawing/2014/main" id="{EE17559B-E410-3DED-364F-A65CEA18E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470" y="2883996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89" name="Text Box 20">
            <a:extLst>
              <a:ext uri="{FF2B5EF4-FFF2-40B4-BE49-F238E27FC236}">
                <a16:creationId xmlns:a16="http://schemas.microsoft.com/office/drawing/2014/main" id="{5BA24FFC-923D-80D4-8E91-45F0E4499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155" y="1308415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90" name="TextBox 3">
            <a:extLst>
              <a:ext uri="{FF2B5EF4-FFF2-40B4-BE49-F238E27FC236}">
                <a16:creationId xmlns:a16="http://schemas.microsoft.com/office/drawing/2014/main" id="{A0B6445E-2DE9-479A-A8EF-BFFB5D4AF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481" y="3658719"/>
            <a:ext cx="1617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</a:rPr>
              <a:t>凑十法</a:t>
            </a:r>
            <a:endParaRPr lang="en-US" altLang="zh-CN" sz="3200" b="1"/>
          </a:p>
        </p:txBody>
      </p:sp>
    </p:spTree>
    <p:extLst>
      <p:ext uri="{BB962C8B-B14F-4D97-AF65-F5344CB8AC3E}">
        <p14:creationId xmlns:p14="http://schemas.microsoft.com/office/powerpoint/2010/main" val="199484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97531E-6 L -0.04514 1.9753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  <p:bldP spid="34" grpId="0"/>
      <p:bldP spid="35" grpId="0"/>
      <p:bldP spid="36" grpId="0"/>
      <p:bldP spid="84" grpId="0"/>
      <p:bldP spid="85" grpId="0"/>
      <p:bldP spid="86" grpId="0" animBg="1"/>
      <p:bldP spid="88" grpId="0"/>
      <p:bldP spid="89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5DAC58A6-3005-19D3-B903-55A74722230D}"/>
              </a:ext>
            </a:extLst>
          </p:cNvPr>
          <p:cNvGrpSpPr/>
          <p:nvPr/>
        </p:nvGrpSpPr>
        <p:grpSpPr>
          <a:xfrm>
            <a:off x="971600" y="375506"/>
            <a:ext cx="3627548" cy="4392488"/>
            <a:chOff x="1253941" y="375506"/>
            <a:chExt cx="3627548" cy="439248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36E0183-B3BF-74F1-EC83-17D6EDF88C67}"/>
                </a:ext>
              </a:extLst>
            </p:cNvPr>
            <p:cNvSpPr/>
            <p:nvPr/>
          </p:nvSpPr>
          <p:spPr bwMode="auto">
            <a:xfrm>
              <a:off x="1269603" y="375506"/>
              <a:ext cx="3590429" cy="4392488"/>
            </a:xfrm>
            <a:prstGeom prst="rect">
              <a:avLst/>
            </a:prstGeom>
            <a:noFill/>
            <a:ln w="19050" cap="flat" cmpd="sng" algn="ctr">
              <a:solidFill>
                <a:schemeClr val="accent5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9D24E2D-3EE1-1042-6458-90E23356C0C6}"/>
                </a:ext>
              </a:extLst>
            </p:cNvPr>
            <p:cNvCxnSpPr>
              <a:cxnSpLocks/>
            </p:cNvCxnSpPr>
            <p:nvPr/>
          </p:nvCxnSpPr>
          <p:spPr>
            <a:xfrm>
              <a:off x="1253941" y="2571750"/>
              <a:ext cx="362754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592D001-9E35-8930-C84D-FC17790DA974}"/>
              </a:ext>
            </a:extLst>
          </p:cNvPr>
          <p:cNvGrpSpPr>
            <a:grpSpLocks/>
          </p:cNvGrpSpPr>
          <p:nvPr/>
        </p:nvGrpSpPr>
        <p:grpSpPr bwMode="auto">
          <a:xfrm>
            <a:off x="1465621" y="750664"/>
            <a:ext cx="1530350" cy="842963"/>
            <a:chOff x="769685" y="1720445"/>
            <a:chExt cx="1531289" cy="843518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BD5B56C-71A8-C543-FC3A-A39C79DC8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268" y="172686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497D93B-A244-F8C8-E32F-7D795858E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354" y="172400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8AAAAF44-00E2-16FE-E45D-AD53FFCD3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882" y="172400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2725E89-A5F2-F59E-2503-094E152FE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012" y="1720445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FFEB7D73-AA4E-512B-7965-F4C676102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85" y="2265000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1A17829-415C-828E-051E-FCE99E633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486" y="225841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94709A1-C991-F623-78F7-46DA9CC1B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882" y="2258418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73DC5E1-A796-05A0-F1C9-F3325C5F1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012" y="2255557"/>
              <a:ext cx="298962" cy="298963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03289FD-1EBD-12F2-33C1-4BE62315C208}"/>
              </a:ext>
            </a:extLst>
          </p:cNvPr>
          <p:cNvGrpSpPr>
            <a:grpSpLocks/>
          </p:cNvGrpSpPr>
          <p:nvPr/>
        </p:nvGrpSpPr>
        <p:grpSpPr bwMode="auto">
          <a:xfrm>
            <a:off x="3116621" y="739552"/>
            <a:ext cx="1104900" cy="865187"/>
            <a:chOff x="2420424" y="1709108"/>
            <a:chExt cx="1105548" cy="865566"/>
          </a:xfrm>
        </p:grpSpPr>
        <p:sp>
          <p:nvSpPr>
            <p:cNvPr id="28" name="椭圆 12">
              <a:extLst>
                <a:ext uri="{FF2B5EF4-FFF2-40B4-BE49-F238E27FC236}">
                  <a16:creationId xmlns:a16="http://schemas.microsoft.com/office/drawing/2014/main" id="{D6F0C37A-FD77-4C05-76C6-877A1D5A9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140" y="171196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29" name="椭圆 13">
              <a:extLst>
                <a:ext uri="{FF2B5EF4-FFF2-40B4-BE49-F238E27FC236}">
                  <a16:creationId xmlns:a16="http://schemas.microsoft.com/office/drawing/2014/main" id="{C49B9CEC-5D3F-D13A-89FF-8C63E802C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318" y="170910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4" name="椭圆 14">
              <a:extLst>
                <a:ext uri="{FF2B5EF4-FFF2-40B4-BE49-F238E27FC236}">
                  <a16:creationId xmlns:a16="http://schemas.microsoft.com/office/drawing/2014/main" id="{200BFB36-FA87-181B-3F4D-5B6202E23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941" y="1709108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5" name="椭圆 16">
              <a:extLst>
                <a:ext uri="{FF2B5EF4-FFF2-40B4-BE49-F238E27FC236}">
                  <a16:creationId xmlns:a16="http://schemas.microsoft.com/office/drawing/2014/main" id="{46196B64-BF1F-06C8-2A76-F9BC9494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424" y="2275774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2" name="椭圆 17">
              <a:extLst>
                <a:ext uri="{FF2B5EF4-FFF2-40B4-BE49-F238E27FC236}">
                  <a16:creationId xmlns:a16="http://schemas.microsoft.com/office/drawing/2014/main" id="{A606AD16-5170-A6FC-4F45-53E51CEE6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318" y="2269193"/>
              <a:ext cx="299031" cy="298900"/>
            </a:xfrm>
            <a:prstGeom prst="ellipse">
              <a:avLst/>
            </a:prstGeom>
            <a:solidFill>
              <a:srgbClr val="FF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DECBF9F7-BF05-3650-D7CD-06AC6E5BD4D1}"/>
              </a:ext>
            </a:extLst>
          </p:cNvPr>
          <p:cNvGrpSpPr/>
          <p:nvPr/>
        </p:nvGrpSpPr>
        <p:grpSpPr>
          <a:xfrm>
            <a:off x="1373787" y="2899744"/>
            <a:ext cx="482600" cy="1079500"/>
            <a:chOff x="1373787" y="2899744"/>
            <a:chExt cx="482600" cy="1079500"/>
          </a:xfrm>
        </p:grpSpPr>
        <p:pic>
          <p:nvPicPr>
            <p:cNvPr id="65" name="Picture 5">
              <a:extLst>
                <a:ext uri="{FF2B5EF4-FFF2-40B4-BE49-F238E27FC236}">
                  <a16:creationId xmlns:a16="http://schemas.microsoft.com/office/drawing/2014/main" id="{6E921625-F94D-EBC3-DC17-F7E01AF05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3787" y="2899744"/>
              <a:ext cx="13017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5">
              <a:extLst>
                <a:ext uri="{FF2B5EF4-FFF2-40B4-BE49-F238E27FC236}">
                  <a16:creationId xmlns:a16="http://schemas.microsoft.com/office/drawing/2014/main" id="{7F5A9823-D72B-459B-7727-A7EA3807D5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0000" y="2899744"/>
              <a:ext cx="13017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5">
              <a:extLst>
                <a:ext uri="{FF2B5EF4-FFF2-40B4-BE49-F238E27FC236}">
                  <a16:creationId xmlns:a16="http://schemas.microsoft.com/office/drawing/2014/main" id="{2425D959-8F75-A9B1-F6FC-A3D83C155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7800" y="2899744"/>
              <a:ext cx="128587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93A73CBC-67CD-6193-EF50-D7C83F377D2C}"/>
              </a:ext>
            </a:extLst>
          </p:cNvPr>
          <p:cNvGrpSpPr>
            <a:grpSpLocks/>
          </p:cNvGrpSpPr>
          <p:nvPr/>
        </p:nvGrpSpPr>
        <p:grpSpPr bwMode="auto">
          <a:xfrm>
            <a:off x="1904012" y="2899744"/>
            <a:ext cx="835025" cy="1079500"/>
            <a:chOff x="4343654" y="1609108"/>
            <a:chExt cx="835266" cy="1080341"/>
          </a:xfrm>
        </p:grpSpPr>
        <p:pic>
          <p:nvPicPr>
            <p:cNvPr id="80" name="Picture 5">
              <a:extLst>
                <a:ext uri="{FF2B5EF4-FFF2-40B4-BE49-F238E27FC236}">
                  <a16:creationId xmlns:a16="http://schemas.microsoft.com/office/drawing/2014/main" id="{8D386A18-B9D9-168D-AAF1-A2A1F3C1B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654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5">
              <a:extLst>
                <a:ext uri="{FF2B5EF4-FFF2-40B4-BE49-F238E27FC236}">
                  <a16:creationId xmlns:a16="http://schemas.microsoft.com/office/drawing/2014/main" id="{5501AB7E-7E14-29E2-9215-89B053FEF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059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5">
              <a:extLst>
                <a:ext uri="{FF2B5EF4-FFF2-40B4-BE49-F238E27FC236}">
                  <a16:creationId xmlns:a16="http://schemas.microsoft.com/office/drawing/2014/main" id="{71E5E090-CB87-8D71-42D2-60EAE81400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857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5">
              <a:extLst>
                <a:ext uri="{FF2B5EF4-FFF2-40B4-BE49-F238E27FC236}">
                  <a16:creationId xmlns:a16="http://schemas.microsoft.com/office/drawing/2014/main" id="{DF388BDF-DAA9-D66D-CC4F-B62844266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2656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5">
              <a:extLst>
                <a:ext uri="{FF2B5EF4-FFF2-40B4-BE49-F238E27FC236}">
                  <a16:creationId xmlns:a16="http://schemas.microsoft.com/office/drawing/2014/main" id="{AFDCE9B1-EBDA-41D8-E527-EEF52F9EF7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453" y="1609108"/>
              <a:ext cx="129467" cy="108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5" name="Picture 2">
            <a:extLst>
              <a:ext uri="{FF2B5EF4-FFF2-40B4-BE49-F238E27FC236}">
                <a16:creationId xmlns:a16="http://schemas.microsoft.com/office/drawing/2014/main" id="{3EFF14ED-DDD7-F7AA-935B-E2C008DCC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175" y="2950080"/>
            <a:ext cx="1397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">
            <a:extLst>
              <a:ext uri="{FF2B5EF4-FFF2-40B4-BE49-F238E27FC236}">
                <a16:creationId xmlns:a16="http://schemas.microsoft.com/office/drawing/2014/main" id="{09A3EAEA-52F9-246B-A2DC-89E0A1DF8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187" y="2950080"/>
            <a:ext cx="1397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">
            <a:extLst>
              <a:ext uri="{FF2B5EF4-FFF2-40B4-BE49-F238E27FC236}">
                <a16:creationId xmlns:a16="http://schemas.microsoft.com/office/drawing/2014/main" id="{ECA5F942-B24F-F8E2-F8F9-27286B61B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387" y="2950080"/>
            <a:ext cx="1412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左大括号 87">
            <a:extLst>
              <a:ext uri="{FF2B5EF4-FFF2-40B4-BE49-F238E27FC236}">
                <a16:creationId xmlns:a16="http://schemas.microsoft.com/office/drawing/2014/main" id="{C95A1B99-A928-9C48-0056-F0CC107B7217}"/>
              </a:ext>
            </a:extLst>
          </p:cNvPr>
          <p:cNvSpPr>
            <a:spLocks/>
          </p:cNvSpPr>
          <p:nvPr/>
        </p:nvSpPr>
        <p:spPr bwMode="auto">
          <a:xfrm rot="16200000">
            <a:off x="3067025" y="3156126"/>
            <a:ext cx="223837" cy="1778000"/>
          </a:xfrm>
          <a:prstGeom prst="leftBrace">
            <a:avLst>
              <a:gd name="adj1" fmla="val 27018"/>
              <a:gd name="adj2" fmla="val 5087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89" name="TextBox 18">
            <a:extLst>
              <a:ext uri="{FF2B5EF4-FFF2-40B4-BE49-F238E27FC236}">
                <a16:creationId xmlns:a16="http://schemas.microsoft.com/office/drawing/2014/main" id="{1D8BDDE8-23FE-0780-3F44-0D70E3311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7115" y="4145175"/>
            <a:ext cx="777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 dirty="0"/>
              <a:t>10</a:t>
            </a:r>
          </a:p>
        </p:txBody>
      </p:sp>
      <p:sp>
        <p:nvSpPr>
          <p:cNvPr id="90" name="TextBox 19">
            <a:extLst>
              <a:ext uri="{FF2B5EF4-FFF2-40B4-BE49-F238E27FC236}">
                <a16:creationId xmlns:a16="http://schemas.microsoft.com/office/drawing/2014/main" id="{833C831D-8174-6E2E-7725-4106C19C8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78" y="4097541"/>
            <a:ext cx="49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 dirty="0"/>
              <a:t>3</a:t>
            </a:r>
          </a:p>
        </p:txBody>
      </p:sp>
      <p:sp>
        <p:nvSpPr>
          <p:cNvPr id="91" name="TextBox 21">
            <a:extLst>
              <a:ext uri="{FF2B5EF4-FFF2-40B4-BE49-F238E27FC236}">
                <a16:creationId xmlns:a16="http://schemas.microsoft.com/office/drawing/2014/main" id="{D836BE72-7DF6-F47E-64F4-DA6BD2130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323" y="1903189"/>
            <a:ext cx="33162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+mn-lt"/>
                <a:ea typeface="+mj-ea"/>
              </a:rPr>
              <a:t>圈出 </a:t>
            </a:r>
            <a:r>
              <a:rPr lang="en-US" altLang="zh-CN" sz="2400" b="1" dirty="0">
                <a:latin typeface="+mn-lt"/>
                <a:ea typeface="+mj-ea"/>
              </a:rPr>
              <a:t>10 </a:t>
            </a:r>
            <a:r>
              <a:rPr lang="zh-CN" altLang="en-US" sz="2400" b="1" dirty="0">
                <a:latin typeface="+mn-lt"/>
                <a:ea typeface="+mj-ea"/>
              </a:rPr>
              <a:t>个，还剩 </a:t>
            </a:r>
            <a:r>
              <a:rPr lang="en-US" altLang="zh-CN" sz="2400" b="1" dirty="0">
                <a:latin typeface="+mn-lt"/>
                <a:ea typeface="+mj-ea"/>
              </a:rPr>
              <a:t>3 </a:t>
            </a:r>
            <a:r>
              <a:rPr lang="zh-CN" altLang="en-US" sz="2400" b="1" dirty="0">
                <a:latin typeface="+mn-lt"/>
                <a:ea typeface="+mj-ea"/>
              </a:rPr>
              <a:t>个</a:t>
            </a:r>
            <a:endParaRPr lang="en-US" altLang="zh-CN" sz="2400" b="1" dirty="0">
              <a:latin typeface="+mn-lt"/>
              <a:ea typeface="+mj-ea"/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8704F350-E7CC-F9E0-5B99-D5C8E2D52CEE}"/>
              </a:ext>
            </a:extLst>
          </p:cNvPr>
          <p:cNvGrpSpPr/>
          <p:nvPr/>
        </p:nvGrpSpPr>
        <p:grpSpPr>
          <a:xfrm>
            <a:off x="3222431" y="2945906"/>
            <a:ext cx="317500" cy="963612"/>
            <a:chOff x="3237512" y="2959605"/>
            <a:chExt cx="317500" cy="963612"/>
          </a:xfrm>
        </p:grpSpPr>
        <p:pic>
          <p:nvPicPr>
            <p:cNvPr id="93" name="Picture 2">
              <a:extLst>
                <a:ext uri="{FF2B5EF4-FFF2-40B4-BE49-F238E27FC236}">
                  <a16:creationId xmlns:a16="http://schemas.microsoft.com/office/drawing/2014/main" id="{3F1553BF-D7B4-51B3-82BE-E1FE0513B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312" y="2959605"/>
              <a:ext cx="139700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" name="Picture 2">
              <a:extLst>
                <a:ext uri="{FF2B5EF4-FFF2-40B4-BE49-F238E27FC236}">
                  <a16:creationId xmlns:a16="http://schemas.microsoft.com/office/drawing/2014/main" id="{FE71769B-F976-F113-CB87-54BAF1DBE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7512" y="2959605"/>
              <a:ext cx="141288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3AD7616B-6A41-4CCB-20DC-50F791630D03}"/>
              </a:ext>
            </a:extLst>
          </p:cNvPr>
          <p:cNvGrpSpPr/>
          <p:nvPr/>
        </p:nvGrpSpPr>
        <p:grpSpPr>
          <a:xfrm>
            <a:off x="5657811" y="1305970"/>
            <a:ext cx="1835499" cy="522287"/>
            <a:chOff x="917782" y="4011910"/>
            <a:chExt cx="1835499" cy="522287"/>
          </a:xfrm>
        </p:grpSpPr>
        <p:sp>
          <p:nvSpPr>
            <p:cNvPr id="96" name="TextBox 2">
              <a:extLst>
                <a:ext uri="{FF2B5EF4-FFF2-40B4-BE49-F238E27FC236}">
                  <a16:creationId xmlns:a16="http://schemas.microsoft.com/office/drawing/2014/main" id="{6D13EB21-1A91-AB51-56BF-AE74CCDC1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 +  5 =</a:t>
              </a: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459E1989-2153-5E84-2917-2FA2AE0497AF}"/>
                </a:ext>
              </a:extLst>
            </p:cNvPr>
            <p:cNvSpPr/>
            <p:nvPr/>
          </p:nvSpPr>
          <p:spPr>
            <a:xfrm>
              <a:off x="2306303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A31787DD-34AC-2F41-7D4E-AEBA6263FF4E}"/>
              </a:ext>
            </a:extLst>
          </p:cNvPr>
          <p:cNvGrpSpPr/>
          <p:nvPr/>
        </p:nvGrpSpPr>
        <p:grpSpPr>
          <a:xfrm>
            <a:off x="5383640" y="1762760"/>
            <a:ext cx="906459" cy="840220"/>
            <a:chOff x="6158172" y="2529840"/>
            <a:chExt cx="906459" cy="840220"/>
          </a:xfrm>
        </p:grpSpPr>
        <p:sp>
          <p:nvSpPr>
            <p:cNvPr id="99" name="矩形 1">
              <a:extLst>
                <a:ext uri="{FF2B5EF4-FFF2-40B4-BE49-F238E27FC236}">
                  <a16:creationId xmlns:a16="http://schemas.microsoft.com/office/drawing/2014/main" id="{5F881C73-9B65-5050-1ED9-6C23803A4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8172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矩形 80">
              <a:extLst>
                <a:ext uri="{FF2B5EF4-FFF2-40B4-BE49-F238E27FC236}">
                  <a16:creationId xmlns:a16="http://schemas.microsoft.com/office/drawing/2014/main" id="{DE8790B8-E2F6-2D8C-D177-E4AB120C6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545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A976DA42-B262-5C94-B58D-F092924F4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135" y="2529840"/>
              <a:ext cx="273025" cy="45816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8B2DC148-9936-DFE3-7D7A-4B7DD85C65E5}"/>
                </a:ext>
              </a:extLst>
            </p:cNvPr>
            <p:cNvCxnSpPr>
              <a:cxnSpLocks/>
            </p:cNvCxnSpPr>
            <p:nvPr/>
          </p:nvCxnSpPr>
          <p:spPr>
            <a:xfrm>
              <a:off x="6606540" y="2534920"/>
              <a:ext cx="287020" cy="45308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 Box 20">
            <a:extLst>
              <a:ext uri="{FF2B5EF4-FFF2-40B4-BE49-F238E27FC236}">
                <a16:creationId xmlns:a16="http://schemas.microsoft.com/office/drawing/2014/main" id="{EFC67DB9-0B0E-C8DC-0C7C-642DE4BF0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567" y="2142072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3</a:t>
            </a:r>
          </a:p>
        </p:txBody>
      </p:sp>
      <p:sp>
        <p:nvSpPr>
          <p:cNvPr id="104" name="Text Box 20">
            <a:extLst>
              <a:ext uri="{FF2B5EF4-FFF2-40B4-BE49-F238E27FC236}">
                <a16:creationId xmlns:a16="http://schemas.microsoft.com/office/drawing/2014/main" id="{B501D5FE-3FCB-1394-1EF9-E4295123A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106" y="2142072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5</a:t>
            </a:r>
          </a:p>
        </p:txBody>
      </p:sp>
      <p:sp>
        <p:nvSpPr>
          <p:cNvPr id="105" name="任意多边形: 形状 104">
            <a:extLst>
              <a:ext uri="{FF2B5EF4-FFF2-40B4-BE49-F238E27FC236}">
                <a16:creationId xmlns:a16="http://schemas.microsoft.com/office/drawing/2014/main" id="{06137C18-4BEC-BB1E-C77A-B814F274A808}"/>
              </a:ext>
            </a:extLst>
          </p:cNvPr>
          <p:cNvSpPr/>
          <p:nvPr/>
        </p:nvSpPr>
        <p:spPr>
          <a:xfrm flipH="1">
            <a:off x="6084168" y="1744394"/>
            <a:ext cx="513471" cy="1174652"/>
          </a:xfrm>
          <a:custGeom>
            <a:avLst/>
            <a:gdLst>
              <a:gd name="connsiteX0" fmla="*/ 0 w 513471"/>
              <a:gd name="connsiteY0" fmla="*/ 0 h 1174652"/>
              <a:gd name="connsiteX1" fmla="*/ 0 w 513471"/>
              <a:gd name="connsiteY1" fmla="*/ 1174652 h 1174652"/>
              <a:gd name="connsiteX2" fmla="*/ 112542 w 513471"/>
              <a:gd name="connsiteY2" fmla="*/ 1174652 h 1174652"/>
              <a:gd name="connsiteX3" fmla="*/ 513471 w 513471"/>
              <a:gd name="connsiteY3" fmla="*/ 1174652 h 1174652"/>
              <a:gd name="connsiteX4" fmla="*/ 513471 w 513471"/>
              <a:gd name="connsiteY4" fmla="*/ 872197 h 117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471" h="1174652">
                <a:moveTo>
                  <a:pt x="0" y="0"/>
                </a:moveTo>
                <a:lnTo>
                  <a:pt x="0" y="1174652"/>
                </a:lnTo>
                <a:lnTo>
                  <a:pt x="112542" y="1174652"/>
                </a:lnTo>
                <a:lnTo>
                  <a:pt x="513471" y="1174652"/>
                </a:lnTo>
                <a:lnTo>
                  <a:pt x="513471" y="872197"/>
                </a:lnTo>
              </a:path>
            </a:pathLst>
          </a:cu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 Box 20">
            <a:extLst>
              <a:ext uri="{FF2B5EF4-FFF2-40B4-BE49-F238E27FC236}">
                <a16:creationId xmlns:a16="http://schemas.microsoft.com/office/drawing/2014/main" id="{491AD3B0-25CE-EADC-5F8E-16E630381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883996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107" name="Text Box 20">
            <a:extLst>
              <a:ext uri="{FF2B5EF4-FFF2-40B4-BE49-F238E27FC236}">
                <a16:creationId xmlns:a16="http://schemas.microsoft.com/office/drawing/2014/main" id="{04BF4395-1ABF-FE21-EC04-A205A686E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155" y="1308415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108" name="TextBox 3">
            <a:extLst>
              <a:ext uri="{FF2B5EF4-FFF2-40B4-BE49-F238E27FC236}">
                <a16:creationId xmlns:a16="http://schemas.microsoft.com/office/drawing/2014/main" id="{6C3D45E8-7925-12BA-D539-3A6DFBE9B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481" y="3658719"/>
            <a:ext cx="1617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</a:rPr>
              <a:t>凑十法</a:t>
            </a:r>
            <a:endParaRPr lang="en-US" altLang="zh-CN" sz="3200" b="1"/>
          </a:p>
        </p:txBody>
      </p:sp>
      <p:sp>
        <p:nvSpPr>
          <p:cNvPr id="110" name="任意多边形: 形状 109">
            <a:extLst>
              <a:ext uri="{FF2B5EF4-FFF2-40B4-BE49-F238E27FC236}">
                <a16:creationId xmlns:a16="http://schemas.microsoft.com/office/drawing/2014/main" id="{40B771B3-F495-96FD-2D2F-B26ADAF66459}"/>
              </a:ext>
            </a:extLst>
          </p:cNvPr>
          <p:cNvSpPr/>
          <p:nvPr/>
        </p:nvSpPr>
        <p:spPr>
          <a:xfrm>
            <a:off x="1800665" y="661182"/>
            <a:ext cx="2539218" cy="1026941"/>
          </a:xfrm>
          <a:custGeom>
            <a:avLst/>
            <a:gdLst>
              <a:gd name="connsiteX0" fmla="*/ 7033 w 2539218"/>
              <a:gd name="connsiteY0" fmla="*/ 506436 h 1026941"/>
              <a:gd name="connsiteX1" fmla="*/ 7033 w 2539218"/>
              <a:gd name="connsiteY1" fmla="*/ 1026941 h 1026941"/>
              <a:gd name="connsiteX2" fmla="*/ 2539218 w 2539218"/>
              <a:gd name="connsiteY2" fmla="*/ 1026941 h 1026941"/>
              <a:gd name="connsiteX3" fmla="*/ 2539218 w 2539218"/>
              <a:gd name="connsiteY3" fmla="*/ 0 h 1026941"/>
              <a:gd name="connsiteX4" fmla="*/ 429064 w 2539218"/>
              <a:gd name="connsiteY4" fmla="*/ 0 h 1026941"/>
              <a:gd name="connsiteX5" fmla="*/ 429064 w 2539218"/>
              <a:gd name="connsiteY5" fmla="*/ 147710 h 1026941"/>
              <a:gd name="connsiteX6" fmla="*/ 429064 w 2539218"/>
              <a:gd name="connsiteY6" fmla="*/ 499403 h 1026941"/>
              <a:gd name="connsiteX7" fmla="*/ 0 w 2539218"/>
              <a:gd name="connsiteY7" fmla="*/ 499403 h 1026941"/>
              <a:gd name="connsiteX8" fmla="*/ 0 w 2539218"/>
              <a:gd name="connsiteY8" fmla="*/ 611944 h 102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39218" h="1026941">
                <a:moveTo>
                  <a:pt x="7033" y="506436"/>
                </a:moveTo>
                <a:lnTo>
                  <a:pt x="7033" y="1026941"/>
                </a:lnTo>
                <a:lnTo>
                  <a:pt x="2539218" y="1026941"/>
                </a:lnTo>
                <a:lnTo>
                  <a:pt x="2539218" y="0"/>
                </a:lnTo>
                <a:lnTo>
                  <a:pt x="429064" y="0"/>
                </a:lnTo>
                <a:lnTo>
                  <a:pt x="429064" y="147710"/>
                </a:lnTo>
                <a:lnTo>
                  <a:pt x="429064" y="499403"/>
                </a:lnTo>
                <a:lnTo>
                  <a:pt x="0" y="499403"/>
                </a:lnTo>
                <a:lnTo>
                  <a:pt x="0" y="611944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83951E-6 L 0.04618 2.8395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/>
      <p:bldP spid="90" grpId="0"/>
      <p:bldP spid="91" grpId="0"/>
      <p:bldP spid="103" grpId="0"/>
      <p:bldP spid="104" grpId="0"/>
      <p:bldP spid="105" grpId="0" animBg="1"/>
      <p:bldP spid="106" grpId="0"/>
      <p:bldP spid="107" grpId="0"/>
      <p:bldP spid="108" grpId="0"/>
      <p:bldP spid="1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DB11F585-F03D-1D9E-4B54-841F03EFE393}"/>
              </a:ext>
            </a:extLst>
          </p:cNvPr>
          <p:cNvSpPr txBox="1"/>
          <p:nvPr/>
        </p:nvSpPr>
        <p:spPr>
          <a:xfrm>
            <a:off x="683568" y="1093262"/>
            <a:ext cx="8208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2800" b="1"/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latin typeface="+mn-lt"/>
              </a:rPr>
              <a:t>你能快速算出 </a:t>
            </a:r>
            <a:r>
              <a:rPr lang="en-US" altLang="zh-CN" dirty="0">
                <a:latin typeface="+mn-lt"/>
              </a:rPr>
              <a:t>8 + 4</a:t>
            </a:r>
            <a:r>
              <a:rPr lang="zh-CN" altLang="en-US" dirty="0">
                <a:latin typeface="+mn-lt"/>
              </a:rPr>
              <a:t> 和 </a:t>
            </a:r>
            <a:r>
              <a:rPr lang="en-US" altLang="zh-CN" dirty="0">
                <a:latin typeface="+mn-lt"/>
              </a:rPr>
              <a:t>8 + 6</a:t>
            </a:r>
            <a:r>
              <a:rPr lang="zh-CN" altLang="en-US" dirty="0">
                <a:latin typeface="+mn-lt"/>
              </a:rPr>
              <a:t> 这两个算式的和吗？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9946D-DDA2-C20C-6636-B9A3DC71709F}"/>
              </a:ext>
            </a:extLst>
          </p:cNvPr>
          <p:cNvGrpSpPr/>
          <p:nvPr/>
        </p:nvGrpSpPr>
        <p:grpSpPr>
          <a:xfrm>
            <a:off x="1894947" y="1910664"/>
            <a:ext cx="1835499" cy="522287"/>
            <a:chOff x="917782" y="4011910"/>
            <a:chExt cx="1835499" cy="522287"/>
          </a:xfrm>
        </p:grpSpPr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36CEA48D-ED24-586F-CC57-7845F30923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 +  4 =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D8D34A0-73A3-7FAF-A6DE-7FB685877687}"/>
                </a:ext>
              </a:extLst>
            </p:cNvPr>
            <p:cNvSpPr/>
            <p:nvPr/>
          </p:nvSpPr>
          <p:spPr>
            <a:xfrm>
              <a:off x="2306303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2FD9798-E51E-17FA-2EB3-618F0D155664}"/>
              </a:ext>
            </a:extLst>
          </p:cNvPr>
          <p:cNvGrpSpPr/>
          <p:nvPr/>
        </p:nvGrpSpPr>
        <p:grpSpPr>
          <a:xfrm>
            <a:off x="2364828" y="2367454"/>
            <a:ext cx="906459" cy="840220"/>
            <a:chOff x="6158172" y="2529840"/>
            <a:chExt cx="906459" cy="840220"/>
          </a:xfrm>
        </p:grpSpPr>
        <p:sp>
          <p:nvSpPr>
            <p:cNvPr id="20" name="矩形 1">
              <a:extLst>
                <a:ext uri="{FF2B5EF4-FFF2-40B4-BE49-F238E27FC236}">
                  <a16:creationId xmlns:a16="http://schemas.microsoft.com/office/drawing/2014/main" id="{042C90AD-50EB-C579-BC45-68E7ED51B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8172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矩形 80">
              <a:extLst>
                <a:ext uri="{FF2B5EF4-FFF2-40B4-BE49-F238E27FC236}">
                  <a16:creationId xmlns:a16="http://schemas.microsoft.com/office/drawing/2014/main" id="{E42178EE-4923-9187-DA17-B241C0305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545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61E0F91-B0C0-FCC3-CB7F-C6CB2DD6DA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135" y="2529840"/>
              <a:ext cx="273025" cy="45816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A22D7C5-9324-4CD7-6334-D34BA08859F2}"/>
                </a:ext>
              </a:extLst>
            </p:cNvPr>
            <p:cNvCxnSpPr>
              <a:cxnSpLocks/>
            </p:cNvCxnSpPr>
            <p:nvPr/>
          </p:nvCxnSpPr>
          <p:spPr>
            <a:xfrm>
              <a:off x="6606540" y="2534920"/>
              <a:ext cx="287020" cy="45308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 Box 20">
            <a:extLst>
              <a:ext uri="{FF2B5EF4-FFF2-40B4-BE49-F238E27FC236}">
                <a16:creationId xmlns:a16="http://schemas.microsoft.com/office/drawing/2014/main" id="{A1E4F3F1-1A8B-3E76-D411-CEA9C0126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4755" y="2746766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</a:t>
            </a:r>
          </a:p>
        </p:txBody>
      </p:sp>
      <p:sp>
        <p:nvSpPr>
          <p:cNvPr id="25" name="Text Box 20">
            <a:extLst>
              <a:ext uri="{FF2B5EF4-FFF2-40B4-BE49-F238E27FC236}">
                <a16:creationId xmlns:a16="http://schemas.microsoft.com/office/drawing/2014/main" id="{A8B9D7CE-770F-1575-F0F9-6B705377F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2294" y="2746766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</a:t>
            </a: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9D08DAF-368C-FF51-34ED-1A2566AAD308}"/>
              </a:ext>
            </a:extLst>
          </p:cNvPr>
          <p:cNvSpPr/>
          <p:nvPr/>
        </p:nvSpPr>
        <p:spPr>
          <a:xfrm>
            <a:off x="2068194" y="2349088"/>
            <a:ext cx="513471" cy="1174652"/>
          </a:xfrm>
          <a:custGeom>
            <a:avLst/>
            <a:gdLst>
              <a:gd name="connsiteX0" fmla="*/ 0 w 513471"/>
              <a:gd name="connsiteY0" fmla="*/ 0 h 1174652"/>
              <a:gd name="connsiteX1" fmla="*/ 0 w 513471"/>
              <a:gd name="connsiteY1" fmla="*/ 1174652 h 1174652"/>
              <a:gd name="connsiteX2" fmla="*/ 112542 w 513471"/>
              <a:gd name="connsiteY2" fmla="*/ 1174652 h 1174652"/>
              <a:gd name="connsiteX3" fmla="*/ 513471 w 513471"/>
              <a:gd name="connsiteY3" fmla="*/ 1174652 h 1174652"/>
              <a:gd name="connsiteX4" fmla="*/ 513471 w 513471"/>
              <a:gd name="connsiteY4" fmla="*/ 872197 h 117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471" h="1174652">
                <a:moveTo>
                  <a:pt x="0" y="0"/>
                </a:moveTo>
                <a:lnTo>
                  <a:pt x="0" y="1174652"/>
                </a:lnTo>
                <a:lnTo>
                  <a:pt x="112542" y="1174652"/>
                </a:lnTo>
                <a:lnTo>
                  <a:pt x="513471" y="1174652"/>
                </a:lnTo>
                <a:lnTo>
                  <a:pt x="513471" y="872197"/>
                </a:lnTo>
              </a:path>
            </a:pathLst>
          </a:cu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62B93E06-8D6E-D036-48ED-FD3CFE7B8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606" y="3488690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A48B655B-35FA-B752-B95F-F4EFCA3C9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291" y="1913109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FBDBF51-898D-9609-841D-531E112F5567}"/>
              </a:ext>
            </a:extLst>
          </p:cNvPr>
          <p:cNvGrpSpPr/>
          <p:nvPr/>
        </p:nvGrpSpPr>
        <p:grpSpPr>
          <a:xfrm>
            <a:off x="5207315" y="1910664"/>
            <a:ext cx="1835499" cy="522287"/>
            <a:chOff x="917782" y="4011910"/>
            <a:chExt cx="1835499" cy="522287"/>
          </a:xfrm>
        </p:grpSpPr>
        <p:sp>
          <p:nvSpPr>
            <p:cNvPr id="30" name="TextBox 2">
              <a:extLst>
                <a:ext uri="{FF2B5EF4-FFF2-40B4-BE49-F238E27FC236}">
                  <a16:creationId xmlns:a16="http://schemas.microsoft.com/office/drawing/2014/main" id="{3BC9FD9C-E07E-C26A-DE64-1DE07CD5A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782" y="4011910"/>
              <a:ext cx="1409704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 +  6 =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DEBD9097-D76A-2547-4982-F3B6B9F6B53D}"/>
                </a:ext>
              </a:extLst>
            </p:cNvPr>
            <p:cNvSpPr/>
            <p:nvPr/>
          </p:nvSpPr>
          <p:spPr>
            <a:xfrm>
              <a:off x="2306303" y="4061718"/>
              <a:ext cx="446978" cy="44697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83455E6-66EF-160A-3006-01769D6F9C2B}"/>
              </a:ext>
            </a:extLst>
          </p:cNvPr>
          <p:cNvGrpSpPr/>
          <p:nvPr/>
        </p:nvGrpSpPr>
        <p:grpSpPr>
          <a:xfrm>
            <a:off x="5677196" y="2367454"/>
            <a:ext cx="906459" cy="840220"/>
            <a:chOff x="6158172" y="2529840"/>
            <a:chExt cx="906459" cy="840220"/>
          </a:xfrm>
        </p:grpSpPr>
        <p:sp>
          <p:nvSpPr>
            <p:cNvPr id="33" name="矩形 1">
              <a:extLst>
                <a:ext uri="{FF2B5EF4-FFF2-40B4-BE49-F238E27FC236}">
                  <a16:creationId xmlns:a16="http://schemas.microsoft.com/office/drawing/2014/main" id="{FA80B6CD-8A49-1C94-040A-20387CB11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8172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矩形 80">
              <a:extLst>
                <a:ext uri="{FF2B5EF4-FFF2-40B4-BE49-F238E27FC236}">
                  <a16:creationId xmlns:a16="http://schemas.microsoft.com/office/drawing/2014/main" id="{B3D76FFD-0E15-16A6-E768-59D2387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5545" y="2990648"/>
              <a:ext cx="379086" cy="379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5FF5F71C-2F37-A64C-64FB-5FA5F0CC00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1135" y="2529840"/>
              <a:ext cx="273025" cy="45816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730209B-2BB7-C44F-5186-3FEB6EB68060}"/>
                </a:ext>
              </a:extLst>
            </p:cNvPr>
            <p:cNvCxnSpPr>
              <a:cxnSpLocks/>
            </p:cNvCxnSpPr>
            <p:nvPr/>
          </p:nvCxnSpPr>
          <p:spPr>
            <a:xfrm>
              <a:off x="6606540" y="2534920"/>
              <a:ext cx="287020" cy="453089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 Box 20">
            <a:extLst>
              <a:ext uri="{FF2B5EF4-FFF2-40B4-BE49-F238E27FC236}">
                <a16:creationId xmlns:a16="http://schemas.microsoft.com/office/drawing/2014/main" id="{D7BFCA8E-8B72-D541-0676-9CF4BB238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7123" y="2746766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2</a:t>
            </a:r>
          </a:p>
        </p:txBody>
      </p:sp>
      <p:sp>
        <p:nvSpPr>
          <p:cNvPr id="38" name="Text Box 20">
            <a:extLst>
              <a:ext uri="{FF2B5EF4-FFF2-40B4-BE49-F238E27FC236}">
                <a16:creationId xmlns:a16="http://schemas.microsoft.com/office/drawing/2014/main" id="{7EB2C091-622B-997B-F2A9-0C9D6584B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4662" y="2746766"/>
            <a:ext cx="379086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4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E2F22DDC-5F08-C630-0086-4805FBAD6416}"/>
              </a:ext>
            </a:extLst>
          </p:cNvPr>
          <p:cNvSpPr/>
          <p:nvPr/>
        </p:nvSpPr>
        <p:spPr>
          <a:xfrm>
            <a:off x="5380562" y="2349088"/>
            <a:ext cx="513471" cy="1174652"/>
          </a:xfrm>
          <a:custGeom>
            <a:avLst/>
            <a:gdLst>
              <a:gd name="connsiteX0" fmla="*/ 0 w 513471"/>
              <a:gd name="connsiteY0" fmla="*/ 0 h 1174652"/>
              <a:gd name="connsiteX1" fmla="*/ 0 w 513471"/>
              <a:gd name="connsiteY1" fmla="*/ 1174652 h 1174652"/>
              <a:gd name="connsiteX2" fmla="*/ 112542 w 513471"/>
              <a:gd name="connsiteY2" fmla="*/ 1174652 h 1174652"/>
              <a:gd name="connsiteX3" fmla="*/ 513471 w 513471"/>
              <a:gd name="connsiteY3" fmla="*/ 1174652 h 1174652"/>
              <a:gd name="connsiteX4" fmla="*/ 513471 w 513471"/>
              <a:gd name="connsiteY4" fmla="*/ 872197 h 1174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471" h="1174652">
                <a:moveTo>
                  <a:pt x="0" y="0"/>
                </a:moveTo>
                <a:lnTo>
                  <a:pt x="0" y="1174652"/>
                </a:lnTo>
                <a:lnTo>
                  <a:pt x="112542" y="1174652"/>
                </a:lnTo>
                <a:lnTo>
                  <a:pt x="513471" y="1174652"/>
                </a:lnTo>
                <a:lnTo>
                  <a:pt x="513471" y="872197"/>
                </a:lnTo>
              </a:path>
            </a:pathLst>
          </a:cu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D748766B-409D-5E0A-237E-73863CCC5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5974" y="3488690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8287A450-D478-7532-A889-9364DB869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659" y="1913109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 animBg="1"/>
      <p:bldP spid="27" grpId="0"/>
      <p:bldP spid="28" grpId="0"/>
      <p:bldP spid="37" grpId="0"/>
      <p:bldP spid="38" grpId="0"/>
      <p:bldP spid="39" grpId="0" animBg="1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Box 10">
            <a:extLst>
              <a:ext uri="{FF2B5EF4-FFF2-40B4-BE49-F238E27FC236}">
                <a16:creationId xmlns:a16="http://schemas.microsoft.com/office/drawing/2014/main" id="{51F3E423-924E-401A-A129-6B1CC9203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27534"/>
            <a:ext cx="3448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/>
              <a:t>圈一圈，算一算。</a:t>
            </a:r>
          </a:p>
        </p:txBody>
      </p:sp>
      <p:pic>
        <p:nvPicPr>
          <p:cNvPr id="17413" name="图片 4">
            <a:extLst>
              <a:ext uri="{FF2B5EF4-FFF2-40B4-BE49-F238E27FC236}">
                <a16:creationId xmlns:a16="http://schemas.microsoft.com/office/drawing/2014/main" id="{CBAD7634-D6A3-4380-85BE-84264BEE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7438" y="1492190"/>
            <a:ext cx="3205162" cy="96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4" name="组合 5">
            <a:extLst>
              <a:ext uri="{FF2B5EF4-FFF2-40B4-BE49-F238E27FC236}">
                <a16:creationId xmlns:a16="http://schemas.microsoft.com/office/drawing/2014/main" id="{647A9FE2-F671-4786-A701-6BCCBD9BB1A5}"/>
              </a:ext>
            </a:extLst>
          </p:cNvPr>
          <p:cNvGrpSpPr>
            <a:grpSpLocks/>
          </p:cNvGrpSpPr>
          <p:nvPr/>
        </p:nvGrpSpPr>
        <p:grpSpPr bwMode="auto">
          <a:xfrm>
            <a:off x="1812925" y="2777009"/>
            <a:ext cx="1603375" cy="1743075"/>
            <a:chOff x="1676476" y="2831032"/>
            <a:chExt cx="1604124" cy="1742516"/>
          </a:xfrm>
        </p:grpSpPr>
        <p:grpSp>
          <p:nvGrpSpPr>
            <p:cNvPr id="17439" name="组合 6">
              <a:extLst>
                <a:ext uri="{FF2B5EF4-FFF2-40B4-BE49-F238E27FC236}">
                  <a16:creationId xmlns:a16="http://schemas.microsoft.com/office/drawing/2014/main" id="{2C8782BA-FF5B-49C8-B10F-F7951C05A0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6476" y="2831032"/>
              <a:ext cx="1604124" cy="1079573"/>
              <a:chOff x="4077658" y="1034500"/>
              <a:chExt cx="1604124" cy="1079573"/>
            </a:xfrm>
          </p:grpSpPr>
          <p:sp>
            <p:nvSpPr>
              <p:cNvPr id="17448" name="文本框 17">
                <a:extLst>
                  <a:ext uri="{FF2B5EF4-FFF2-40B4-BE49-F238E27FC236}">
                    <a16:creationId xmlns:a16="http://schemas.microsoft.com/office/drawing/2014/main" id="{83A5172B-D25B-4D91-97EF-56DFD9A8DF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7658" y="1034500"/>
                <a:ext cx="122341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/>
                  <a:t>7 + 4 =</a:t>
                </a:r>
                <a:endParaRPr lang="zh-CN" altLang="en-US" sz="2800" b="1"/>
              </a:p>
            </p:txBody>
          </p:sp>
          <p:sp>
            <p:nvSpPr>
              <p:cNvPr id="17449" name="矩形 18">
                <a:extLst>
                  <a:ext uri="{FF2B5EF4-FFF2-40B4-BE49-F238E27FC236}">
                    <a16:creationId xmlns:a16="http://schemas.microsoft.com/office/drawing/2014/main" id="{2A3F71BF-ECFA-4F72-9422-16CC7BD11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0821" y="1075712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50" name="矩形 24">
                <a:extLst>
                  <a:ext uri="{FF2B5EF4-FFF2-40B4-BE49-F238E27FC236}">
                    <a16:creationId xmlns:a16="http://schemas.microsoft.com/office/drawing/2014/main" id="{EA9F81B1-35C6-407F-866F-0624D444B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279" y="1683112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51" name="矩形 28">
                <a:extLst>
                  <a:ext uri="{FF2B5EF4-FFF2-40B4-BE49-F238E27FC236}">
                    <a16:creationId xmlns:a16="http://schemas.microsoft.com/office/drawing/2014/main" id="{B338F266-200B-4629-9E28-90020692F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0109" y="1675117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440" name="组合 7">
              <a:extLst>
                <a:ext uri="{FF2B5EF4-FFF2-40B4-BE49-F238E27FC236}">
                  <a16:creationId xmlns:a16="http://schemas.microsoft.com/office/drawing/2014/main" id="{6DD17F3B-DF39-4C6D-A3DE-72F039B08E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82578" y="3250118"/>
              <a:ext cx="512630" cy="229526"/>
              <a:chOff x="1630005" y="3463419"/>
              <a:chExt cx="512630" cy="229526"/>
            </a:xfrm>
          </p:grpSpPr>
          <p:cxnSp>
            <p:nvCxnSpPr>
              <p:cNvPr id="17446" name="直接连接符 15">
                <a:extLst>
                  <a:ext uri="{FF2B5EF4-FFF2-40B4-BE49-F238E27FC236}">
                    <a16:creationId xmlns:a16="http://schemas.microsoft.com/office/drawing/2014/main" id="{F30942D1-16E5-4E83-8E71-34476214132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630005" y="3463419"/>
                <a:ext cx="229158" cy="2295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47" name="直接连接符 16">
                <a:extLst>
                  <a:ext uri="{FF2B5EF4-FFF2-40B4-BE49-F238E27FC236}">
                    <a16:creationId xmlns:a16="http://schemas.microsoft.com/office/drawing/2014/main" id="{6B678F27-FD13-4CDC-B4C5-32484E602BD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859163" y="3467758"/>
                <a:ext cx="283472" cy="2251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441" name="组合 8">
              <a:extLst>
                <a:ext uri="{FF2B5EF4-FFF2-40B4-BE49-F238E27FC236}">
                  <a16:creationId xmlns:a16="http://schemas.microsoft.com/office/drawing/2014/main" id="{CD592056-DCA5-41BE-858E-D9D8F32A3F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2415" y="3312361"/>
              <a:ext cx="380679" cy="830226"/>
              <a:chOff x="1477055" y="2015647"/>
              <a:chExt cx="380679" cy="830226"/>
            </a:xfrm>
          </p:grpSpPr>
          <p:cxnSp>
            <p:nvCxnSpPr>
              <p:cNvPr id="17443" name="直接连接符 12">
                <a:extLst>
                  <a:ext uri="{FF2B5EF4-FFF2-40B4-BE49-F238E27FC236}">
                    <a16:creationId xmlns:a16="http://schemas.microsoft.com/office/drawing/2014/main" id="{1621A72B-F922-458A-A8A7-ABBEF48B8D7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85006" y="2015647"/>
                <a:ext cx="0" cy="8302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44" name="直接连接符 13">
                <a:extLst>
                  <a:ext uri="{FF2B5EF4-FFF2-40B4-BE49-F238E27FC236}">
                    <a16:creationId xmlns:a16="http://schemas.microsoft.com/office/drawing/2014/main" id="{BD262EAC-7A9E-4229-A3CC-77F86AA159C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77055" y="2845873"/>
                <a:ext cx="380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45" name="直接连接符 14">
                <a:extLst>
                  <a:ext uri="{FF2B5EF4-FFF2-40B4-BE49-F238E27FC236}">
                    <a16:creationId xmlns:a16="http://schemas.microsoft.com/office/drawing/2014/main" id="{F9D34C33-A670-48C2-890C-EEEBC7B319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857734" y="2613891"/>
                <a:ext cx="0" cy="23198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42" name="文本框 9">
              <a:extLst>
                <a:ext uri="{FF2B5EF4-FFF2-40B4-BE49-F238E27FC236}">
                  <a16:creationId xmlns:a16="http://schemas.microsoft.com/office/drawing/2014/main" id="{1AD62EE2-9FC2-45AF-9132-F51709B1AA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0884" y="4050328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</a:rPr>
                <a:t>10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</p:grpSp>
      <p:pic>
        <p:nvPicPr>
          <p:cNvPr id="17415" name="图片 32">
            <a:extLst>
              <a:ext uri="{FF2B5EF4-FFF2-40B4-BE49-F238E27FC236}">
                <a16:creationId xmlns:a16="http://schemas.microsoft.com/office/drawing/2014/main" id="{6C1BB8B2-1456-46E9-AA0D-EF6DE1FC7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7978" y="1627659"/>
            <a:ext cx="216027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6" name="组合 33">
            <a:extLst>
              <a:ext uri="{FF2B5EF4-FFF2-40B4-BE49-F238E27FC236}">
                <a16:creationId xmlns:a16="http://schemas.microsoft.com/office/drawing/2014/main" id="{A6028EA5-7147-4D7A-A328-95DBFAD207F7}"/>
              </a:ext>
            </a:extLst>
          </p:cNvPr>
          <p:cNvGrpSpPr>
            <a:grpSpLocks/>
          </p:cNvGrpSpPr>
          <p:nvPr/>
        </p:nvGrpSpPr>
        <p:grpSpPr bwMode="auto">
          <a:xfrm>
            <a:off x="5726113" y="2750022"/>
            <a:ext cx="1604962" cy="1743075"/>
            <a:chOff x="1676476" y="2831032"/>
            <a:chExt cx="1604124" cy="1742516"/>
          </a:xfrm>
        </p:grpSpPr>
        <p:grpSp>
          <p:nvGrpSpPr>
            <p:cNvPr id="17426" name="组合 34">
              <a:extLst>
                <a:ext uri="{FF2B5EF4-FFF2-40B4-BE49-F238E27FC236}">
                  <a16:creationId xmlns:a16="http://schemas.microsoft.com/office/drawing/2014/main" id="{30E4169C-E42C-45C6-83E3-2535916A89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6476" y="2831032"/>
              <a:ext cx="1604124" cy="1079573"/>
              <a:chOff x="4077658" y="1034500"/>
              <a:chExt cx="1604124" cy="1079573"/>
            </a:xfrm>
          </p:grpSpPr>
          <p:sp>
            <p:nvSpPr>
              <p:cNvPr id="17435" name="文本框 43">
                <a:extLst>
                  <a:ext uri="{FF2B5EF4-FFF2-40B4-BE49-F238E27FC236}">
                    <a16:creationId xmlns:a16="http://schemas.microsoft.com/office/drawing/2014/main" id="{E06E0C06-F93F-45E3-8CDE-FB632236D7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7658" y="1034500"/>
                <a:ext cx="122341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/>
                  <a:t>6 + 5 =</a:t>
                </a:r>
                <a:endParaRPr lang="zh-CN" altLang="en-US" sz="2800" b="1"/>
              </a:p>
            </p:txBody>
          </p:sp>
          <p:sp>
            <p:nvSpPr>
              <p:cNvPr id="17436" name="矩形 44">
                <a:extLst>
                  <a:ext uri="{FF2B5EF4-FFF2-40B4-BE49-F238E27FC236}">
                    <a16:creationId xmlns:a16="http://schemas.microsoft.com/office/drawing/2014/main" id="{3D7E3C74-2734-4164-9B26-272DF0B3E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0821" y="1075712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37" name="矩形 45">
                <a:extLst>
                  <a:ext uri="{FF2B5EF4-FFF2-40B4-BE49-F238E27FC236}">
                    <a16:creationId xmlns:a16="http://schemas.microsoft.com/office/drawing/2014/main" id="{77880A0F-0B3D-47D4-ADA4-227C0A0C6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279" y="1683112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38" name="矩形 46">
                <a:extLst>
                  <a:ext uri="{FF2B5EF4-FFF2-40B4-BE49-F238E27FC236}">
                    <a16:creationId xmlns:a16="http://schemas.microsoft.com/office/drawing/2014/main" id="{2A16A898-65B7-42FE-9617-9702A7C28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0109" y="1675117"/>
                <a:ext cx="430961" cy="430961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7427" name="组合 35">
              <a:extLst>
                <a:ext uri="{FF2B5EF4-FFF2-40B4-BE49-F238E27FC236}">
                  <a16:creationId xmlns:a16="http://schemas.microsoft.com/office/drawing/2014/main" id="{3976183A-3827-4459-8285-665D8CBAF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82578" y="3250118"/>
              <a:ext cx="512630" cy="229526"/>
              <a:chOff x="1630005" y="3463419"/>
              <a:chExt cx="512630" cy="229526"/>
            </a:xfrm>
          </p:grpSpPr>
          <p:cxnSp>
            <p:nvCxnSpPr>
              <p:cNvPr id="17433" name="直接连接符 41">
                <a:extLst>
                  <a:ext uri="{FF2B5EF4-FFF2-40B4-BE49-F238E27FC236}">
                    <a16:creationId xmlns:a16="http://schemas.microsoft.com/office/drawing/2014/main" id="{1D5FF135-9298-4D65-83ED-30E70B7B5C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630005" y="3463419"/>
                <a:ext cx="229158" cy="2295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34" name="直接连接符 42">
                <a:extLst>
                  <a:ext uri="{FF2B5EF4-FFF2-40B4-BE49-F238E27FC236}">
                    <a16:creationId xmlns:a16="http://schemas.microsoft.com/office/drawing/2014/main" id="{9FF4FD8C-9CBC-4A5E-921D-64F7518E052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859163" y="3467758"/>
                <a:ext cx="283472" cy="2251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428" name="组合 36">
              <a:extLst>
                <a:ext uri="{FF2B5EF4-FFF2-40B4-BE49-F238E27FC236}">
                  <a16:creationId xmlns:a16="http://schemas.microsoft.com/office/drawing/2014/main" id="{A074C5B1-6C4C-46DC-9BC9-C4F38D5882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2415" y="3312361"/>
              <a:ext cx="380679" cy="830226"/>
              <a:chOff x="1477055" y="2015647"/>
              <a:chExt cx="380679" cy="830226"/>
            </a:xfrm>
          </p:grpSpPr>
          <p:cxnSp>
            <p:nvCxnSpPr>
              <p:cNvPr id="17430" name="直接连接符 38">
                <a:extLst>
                  <a:ext uri="{FF2B5EF4-FFF2-40B4-BE49-F238E27FC236}">
                    <a16:creationId xmlns:a16="http://schemas.microsoft.com/office/drawing/2014/main" id="{80CA5186-EBCE-445E-BBBF-C9F7A928EF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85006" y="2015647"/>
                <a:ext cx="0" cy="8302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31" name="直接连接符 39">
                <a:extLst>
                  <a:ext uri="{FF2B5EF4-FFF2-40B4-BE49-F238E27FC236}">
                    <a16:creationId xmlns:a16="http://schemas.microsoft.com/office/drawing/2014/main" id="{0AAA901B-71A8-4D24-B551-ACB7F5FC1EF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77055" y="2845873"/>
                <a:ext cx="380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432" name="直接连接符 40">
                <a:extLst>
                  <a:ext uri="{FF2B5EF4-FFF2-40B4-BE49-F238E27FC236}">
                    <a16:creationId xmlns:a16="http://schemas.microsoft.com/office/drawing/2014/main" id="{D3B04D1C-E384-4894-8B29-88ACF02C352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857734" y="2613891"/>
                <a:ext cx="0" cy="23198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29" name="文本框 37">
              <a:extLst>
                <a:ext uri="{FF2B5EF4-FFF2-40B4-BE49-F238E27FC236}">
                  <a16:creationId xmlns:a16="http://schemas.microsoft.com/office/drawing/2014/main" id="{9A23295F-4712-4D50-976B-098926DB7D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0884" y="4050328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</a:rPr>
                <a:t>10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10">
            <a:extLst>
              <a:ext uri="{FF2B5EF4-FFF2-40B4-BE49-F238E27FC236}">
                <a16:creationId xmlns:a16="http://schemas.microsoft.com/office/drawing/2014/main" id="{6CCDA780-2511-4332-BA7B-1E07D2AB8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13" y="3391372"/>
            <a:ext cx="504825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688A97EF-A3DC-4795-A0B4-5F6BEF432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3380259"/>
            <a:ext cx="504825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70C81786-092D-413E-983D-9126AD697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300" y="2769072"/>
            <a:ext cx="60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6E6D9363-CE7D-47FE-8467-EA994E035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713" y="3342159"/>
            <a:ext cx="5334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77596618-8275-493E-966D-54B01923F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75" y="3348509"/>
            <a:ext cx="5048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id="{E9996BB8-106F-417F-B5A7-F9FF53B1C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75" y="2737322"/>
            <a:ext cx="609600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23F1E22A-0794-43DF-AE7A-6BB08AF88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049" y="1512839"/>
            <a:ext cx="3092772" cy="973362"/>
          </a:xfrm>
          <a:custGeom>
            <a:avLst/>
            <a:gdLst>
              <a:gd name="T0" fmla="*/ 0 w 3204916"/>
              <a:gd name="T1" fmla="*/ 0 h 1460602"/>
              <a:gd name="T2" fmla="*/ 2719194 w 3204916"/>
              <a:gd name="T3" fmla="*/ 0 h 1460602"/>
              <a:gd name="T4" fmla="*/ 3200895 w 3204916"/>
              <a:gd name="T5" fmla="*/ 0 h 1460602"/>
              <a:gd name="T6" fmla="*/ 3200895 w 3204916"/>
              <a:gd name="T7" fmla="*/ 761821 h 1460602"/>
              <a:gd name="T8" fmla="*/ 2719194 w 3204916"/>
              <a:gd name="T9" fmla="*/ 761821 h 1460602"/>
              <a:gd name="T10" fmla="*/ 2719194 w 3204916"/>
              <a:gd name="T11" fmla="*/ 1460296 h 1460602"/>
              <a:gd name="T12" fmla="*/ 0 w 3204916"/>
              <a:gd name="T13" fmla="*/ 1460296 h 1460602"/>
              <a:gd name="T14" fmla="*/ 0 w 3204916"/>
              <a:gd name="T15" fmla="*/ 0 h 146060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204916" h="1460602">
                <a:moveTo>
                  <a:pt x="0" y="0"/>
                </a:moveTo>
                <a:lnTo>
                  <a:pt x="2722610" y="0"/>
                </a:lnTo>
                <a:lnTo>
                  <a:pt x="3204916" y="0"/>
                </a:lnTo>
                <a:lnTo>
                  <a:pt x="3204916" y="761980"/>
                </a:lnTo>
                <a:lnTo>
                  <a:pt x="2722610" y="761980"/>
                </a:lnTo>
                <a:lnTo>
                  <a:pt x="2722610" y="1460602"/>
                </a:lnTo>
                <a:lnTo>
                  <a:pt x="0" y="1460602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726901A-C5DE-497A-9EE5-2E150983C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500" y="1623730"/>
            <a:ext cx="1852036" cy="102235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7425" name="TextBox 11">
            <a:extLst>
              <a:ext uri="{FF2B5EF4-FFF2-40B4-BE49-F238E27FC236}">
                <a16:creationId xmlns:a16="http://schemas.microsoft.com/office/drawing/2014/main" id="{87CD70C2-99F2-480E-9565-0D44CE012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5259" y="705322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【</a:t>
            </a:r>
            <a:r>
              <a:rPr lang="zh-CN" altLang="en-US">
                <a:solidFill>
                  <a:srgbClr val="FF0000"/>
                </a:solidFill>
              </a:rPr>
              <a:t>课本</a:t>
            </a:r>
            <a:r>
              <a:rPr lang="en-US" altLang="zh-CN">
                <a:solidFill>
                  <a:srgbClr val="FF0000"/>
                </a:solidFill>
              </a:rPr>
              <a:t>91</a:t>
            </a:r>
            <a:r>
              <a:rPr lang="zh-CN" altLang="en-US">
                <a:solidFill>
                  <a:srgbClr val="FF0000"/>
                </a:solidFill>
              </a:rPr>
              <a:t>页“做一做”第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题</a:t>
            </a:r>
            <a:r>
              <a:rPr lang="en-US" altLang="zh-CN">
                <a:solidFill>
                  <a:srgbClr val="FF0000"/>
                </a:solidFill>
              </a:rPr>
              <a:t>】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">
            <a:extLst>
              <a:ext uri="{FF2B5EF4-FFF2-40B4-BE49-F238E27FC236}">
                <a16:creationId xmlns:a16="http://schemas.microsoft.com/office/drawing/2014/main" id="{71A6B19F-E217-490A-82FA-F7F9CD7611B3}"/>
              </a:ext>
            </a:extLst>
          </p:cNvPr>
          <p:cNvSpPr/>
          <p:nvPr/>
        </p:nvSpPr>
        <p:spPr bwMode="auto">
          <a:xfrm>
            <a:off x="584200" y="1839913"/>
            <a:ext cx="2451100" cy="1219200"/>
          </a:xfrm>
          <a:prstGeom prst="roundRect">
            <a:avLst/>
          </a:prstGeom>
          <a:solidFill>
            <a:srgbClr val="CCE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7 + 3 + 3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7 + 6 =</a:t>
            </a:r>
            <a:endParaRPr lang="zh-CN" altLang="en-US" sz="2800" b="1" dirty="0">
              <a:latin typeface="+mn-lt"/>
              <a:sym typeface="+mn-ea"/>
            </a:endParaRPr>
          </a:p>
        </p:txBody>
      </p:sp>
      <p:sp>
        <p:nvSpPr>
          <p:cNvPr id="4" name="圆角矩形 37">
            <a:extLst>
              <a:ext uri="{FF2B5EF4-FFF2-40B4-BE49-F238E27FC236}">
                <a16:creationId xmlns:a16="http://schemas.microsoft.com/office/drawing/2014/main" id="{1D2D726D-4D0B-47A4-AF2E-53C7C6D40887}"/>
              </a:ext>
            </a:extLst>
          </p:cNvPr>
          <p:cNvSpPr/>
          <p:nvPr/>
        </p:nvSpPr>
        <p:spPr bwMode="auto">
          <a:xfrm>
            <a:off x="3340100" y="1839913"/>
            <a:ext cx="2451100" cy="1219200"/>
          </a:xfrm>
          <a:prstGeom prst="roundRect">
            <a:avLst/>
          </a:prstGeom>
          <a:solidFill>
            <a:srgbClr val="CCE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6 + 4 + 2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6 + 6 =</a:t>
            </a:r>
            <a:endParaRPr lang="zh-CN" altLang="en-US" sz="2800" b="1" dirty="0">
              <a:latin typeface="+mn-lt"/>
              <a:sym typeface="+mn-ea"/>
            </a:endParaRPr>
          </a:p>
        </p:txBody>
      </p:sp>
      <p:sp>
        <p:nvSpPr>
          <p:cNvPr id="5" name="圆角矩形 38">
            <a:extLst>
              <a:ext uri="{FF2B5EF4-FFF2-40B4-BE49-F238E27FC236}">
                <a16:creationId xmlns:a16="http://schemas.microsoft.com/office/drawing/2014/main" id="{B4207244-C45C-4345-90EC-56231351EF6B}"/>
              </a:ext>
            </a:extLst>
          </p:cNvPr>
          <p:cNvSpPr/>
          <p:nvPr/>
        </p:nvSpPr>
        <p:spPr bwMode="auto">
          <a:xfrm>
            <a:off x="6096000" y="1839913"/>
            <a:ext cx="2451100" cy="1219200"/>
          </a:xfrm>
          <a:prstGeom prst="roundRect">
            <a:avLst/>
          </a:prstGeom>
          <a:solidFill>
            <a:srgbClr val="CCE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8 + 2 + 2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8 + 4 =</a:t>
            </a:r>
            <a:endParaRPr lang="zh-CN" altLang="en-US" sz="2800" b="1" dirty="0">
              <a:latin typeface="+mn-lt"/>
              <a:sym typeface="+mn-ea"/>
            </a:endParaRPr>
          </a:p>
        </p:txBody>
      </p:sp>
      <p:sp>
        <p:nvSpPr>
          <p:cNvPr id="18438" name="TextBox 10">
            <a:extLst>
              <a:ext uri="{FF2B5EF4-FFF2-40B4-BE49-F238E27FC236}">
                <a16:creationId xmlns:a16="http://schemas.microsoft.com/office/drawing/2014/main" id="{F7DBA98A-65A2-4FCC-B371-E8CBE4006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1130300"/>
            <a:ext cx="63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endParaRPr lang="zh-CN" altLang="en-US" sz="2800" b="1" dirty="0"/>
          </a:p>
        </p:txBody>
      </p:sp>
      <p:sp>
        <p:nvSpPr>
          <p:cNvPr id="7" name="TextBox 39">
            <a:extLst>
              <a:ext uri="{FF2B5EF4-FFF2-40B4-BE49-F238E27FC236}">
                <a16:creationId xmlns:a16="http://schemas.microsoft.com/office/drawing/2014/main" id="{E66587E5-4B85-42D3-B5D2-CC5229732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475" y="1947863"/>
            <a:ext cx="762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13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8" name="TextBox 40">
            <a:extLst>
              <a:ext uri="{FF2B5EF4-FFF2-40B4-BE49-F238E27FC236}">
                <a16:creationId xmlns:a16="http://schemas.microsoft.com/office/drawing/2014/main" id="{6A490A6A-8804-4091-B9D4-2FA2E536C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247650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13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9" name="TextBox 41">
            <a:extLst>
              <a:ext uri="{FF2B5EF4-FFF2-40B4-BE49-F238E27FC236}">
                <a16:creationId xmlns:a16="http://schemas.microsoft.com/office/drawing/2014/main" id="{085D5E62-5B15-416C-9CD5-802845A05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928813"/>
            <a:ext cx="838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D7319100-F411-4429-9AF3-286B8B609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247015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39655034-1487-4501-B55D-53A0EF123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925638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2" name="TextBox 44">
            <a:extLst>
              <a:ext uri="{FF2B5EF4-FFF2-40B4-BE49-F238E27FC236}">
                <a16:creationId xmlns:a16="http://schemas.microsoft.com/office/drawing/2014/main" id="{24E4A41B-892C-4962-AFAA-3D8A89CBA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47650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C096BC4-4F13-4C66-98E1-2A37FE935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63560" y="3387725"/>
            <a:ext cx="60983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B500C5A6-3AEA-43BC-B3EE-247CB2036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938" y="3648075"/>
            <a:ext cx="5468937" cy="581025"/>
          </a:xfrm>
          <a:prstGeom prst="wedgeRoundRectCallout">
            <a:avLst>
              <a:gd name="adj1" fmla="val -53759"/>
              <a:gd name="adj2" fmla="val 37315"/>
              <a:gd name="adj3" fmla="val 16667"/>
            </a:avLst>
          </a:prstGeom>
          <a:solidFill>
            <a:schemeClr val="bg1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观察每组算式，你发现了什么？</a:t>
            </a:r>
          </a:p>
        </p:txBody>
      </p:sp>
      <p:sp>
        <p:nvSpPr>
          <p:cNvPr id="18447" name="TextBox 11">
            <a:extLst>
              <a:ext uri="{FF2B5EF4-FFF2-40B4-BE49-F238E27FC236}">
                <a16:creationId xmlns:a16="http://schemas.microsoft.com/office/drawing/2014/main" id="{5EBED371-F4F9-4F6A-8CD0-8DCC4C52E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1231900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【</a:t>
            </a:r>
            <a:r>
              <a:rPr lang="zh-CN" altLang="en-US">
                <a:solidFill>
                  <a:srgbClr val="FF0000"/>
                </a:solidFill>
              </a:rPr>
              <a:t>课本</a:t>
            </a:r>
            <a:r>
              <a:rPr lang="en-US" altLang="zh-CN">
                <a:solidFill>
                  <a:srgbClr val="FF0000"/>
                </a:solidFill>
              </a:rPr>
              <a:t>91</a:t>
            </a:r>
            <a:r>
              <a:rPr lang="zh-CN" altLang="en-US">
                <a:solidFill>
                  <a:srgbClr val="FF0000"/>
                </a:solidFill>
              </a:rPr>
              <a:t>页“做一做”第</a:t>
            </a:r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题</a:t>
            </a:r>
            <a:r>
              <a:rPr lang="en-US" altLang="zh-CN">
                <a:solidFill>
                  <a:srgbClr val="FF0000"/>
                </a:solidFill>
              </a:rPr>
              <a:t>】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410" name="文本框 1">
            <a:extLst>
              <a:ext uri="{FF2B5EF4-FFF2-40B4-BE49-F238E27FC236}">
                <a16:creationId xmlns:a16="http://schemas.microsoft.com/office/drawing/2014/main" id="{9F05D383-4860-461D-B4C8-C26FD43A2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87350"/>
            <a:ext cx="234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四、巩固应用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3714CD31-4A9F-76E8-8DA7-B8085948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514" y="843558"/>
            <a:ext cx="63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/>
              <a:t>2. </a:t>
            </a:r>
            <a:endParaRPr lang="zh-CN" altLang="en-US" sz="2800" b="1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3937445-D1E2-4CEF-89E1-BB63C133B91A}"/>
              </a:ext>
            </a:extLst>
          </p:cNvPr>
          <p:cNvGrpSpPr/>
          <p:nvPr/>
        </p:nvGrpSpPr>
        <p:grpSpPr>
          <a:xfrm>
            <a:off x="395536" y="1916860"/>
            <a:ext cx="2434635" cy="1374970"/>
            <a:chOff x="395536" y="1916860"/>
            <a:chExt cx="2434635" cy="137497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C1E389C-9A6A-4A6B-8F1E-51F906CF80D2}"/>
                </a:ext>
              </a:extLst>
            </p:cNvPr>
            <p:cNvGrpSpPr/>
            <p:nvPr/>
          </p:nvGrpSpPr>
          <p:grpSpPr>
            <a:xfrm>
              <a:off x="395536" y="1916860"/>
              <a:ext cx="2434635" cy="1374970"/>
              <a:chOff x="964135" y="1277881"/>
              <a:chExt cx="2434635" cy="1374970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2B8D638-6893-1AAE-A67F-5A456E951855}"/>
                  </a:ext>
                </a:extLst>
              </p:cNvPr>
              <p:cNvSpPr/>
              <p:nvPr/>
            </p:nvSpPr>
            <p:spPr>
              <a:xfrm>
                <a:off x="964135" y="1740780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5136ED42-23FA-B0FC-CC81-72BF6628D1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4734" y="1692877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+</a:t>
                </a:r>
                <a:endParaRPr lang="zh-CN" altLang="en-US" sz="2800" b="1" dirty="0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BA21B28-5D21-DAF7-63B4-F3BF80DC7183}"/>
                  </a:ext>
                </a:extLst>
              </p:cNvPr>
              <p:cNvSpPr/>
              <p:nvPr/>
            </p:nvSpPr>
            <p:spPr>
              <a:xfrm>
                <a:off x="2135866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F7C9FF4-480E-40FC-AF57-2381DE5B76AB}"/>
                  </a:ext>
                </a:extLst>
              </p:cNvPr>
              <p:cNvSpPr/>
              <p:nvPr/>
            </p:nvSpPr>
            <p:spPr>
              <a:xfrm>
                <a:off x="2135866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B99ED502-43CE-C125-7573-739353FD15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15350" y="1547446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CF9D8C7E-41E8-3751-8E74-7C6F30D6B3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15350" y="1962443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DC8C200-F019-F532-F1F9-20546A395237}"/>
                  </a:ext>
                </a:extLst>
              </p:cNvPr>
              <p:cNvSpPr/>
              <p:nvPr/>
            </p:nvSpPr>
            <p:spPr>
              <a:xfrm>
                <a:off x="2951792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ADA39DF0-5310-4F0C-CEFF-5DFD1B8B85C4}"/>
                  </a:ext>
                </a:extLst>
              </p:cNvPr>
              <p:cNvSpPr/>
              <p:nvPr/>
            </p:nvSpPr>
            <p:spPr>
              <a:xfrm>
                <a:off x="2951792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CB73ACD1-06C6-0E41-3158-25C5540DD5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1277881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9225EB44-ACB7-558B-C0DF-907260A4AE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2128976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</p:grpSp>
        <p:sp>
          <p:nvSpPr>
            <p:cNvPr id="41" name="TextBox 10">
              <a:extLst>
                <a:ext uri="{FF2B5EF4-FFF2-40B4-BE49-F238E27FC236}">
                  <a16:creationId xmlns:a16="http://schemas.microsoft.com/office/drawing/2014/main" id="{3879B65C-450D-5CEE-9922-50D6A730D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770" y="2334734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id="{1955410A-7736-6AD5-280A-DE393E626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1388" y="1926771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  <p:sp>
          <p:nvSpPr>
            <p:cNvPr id="43" name="TextBox 10">
              <a:extLst>
                <a:ext uri="{FF2B5EF4-FFF2-40B4-BE49-F238E27FC236}">
                  <a16:creationId xmlns:a16="http://schemas.microsoft.com/office/drawing/2014/main" id="{70548030-A9A9-045C-ED6C-36EAD4622B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1388" y="2756765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4</a:t>
              </a:r>
              <a:endParaRPr lang="zh-CN" altLang="en-US" sz="2800" b="1" dirty="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89319EB-A5BC-9411-5362-67988B505821}"/>
              </a:ext>
            </a:extLst>
          </p:cNvPr>
          <p:cNvGrpSpPr/>
          <p:nvPr/>
        </p:nvGrpSpPr>
        <p:grpSpPr>
          <a:xfrm>
            <a:off x="3354682" y="1916860"/>
            <a:ext cx="2434635" cy="1374970"/>
            <a:chOff x="3354682" y="1916860"/>
            <a:chExt cx="2434635" cy="137497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4AC9657-7044-F598-8930-E0FBD0DE4C5F}"/>
                </a:ext>
              </a:extLst>
            </p:cNvPr>
            <p:cNvGrpSpPr/>
            <p:nvPr/>
          </p:nvGrpSpPr>
          <p:grpSpPr>
            <a:xfrm>
              <a:off x="3354682" y="1916860"/>
              <a:ext cx="2434635" cy="1374970"/>
              <a:chOff x="964135" y="1277881"/>
              <a:chExt cx="2434635" cy="1374970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524F41E6-E175-06FF-3082-A984958D3CBB}"/>
                  </a:ext>
                </a:extLst>
              </p:cNvPr>
              <p:cNvSpPr/>
              <p:nvPr/>
            </p:nvSpPr>
            <p:spPr>
              <a:xfrm>
                <a:off x="964135" y="1740780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EF32253F-E8F6-51A6-380E-011BD6BA2A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4734" y="1692877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+</a:t>
                </a:r>
                <a:endParaRPr lang="zh-CN" altLang="en-US" sz="2800" b="1" dirty="0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C3F54B33-7CA6-5129-A017-DFD32A1831EF}"/>
                  </a:ext>
                </a:extLst>
              </p:cNvPr>
              <p:cNvSpPr/>
              <p:nvPr/>
            </p:nvSpPr>
            <p:spPr>
              <a:xfrm>
                <a:off x="2135866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925DF458-1E5F-BBBB-C771-4054DF459F36}"/>
                  </a:ext>
                </a:extLst>
              </p:cNvPr>
              <p:cNvSpPr/>
              <p:nvPr/>
            </p:nvSpPr>
            <p:spPr>
              <a:xfrm>
                <a:off x="2135866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301A5FD1-970B-9C99-1DF7-F34DE4EB36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15350" y="1547446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E902DD54-C55B-77C2-6DE0-F0204AC9E7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15350" y="1962443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E2C9C26D-2497-EE8E-3DD6-68EFF66AFEDC}"/>
                  </a:ext>
                </a:extLst>
              </p:cNvPr>
              <p:cNvSpPr/>
              <p:nvPr/>
            </p:nvSpPr>
            <p:spPr>
              <a:xfrm>
                <a:off x="2951792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C2F5E4CD-5D39-09B8-262F-88DDBC8E2AED}"/>
                  </a:ext>
                </a:extLst>
              </p:cNvPr>
              <p:cNvSpPr/>
              <p:nvPr/>
            </p:nvSpPr>
            <p:spPr>
              <a:xfrm>
                <a:off x="2951792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10">
                <a:extLst>
                  <a:ext uri="{FF2B5EF4-FFF2-40B4-BE49-F238E27FC236}">
                    <a16:creationId xmlns:a16="http://schemas.microsoft.com/office/drawing/2014/main" id="{B7C0EF81-7FFD-1D4B-E97D-A69966676F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1277881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  <p:sp>
            <p:nvSpPr>
              <p:cNvPr id="29" name="TextBox 10">
                <a:extLst>
                  <a:ext uri="{FF2B5EF4-FFF2-40B4-BE49-F238E27FC236}">
                    <a16:creationId xmlns:a16="http://schemas.microsoft.com/office/drawing/2014/main" id="{26898AA8-AA2E-7007-003E-0ACB503827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2128976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</p:grp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id="{F0D85419-9C90-BD87-0C8D-70879996D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5019" y="2334734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7</a:t>
              </a:r>
              <a:endParaRPr lang="zh-CN" altLang="en-US" sz="2800" b="1" dirty="0"/>
            </a:p>
          </p:txBody>
        </p:sp>
        <p:sp>
          <p:nvSpPr>
            <p:cNvPr id="45" name="TextBox 10">
              <a:extLst>
                <a:ext uri="{FF2B5EF4-FFF2-40B4-BE49-F238E27FC236}">
                  <a16:creationId xmlns:a16="http://schemas.microsoft.com/office/drawing/2014/main" id="{6E3E0416-F1BD-31A7-9A1D-997E6674A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2637" y="1926771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id="{27B45FC8-791B-6810-B4AA-9437D5700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2637" y="2756765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1440010-AA42-EA1D-2952-3AB0EFAECA52}"/>
              </a:ext>
            </a:extLst>
          </p:cNvPr>
          <p:cNvGrpSpPr/>
          <p:nvPr/>
        </p:nvGrpSpPr>
        <p:grpSpPr>
          <a:xfrm>
            <a:off x="6313829" y="1916860"/>
            <a:ext cx="2434635" cy="1374970"/>
            <a:chOff x="6313829" y="1916860"/>
            <a:chExt cx="2434635" cy="1374970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9CEA481-0BA4-C829-37B0-0F0C81B93A13}"/>
                </a:ext>
              </a:extLst>
            </p:cNvPr>
            <p:cNvGrpSpPr/>
            <p:nvPr/>
          </p:nvGrpSpPr>
          <p:grpSpPr>
            <a:xfrm>
              <a:off x="6313829" y="1916860"/>
              <a:ext cx="2434635" cy="1374970"/>
              <a:chOff x="964135" y="1277881"/>
              <a:chExt cx="2434635" cy="1374970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E813A737-D520-6556-1805-DA5110CEA720}"/>
                  </a:ext>
                </a:extLst>
              </p:cNvPr>
              <p:cNvSpPr/>
              <p:nvPr/>
            </p:nvSpPr>
            <p:spPr>
              <a:xfrm>
                <a:off x="964135" y="1740780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TextBox 10">
                <a:extLst>
                  <a:ext uri="{FF2B5EF4-FFF2-40B4-BE49-F238E27FC236}">
                    <a16:creationId xmlns:a16="http://schemas.microsoft.com/office/drawing/2014/main" id="{FB81305D-86D7-7046-D2A2-8845236629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4734" y="1692877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+</a:t>
                </a:r>
                <a:endParaRPr lang="zh-CN" altLang="en-US" sz="2800" b="1" dirty="0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58D586C-B039-360F-10AE-324BF715F8A2}"/>
                  </a:ext>
                </a:extLst>
              </p:cNvPr>
              <p:cNvSpPr/>
              <p:nvPr/>
            </p:nvSpPr>
            <p:spPr>
              <a:xfrm>
                <a:off x="2135866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38F8D52B-F0E9-FEC0-A597-B2836ADFBAFC}"/>
                  </a:ext>
                </a:extLst>
              </p:cNvPr>
              <p:cNvSpPr/>
              <p:nvPr/>
            </p:nvSpPr>
            <p:spPr>
              <a:xfrm>
                <a:off x="2135866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761DE994-C055-3EB1-8C2C-D4865A6634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15350" y="1547446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CCE1B3E9-1FA1-416F-D3E1-DA04EACF26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15350" y="1962443"/>
                <a:ext cx="405950" cy="4073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907BDC9A-725D-FEB6-A7B1-4E76E178D26E}"/>
                  </a:ext>
                </a:extLst>
              </p:cNvPr>
              <p:cNvSpPr/>
              <p:nvPr/>
            </p:nvSpPr>
            <p:spPr>
              <a:xfrm>
                <a:off x="2951792" y="1322266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8ADEB3DA-FB93-DD3F-7672-ABE7FA1ED642}"/>
                  </a:ext>
                </a:extLst>
              </p:cNvPr>
              <p:cNvSpPr/>
              <p:nvPr/>
            </p:nvSpPr>
            <p:spPr>
              <a:xfrm>
                <a:off x="2951792" y="2159294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TextBox 10">
                <a:extLst>
                  <a:ext uri="{FF2B5EF4-FFF2-40B4-BE49-F238E27FC236}">
                    <a16:creationId xmlns:a16="http://schemas.microsoft.com/office/drawing/2014/main" id="{78EF8975-DA76-D777-D81F-9E153CB30D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1277881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  <p:sp>
            <p:nvSpPr>
              <p:cNvPr id="40" name="TextBox 10">
                <a:extLst>
                  <a:ext uri="{FF2B5EF4-FFF2-40B4-BE49-F238E27FC236}">
                    <a16:creationId xmlns:a16="http://schemas.microsoft.com/office/drawing/2014/main" id="{6AD103BD-F2DD-F0D0-165C-B4339E83C4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0488" y="2128976"/>
                <a:ext cx="44697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=</a:t>
                </a:r>
                <a:endParaRPr lang="zh-CN" altLang="en-US" sz="2800" b="1" dirty="0"/>
              </a:p>
            </p:txBody>
          </p:sp>
        </p:grpSp>
        <p:sp>
          <p:nvSpPr>
            <p:cNvPr id="47" name="TextBox 10">
              <a:extLst>
                <a:ext uri="{FF2B5EF4-FFF2-40B4-BE49-F238E27FC236}">
                  <a16:creationId xmlns:a16="http://schemas.microsoft.com/office/drawing/2014/main" id="{71870E88-40BD-1E11-AB53-936C689A86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5167" y="2334734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id="{D1669EC1-B9E8-571A-D7A3-6474152D3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2785" y="1926771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49" name="TextBox 10">
              <a:extLst>
                <a:ext uri="{FF2B5EF4-FFF2-40B4-BE49-F238E27FC236}">
                  <a16:creationId xmlns:a16="http://schemas.microsoft.com/office/drawing/2014/main" id="{7D6F5114-70A8-613A-73C7-AAE4337FA2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2785" y="2756765"/>
              <a:ext cx="31697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 dirty="0"/>
                <a:t>9</a:t>
              </a:r>
              <a:endParaRPr lang="zh-CN" altLang="en-US" sz="2800" b="1" dirty="0"/>
            </a:p>
          </p:txBody>
        </p:sp>
      </p:grpSp>
      <p:sp>
        <p:nvSpPr>
          <p:cNvPr id="54" name="Text Box 20">
            <a:extLst>
              <a:ext uri="{FF2B5EF4-FFF2-40B4-BE49-F238E27FC236}">
                <a16:creationId xmlns:a16="http://schemas.microsoft.com/office/drawing/2014/main" id="{5B8AC0C1-2A83-8FCC-E89A-707E5DEC5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3935" y="1917712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sp>
        <p:nvSpPr>
          <p:cNvPr id="55" name="Text Box 20">
            <a:extLst>
              <a:ext uri="{FF2B5EF4-FFF2-40B4-BE49-F238E27FC236}">
                <a16:creationId xmlns:a16="http://schemas.microsoft.com/office/drawing/2014/main" id="{6DDDB9F6-C39E-D79A-7F9E-128F2093B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3935" y="2754739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56" name="Text Box 20">
            <a:extLst>
              <a:ext uri="{FF2B5EF4-FFF2-40B4-BE49-F238E27FC236}">
                <a16:creationId xmlns:a16="http://schemas.microsoft.com/office/drawing/2014/main" id="{E8992AE8-30BA-F575-8FB3-F767A0E5C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150" y="1917712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57" name="Text Box 20">
            <a:extLst>
              <a:ext uri="{FF2B5EF4-FFF2-40B4-BE49-F238E27FC236}">
                <a16:creationId xmlns:a16="http://schemas.microsoft.com/office/drawing/2014/main" id="{A8C62643-5634-0E67-D63A-084D5904E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150" y="2754739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58" name="Text Box 20">
            <a:extLst>
              <a:ext uri="{FF2B5EF4-FFF2-40B4-BE49-F238E27FC236}">
                <a16:creationId xmlns:a16="http://schemas.microsoft.com/office/drawing/2014/main" id="{D325BE7F-5195-DFA6-917A-BD855493D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5331" y="1917712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59" name="Text Box 20">
            <a:extLst>
              <a:ext uri="{FF2B5EF4-FFF2-40B4-BE49-F238E27FC236}">
                <a16:creationId xmlns:a16="http://schemas.microsoft.com/office/drawing/2014/main" id="{BBEEE8ED-6E01-D056-27DB-90BC7B3FD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5331" y="2754739"/>
            <a:ext cx="6666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82317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">
            <a:extLst>
              <a:ext uri="{FF2B5EF4-FFF2-40B4-BE49-F238E27FC236}">
                <a16:creationId xmlns:a16="http://schemas.microsoft.com/office/drawing/2014/main" id="{5A21C2C3-ABD0-4710-B7CF-4B95F03CF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844550"/>
            <a:ext cx="388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70C0"/>
                </a:solidFill>
              </a:rPr>
              <a:t>8</a:t>
            </a:r>
            <a:r>
              <a:rPr lang="zh-CN" altLang="en-US" sz="2800" b="1" dirty="0">
                <a:solidFill>
                  <a:srgbClr val="0070C0"/>
                </a:solidFill>
              </a:rPr>
              <a:t>、</a:t>
            </a:r>
            <a:r>
              <a:rPr lang="en-US" altLang="zh-CN" sz="2800" b="1" dirty="0">
                <a:solidFill>
                  <a:srgbClr val="0070C0"/>
                </a:solidFill>
              </a:rPr>
              <a:t>7</a:t>
            </a:r>
            <a:r>
              <a:rPr lang="zh-CN" altLang="en-US" sz="2800" b="1" dirty="0">
                <a:solidFill>
                  <a:srgbClr val="0070C0"/>
                </a:solidFill>
              </a:rPr>
              <a:t>、</a:t>
            </a:r>
            <a:r>
              <a:rPr lang="en-US" altLang="zh-CN" sz="2800" b="1" dirty="0">
                <a:solidFill>
                  <a:srgbClr val="0070C0"/>
                </a:solidFill>
              </a:rPr>
              <a:t>6 </a:t>
            </a:r>
            <a:r>
              <a:rPr lang="zh-CN" altLang="en-US" sz="2800" b="1" dirty="0">
                <a:solidFill>
                  <a:srgbClr val="0070C0"/>
                </a:solidFill>
              </a:rPr>
              <a:t>加几（</a:t>
            </a:r>
            <a:r>
              <a:rPr lang="en-US" altLang="zh-CN" sz="2800" b="1" dirty="0">
                <a:solidFill>
                  <a:srgbClr val="0070C0"/>
                </a:solidFill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</a:rPr>
              <a:t>）</a:t>
            </a:r>
          </a:p>
        </p:txBody>
      </p:sp>
      <p:sp>
        <p:nvSpPr>
          <p:cNvPr id="21516" name="文本框 12">
            <a:extLst>
              <a:ext uri="{FF2B5EF4-FFF2-40B4-BE49-F238E27FC236}">
                <a16:creationId xmlns:a16="http://schemas.microsoft.com/office/drawing/2014/main" id="{16DA7F4E-1215-488C-9F00-9C2392334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87350"/>
            <a:ext cx="234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五、课堂小结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1139EF9-4250-E41B-ADA9-AA3C15E69864}"/>
              </a:ext>
            </a:extLst>
          </p:cNvPr>
          <p:cNvGrpSpPr/>
          <p:nvPr/>
        </p:nvGrpSpPr>
        <p:grpSpPr>
          <a:xfrm>
            <a:off x="539552" y="1779662"/>
            <a:ext cx="1956973" cy="2101246"/>
            <a:chOff x="5657811" y="1305970"/>
            <a:chExt cx="1956973" cy="2101246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87651296-F32A-2309-3287-DC66D72B55B9}"/>
                </a:ext>
              </a:extLst>
            </p:cNvPr>
            <p:cNvGrpSpPr/>
            <p:nvPr/>
          </p:nvGrpSpPr>
          <p:grpSpPr>
            <a:xfrm>
              <a:off x="5657811" y="1305970"/>
              <a:ext cx="1835499" cy="522287"/>
              <a:chOff x="917782" y="4011910"/>
              <a:chExt cx="1835499" cy="52228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735871-0FDE-D211-52D2-BF0128BF8E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782" y="4011910"/>
                <a:ext cx="1409704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8  +  5 =</a:t>
                </a: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CD79718-F50A-8A14-99E3-31181C206650}"/>
                  </a:ext>
                </a:extLst>
              </p:cNvPr>
              <p:cNvSpPr/>
              <p:nvPr/>
            </p:nvSpPr>
            <p:spPr>
              <a:xfrm>
                <a:off x="2306303" y="4061718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086161EE-B742-CEF6-01F8-028532486CC9}"/>
                </a:ext>
              </a:extLst>
            </p:cNvPr>
            <p:cNvGrpSpPr/>
            <p:nvPr/>
          </p:nvGrpSpPr>
          <p:grpSpPr>
            <a:xfrm>
              <a:off x="6127692" y="1762760"/>
              <a:ext cx="906459" cy="840220"/>
              <a:chOff x="6158172" y="2529840"/>
              <a:chExt cx="906459" cy="840220"/>
            </a:xfrm>
          </p:grpSpPr>
          <p:sp>
            <p:nvSpPr>
              <p:cNvPr id="15" name="矩形 1">
                <a:extLst>
                  <a:ext uri="{FF2B5EF4-FFF2-40B4-BE49-F238E27FC236}">
                    <a16:creationId xmlns:a16="http://schemas.microsoft.com/office/drawing/2014/main" id="{F39B3442-DE79-3EFA-D062-AB54897BA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8172" y="2990648"/>
                <a:ext cx="379086" cy="3794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矩形 80">
                <a:extLst>
                  <a:ext uri="{FF2B5EF4-FFF2-40B4-BE49-F238E27FC236}">
                    <a16:creationId xmlns:a16="http://schemas.microsoft.com/office/drawing/2014/main" id="{29706C8F-FE2B-8CD2-2FFA-7F5C64EBB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5545" y="2990648"/>
                <a:ext cx="379086" cy="3794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391BB911-E217-BCC4-426C-56EF1F08AA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41135" y="2529840"/>
                <a:ext cx="273025" cy="458169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6BE2489C-7EB3-836F-B410-6D9432F22A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06540" y="2534920"/>
                <a:ext cx="287020" cy="453089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36EA3F7A-7181-1A6D-B620-7190ECB9D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7619" y="2142072"/>
              <a:ext cx="379086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2</a:t>
              </a:r>
            </a:p>
          </p:txBody>
        </p:sp>
        <p:sp>
          <p:nvSpPr>
            <p:cNvPr id="20" name="Text Box 20">
              <a:extLst>
                <a:ext uri="{FF2B5EF4-FFF2-40B4-BE49-F238E27FC236}">
                  <a16:creationId xmlns:a16="http://schemas.microsoft.com/office/drawing/2014/main" id="{E95E7133-9129-17EE-5020-A6FF9FC61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5158" y="2142072"/>
              <a:ext cx="379086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3</a:t>
              </a: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F2C9FD81-F95B-90BD-2BA0-D733E50F8821}"/>
                </a:ext>
              </a:extLst>
            </p:cNvPr>
            <p:cNvSpPr/>
            <p:nvPr/>
          </p:nvSpPr>
          <p:spPr>
            <a:xfrm>
              <a:off x="5831058" y="1744394"/>
              <a:ext cx="513471" cy="1174652"/>
            </a:xfrm>
            <a:custGeom>
              <a:avLst/>
              <a:gdLst>
                <a:gd name="connsiteX0" fmla="*/ 0 w 513471"/>
                <a:gd name="connsiteY0" fmla="*/ 0 h 1174652"/>
                <a:gd name="connsiteX1" fmla="*/ 0 w 513471"/>
                <a:gd name="connsiteY1" fmla="*/ 1174652 h 1174652"/>
                <a:gd name="connsiteX2" fmla="*/ 112542 w 513471"/>
                <a:gd name="connsiteY2" fmla="*/ 1174652 h 1174652"/>
                <a:gd name="connsiteX3" fmla="*/ 513471 w 513471"/>
                <a:gd name="connsiteY3" fmla="*/ 1174652 h 1174652"/>
                <a:gd name="connsiteX4" fmla="*/ 513471 w 513471"/>
                <a:gd name="connsiteY4" fmla="*/ 872197 h 1174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471" h="1174652">
                  <a:moveTo>
                    <a:pt x="0" y="0"/>
                  </a:moveTo>
                  <a:lnTo>
                    <a:pt x="0" y="1174652"/>
                  </a:lnTo>
                  <a:lnTo>
                    <a:pt x="112542" y="1174652"/>
                  </a:lnTo>
                  <a:lnTo>
                    <a:pt x="513471" y="1174652"/>
                  </a:lnTo>
                  <a:lnTo>
                    <a:pt x="513471" y="872197"/>
                  </a:lnTo>
                </a:path>
              </a:pathLst>
            </a:cu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86A43357-D479-B98F-7C9D-4A5399DFB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6470" y="2883996"/>
              <a:ext cx="666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10</a:t>
              </a:r>
            </a:p>
          </p:txBody>
        </p:sp>
        <p:sp>
          <p:nvSpPr>
            <p:cNvPr id="23" name="Text Box 20">
              <a:extLst>
                <a:ext uri="{FF2B5EF4-FFF2-40B4-BE49-F238E27FC236}">
                  <a16:creationId xmlns:a16="http://schemas.microsoft.com/office/drawing/2014/main" id="{3DAEBE54-D5CF-CCB9-9E52-5131652A9B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8155" y="1308415"/>
              <a:ext cx="666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13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1BA2E7E-EC1C-CFFE-FA82-C7E98CEE7119}"/>
              </a:ext>
            </a:extLst>
          </p:cNvPr>
          <p:cNvGrpSpPr/>
          <p:nvPr/>
        </p:nvGrpSpPr>
        <p:grpSpPr>
          <a:xfrm>
            <a:off x="2689249" y="1779662"/>
            <a:ext cx="2231144" cy="2101246"/>
            <a:chOff x="5383640" y="1305970"/>
            <a:chExt cx="2231144" cy="2101246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21F12E0-335D-0774-A015-50D3886C055C}"/>
                </a:ext>
              </a:extLst>
            </p:cNvPr>
            <p:cNvGrpSpPr/>
            <p:nvPr/>
          </p:nvGrpSpPr>
          <p:grpSpPr>
            <a:xfrm>
              <a:off x="5657811" y="1305970"/>
              <a:ext cx="1835499" cy="522287"/>
              <a:chOff x="917782" y="4011910"/>
              <a:chExt cx="1835499" cy="522287"/>
            </a:xfrm>
          </p:grpSpPr>
          <p:sp>
            <p:nvSpPr>
              <p:cNvPr id="26" name="TextBox 2">
                <a:extLst>
                  <a:ext uri="{FF2B5EF4-FFF2-40B4-BE49-F238E27FC236}">
                    <a16:creationId xmlns:a16="http://schemas.microsoft.com/office/drawing/2014/main" id="{3625C105-BE37-15E9-90BF-6A934A1001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782" y="4011910"/>
                <a:ext cx="1409704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 dirty="0"/>
                  <a:t>8  +  5 =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CD2D5773-4261-CC5D-FD8C-BF3DC793AF83}"/>
                  </a:ext>
                </a:extLst>
              </p:cNvPr>
              <p:cNvSpPr/>
              <p:nvPr/>
            </p:nvSpPr>
            <p:spPr>
              <a:xfrm>
                <a:off x="2306303" y="4061718"/>
                <a:ext cx="446978" cy="44697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80658CA-67FB-F175-A345-F238E57C5B77}"/>
                </a:ext>
              </a:extLst>
            </p:cNvPr>
            <p:cNvGrpSpPr/>
            <p:nvPr/>
          </p:nvGrpSpPr>
          <p:grpSpPr>
            <a:xfrm>
              <a:off x="5383640" y="1762760"/>
              <a:ext cx="906459" cy="840220"/>
              <a:chOff x="6158172" y="2529840"/>
              <a:chExt cx="906459" cy="840220"/>
            </a:xfrm>
          </p:grpSpPr>
          <p:sp>
            <p:nvSpPr>
              <p:cNvPr id="29" name="矩形 1">
                <a:extLst>
                  <a:ext uri="{FF2B5EF4-FFF2-40B4-BE49-F238E27FC236}">
                    <a16:creationId xmlns:a16="http://schemas.microsoft.com/office/drawing/2014/main" id="{EC9DB7D0-1FE2-D77C-F6F1-6247586CE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8172" y="2990648"/>
                <a:ext cx="379086" cy="3794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矩形 80">
                <a:extLst>
                  <a:ext uri="{FF2B5EF4-FFF2-40B4-BE49-F238E27FC236}">
                    <a16:creationId xmlns:a16="http://schemas.microsoft.com/office/drawing/2014/main" id="{A111D592-02EF-FBC6-D44B-EB9DF1477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5545" y="2990648"/>
                <a:ext cx="379086" cy="3794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5D6CA3D8-1533-B935-0A5E-69DB32348A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41135" y="2529840"/>
                <a:ext cx="273025" cy="458169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DEA370C9-09D0-F321-4863-042500A845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06540" y="2534920"/>
                <a:ext cx="287020" cy="453089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 Box 20">
              <a:extLst>
                <a:ext uri="{FF2B5EF4-FFF2-40B4-BE49-F238E27FC236}">
                  <a16:creationId xmlns:a16="http://schemas.microsoft.com/office/drawing/2014/main" id="{B14056B7-5116-DDE0-5078-7E167FD96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3567" y="2142072"/>
              <a:ext cx="379086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3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A0B1900C-BFCA-6D2B-E84C-BE0B84D0C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1106" y="2142072"/>
              <a:ext cx="379086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5</a:t>
              </a: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73292342-22E5-C598-2230-240A485FB156}"/>
                </a:ext>
              </a:extLst>
            </p:cNvPr>
            <p:cNvSpPr/>
            <p:nvPr/>
          </p:nvSpPr>
          <p:spPr>
            <a:xfrm flipH="1">
              <a:off x="6084168" y="1744394"/>
              <a:ext cx="513471" cy="1174652"/>
            </a:xfrm>
            <a:custGeom>
              <a:avLst/>
              <a:gdLst>
                <a:gd name="connsiteX0" fmla="*/ 0 w 513471"/>
                <a:gd name="connsiteY0" fmla="*/ 0 h 1174652"/>
                <a:gd name="connsiteX1" fmla="*/ 0 w 513471"/>
                <a:gd name="connsiteY1" fmla="*/ 1174652 h 1174652"/>
                <a:gd name="connsiteX2" fmla="*/ 112542 w 513471"/>
                <a:gd name="connsiteY2" fmla="*/ 1174652 h 1174652"/>
                <a:gd name="connsiteX3" fmla="*/ 513471 w 513471"/>
                <a:gd name="connsiteY3" fmla="*/ 1174652 h 1174652"/>
                <a:gd name="connsiteX4" fmla="*/ 513471 w 513471"/>
                <a:gd name="connsiteY4" fmla="*/ 872197 h 1174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471" h="1174652">
                  <a:moveTo>
                    <a:pt x="0" y="0"/>
                  </a:moveTo>
                  <a:lnTo>
                    <a:pt x="0" y="1174652"/>
                  </a:lnTo>
                  <a:lnTo>
                    <a:pt x="112542" y="1174652"/>
                  </a:lnTo>
                  <a:lnTo>
                    <a:pt x="513471" y="1174652"/>
                  </a:lnTo>
                  <a:lnTo>
                    <a:pt x="513471" y="872197"/>
                  </a:lnTo>
                </a:path>
              </a:pathLst>
            </a:cu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 Box 20">
              <a:extLst>
                <a:ext uri="{FF2B5EF4-FFF2-40B4-BE49-F238E27FC236}">
                  <a16:creationId xmlns:a16="http://schemas.microsoft.com/office/drawing/2014/main" id="{46704159-0ECD-7869-F5A1-5AAC060909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2160" y="2883996"/>
              <a:ext cx="666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10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4507E6FE-D159-A565-BEA9-13289A240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8155" y="1308415"/>
              <a:ext cx="666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13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805CB87D-6DF8-A466-9C9F-24D7FB6281D4}"/>
              </a:ext>
            </a:extLst>
          </p:cNvPr>
          <p:cNvGrpSpPr/>
          <p:nvPr/>
        </p:nvGrpSpPr>
        <p:grpSpPr>
          <a:xfrm>
            <a:off x="5113117" y="1779662"/>
            <a:ext cx="1704975" cy="1751012"/>
            <a:chOff x="1812925" y="2769072"/>
            <a:chExt cx="1704975" cy="1751012"/>
          </a:xfrm>
        </p:grpSpPr>
        <p:grpSp>
          <p:nvGrpSpPr>
            <p:cNvPr id="39" name="组合 5">
              <a:extLst>
                <a:ext uri="{FF2B5EF4-FFF2-40B4-BE49-F238E27FC236}">
                  <a16:creationId xmlns:a16="http://schemas.microsoft.com/office/drawing/2014/main" id="{76CE0262-AE0A-2378-E890-21E52DCBD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2925" y="2777009"/>
              <a:ext cx="1603375" cy="1743075"/>
              <a:chOff x="1676476" y="2831032"/>
              <a:chExt cx="1604124" cy="1742516"/>
            </a:xfrm>
          </p:grpSpPr>
          <p:grpSp>
            <p:nvGrpSpPr>
              <p:cNvPr id="40" name="组合 6">
                <a:extLst>
                  <a:ext uri="{FF2B5EF4-FFF2-40B4-BE49-F238E27FC236}">
                    <a16:creationId xmlns:a16="http://schemas.microsoft.com/office/drawing/2014/main" id="{3839706D-8955-CE3E-727E-1147787160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6476" y="2831032"/>
                <a:ext cx="1604124" cy="1079573"/>
                <a:chOff x="4077658" y="1034500"/>
                <a:chExt cx="1604124" cy="1079573"/>
              </a:xfrm>
            </p:grpSpPr>
            <p:sp>
              <p:nvSpPr>
                <p:cNvPr id="49" name="文本框 17">
                  <a:extLst>
                    <a:ext uri="{FF2B5EF4-FFF2-40B4-BE49-F238E27FC236}">
                      <a16:creationId xmlns:a16="http://schemas.microsoft.com/office/drawing/2014/main" id="{D214337B-29A0-6C11-A8EF-04DDDE7859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77658" y="1034500"/>
                  <a:ext cx="1223412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2800" b="1"/>
                    <a:t>7 + 4 =</a:t>
                  </a:r>
                  <a:endParaRPr lang="zh-CN" altLang="en-US" sz="2800" b="1"/>
                </a:p>
              </p:txBody>
            </p:sp>
            <p:sp>
              <p:nvSpPr>
                <p:cNvPr id="50" name="矩形 18">
                  <a:extLst>
                    <a:ext uri="{FF2B5EF4-FFF2-40B4-BE49-F238E27FC236}">
                      <a16:creationId xmlns:a16="http://schemas.microsoft.com/office/drawing/2014/main" id="{A4963531-92E7-5C84-73AB-AC3972EB2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0821" y="1075712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矩形 24">
                  <a:extLst>
                    <a:ext uri="{FF2B5EF4-FFF2-40B4-BE49-F238E27FC236}">
                      <a16:creationId xmlns:a16="http://schemas.microsoft.com/office/drawing/2014/main" id="{539F0774-3A25-FF0F-D3AC-90AB6D391F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279" y="1683112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矩形 28">
                  <a:extLst>
                    <a:ext uri="{FF2B5EF4-FFF2-40B4-BE49-F238E27FC236}">
                      <a16:creationId xmlns:a16="http://schemas.microsoft.com/office/drawing/2014/main" id="{927B6000-F5C1-9770-68B3-34B051863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0109" y="1675117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41" name="组合 7">
                <a:extLst>
                  <a:ext uri="{FF2B5EF4-FFF2-40B4-BE49-F238E27FC236}">
                    <a16:creationId xmlns:a16="http://schemas.microsoft.com/office/drawing/2014/main" id="{E2E6C5DF-78EE-E947-29C9-ADAA1986EA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82578" y="3250118"/>
                <a:ext cx="512630" cy="229526"/>
                <a:chOff x="1630005" y="3463419"/>
                <a:chExt cx="512630" cy="229526"/>
              </a:xfrm>
            </p:grpSpPr>
            <p:cxnSp>
              <p:nvCxnSpPr>
                <p:cNvPr id="47" name="直接连接符 15">
                  <a:extLst>
                    <a:ext uri="{FF2B5EF4-FFF2-40B4-BE49-F238E27FC236}">
                      <a16:creationId xmlns:a16="http://schemas.microsoft.com/office/drawing/2014/main" id="{59B823D9-7510-5AD2-84AA-154BE776F92D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630005" y="3463419"/>
                  <a:ext cx="229158" cy="2295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8" name="直接连接符 16">
                  <a:extLst>
                    <a:ext uri="{FF2B5EF4-FFF2-40B4-BE49-F238E27FC236}">
                      <a16:creationId xmlns:a16="http://schemas.microsoft.com/office/drawing/2014/main" id="{F74956E1-7AC3-6469-7012-821A97413C21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859163" y="3467758"/>
                  <a:ext cx="283472" cy="2251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42" name="组合 8">
                <a:extLst>
                  <a:ext uri="{FF2B5EF4-FFF2-40B4-BE49-F238E27FC236}">
                    <a16:creationId xmlns:a16="http://schemas.microsoft.com/office/drawing/2014/main" id="{6336F1F4-7C24-902B-0DB2-4CC112896A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2415" y="3312361"/>
                <a:ext cx="380679" cy="830226"/>
                <a:chOff x="1477055" y="2015647"/>
                <a:chExt cx="380679" cy="830226"/>
              </a:xfrm>
            </p:grpSpPr>
            <p:cxnSp>
              <p:nvCxnSpPr>
                <p:cNvPr id="44" name="直接连接符 12">
                  <a:extLst>
                    <a:ext uri="{FF2B5EF4-FFF2-40B4-BE49-F238E27FC236}">
                      <a16:creationId xmlns:a16="http://schemas.microsoft.com/office/drawing/2014/main" id="{4BE85408-C371-A2FD-6B59-2DC099E3130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485006" y="2015647"/>
                  <a:ext cx="0" cy="8302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5" name="直接连接符 13">
                  <a:extLst>
                    <a:ext uri="{FF2B5EF4-FFF2-40B4-BE49-F238E27FC236}">
                      <a16:creationId xmlns:a16="http://schemas.microsoft.com/office/drawing/2014/main" id="{70F31369-387F-CE00-7021-F84A52B7D2D5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477055" y="2845873"/>
                  <a:ext cx="380679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6" name="直接连接符 14">
                  <a:extLst>
                    <a:ext uri="{FF2B5EF4-FFF2-40B4-BE49-F238E27FC236}">
                      <a16:creationId xmlns:a16="http://schemas.microsoft.com/office/drawing/2014/main" id="{C0CD772C-0168-4675-E404-7ABBA9E6FD1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857734" y="2613891"/>
                  <a:ext cx="0" cy="2319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43" name="文本框 9">
                <a:extLst>
                  <a:ext uri="{FF2B5EF4-FFF2-40B4-BE49-F238E27FC236}">
                    <a16:creationId xmlns:a16="http://schemas.microsoft.com/office/drawing/2014/main" id="{0ABBDB7C-F328-E4A9-ADCD-4CCAEF00FF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0884" y="4050328"/>
                <a:ext cx="54373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3" name="TextBox 10">
              <a:extLst>
                <a:ext uri="{FF2B5EF4-FFF2-40B4-BE49-F238E27FC236}">
                  <a16:creationId xmlns:a16="http://schemas.microsoft.com/office/drawing/2014/main" id="{A695F65E-5DB1-5F06-AC21-E3D2C6CE7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5813" y="3391372"/>
              <a:ext cx="504825" cy="5222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  <p:sp>
          <p:nvSpPr>
            <p:cNvPr id="54" name="TextBox 10">
              <a:extLst>
                <a:ext uri="{FF2B5EF4-FFF2-40B4-BE49-F238E27FC236}">
                  <a16:creationId xmlns:a16="http://schemas.microsoft.com/office/drawing/2014/main" id="{FA62D89A-D6E3-6CF3-2615-CB238C7B0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3338" y="3380259"/>
              <a:ext cx="504825" cy="5222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  <p:sp>
          <p:nvSpPr>
            <p:cNvPr id="55" name="TextBox 10">
              <a:extLst>
                <a:ext uri="{FF2B5EF4-FFF2-40B4-BE49-F238E27FC236}">
                  <a16:creationId xmlns:a16="http://schemas.microsoft.com/office/drawing/2014/main" id="{607F050F-656B-3494-EE53-9DA42CD809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8300" y="2769072"/>
              <a:ext cx="609600" cy="5238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11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</p:grpSp>
      <p:grpSp>
        <p:nvGrpSpPr>
          <p:cNvPr id="21515" name="组合 21514">
            <a:extLst>
              <a:ext uri="{FF2B5EF4-FFF2-40B4-BE49-F238E27FC236}">
                <a16:creationId xmlns:a16="http://schemas.microsoft.com/office/drawing/2014/main" id="{F12B3E1B-1A9A-64B8-79E0-CB905BC5248A}"/>
              </a:ext>
            </a:extLst>
          </p:cNvPr>
          <p:cNvGrpSpPr/>
          <p:nvPr/>
        </p:nvGrpSpPr>
        <p:grpSpPr>
          <a:xfrm>
            <a:off x="7010816" y="1779662"/>
            <a:ext cx="1693862" cy="1755775"/>
            <a:chOff x="5726113" y="2737322"/>
            <a:chExt cx="1693862" cy="1755775"/>
          </a:xfrm>
        </p:grpSpPr>
        <p:grpSp>
          <p:nvGrpSpPr>
            <p:cNvPr id="57" name="组合 33">
              <a:extLst>
                <a:ext uri="{FF2B5EF4-FFF2-40B4-BE49-F238E27FC236}">
                  <a16:creationId xmlns:a16="http://schemas.microsoft.com/office/drawing/2014/main" id="{C4AB70D2-2BF1-56EB-9503-5DB3C8EA9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26113" y="2750022"/>
              <a:ext cx="1604962" cy="1743075"/>
              <a:chOff x="1676476" y="2831032"/>
              <a:chExt cx="1604124" cy="1742516"/>
            </a:xfrm>
          </p:grpSpPr>
          <p:grpSp>
            <p:nvGrpSpPr>
              <p:cNvPr id="58" name="组合 34">
                <a:extLst>
                  <a:ext uri="{FF2B5EF4-FFF2-40B4-BE49-F238E27FC236}">
                    <a16:creationId xmlns:a16="http://schemas.microsoft.com/office/drawing/2014/main" id="{B016D5C4-FD2B-4F8A-A6C9-62698ED8E4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6476" y="2831032"/>
                <a:ext cx="1604124" cy="1079573"/>
                <a:chOff x="4077658" y="1034500"/>
                <a:chExt cx="1604124" cy="1079573"/>
              </a:xfrm>
            </p:grpSpPr>
            <p:sp>
              <p:nvSpPr>
                <p:cNvPr id="21508" name="文本框 43">
                  <a:extLst>
                    <a:ext uri="{FF2B5EF4-FFF2-40B4-BE49-F238E27FC236}">
                      <a16:creationId xmlns:a16="http://schemas.microsoft.com/office/drawing/2014/main" id="{B848F82A-F89B-37B7-F74D-C6E710D7103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77658" y="1034500"/>
                  <a:ext cx="1223412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2800" b="1"/>
                    <a:t>6 + 5 =</a:t>
                  </a:r>
                  <a:endParaRPr lang="zh-CN" altLang="en-US" sz="2800" b="1"/>
                </a:p>
              </p:txBody>
            </p:sp>
            <p:sp>
              <p:nvSpPr>
                <p:cNvPr id="21509" name="矩形 44">
                  <a:extLst>
                    <a:ext uri="{FF2B5EF4-FFF2-40B4-BE49-F238E27FC236}">
                      <a16:creationId xmlns:a16="http://schemas.microsoft.com/office/drawing/2014/main" id="{3DCD326F-ABAF-EAEF-7DFA-35E4DC8773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0821" y="1075712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10" name="矩形 45">
                  <a:extLst>
                    <a:ext uri="{FF2B5EF4-FFF2-40B4-BE49-F238E27FC236}">
                      <a16:creationId xmlns:a16="http://schemas.microsoft.com/office/drawing/2014/main" id="{F3B38943-2F68-10BF-1B03-EA38F8C55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279" y="1683112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1511" name="矩形 46">
                  <a:extLst>
                    <a:ext uri="{FF2B5EF4-FFF2-40B4-BE49-F238E27FC236}">
                      <a16:creationId xmlns:a16="http://schemas.microsoft.com/office/drawing/2014/main" id="{867B7648-53E2-4A90-8D57-778753D82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0109" y="1675117"/>
                  <a:ext cx="430961" cy="430961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59" name="组合 35">
                <a:extLst>
                  <a:ext uri="{FF2B5EF4-FFF2-40B4-BE49-F238E27FC236}">
                    <a16:creationId xmlns:a16="http://schemas.microsoft.com/office/drawing/2014/main" id="{FFD95E13-8054-A653-3C50-0B2772C99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82578" y="3250118"/>
                <a:ext cx="512630" cy="229526"/>
                <a:chOff x="1630005" y="3463419"/>
                <a:chExt cx="512630" cy="229526"/>
              </a:xfrm>
            </p:grpSpPr>
            <p:cxnSp>
              <p:nvCxnSpPr>
                <p:cNvPr id="21505" name="直接连接符 41">
                  <a:extLst>
                    <a:ext uri="{FF2B5EF4-FFF2-40B4-BE49-F238E27FC236}">
                      <a16:creationId xmlns:a16="http://schemas.microsoft.com/office/drawing/2014/main" id="{B1549F66-52D0-074B-35BF-BBD2C839A6B1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630005" y="3463419"/>
                  <a:ext cx="229158" cy="2295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07" name="直接连接符 42">
                  <a:extLst>
                    <a:ext uri="{FF2B5EF4-FFF2-40B4-BE49-F238E27FC236}">
                      <a16:creationId xmlns:a16="http://schemas.microsoft.com/office/drawing/2014/main" id="{FF294EB3-00FF-17B8-0BEE-BBB082BD146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859163" y="3467758"/>
                  <a:ext cx="283472" cy="2251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0" name="组合 36">
                <a:extLst>
                  <a:ext uri="{FF2B5EF4-FFF2-40B4-BE49-F238E27FC236}">
                    <a16:creationId xmlns:a16="http://schemas.microsoft.com/office/drawing/2014/main" id="{7BCE9815-CD11-82B4-BF77-06EF66235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2415" y="3312361"/>
                <a:ext cx="380679" cy="830226"/>
                <a:chOff x="1477055" y="2015647"/>
                <a:chExt cx="380679" cy="830226"/>
              </a:xfrm>
            </p:grpSpPr>
            <p:cxnSp>
              <p:nvCxnSpPr>
                <p:cNvPr id="62" name="直接连接符 38">
                  <a:extLst>
                    <a:ext uri="{FF2B5EF4-FFF2-40B4-BE49-F238E27FC236}">
                      <a16:creationId xmlns:a16="http://schemas.microsoft.com/office/drawing/2014/main" id="{930B6C71-BCA8-633A-C834-8FB9B55C05C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485006" y="2015647"/>
                  <a:ext cx="0" cy="8302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3" name="直接连接符 39">
                  <a:extLst>
                    <a:ext uri="{FF2B5EF4-FFF2-40B4-BE49-F238E27FC236}">
                      <a16:creationId xmlns:a16="http://schemas.microsoft.com/office/drawing/2014/main" id="{D67B9961-2F2B-D15A-0CE4-256F27BCDA2D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477055" y="2845873"/>
                  <a:ext cx="380679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04" name="直接连接符 40">
                  <a:extLst>
                    <a:ext uri="{FF2B5EF4-FFF2-40B4-BE49-F238E27FC236}">
                      <a16:creationId xmlns:a16="http://schemas.microsoft.com/office/drawing/2014/main" id="{13C3D2C3-45A2-3872-A09F-A6F0E49A134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857734" y="2613891"/>
                  <a:ext cx="0" cy="2319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61" name="文本框 37">
                <a:extLst>
                  <a:ext uri="{FF2B5EF4-FFF2-40B4-BE49-F238E27FC236}">
                    <a16:creationId xmlns:a16="http://schemas.microsoft.com/office/drawing/2014/main" id="{53D951CA-05E6-09DE-0423-4C0C97BEA9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0884" y="4050328"/>
                <a:ext cx="54373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512" name="TextBox 10">
              <a:extLst>
                <a:ext uri="{FF2B5EF4-FFF2-40B4-BE49-F238E27FC236}">
                  <a16:creationId xmlns:a16="http://schemas.microsoft.com/office/drawing/2014/main" id="{AFDCD50D-D1D2-E157-6FFB-9E7A70E79C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4713" y="3342159"/>
              <a:ext cx="533400" cy="5222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4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  <p:sp>
          <p:nvSpPr>
            <p:cNvPr id="21513" name="TextBox 10">
              <a:extLst>
                <a:ext uri="{FF2B5EF4-FFF2-40B4-BE49-F238E27FC236}">
                  <a16:creationId xmlns:a16="http://schemas.microsoft.com/office/drawing/2014/main" id="{FE10B7CC-FA88-80DD-9FD3-9852074781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2875" y="3348509"/>
              <a:ext cx="504825" cy="5238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  <p:sp>
          <p:nvSpPr>
            <p:cNvPr id="21514" name="TextBox 10">
              <a:extLst>
                <a:ext uri="{FF2B5EF4-FFF2-40B4-BE49-F238E27FC236}">
                  <a16:creationId xmlns:a16="http://schemas.microsoft.com/office/drawing/2014/main" id="{10EA1A70-CA27-9ED2-CE30-DC7D2E3C0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0375" y="2737322"/>
              <a:ext cx="609600" cy="5222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sym typeface="+mn-ea"/>
                </a:rPr>
                <a:t>11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sym typeface="+mn-ea"/>
              </a:endParaRPr>
            </a:p>
          </p:txBody>
        </p:sp>
      </p:grpSp>
      <p:sp>
        <p:nvSpPr>
          <p:cNvPr id="21518" name="TextBox 3">
            <a:extLst>
              <a:ext uri="{FF2B5EF4-FFF2-40B4-BE49-F238E27FC236}">
                <a16:creationId xmlns:a16="http://schemas.microsoft.com/office/drawing/2014/main" id="{E2080440-8334-D0D8-EA6B-10E3AD768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6086" y="4089037"/>
            <a:ext cx="1617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</a:rPr>
              <a:t>凑十法</a:t>
            </a:r>
            <a:endParaRPr lang="en-US" altLang="zh-CN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2431</TotalTime>
  <Words>381</Words>
  <Application>Microsoft Office PowerPoint</Application>
  <PresentationFormat>全屏显示(16:9)</PresentationFormat>
  <Paragraphs>138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305</cp:revision>
  <dcterms:created xsi:type="dcterms:W3CDTF">2015-08-27T07:30:00Z</dcterms:created>
  <dcterms:modified xsi:type="dcterms:W3CDTF">2024-08-26T07:55:43Z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