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17"/>
  </p:notesMasterIdLst>
  <p:handoutMasterIdLst>
    <p:handoutMasterId r:id="rId18"/>
  </p:handoutMasterIdLst>
  <p:sldIdLst>
    <p:sldId id="256" r:id="rId2"/>
    <p:sldId id="385" r:id="rId3"/>
    <p:sldId id="257" r:id="rId4"/>
    <p:sldId id="352" r:id="rId5"/>
    <p:sldId id="373" r:id="rId6"/>
    <p:sldId id="374" r:id="rId7"/>
    <p:sldId id="375" r:id="rId8"/>
    <p:sldId id="386" r:id="rId9"/>
    <p:sldId id="376" r:id="rId10"/>
    <p:sldId id="377" r:id="rId11"/>
    <p:sldId id="378" r:id="rId12"/>
    <p:sldId id="354" r:id="rId13"/>
    <p:sldId id="523" r:id="rId14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11">
          <p15:clr>
            <a:srgbClr val="A4A3A4"/>
          </p15:clr>
        </p15:guide>
        <p15:guide id="2" pos="36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E11"/>
    <a:srgbClr val="FDD955"/>
    <a:srgbClr val="C09700"/>
    <a:srgbClr val="DAAB00"/>
    <a:srgbClr val="FEEBA4"/>
    <a:srgbClr val="CBBCB1"/>
    <a:srgbClr val="262626"/>
    <a:srgbClr val="DED4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10" autoAdjust="0"/>
    <p:restoredTop sz="96209" autoAdjust="0"/>
  </p:normalViewPr>
  <p:slideViewPr>
    <p:cSldViewPr>
      <p:cViewPr varScale="1">
        <p:scale>
          <a:sx n="112" d="100"/>
          <a:sy n="112" d="100"/>
        </p:scale>
        <p:origin x="571" y="72"/>
      </p:cViewPr>
      <p:guideLst>
        <p:guide orient="horz" pos="1711"/>
        <p:guide pos="36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3828" y="9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F076B6E-0CBF-4D45-BDFB-C3FE893DFB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DB9257D-FE2A-4A5A-8F71-E9A1FFA9CE5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C7D5100B-0CE0-4039-8FF4-18FFF48DA24D}" type="datetimeFigureOut">
              <a:rPr lang="zh-CN" altLang="en-US"/>
              <a:pPr>
                <a:defRPr/>
              </a:pPr>
              <a:t>2024/8/26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859D278-BDB8-4F97-BA2E-7C1F31B32B9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177BDCB-36F9-42F1-A059-44BA71A4355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1928249E-68D5-4771-A441-42AFE072C20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2EBF8DDC-CABE-460B-AEC5-482A863899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301CDEA-3C0A-4A98-A67C-DEB6649D830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6A88D912-ED8D-4E32-9ABA-AA256877F87A}" type="datetimeFigureOut">
              <a:rPr lang="zh-CN" altLang="en-US"/>
              <a:pPr>
                <a:defRPr/>
              </a:pPr>
              <a:t>2024/8/26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F8E67C38-47A2-4644-86D5-A3418DB9ED9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DBF2B1E1-8B4E-4E06-AD5E-0AB854499B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6BD4983-96B1-4325-889C-DDAB69083C3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751F620-3742-4C17-A0E2-EFC53C1ABF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pPr>
              <a:defRPr/>
            </a:pPr>
            <a:fld id="{F451387B-4D2D-4EC0-AFA6-52C782833A3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>
            <a:extLst>
              <a:ext uri="{FF2B5EF4-FFF2-40B4-BE49-F238E27FC236}">
                <a16:creationId xmlns:a16="http://schemas.microsoft.com/office/drawing/2014/main" id="{4BE4EEE0-E826-46E7-BC24-A55A6EB2968A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>
            <a:extLst>
              <a:ext uri="{FF2B5EF4-FFF2-40B4-BE49-F238E27FC236}">
                <a16:creationId xmlns:a16="http://schemas.microsoft.com/office/drawing/2014/main" id="{3505FA27-43FD-417B-9B90-67DF524DBA2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292" name="灯片编号占位符 3">
            <a:extLst>
              <a:ext uri="{FF2B5EF4-FFF2-40B4-BE49-F238E27FC236}">
                <a16:creationId xmlns:a16="http://schemas.microsoft.com/office/drawing/2014/main" id="{2F528142-6F47-4862-B2A0-A34E6B06CA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fld id="{799DA6E7-9660-40FB-9F0F-312242AC76CA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pPr>
                <a:buFont typeface="Arial" panose="020B0604020202020204" pitchFamily="34" charset="0"/>
                <a:buNone/>
              </a:pPr>
              <a:t>6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ECC85AED-74C8-4F6E-A83E-0A62CD97C4E7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文本占位符 2">
            <a:extLst>
              <a:ext uri="{FF2B5EF4-FFF2-40B4-BE49-F238E27FC236}">
                <a16:creationId xmlns:a16="http://schemas.microsoft.com/office/drawing/2014/main" id="{84463ADF-B136-4B99-B0BF-E72C010B34C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5BC44F38-7230-4D2B-810E-CCA65B9F3427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文本占位符 2">
            <a:extLst>
              <a:ext uri="{FF2B5EF4-FFF2-40B4-BE49-F238E27FC236}">
                <a16:creationId xmlns:a16="http://schemas.microsoft.com/office/drawing/2014/main" id="{7CD0E86C-9B3A-4C7F-AC3E-65978374B2C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>
            <a:extLst>
              <a:ext uri="{FF2B5EF4-FFF2-40B4-BE49-F238E27FC236}">
                <a16:creationId xmlns:a16="http://schemas.microsoft.com/office/drawing/2014/main" id="{386FD96E-125B-4A58-8866-DD21E8C343DD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文本占位符 2">
            <a:extLst>
              <a:ext uri="{FF2B5EF4-FFF2-40B4-BE49-F238E27FC236}">
                <a16:creationId xmlns:a16="http://schemas.microsoft.com/office/drawing/2014/main" id="{35948F33-746F-425B-9416-BE9FBF733FC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DFD5B5E1-68E0-480B-8127-86AAE13E916D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BBE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1CFF8741-9E9F-4CF9-9F28-50F39F8BB43E}"/>
              </a:ext>
            </a:extLst>
          </p:cNvPr>
          <p:cNvSpPr/>
          <p:nvPr userDrawn="1"/>
        </p:nvSpPr>
        <p:spPr>
          <a:xfrm>
            <a:off x="139700" y="82550"/>
            <a:ext cx="8621713" cy="4918075"/>
          </a:xfrm>
          <a:custGeom>
            <a:avLst/>
            <a:gdLst>
              <a:gd name="connsiteX0" fmla="*/ 521326 w 8621491"/>
              <a:gd name="connsiteY0" fmla="*/ 99616 h 4919253"/>
              <a:gd name="connsiteX1" fmla="*/ 151675 w 8621491"/>
              <a:gd name="connsiteY1" fmla="*/ 242288 h 4919253"/>
              <a:gd name="connsiteX2" fmla="*/ 80339 w 8621491"/>
              <a:gd name="connsiteY2" fmla="*/ 501693 h 4919253"/>
              <a:gd name="connsiteX3" fmla="*/ 203556 w 8621491"/>
              <a:gd name="connsiteY3" fmla="*/ 851888 h 4919253"/>
              <a:gd name="connsiteX4" fmla="*/ 2517 w 8621491"/>
              <a:gd name="connsiteY4" fmla="*/ 1409607 h 4919253"/>
              <a:gd name="connsiteX5" fmla="*/ 372168 w 8621491"/>
              <a:gd name="connsiteY5" fmla="*/ 1980297 h 4919253"/>
              <a:gd name="connsiteX6" fmla="*/ 404594 w 8621491"/>
              <a:gd name="connsiteY6" fmla="*/ 2291582 h 4919253"/>
              <a:gd name="connsiteX7" fmla="*/ 86824 w 8621491"/>
              <a:gd name="connsiteY7" fmla="*/ 2810390 h 4919253"/>
              <a:gd name="connsiteX8" fmla="*/ 197071 w 8621491"/>
              <a:gd name="connsiteY8" fmla="*/ 3303259 h 4919253"/>
              <a:gd name="connsiteX9" fmla="*/ 398109 w 8621491"/>
              <a:gd name="connsiteY9" fmla="*/ 3575633 h 4919253"/>
              <a:gd name="connsiteX10" fmla="*/ 437019 w 8621491"/>
              <a:gd name="connsiteY10" fmla="*/ 3873948 h 4919253"/>
              <a:gd name="connsiteX11" fmla="*/ 190585 w 8621491"/>
              <a:gd name="connsiteY11" fmla="*/ 4496518 h 4919253"/>
              <a:gd name="connsiteX12" fmla="*/ 203556 w 8621491"/>
              <a:gd name="connsiteY12" fmla="*/ 4684586 h 4919253"/>
              <a:gd name="connsiteX13" fmla="*/ 424049 w 8621491"/>
              <a:gd name="connsiteY13" fmla="*/ 4639190 h 4919253"/>
              <a:gd name="connsiteX14" fmla="*/ 890977 w 8621491"/>
              <a:gd name="connsiteY14" fmla="*/ 4768893 h 4919253"/>
              <a:gd name="connsiteX15" fmla="*/ 1156866 w 8621491"/>
              <a:gd name="connsiteY15" fmla="*/ 4807803 h 4919253"/>
              <a:gd name="connsiteX16" fmla="*/ 1597854 w 8621491"/>
              <a:gd name="connsiteY16" fmla="*/ 4658646 h 4919253"/>
              <a:gd name="connsiteX17" fmla="*/ 2226909 w 8621491"/>
              <a:gd name="connsiteY17" fmla="*/ 4775378 h 4919253"/>
              <a:gd name="connsiteX18" fmla="*/ 2674381 w 8621491"/>
              <a:gd name="connsiteY18" fmla="*/ 4840229 h 4919253"/>
              <a:gd name="connsiteX19" fmla="*/ 3128339 w 8621491"/>
              <a:gd name="connsiteY19" fmla="*/ 4645676 h 4919253"/>
              <a:gd name="connsiteX20" fmla="*/ 3666602 w 8621491"/>
              <a:gd name="connsiteY20" fmla="*/ 4755922 h 4919253"/>
              <a:gd name="connsiteX21" fmla="*/ 4172441 w 8621491"/>
              <a:gd name="connsiteY21" fmla="*/ 4801318 h 4919253"/>
              <a:gd name="connsiteX22" fmla="*/ 4736645 w 8621491"/>
              <a:gd name="connsiteY22" fmla="*/ 4619735 h 4919253"/>
              <a:gd name="connsiteX23" fmla="*/ 5086841 w 8621491"/>
              <a:gd name="connsiteY23" fmla="*/ 4801318 h 4919253"/>
              <a:gd name="connsiteX24" fmla="*/ 5365700 w 8621491"/>
              <a:gd name="connsiteY24" fmla="*/ 4918050 h 4919253"/>
              <a:gd name="connsiteX25" fmla="*/ 6202279 w 8621491"/>
              <a:gd name="connsiteY25" fmla="*/ 4729982 h 4919253"/>
              <a:gd name="connsiteX26" fmla="*/ 6889700 w 8621491"/>
              <a:gd name="connsiteY26" fmla="*/ 4775378 h 4919253"/>
              <a:gd name="connsiteX27" fmla="*/ 7499300 w 8621491"/>
              <a:gd name="connsiteY27" fmla="*/ 4639190 h 4919253"/>
              <a:gd name="connsiteX28" fmla="*/ 8115385 w 8621491"/>
              <a:gd name="connsiteY28" fmla="*/ 4788348 h 4919253"/>
              <a:gd name="connsiteX29" fmla="*/ 8342364 w 8621491"/>
              <a:gd name="connsiteY29" fmla="*/ 4814288 h 4919253"/>
              <a:gd name="connsiteX30" fmla="*/ 8556373 w 8621491"/>
              <a:gd name="connsiteY30" fmla="*/ 4464093 h 4919253"/>
              <a:gd name="connsiteX31" fmla="*/ 8420185 w 8621491"/>
              <a:gd name="connsiteY31" fmla="*/ 3880433 h 4919253"/>
              <a:gd name="connsiteX32" fmla="*/ 8601768 w 8621491"/>
              <a:gd name="connsiteY32" fmla="*/ 3180042 h 4919253"/>
              <a:gd name="connsiteX33" fmla="*/ 8309939 w 8621491"/>
              <a:gd name="connsiteY33" fmla="*/ 2492620 h 4919253"/>
              <a:gd name="connsiteX34" fmla="*/ 8582313 w 8621491"/>
              <a:gd name="connsiteY34" fmla="*/ 1934901 h 4919253"/>
              <a:gd name="connsiteX35" fmla="*/ 8296968 w 8621491"/>
              <a:gd name="connsiteY35" fmla="*/ 1487429 h 4919253"/>
              <a:gd name="connsiteX36" fmla="*/ 8621224 w 8621491"/>
              <a:gd name="connsiteY36" fmla="*/ 884314 h 4919253"/>
              <a:gd name="connsiteX37" fmla="*/ 8355334 w 8621491"/>
              <a:gd name="connsiteY37" fmla="*/ 443327 h 4919253"/>
              <a:gd name="connsiteX38" fmla="*/ 8517462 w 8621491"/>
              <a:gd name="connsiteY38" fmla="*/ 112586 h 4919253"/>
              <a:gd name="connsiteX39" fmla="*/ 8251573 w 8621491"/>
              <a:gd name="connsiteY39" fmla="*/ 2339 h 4919253"/>
              <a:gd name="connsiteX40" fmla="*/ 7868951 w 8621491"/>
              <a:gd name="connsiteY40" fmla="*/ 196893 h 4919253"/>
              <a:gd name="connsiteX41" fmla="*/ 7641973 w 8621491"/>
              <a:gd name="connsiteY41" fmla="*/ 307139 h 4919253"/>
              <a:gd name="connsiteX42" fmla="*/ 7103709 w 8621491"/>
              <a:gd name="connsiteY42" fmla="*/ 132042 h 4919253"/>
              <a:gd name="connsiteX43" fmla="*/ 6909156 w 8621491"/>
              <a:gd name="connsiteY43" fmla="*/ 235803 h 4919253"/>
              <a:gd name="connsiteX44" fmla="*/ 6824849 w 8621491"/>
              <a:gd name="connsiteY44" fmla="*/ 449812 h 4919253"/>
              <a:gd name="connsiteX45" fmla="*/ 5767777 w 8621491"/>
              <a:gd name="connsiteY45" fmla="*/ 67190 h 4919253"/>
              <a:gd name="connsiteX46" fmla="*/ 4885802 w 8621491"/>
              <a:gd name="connsiteY46" fmla="*/ 294169 h 4919253"/>
              <a:gd name="connsiteX47" fmla="*/ 4490211 w 8621491"/>
              <a:gd name="connsiteY47" fmla="*/ 287684 h 4919253"/>
              <a:gd name="connsiteX48" fmla="*/ 3971402 w 8621491"/>
              <a:gd name="connsiteY48" fmla="*/ 73676 h 4919253"/>
              <a:gd name="connsiteX49" fmla="*/ 2998636 w 8621491"/>
              <a:gd name="connsiteY49" fmla="*/ 391446 h 4919253"/>
              <a:gd name="connsiteX50" fmla="*/ 2356611 w 8621491"/>
              <a:gd name="connsiteY50" fmla="*/ 151497 h 4919253"/>
              <a:gd name="connsiteX51" fmla="*/ 1357905 w 8621491"/>
              <a:gd name="connsiteY51" fmla="*/ 397931 h 4919253"/>
              <a:gd name="connsiteX52" fmla="*/ 1053105 w 8621491"/>
              <a:gd name="connsiteY52" fmla="*/ 410901 h 4919253"/>
              <a:gd name="connsiteX53" fmla="*/ 521326 w 8621491"/>
              <a:gd name="connsiteY53" fmla="*/ 99616 h 4919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8621491" h="4919253">
                <a:moveTo>
                  <a:pt x="521326" y="99616"/>
                </a:moveTo>
                <a:cubicBezTo>
                  <a:pt x="371088" y="71514"/>
                  <a:pt x="225173" y="175275"/>
                  <a:pt x="151675" y="242288"/>
                </a:cubicBezTo>
                <a:cubicBezTo>
                  <a:pt x="78177" y="309301"/>
                  <a:pt x="71692" y="400093"/>
                  <a:pt x="80339" y="501693"/>
                </a:cubicBezTo>
                <a:cubicBezTo>
                  <a:pt x="88986" y="603293"/>
                  <a:pt x="216526" y="700569"/>
                  <a:pt x="203556" y="851888"/>
                </a:cubicBezTo>
                <a:cubicBezTo>
                  <a:pt x="190586" y="1003207"/>
                  <a:pt x="-25585" y="1221539"/>
                  <a:pt x="2517" y="1409607"/>
                </a:cubicBezTo>
                <a:cubicBezTo>
                  <a:pt x="30619" y="1597675"/>
                  <a:pt x="305155" y="1833301"/>
                  <a:pt x="372168" y="1980297"/>
                </a:cubicBezTo>
                <a:cubicBezTo>
                  <a:pt x="439181" y="2127293"/>
                  <a:pt x="452151" y="2153233"/>
                  <a:pt x="404594" y="2291582"/>
                </a:cubicBezTo>
                <a:cubicBezTo>
                  <a:pt x="357037" y="2429931"/>
                  <a:pt x="121411" y="2641777"/>
                  <a:pt x="86824" y="2810390"/>
                </a:cubicBezTo>
                <a:cubicBezTo>
                  <a:pt x="52237" y="2979003"/>
                  <a:pt x="145190" y="3175719"/>
                  <a:pt x="197071" y="3303259"/>
                </a:cubicBezTo>
                <a:cubicBezTo>
                  <a:pt x="248952" y="3430800"/>
                  <a:pt x="358118" y="3480518"/>
                  <a:pt x="398109" y="3575633"/>
                </a:cubicBezTo>
                <a:cubicBezTo>
                  <a:pt x="438100" y="3670748"/>
                  <a:pt x="471606" y="3720467"/>
                  <a:pt x="437019" y="3873948"/>
                </a:cubicBezTo>
                <a:cubicBezTo>
                  <a:pt x="402432" y="4027429"/>
                  <a:pt x="229496" y="4361412"/>
                  <a:pt x="190585" y="4496518"/>
                </a:cubicBezTo>
                <a:cubicBezTo>
                  <a:pt x="151674" y="4631624"/>
                  <a:pt x="164645" y="4660807"/>
                  <a:pt x="203556" y="4684586"/>
                </a:cubicBezTo>
                <a:cubicBezTo>
                  <a:pt x="242467" y="4708365"/>
                  <a:pt x="309479" y="4625139"/>
                  <a:pt x="424049" y="4639190"/>
                </a:cubicBezTo>
                <a:cubicBezTo>
                  <a:pt x="538619" y="4653241"/>
                  <a:pt x="768841" y="4740791"/>
                  <a:pt x="890977" y="4768893"/>
                </a:cubicBezTo>
                <a:cubicBezTo>
                  <a:pt x="1013113" y="4796995"/>
                  <a:pt x="1039053" y="4826177"/>
                  <a:pt x="1156866" y="4807803"/>
                </a:cubicBezTo>
                <a:cubicBezTo>
                  <a:pt x="1274679" y="4789429"/>
                  <a:pt x="1419514" y="4664050"/>
                  <a:pt x="1597854" y="4658646"/>
                </a:cubicBezTo>
                <a:cubicBezTo>
                  <a:pt x="1776194" y="4653242"/>
                  <a:pt x="2047488" y="4745114"/>
                  <a:pt x="2226909" y="4775378"/>
                </a:cubicBezTo>
                <a:cubicBezTo>
                  <a:pt x="2406330" y="4805642"/>
                  <a:pt x="2524143" y="4861846"/>
                  <a:pt x="2674381" y="4840229"/>
                </a:cubicBezTo>
                <a:cubicBezTo>
                  <a:pt x="2824619" y="4818612"/>
                  <a:pt x="2962969" y="4659727"/>
                  <a:pt x="3128339" y="4645676"/>
                </a:cubicBezTo>
                <a:cubicBezTo>
                  <a:pt x="3293709" y="4631625"/>
                  <a:pt x="3492585" y="4729982"/>
                  <a:pt x="3666602" y="4755922"/>
                </a:cubicBezTo>
                <a:cubicBezTo>
                  <a:pt x="3840619" y="4781862"/>
                  <a:pt x="3994100" y="4824016"/>
                  <a:pt x="4172441" y="4801318"/>
                </a:cubicBezTo>
                <a:cubicBezTo>
                  <a:pt x="4350782" y="4778620"/>
                  <a:pt x="4584245" y="4619735"/>
                  <a:pt x="4736645" y="4619735"/>
                </a:cubicBezTo>
                <a:cubicBezTo>
                  <a:pt x="4889045" y="4619735"/>
                  <a:pt x="4981998" y="4751599"/>
                  <a:pt x="5086841" y="4801318"/>
                </a:cubicBezTo>
                <a:cubicBezTo>
                  <a:pt x="5191684" y="4851037"/>
                  <a:pt x="5179794" y="4929939"/>
                  <a:pt x="5365700" y="4918050"/>
                </a:cubicBezTo>
                <a:cubicBezTo>
                  <a:pt x="5551606" y="4906161"/>
                  <a:pt x="5948279" y="4753761"/>
                  <a:pt x="6202279" y="4729982"/>
                </a:cubicBezTo>
                <a:cubicBezTo>
                  <a:pt x="6456279" y="4706203"/>
                  <a:pt x="6673530" y="4790510"/>
                  <a:pt x="6889700" y="4775378"/>
                </a:cubicBezTo>
                <a:cubicBezTo>
                  <a:pt x="7105870" y="4760246"/>
                  <a:pt x="7295019" y="4637028"/>
                  <a:pt x="7499300" y="4639190"/>
                </a:cubicBezTo>
                <a:cubicBezTo>
                  <a:pt x="7703581" y="4641352"/>
                  <a:pt x="7974874" y="4759165"/>
                  <a:pt x="8115385" y="4788348"/>
                </a:cubicBezTo>
                <a:cubicBezTo>
                  <a:pt x="8255896" y="4817531"/>
                  <a:pt x="8268866" y="4868330"/>
                  <a:pt x="8342364" y="4814288"/>
                </a:cubicBezTo>
                <a:cubicBezTo>
                  <a:pt x="8415862" y="4760246"/>
                  <a:pt x="8543403" y="4619736"/>
                  <a:pt x="8556373" y="4464093"/>
                </a:cubicBezTo>
                <a:cubicBezTo>
                  <a:pt x="8569343" y="4308451"/>
                  <a:pt x="8412619" y="4094442"/>
                  <a:pt x="8420185" y="3880433"/>
                </a:cubicBezTo>
                <a:cubicBezTo>
                  <a:pt x="8427751" y="3666425"/>
                  <a:pt x="8620142" y="3411344"/>
                  <a:pt x="8601768" y="3180042"/>
                </a:cubicBezTo>
                <a:cubicBezTo>
                  <a:pt x="8583394" y="2948740"/>
                  <a:pt x="8313181" y="2700143"/>
                  <a:pt x="8309939" y="2492620"/>
                </a:cubicBezTo>
                <a:cubicBezTo>
                  <a:pt x="8306697" y="2285097"/>
                  <a:pt x="8584475" y="2102433"/>
                  <a:pt x="8582313" y="1934901"/>
                </a:cubicBezTo>
                <a:cubicBezTo>
                  <a:pt x="8580151" y="1767369"/>
                  <a:pt x="8290483" y="1662527"/>
                  <a:pt x="8296968" y="1487429"/>
                </a:cubicBezTo>
                <a:cubicBezTo>
                  <a:pt x="8303453" y="1312331"/>
                  <a:pt x="8611496" y="1058331"/>
                  <a:pt x="8621224" y="884314"/>
                </a:cubicBezTo>
                <a:cubicBezTo>
                  <a:pt x="8630952" y="710297"/>
                  <a:pt x="8372628" y="571948"/>
                  <a:pt x="8355334" y="443327"/>
                </a:cubicBezTo>
                <a:cubicBezTo>
                  <a:pt x="8338040" y="314706"/>
                  <a:pt x="8534755" y="186084"/>
                  <a:pt x="8517462" y="112586"/>
                </a:cubicBezTo>
                <a:cubicBezTo>
                  <a:pt x="8500169" y="39088"/>
                  <a:pt x="8359658" y="-11712"/>
                  <a:pt x="8251573" y="2339"/>
                </a:cubicBezTo>
                <a:cubicBezTo>
                  <a:pt x="8143488" y="16390"/>
                  <a:pt x="7970551" y="146093"/>
                  <a:pt x="7868951" y="196893"/>
                </a:cubicBezTo>
                <a:cubicBezTo>
                  <a:pt x="7767351" y="247693"/>
                  <a:pt x="7769513" y="317948"/>
                  <a:pt x="7641973" y="307139"/>
                </a:cubicBezTo>
                <a:cubicBezTo>
                  <a:pt x="7514433" y="296331"/>
                  <a:pt x="7225845" y="143931"/>
                  <a:pt x="7103709" y="132042"/>
                </a:cubicBezTo>
                <a:cubicBezTo>
                  <a:pt x="6981573" y="120153"/>
                  <a:pt x="6955633" y="182841"/>
                  <a:pt x="6909156" y="235803"/>
                </a:cubicBezTo>
                <a:cubicBezTo>
                  <a:pt x="6862679" y="288765"/>
                  <a:pt x="7015079" y="477914"/>
                  <a:pt x="6824849" y="449812"/>
                </a:cubicBezTo>
                <a:cubicBezTo>
                  <a:pt x="6634619" y="421710"/>
                  <a:pt x="6090952" y="93130"/>
                  <a:pt x="5767777" y="67190"/>
                </a:cubicBezTo>
                <a:cubicBezTo>
                  <a:pt x="5444603" y="41249"/>
                  <a:pt x="5098730" y="257420"/>
                  <a:pt x="4885802" y="294169"/>
                </a:cubicBezTo>
                <a:cubicBezTo>
                  <a:pt x="4672874" y="330918"/>
                  <a:pt x="4642611" y="324433"/>
                  <a:pt x="4490211" y="287684"/>
                </a:cubicBezTo>
                <a:cubicBezTo>
                  <a:pt x="4337811" y="250935"/>
                  <a:pt x="4219998" y="56382"/>
                  <a:pt x="3971402" y="73676"/>
                </a:cubicBezTo>
                <a:cubicBezTo>
                  <a:pt x="3722806" y="90970"/>
                  <a:pt x="3267768" y="378476"/>
                  <a:pt x="2998636" y="391446"/>
                </a:cubicBezTo>
                <a:cubicBezTo>
                  <a:pt x="2729504" y="404416"/>
                  <a:pt x="2630066" y="150416"/>
                  <a:pt x="2356611" y="151497"/>
                </a:cubicBezTo>
                <a:cubicBezTo>
                  <a:pt x="2083156" y="152578"/>
                  <a:pt x="1575156" y="354697"/>
                  <a:pt x="1357905" y="397931"/>
                </a:cubicBezTo>
                <a:cubicBezTo>
                  <a:pt x="1140654" y="441165"/>
                  <a:pt x="1187131" y="462782"/>
                  <a:pt x="1053105" y="410901"/>
                </a:cubicBezTo>
                <a:cubicBezTo>
                  <a:pt x="919079" y="359020"/>
                  <a:pt x="671564" y="127718"/>
                  <a:pt x="521326" y="99616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ED884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F88B7082-77DE-40B0-A537-DD7A0E3CC1DE}"/>
              </a:ext>
            </a:extLst>
          </p:cNvPr>
          <p:cNvSpPr/>
          <p:nvPr userDrawn="1"/>
        </p:nvSpPr>
        <p:spPr>
          <a:xfrm>
            <a:off x="2916238" y="73025"/>
            <a:ext cx="647700" cy="2857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ED88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E504271B-DB98-44A4-B3D0-F65AC59BBCF6}"/>
              </a:ext>
            </a:extLst>
          </p:cNvPr>
          <p:cNvSpPr/>
          <p:nvPr userDrawn="1"/>
        </p:nvSpPr>
        <p:spPr>
          <a:xfrm>
            <a:off x="260350" y="4813300"/>
            <a:ext cx="649288" cy="2857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ED88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C83359E6-BB4A-44F5-BE9C-259365C3AF3F}"/>
              </a:ext>
            </a:extLst>
          </p:cNvPr>
          <p:cNvSpPr/>
          <p:nvPr userDrawn="1"/>
        </p:nvSpPr>
        <p:spPr>
          <a:xfrm>
            <a:off x="1352550" y="374650"/>
            <a:ext cx="485775" cy="19050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BEE3F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92EB6E0F-9760-4972-A0DD-DBD002ED3C33}"/>
              </a:ext>
            </a:extLst>
          </p:cNvPr>
          <p:cNvSpPr/>
          <p:nvPr userDrawn="1"/>
        </p:nvSpPr>
        <p:spPr>
          <a:xfrm>
            <a:off x="8631238" y="3409950"/>
            <a:ext cx="485775" cy="19050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BEE3F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ECF4FE0A-6F89-4ED7-B300-3484AE41DE96}"/>
              </a:ext>
            </a:extLst>
          </p:cNvPr>
          <p:cNvSpPr/>
          <p:nvPr userDrawn="1"/>
        </p:nvSpPr>
        <p:spPr>
          <a:xfrm>
            <a:off x="6913563" y="442913"/>
            <a:ext cx="506412" cy="1968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E8C3DC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0" name="组合 11">
            <a:extLst>
              <a:ext uri="{FF2B5EF4-FFF2-40B4-BE49-F238E27FC236}">
                <a16:creationId xmlns:a16="http://schemas.microsoft.com/office/drawing/2014/main" id="{2C3F05A6-6F31-4F1D-B925-621C12C56570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704" y="757854"/>
            <a:ext cx="1282700" cy="250825"/>
            <a:chOff x="1650152" y="1100356"/>
            <a:chExt cx="1283680" cy="249922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FD1FF7EF-D158-4C17-B664-5C2F10F2A3B0}"/>
                </a:ext>
              </a:extLst>
            </p:cNvPr>
            <p:cNvSpPr/>
            <p:nvPr userDrawn="1"/>
          </p:nvSpPr>
          <p:spPr>
            <a:xfrm>
              <a:off x="1650152" y="1206262"/>
              <a:ext cx="144016" cy="144016"/>
            </a:xfrm>
            <a:prstGeom prst="ellipse">
              <a:avLst/>
            </a:prstGeom>
            <a:solidFill>
              <a:srgbClr val="FDDFC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CCB86CF2-915D-4C6D-BDA9-D00E82FDE531}"/>
                </a:ext>
              </a:extLst>
            </p:cNvPr>
            <p:cNvSpPr/>
            <p:nvPr userDrawn="1"/>
          </p:nvSpPr>
          <p:spPr>
            <a:xfrm>
              <a:off x="1841294" y="1179984"/>
              <a:ext cx="144016" cy="144016"/>
            </a:xfrm>
            <a:prstGeom prst="ellipse">
              <a:avLst/>
            </a:prstGeom>
            <a:solidFill>
              <a:srgbClr val="F6A78A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C820E18A-E12A-4955-93D3-1D2AED895B9F}"/>
                </a:ext>
              </a:extLst>
            </p:cNvPr>
            <p:cNvSpPr/>
            <p:nvPr userDrawn="1"/>
          </p:nvSpPr>
          <p:spPr>
            <a:xfrm>
              <a:off x="2032436" y="1172364"/>
              <a:ext cx="144016" cy="144016"/>
            </a:xfrm>
            <a:prstGeom prst="ellipse">
              <a:avLst/>
            </a:prstGeom>
            <a:solidFill>
              <a:srgbClr val="EF8F5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AF4052C7-22CF-4294-94CD-2A3C8EF7C17C}"/>
                </a:ext>
              </a:extLst>
            </p:cNvPr>
            <p:cNvSpPr/>
            <p:nvPr userDrawn="1"/>
          </p:nvSpPr>
          <p:spPr>
            <a:xfrm>
              <a:off x="2223578" y="1172364"/>
              <a:ext cx="144016" cy="144016"/>
            </a:xfrm>
            <a:prstGeom prst="ellipse">
              <a:avLst/>
            </a:prstGeom>
            <a:solidFill>
              <a:srgbClr val="72320C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100BC37E-1C72-4ED1-B2E1-2044B0066EF2}"/>
                </a:ext>
              </a:extLst>
            </p:cNvPr>
            <p:cNvSpPr/>
            <p:nvPr userDrawn="1"/>
          </p:nvSpPr>
          <p:spPr>
            <a:xfrm>
              <a:off x="2408714" y="1112560"/>
              <a:ext cx="144016" cy="144016"/>
            </a:xfrm>
            <a:prstGeom prst="ellipse">
              <a:avLst/>
            </a:prstGeom>
            <a:solidFill>
              <a:srgbClr val="603C0A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368DAADB-F425-4C6C-B410-133233D4D373}"/>
                </a:ext>
              </a:extLst>
            </p:cNvPr>
            <p:cNvSpPr/>
            <p:nvPr userDrawn="1"/>
          </p:nvSpPr>
          <p:spPr>
            <a:xfrm>
              <a:off x="2580465" y="1112560"/>
              <a:ext cx="144016" cy="144016"/>
            </a:xfrm>
            <a:prstGeom prst="ellipse">
              <a:avLst/>
            </a:prstGeom>
            <a:solidFill>
              <a:srgbClr val="D33D22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4BB673BB-7CD3-4B4C-B1E1-A641DCB228DC}"/>
                </a:ext>
              </a:extLst>
            </p:cNvPr>
            <p:cNvSpPr/>
            <p:nvPr userDrawn="1"/>
          </p:nvSpPr>
          <p:spPr>
            <a:xfrm>
              <a:off x="2789816" y="1100356"/>
              <a:ext cx="144016" cy="144016"/>
            </a:xfrm>
            <a:prstGeom prst="ellipse">
              <a:avLst/>
            </a:prstGeom>
            <a:solidFill>
              <a:srgbClr val="F7A206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18" name="图片 19">
            <a:extLst>
              <a:ext uri="{FF2B5EF4-FFF2-40B4-BE49-F238E27FC236}">
                <a16:creationId xmlns:a16="http://schemas.microsoft.com/office/drawing/2014/main" id="{30ABBF10-B9F8-40C8-A88E-F1A436C06B0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6333">
            <a:off x="7224713" y="4565650"/>
            <a:ext cx="29527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20">
            <a:extLst>
              <a:ext uri="{FF2B5EF4-FFF2-40B4-BE49-F238E27FC236}">
                <a16:creationId xmlns:a16="http://schemas.microsoft.com/office/drawing/2014/main" id="{A2B03D81-0776-46E5-BA37-3C93E9F365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6333">
            <a:off x="4692650" y="190500"/>
            <a:ext cx="295275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98D68709-0216-4487-900B-4AD9C448456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r="35328"/>
          <a:stretch>
            <a:fillRect/>
          </a:stretch>
        </p:blipFill>
        <p:spPr>
          <a:xfrm>
            <a:off x="8164581" y="1020857"/>
            <a:ext cx="985680" cy="713294"/>
          </a:xfrm>
          <a:custGeom>
            <a:avLst/>
            <a:gdLst>
              <a:gd name="connsiteX0" fmla="*/ 0 w 985680"/>
              <a:gd name="connsiteY0" fmla="*/ 0 h 713294"/>
              <a:gd name="connsiteX1" fmla="*/ 985680 w 985680"/>
              <a:gd name="connsiteY1" fmla="*/ 0 h 713294"/>
              <a:gd name="connsiteX2" fmla="*/ 985680 w 985680"/>
              <a:gd name="connsiteY2" fmla="*/ 713294 h 713294"/>
              <a:gd name="connsiteX3" fmla="*/ 0 w 985680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5680" h="713294">
                <a:moveTo>
                  <a:pt x="0" y="0"/>
                </a:moveTo>
                <a:lnTo>
                  <a:pt x="985680" y="0"/>
                </a:lnTo>
                <a:lnTo>
                  <a:pt x="985680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AE94D14C-4C0B-4C3B-B654-887BCFA1D2F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2933"/>
          <a:stretch>
            <a:fillRect/>
          </a:stretch>
        </p:blipFill>
        <p:spPr>
          <a:xfrm>
            <a:off x="-6953" y="664210"/>
            <a:ext cx="592066" cy="713294"/>
          </a:xfrm>
          <a:custGeom>
            <a:avLst/>
            <a:gdLst>
              <a:gd name="connsiteX0" fmla="*/ 0 w 592066"/>
              <a:gd name="connsiteY0" fmla="*/ 0 h 713294"/>
              <a:gd name="connsiteX1" fmla="*/ 592066 w 592066"/>
              <a:gd name="connsiteY1" fmla="*/ 0 h 713294"/>
              <a:gd name="connsiteX2" fmla="*/ 592066 w 592066"/>
              <a:gd name="connsiteY2" fmla="*/ 713294 h 713294"/>
              <a:gd name="connsiteX3" fmla="*/ 0 w 592066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66" h="713294">
                <a:moveTo>
                  <a:pt x="0" y="0"/>
                </a:moveTo>
                <a:lnTo>
                  <a:pt x="592066" y="0"/>
                </a:lnTo>
                <a:lnTo>
                  <a:pt x="592066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B5598B50-E22A-4A6D-8E6C-32B9E675CFB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2933"/>
          <a:stretch>
            <a:fillRect/>
          </a:stretch>
        </p:blipFill>
        <p:spPr>
          <a:xfrm flipH="1">
            <a:off x="8464860" y="4151384"/>
            <a:ext cx="679140" cy="713294"/>
          </a:xfrm>
          <a:custGeom>
            <a:avLst/>
            <a:gdLst>
              <a:gd name="connsiteX0" fmla="*/ 0 w 592066"/>
              <a:gd name="connsiteY0" fmla="*/ 0 h 713294"/>
              <a:gd name="connsiteX1" fmla="*/ 592066 w 592066"/>
              <a:gd name="connsiteY1" fmla="*/ 0 h 713294"/>
              <a:gd name="connsiteX2" fmla="*/ 592066 w 592066"/>
              <a:gd name="connsiteY2" fmla="*/ 713294 h 713294"/>
              <a:gd name="connsiteX3" fmla="*/ 0 w 592066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66" h="713294">
                <a:moveTo>
                  <a:pt x="0" y="0"/>
                </a:moveTo>
                <a:lnTo>
                  <a:pt x="592066" y="0"/>
                </a:lnTo>
                <a:lnTo>
                  <a:pt x="592066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3" name="图片 24">
            <a:extLst>
              <a:ext uri="{FF2B5EF4-FFF2-40B4-BE49-F238E27FC236}">
                <a16:creationId xmlns:a16="http://schemas.microsoft.com/office/drawing/2014/main" id="{5E391023-F3BB-4743-9C50-2A68032D1F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576" y="1203598"/>
            <a:ext cx="2687969" cy="370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4">
            <a:extLst>
              <a:ext uri="{FF2B5EF4-FFF2-40B4-BE49-F238E27FC236}">
                <a16:creationId xmlns:a16="http://schemas.microsoft.com/office/drawing/2014/main" id="{63DCE5A1-D0EF-4D4D-B4A2-0CF2D764C74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96060" y="396875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6">
            <a:extLst>
              <a:ext uri="{FF2B5EF4-FFF2-40B4-BE49-F238E27FC236}">
                <a16:creationId xmlns:a16="http://schemas.microsoft.com/office/drawing/2014/main" id="{15FC7698-6235-4160-8AAF-D5CDD79C693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62713">
            <a:off x="7604125" y="98425"/>
            <a:ext cx="342900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9221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CDCF1318-B211-4E1E-AF5C-3963A0BDB7E1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DD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37350E5-C945-4DEC-A30E-62EA02510F06}"/>
              </a:ext>
            </a:extLst>
          </p:cNvPr>
          <p:cNvSpPr/>
          <p:nvPr userDrawn="1"/>
        </p:nvSpPr>
        <p:spPr>
          <a:xfrm>
            <a:off x="250825" y="204788"/>
            <a:ext cx="8640763" cy="4794250"/>
          </a:xfrm>
          <a:prstGeom prst="rect">
            <a:avLst/>
          </a:prstGeom>
          <a:solidFill>
            <a:schemeClr val="bg1"/>
          </a:solidFill>
          <a:ln w="76200">
            <a:solidFill>
              <a:srgbClr val="C097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C9D4DC2-B11B-4061-B1B1-C7C20F1A16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21173" y="254434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8047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7267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77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audio" Target="file:///\\w\&#20809;&#30424;&#23450;&#31295;&#65288;&#20002;&#36825;&#20799;&#65289;\&#19978;&#35838;&#35838;&#20214;\&#12304;&#23567;&#25968;&#12305;\R1&#25968;&#19978;&#25945;&#26696;&#29256;\&#20116;%2020&#20197;&#20869;&#30340;&#36827;&#20301;&#21152;&#27861;\&#31532;4&#35838;&#26102;%208&#12289;7&#12289;6&#21152;&#20960;&#65288;2&#65289;\&#25293;&#25163;&#32431;&#38899;&#20048;.mp3" TargetMode="External"/><Relationship Id="rId1" Type="http://schemas.microsoft.com/office/2007/relationships/media" Target="file:///\\w\&#20809;&#30424;&#23450;&#31295;&#65288;&#20002;&#36825;&#20799;&#65289;\&#19978;&#35838;&#35838;&#20214;\&#12304;&#23567;&#25968;&#12305;\R1&#25968;&#19978;&#25945;&#26696;&#29256;\&#20116;%2020&#20197;&#20869;&#30340;&#36827;&#20301;&#21152;&#27861;\&#31532;4&#35838;&#26102;%208&#12289;7&#12289;6&#21152;&#20960;&#65288;2&#65289;\&#25293;&#25163;&#32431;&#38899;&#20048;.mp3" TargetMode="Externa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副标题 6">
            <a:extLst>
              <a:ext uri="{FF2B5EF4-FFF2-40B4-BE49-F238E27FC236}">
                <a16:creationId xmlns:a16="http://schemas.microsoft.com/office/drawing/2014/main" id="{8137F997-7BE2-4D8B-95FD-1CCDAE7D0A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513" y="-7938"/>
            <a:ext cx="1819276" cy="587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b="1">
                <a:latin typeface="楷体" panose="02010609060101010101" pitchFamily="49" charset="-122"/>
                <a:ea typeface="楷体" panose="02010609060101010101" pitchFamily="49" charset="-122"/>
              </a:rPr>
              <a:t>R·</a:t>
            </a: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一年级上册</a:t>
            </a:r>
          </a:p>
        </p:txBody>
      </p:sp>
      <p:sp>
        <p:nvSpPr>
          <p:cNvPr id="6" name="矩形 2">
            <a:extLst>
              <a:ext uri="{FF2B5EF4-FFF2-40B4-BE49-F238E27FC236}">
                <a16:creationId xmlns:a16="http://schemas.microsoft.com/office/drawing/2014/main" id="{449CE0F5-C35C-4FF7-BF09-F2BCC9E73B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7836" y="2859782"/>
            <a:ext cx="4405313" cy="693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000000"/>
                </a:solidFill>
                <a:latin typeface="+mn-lt"/>
                <a:ea typeface="+mj-ea"/>
              </a:rPr>
              <a:t>8</a:t>
            </a:r>
            <a:r>
              <a:rPr lang="zh-CN" altLang="en-US" sz="3600" b="1" dirty="0">
                <a:solidFill>
                  <a:srgbClr val="000000"/>
                </a:solidFill>
                <a:latin typeface="+mn-lt"/>
                <a:ea typeface="+mj-ea"/>
              </a:rPr>
              <a:t>、</a:t>
            </a:r>
            <a:r>
              <a:rPr lang="en-US" altLang="zh-CN" sz="3600" b="1" dirty="0">
                <a:solidFill>
                  <a:srgbClr val="000000"/>
                </a:solidFill>
                <a:latin typeface="+mn-lt"/>
                <a:ea typeface="+mj-ea"/>
              </a:rPr>
              <a:t>7</a:t>
            </a:r>
            <a:r>
              <a:rPr lang="zh-CN" altLang="en-US" sz="3600" b="1" dirty="0">
                <a:solidFill>
                  <a:srgbClr val="000000"/>
                </a:solidFill>
                <a:latin typeface="+mn-lt"/>
                <a:ea typeface="+mj-ea"/>
              </a:rPr>
              <a:t>、</a:t>
            </a:r>
            <a:r>
              <a:rPr lang="en-US" altLang="zh-CN" sz="3600" b="1" dirty="0">
                <a:solidFill>
                  <a:srgbClr val="000000"/>
                </a:solidFill>
                <a:latin typeface="+mn-lt"/>
                <a:ea typeface="+mj-ea"/>
              </a:rPr>
              <a:t>6 </a:t>
            </a:r>
            <a:r>
              <a:rPr lang="zh-CN" altLang="en-US" sz="3600" b="1" dirty="0">
                <a:solidFill>
                  <a:srgbClr val="000000"/>
                </a:solidFill>
                <a:latin typeface="+mn-lt"/>
                <a:ea typeface="+mj-ea"/>
              </a:rPr>
              <a:t>加几（</a:t>
            </a:r>
            <a:r>
              <a:rPr lang="en-US" altLang="zh-CN" sz="3600" b="1" dirty="0">
                <a:solidFill>
                  <a:srgbClr val="000000"/>
                </a:solidFill>
                <a:latin typeface="+mn-lt"/>
                <a:ea typeface="+mj-ea"/>
              </a:rPr>
              <a:t>2</a:t>
            </a:r>
            <a:r>
              <a:rPr lang="zh-CN" altLang="en-US" sz="3600" b="1" dirty="0">
                <a:solidFill>
                  <a:srgbClr val="000000"/>
                </a:solidFill>
                <a:latin typeface="+mn-lt"/>
                <a:ea typeface="+mj-ea"/>
              </a:rPr>
              <a:t>）</a:t>
            </a:r>
          </a:p>
        </p:txBody>
      </p:sp>
      <p:sp>
        <p:nvSpPr>
          <p:cNvPr id="7" name="矩形 2">
            <a:extLst>
              <a:ext uri="{FF2B5EF4-FFF2-40B4-BE49-F238E27FC236}">
                <a16:creationId xmlns:a16="http://schemas.microsoft.com/office/drawing/2014/main" id="{717139BB-3C5C-45D0-9CD1-BB080C052D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760" y="1654173"/>
            <a:ext cx="5997467" cy="106009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j-ea"/>
                <a:cs typeface="+mn-ea"/>
              </a:rPr>
              <a:t>五 </a:t>
            </a:r>
            <a:r>
              <a:rPr lang="en-US" altLang="zh-CN" sz="48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j-ea"/>
                <a:cs typeface="+mn-ea"/>
              </a:rPr>
              <a:t>20</a:t>
            </a:r>
            <a:r>
              <a:rPr lang="zh-CN" altLang="en-US" sz="48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j-ea"/>
                <a:cs typeface="+mn-ea"/>
              </a:rPr>
              <a:t>以内的进位加法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文本框 1">
            <a:extLst>
              <a:ext uri="{FF2B5EF4-FFF2-40B4-BE49-F238E27FC236}">
                <a16:creationId xmlns:a16="http://schemas.microsoft.com/office/drawing/2014/main" id="{FBAEF5D5-3F15-45E2-B14F-C5BF68C40D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373063"/>
            <a:ext cx="4152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/>
              <a:t>一、复习计算，导入新课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7D82979F-0524-5936-17D6-4629BE7F7BB5}"/>
              </a:ext>
            </a:extLst>
          </p:cNvPr>
          <p:cNvGrpSpPr/>
          <p:nvPr/>
        </p:nvGrpSpPr>
        <p:grpSpPr>
          <a:xfrm>
            <a:off x="877835" y="1595272"/>
            <a:ext cx="1953851" cy="2056598"/>
            <a:chOff x="1244748" y="1528469"/>
            <a:chExt cx="1953851" cy="2056598"/>
          </a:xfrm>
        </p:grpSpPr>
        <p:sp>
          <p:nvSpPr>
            <p:cNvPr id="3" name="八边形 2">
              <a:extLst>
                <a:ext uri="{FF2B5EF4-FFF2-40B4-BE49-F238E27FC236}">
                  <a16:creationId xmlns:a16="http://schemas.microsoft.com/office/drawing/2014/main" id="{F2E065CB-E09A-C38A-9DA4-C8563FC35C87}"/>
                </a:ext>
              </a:extLst>
            </p:cNvPr>
            <p:cNvSpPr/>
            <p:nvPr/>
          </p:nvSpPr>
          <p:spPr>
            <a:xfrm>
              <a:off x="1619672" y="1971477"/>
              <a:ext cx="1200545" cy="1200545"/>
            </a:xfrm>
            <a:prstGeom prst="octagon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F2BBAA2D-432D-F1C2-AA50-CD46380EB3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94914" y="1528469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800" b="1" dirty="0"/>
                <a:t>2</a:t>
              </a:r>
              <a:endParaRPr lang="zh-CN" altLang="en-US" sz="2800" b="1" dirty="0"/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93ECC5BD-F6DE-FBE4-99F0-8BB2BB2B46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9062" y="1528469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800" b="1" dirty="0"/>
                <a:t>4</a:t>
              </a:r>
              <a:endParaRPr lang="zh-CN" altLang="en-US" sz="2800" b="1" dirty="0"/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80016623-A7D7-53AF-B1F1-574DEC376F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34397" y="2020838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800" b="1" dirty="0"/>
                <a:t>8</a:t>
              </a:r>
              <a:endParaRPr lang="zh-CN" altLang="en-US" sz="2800" b="1" dirty="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838A8A72-9E6E-5C0C-513B-0287A86815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34397" y="2590579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800" b="1" dirty="0"/>
                <a:t>5</a:t>
              </a:r>
              <a:endParaRPr lang="zh-CN" altLang="en-US" sz="2800" b="1" dirty="0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072211A2-5D86-B2BB-2AC0-91A0AFC13D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9062" y="3061847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800" b="1" dirty="0"/>
                <a:t>6</a:t>
              </a:r>
              <a:endParaRPr lang="zh-CN" altLang="en-US" sz="2800" b="1" dirty="0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83768E29-25A5-4FDC-03F4-9836D38191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65253" y="3061847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800" b="1" dirty="0"/>
                <a:t>3</a:t>
              </a:r>
              <a:endParaRPr lang="zh-CN" altLang="en-US" sz="2800" b="1" dirty="0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E6FF7DB5-501B-053F-D81F-C85589B025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4748" y="2020838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800" b="1" dirty="0"/>
                <a:t>7</a:t>
              </a:r>
              <a:endParaRPr lang="zh-CN" altLang="en-US" sz="2800" b="1" dirty="0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1A072400-2A24-8B59-C8D4-3EBD27104B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4748" y="2590579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800" b="1" dirty="0"/>
                <a:t>9</a:t>
              </a:r>
              <a:endParaRPr lang="zh-CN" altLang="en-US" sz="2800" b="1" dirty="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9248670-8C21-A010-E39F-73B09ECADC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7031" y="2295158"/>
              <a:ext cx="65915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800" b="1" dirty="0">
                  <a:solidFill>
                    <a:srgbClr val="FF0000"/>
                  </a:solidFill>
                </a:rPr>
                <a:t>8 +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8ECAC357-B171-0498-8313-6CC4E95F1FF9}"/>
              </a:ext>
            </a:extLst>
          </p:cNvPr>
          <p:cNvGrpSpPr/>
          <p:nvPr/>
        </p:nvGrpSpPr>
        <p:grpSpPr>
          <a:xfrm>
            <a:off x="3656204" y="1595272"/>
            <a:ext cx="1953851" cy="2056598"/>
            <a:chOff x="1244748" y="1528469"/>
            <a:chExt cx="1953851" cy="2056598"/>
          </a:xfrm>
        </p:grpSpPr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699797FB-807B-812F-5D5D-0831BBB08D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66778" y="1528469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800" b="1" dirty="0"/>
                <a:t>5</a:t>
              </a:r>
              <a:endParaRPr lang="zh-CN" altLang="en-US" sz="2800" b="1" dirty="0"/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0C9E7023-9EBC-D9D1-87CA-747D52BE87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9062" y="1528469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800" b="1" dirty="0"/>
                <a:t>4</a:t>
              </a:r>
              <a:endParaRPr lang="zh-CN" altLang="en-US" sz="2800" b="1" dirty="0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E4082137-BB5F-876B-2261-CC61B5F987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34397" y="2318997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800" b="1" dirty="0"/>
                <a:t>7</a:t>
              </a:r>
              <a:endParaRPr lang="zh-CN" altLang="en-US" sz="2800" b="1" dirty="0"/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92751E5E-3C88-5CDC-B3C5-872C096204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9062" y="3061847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800" b="1" dirty="0"/>
                <a:t>9</a:t>
              </a:r>
              <a:endParaRPr lang="zh-CN" altLang="en-US" sz="2800" b="1" dirty="0"/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20C58C86-5807-343F-D357-C800E9602A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37117" y="3061847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800" b="1" dirty="0"/>
                <a:t>6</a:t>
              </a:r>
              <a:endParaRPr lang="zh-CN" altLang="en-US" sz="2800" b="1" dirty="0"/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A475BA19-F8B7-4446-3D1F-FE7E118A15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4748" y="2318997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800" b="1" dirty="0"/>
                <a:t>8</a:t>
              </a:r>
              <a:endParaRPr lang="zh-CN" altLang="en-US" sz="2800" b="1" dirty="0"/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9A0ACADA-6FAB-307F-20A4-397B45BC75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7031" y="2295158"/>
              <a:ext cx="65915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800" b="1" dirty="0">
                  <a:solidFill>
                    <a:srgbClr val="FF0000"/>
                  </a:solidFill>
                </a:rPr>
                <a:t>7 +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989512E0-5DCA-C425-1285-7690D620D6D7}"/>
              </a:ext>
            </a:extLst>
          </p:cNvPr>
          <p:cNvGrpSpPr/>
          <p:nvPr/>
        </p:nvGrpSpPr>
        <p:grpSpPr>
          <a:xfrm>
            <a:off x="6434573" y="1595272"/>
            <a:ext cx="1953851" cy="2056598"/>
            <a:chOff x="1244748" y="1528469"/>
            <a:chExt cx="1953851" cy="2056598"/>
          </a:xfrm>
        </p:grpSpPr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3E76D8CE-2BD1-0720-A9A4-1735432AB0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2309" y="1528469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800" b="1" dirty="0"/>
                <a:t>7</a:t>
              </a:r>
              <a:endParaRPr lang="zh-CN" altLang="en-US" sz="2800" b="1" dirty="0"/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193C6B99-CD9C-16AC-439A-E648C8D742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34397" y="2125743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800" b="1" dirty="0"/>
                <a:t>5</a:t>
              </a:r>
              <a:endParaRPr lang="zh-CN" altLang="en-US" sz="2800" b="1" dirty="0"/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0C45FC8E-2B2F-ADEE-DA60-8D5DAB5B25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9062" y="3061847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800" b="1" dirty="0"/>
                <a:t>9</a:t>
              </a:r>
              <a:endParaRPr lang="zh-CN" altLang="en-US" sz="2800" b="1" dirty="0"/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F2200A93-996C-84B3-B46F-1F2FBA5EB4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65253" y="3061847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800" b="1" dirty="0"/>
                <a:t>6</a:t>
              </a:r>
              <a:endParaRPr lang="zh-CN" altLang="en-US" sz="2800" b="1" dirty="0"/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AE23224C-20A8-DA8F-9AF0-AA75D1A227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4748" y="2197751"/>
              <a:ext cx="3642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800" b="1" dirty="0"/>
                <a:t>8</a:t>
              </a:r>
              <a:endParaRPr lang="zh-CN" altLang="en-US" sz="2800" b="1" dirty="0"/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6ABC11D2-F9C2-7DA8-BE8F-D81CAC8049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7031" y="2295158"/>
              <a:ext cx="65915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800" b="1" dirty="0">
                  <a:solidFill>
                    <a:srgbClr val="FF0000"/>
                  </a:solidFill>
                </a:rPr>
                <a:t>6 +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59" name="六边形 58">
            <a:extLst>
              <a:ext uri="{FF2B5EF4-FFF2-40B4-BE49-F238E27FC236}">
                <a16:creationId xmlns:a16="http://schemas.microsoft.com/office/drawing/2014/main" id="{C7FAA293-6E3E-5760-960E-86C84006CEE0}"/>
              </a:ext>
            </a:extLst>
          </p:cNvPr>
          <p:cNvSpPr/>
          <p:nvPr/>
        </p:nvSpPr>
        <p:spPr>
          <a:xfrm>
            <a:off x="3964324" y="2067844"/>
            <a:ext cx="1305606" cy="1125522"/>
          </a:xfrm>
          <a:prstGeom prst="hexagon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五边形 60">
            <a:extLst>
              <a:ext uri="{FF2B5EF4-FFF2-40B4-BE49-F238E27FC236}">
                <a16:creationId xmlns:a16="http://schemas.microsoft.com/office/drawing/2014/main" id="{A67EB325-BC8A-716A-CEC1-2E291FBE7BD6}"/>
              </a:ext>
            </a:extLst>
          </p:cNvPr>
          <p:cNvSpPr/>
          <p:nvPr/>
        </p:nvSpPr>
        <p:spPr>
          <a:xfrm>
            <a:off x="6807372" y="2039310"/>
            <a:ext cx="1226531" cy="1168124"/>
          </a:xfrm>
          <a:prstGeom prst="pentagon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FBE0D53B-CD87-C156-D56A-66B01021E1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7068" y="1148242"/>
            <a:ext cx="5437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</a:rPr>
              <a:t>10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AEBDB128-3FD1-42BE-C3E6-CFEDF8D949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9690" y="1141208"/>
            <a:ext cx="5437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</a:rPr>
              <a:t>12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8192" name="文本框 8191">
            <a:extLst>
              <a:ext uri="{FF2B5EF4-FFF2-40B4-BE49-F238E27FC236}">
                <a16:creationId xmlns:a16="http://schemas.microsoft.com/office/drawing/2014/main" id="{459C5F58-7AFA-60F9-4F78-93BF5FC95C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5616" y="2062642"/>
            <a:ext cx="5437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</a:rPr>
              <a:t>16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8193" name="文本框 8192">
            <a:extLst>
              <a:ext uri="{FF2B5EF4-FFF2-40B4-BE49-F238E27FC236}">
                <a16:creationId xmlns:a16="http://schemas.microsoft.com/office/drawing/2014/main" id="{E558C932-8AD1-5A7C-0445-090DC5F9D9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0785" y="2667553"/>
            <a:ext cx="5437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</a:rPr>
              <a:t>13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8195" name="文本框 8194">
            <a:extLst>
              <a:ext uri="{FF2B5EF4-FFF2-40B4-BE49-F238E27FC236}">
                <a16:creationId xmlns:a16="http://schemas.microsoft.com/office/drawing/2014/main" id="{82BC64CC-E1C6-07FA-EA0F-094186FA5C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1468" y="3490513"/>
            <a:ext cx="5437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</a:rPr>
              <a:t>14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8196" name="文本框 8195">
            <a:extLst>
              <a:ext uri="{FF2B5EF4-FFF2-40B4-BE49-F238E27FC236}">
                <a16:creationId xmlns:a16="http://schemas.microsoft.com/office/drawing/2014/main" id="{17B074D2-C50C-9912-D661-43B5372589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5542" y="3490513"/>
            <a:ext cx="52392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</a:rPr>
              <a:t>11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8197" name="文本框 8196">
            <a:extLst>
              <a:ext uri="{FF2B5EF4-FFF2-40B4-BE49-F238E27FC236}">
                <a16:creationId xmlns:a16="http://schemas.microsoft.com/office/drawing/2014/main" id="{96CDF9C7-4C0B-8951-5A69-F39817B75F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751" y="2688655"/>
            <a:ext cx="5437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</a:rPr>
              <a:t>17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8198" name="文本框 8197">
            <a:extLst>
              <a:ext uri="{FF2B5EF4-FFF2-40B4-BE49-F238E27FC236}">
                <a16:creationId xmlns:a16="http://schemas.microsoft.com/office/drawing/2014/main" id="{14BB9F19-B693-04B6-856B-4C22754E7B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514" y="1992305"/>
            <a:ext cx="5437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</a:rPr>
              <a:t>15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8199" name="文本框 8198">
            <a:extLst>
              <a:ext uri="{FF2B5EF4-FFF2-40B4-BE49-F238E27FC236}">
                <a16:creationId xmlns:a16="http://schemas.microsoft.com/office/drawing/2014/main" id="{463E31EC-6312-0352-D6A6-5D20EFC59D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2471" y="1197479"/>
            <a:ext cx="5437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</a:rPr>
              <a:t>12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8201" name="文本框 8200">
            <a:extLst>
              <a:ext uri="{FF2B5EF4-FFF2-40B4-BE49-F238E27FC236}">
                <a16:creationId xmlns:a16="http://schemas.microsoft.com/office/drawing/2014/main" id="{DC4D6148-274F-F639-BBF5-879FD063BF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1025" y="1204513"/>
            <a:ext cx="5437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</a:rPr>
              <a:t>11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8202" name="文本框 8201">
            <a:extLst>
              <a:ext uri="{FF2B5EF4-FFF2-40B4-BE49-F238E27FC236}">
                <a16:creationId xmlns:a16="http://schemas.microsoft.com/office/drawing/2014/main" id="{78C89D14-6D1A-5F6E-8E3C-79A72DD7D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951" y="2351030"/>
            <a:ext cx="5437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</a:rPr>
              <a:t>14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8203" name="文本框 8202">
            <a:extLst>
              <a:ext uri="{FF2B5EF4-FFF2-40B4-BE49-F238E27FC236}">
                <a16:creationId xmlns:a16="http://schemas.microsoft.com/office/drawing/2014/main" id="{5FD08F93-44A9-3B74-AFD6-AEAF09409C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5007" y="3392040"/>
            <a:ext cx="5437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</a:rPr>
              <a:t>16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8204" name="文本框 8203">
            <a:extLst>
              <a:ext uri="{FF2B5EF4-FFF2-40B4-BE49-F238E27FC236}">
                <a16:creationId xmlns:a16="http://schemas.microsoft.com/office/drawing/2014/main" id="{8E8BC867-3C9C-E7BE-FDCB-3C6CBC9E7E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5438" y="3525683"/>
            <a:ext cx="5437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</a:rPr>
              <a:t>13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8205" name="文本框 8204">
            <a:extLst>
              <a:ext uri="{FF2B5EF4-FFF2-40B4-BE49-F238E27FC236}">
                <a16:creationId xmlns:a16="http://schemas.microsoft.com/office/drawing/2014/main" id="{A1EDEC4B-A584-EFB3-42E7-4F41649353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0189" y="2393233"/>
            <a:ext cx="5437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</a:rPr>
              <a:t>15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8206" name="文本框 8205">
            <a:extLst>
              <a:ext uri="{FF2B5EF4-FFF2-40B4-BE49-F238E27FC236}">
                <a16:creationId xmlns:a16="http://schemas.microsoft.com/office/drawing/2014/main" id="{6A59C131-1106-5447-2DA5-25440BAF79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8803" y="1225615"/>
            <a:ext cx="5437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</a:rPr>
              <a:t>13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8207" name="文本框 8206">
            <a:extLst>
              <a:ext uri="{FF2B5EF4-FFF2-40B4-BE49-F238E27FC236}">
                <a16:creationId xmlns:a16="http://schemas.microsoft.com/office/drawing/2014/main" id="{AA94965C-8E67-65C8-A055-F3C3C02AC6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2354" y="2182218"/>
            <a:ext cx="5437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</a:rPr>
              <a:t>11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8208" name="文本框 8207">
            <a:extLst>
              <a:ext uri="{FF2B5EF4-FFF2-40B4-BE49-F238E27FC236}">
                <a16:creationId xmlns:a16="http://schemas.microsoft.com/office/drawing/2014/main" id="{EE2C4FAE-DBE0-E9D6-5ADD-6A8650A6F2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8970" y="3462378"/>
            <a:ext cx="5437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</a:rPr>
              <a:t>15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8209" name="文本框 8208">
            <a:extLst>
              <a:ext uri="{FF2B5EF4-FFF2-40B4-BE49-F238E27FC236}">
                <a16:creationId xmlns:a16="http://schemas.microsoft.com/office/drawing/2014/main" id="{973991A3-8963-16AE-28F2-2323285605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1518" y="3532716"/>
            <a:ext cx="5437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</a:rPr>
              <a:t>12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8210" name="文本框 8209">
            <a:extLst>
              <a:ext uri="{FF2B5EF4-FFF2-40B4-BE49-F238E27FC236}">
                <a16:creationId xmlns:a16="http://schemas.microsoft.com/office/drawing/2014/main" id="{C0B5D315-8404-8562-F3E7-732145A35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8558" y="2280692"/>
            <a:ext cx="5437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</a:rPr>
              <a:t>14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097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3" grpId="0"/>
      <p:bldP spid="8192" grpId="0"/>
      <p:bldP spid="8193" grpId="0"/>
      <p:bldP spid="8195" grpId="0"/>
      <p:bldP spid="8196" grpId="0"/>
      <p:bldP spid="8197" grpId="0"/>
      <p:bldP spid="8198" grpId="0"/>
      <p:bldP spid="8199" grpId="0"/>
      <p:bldP spid="8201" grpId="0"/>
      <p:bldP spid="8202" grpId="0"/>
      <p:bldP spid="8203" grpId="0"/>
      <p:bldP spid="8204" grpId="0"/>
      <p:bldP spid="8205" grpId="0"/>
      <p:bldP spid="8206" grpId="0"/>
      <p:bldP spid="8207" grpId="0"/>
      <p:bldP spid="8208" grpId="0"/>
      <p:bldP spid="8209" grpId="0"/>
      <p:bldP spid="82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8D61B78A-14E3-4D57-A4E7-0AC00AD9DA2A}"/>
              </a:ext>
            </a:extLst>
          </p:cNvPr>
          <p:cNvSpPr/>
          <p:nvPr/>
        </p:nvSpPr>
        <p:spPr>
          <a:xfrm>
            <a:off x="3048000" y="795550"/>
            <a:ext cx="3724275" cy="36925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zh-CN" sz="3200" b="1" dirty="0">
                <a:solidFill>
                  <a:srgbClr val="00B0F0"/>
                </a:solidFill>
                <a:latin typeface="+mj-ea"/>
                <a:ea typeface="+mj-ea"/>
                <a:sym typeface="+mn-ea"/>
              </a:rPr>
              <a:t>一九一九好朋友，</a:t>
            </a:r>
            <a:endParaRPr lang="en-US" altLang="zh-CN" sz="3200" b="1" dirty="0">
              <a:solidFill>
                <a:srgbClr val="00B0F0"/>
              </a:solidFill>
              <a:latin typeface="+mj-ea"/>
              <a:ea typeface="+mj-ea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zh-CN" sz="3200" b="1" dirty="0">
                <a:solidFill>
                  <a:srgbClr val="FF3399"/>
                </a:solidFill>
                <a:latin typeface="+mj-ea"/>
                <a:ea typeface="+mj-ea"/>
                <a:sym typeface="+mn-ea"/>
              </a:rPr>
              <a:t>二八二八手拉手，</a:t>
            </a:r>
            <a:endParaRPr lang="en-US" altLang="zh-CN" sz="3200" b="1" dirty="0">
              <a:solidFill>
                <a:srgbClr val="FF3399"/>
              </a:solidFill>
              <a:latin typeface="+mj-ea"/>
              <a:ea typeface="+mj-ea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zh-CN" sz="3200" b="1" dirty="0">
                <a:solidFill>
                  <a:srgbClr val="00D66B"/>
                </a:solidFill>
                <a:latin typeface="+mj-ea"/>
                <a:ea typeface="+mj-ea"/>
                <a:sym typeface="+mn-ea"/>
              </a:rPr>
              <a:t>三七三七真亲密，</a:t>
            </a:r>
            <a:endParaRPr lang="en-US" altLang="zh-CN" sz="3200" b="1" dirty="0">
              <a:solidFill>
                <a:srgbClr val="00D66B"/>
              </a:solidFill>
              <a:latin typeface="+mj-ea"/>
              <a:ea typeface="+mj-ea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zh-CN" sz="3200" b="1" dirty="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  <a:sym typeface="+mn-ea"/>
              </a:rPr>
              <a:t>四六四六一起走，</a:t>
            </a:r>
            <a:endParaRPr lang="en-US" altLang="zh-CN" sz="3200" b="1" dirty="0">
              <a:solidFill>
                <a:schemeClr val="accent2">
                  <a:lumMod val="75000"/>
                </a:schemeClr>
              </a:solidFill>
              <a:latin typeface="+mj-ea"/>
              <a:ea typeface="+mj-ea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zh-CN" sz="3200" b="1" dirty="0">
                <a:solidFill>
                  <a:srgbClr val="8A4FFF"/>
                </a:solidFill>
                <a:latin typeface="+mj-ea"/>
                <a:ea typeface="+mj-ea"/>
                <a:sym typeface="+mn-ea"/>
              </a:rPr>
              <a:t>五五凑成一双手。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B197E04-9D8D-4CBB-9025-57515EE3128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995"/>
          <a:stretch>
            <a:fillRect/>
          </a:stretch>
        </p:blipFill>
        <p:spPr>
          <a:xfrm>
            <a:off x="1752674" y="627534"/>
            <a:ext cx="1718773" cy="1983040"/>
          </a:xfrm>
          <a:custGeom>
            <a:avLst/>
            <a:gdLst>
              <a:gd name="connsiteX0" fmla="*/ 744252 w 2079718"/>
              <a:gd name="connsiteY0" fmla="*/ 531454 h 2399480"/>
              <a:gd name="connsiteX1" fmla="*/ 890954 w 2079718"/>
              <a:gd name="connsiteY1" fmla="*/ 1131598 h 2399480"/>
              <a:gd name="connsiteX2" fmla="*/ 703384 w 2079718"/>
              <a:gd name="connsiteY2" fmla="*/ 1584890 h 2399480"/>
              <a:gd name="connsiteX3" fmla="*/ 514400 w 2079718"/>
              <a:gd name="connsiteY3" fmla="*/ 2399480 h 2399480"/>
              <a:gd name="connsiteX4" fmla="*/ 304427 w 2079718"/>
              <a:gd name="connsiteY4" fmla="*/ 2399480 h 2399480"/>
              <a:gd name="connsiteX5" fmla="*/ 320431 w 2079718"/>
              <a:gd name="connsiteY5" fmla="*/ 2155413 h 2399480"/>
              <a:gd name="connsiteX6" fmla="*/ 0 w 2079718"/>
              <a:gd name="connsiteY6" fmla="*/ 1405136 h 2399480"/>
              <a:gd name="connsiteX7" fmla="*/ 62523 w 2079718"/>
              <a:gd name="connsiteY7" fmla="*/ 811167 h 2399480"/>
              <a:gd name="connsiteX8" fmla="*/ 617415 w 2079718"/>
              <a:gd name="connsiteY8" fmla="*/ 592336 h 2399480"/>
              <a:gd name="connsiteX9" fmla="*/ 1962566 w 2079718"/>
              <a:gd name="connsiteY9" fmla="*/ 0 h 2399480"/>
              <a:gd name="connsiteX10" fmla="*/ 2079718 w 2079718"/>
              <a:gd name="connsiteY10" fmla="*/ 0 h 2399480"/>
              <a:gd name="connsiteX11" fmla="*/ 2079718 w 2079718"/>
              <a:gd name="connsiteY11" fmla="*/ 66944 h 2399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79718" h="2399480">
                <a:moveTo>
                  <a:pt x="744252" y="531454"/>
                </a:moveTo>
                <a:lnTo>
                  <a:pt x="890954" y="1131598"/>
                </a:lnTo>
                <a:lnTo>
                  <a:pt x="703384" y="1584890"/>
                </a:lnTo>
                <a:lnTo>
                  <a:pt x="514400" y="2399480"/>
                </a:lnTo>
                <a:lnTo>
                  <a:pt x="304427" y="2399480"/>
                </a:lnTo>
                <a:lnTo>
                  <a:pt x="320431" y="2155413"/>
                </a:lnTo>
                <a:lnTo>
                  <a:pt x="0" y="1405136"/>
                </a:lnTo>
                <a:lnTo>
                  <a:pt x="62523" y="811167"/>
                </a:lnTo>
                <a:lnTo>
                  <a:pt x="617415" y="592336"/>
                </a:lnTo>
                <a:close/>
                <a:moveTo>
                  <a:pt x="1962566" y="0"/>
                </a:moveTo>
                <a:lnTo>
                  <a:pt x="2079718" y="0"/>
                </a:lnTo>
                <a:lnTo>
                  <a:pt x="2079718" y="66944"/>
                </a:lnTo>
                <a:close/>
              </a:path>
            </a:pathLst>
          </a:cu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98A39A7-ED07-4FA9-AECC-ADCCF013084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995"/>
          <a:stretch>
            <a:fillRect/>
          </a:stretch>
        </p:blipFill>
        <p:spPr>
          <a:xfrm>
            <a:off x="6671070" y="1944703"/>
            <a:ext cx="2079718" cy="2399479"/>
          </a:xfrm>
          <a:custGeom>
            <a:avLst/>
            <a:gdLst>
              <a:gd name="connsiteX0" fmla="*/ 744252 w 2079718"/>
              <a:gd name="connsiteY0" fmla="*/ 531454 h 2399480"/>
              <a:gd name="connsiteX1" fmla="*/ 890954 w 2079718"/>
              <a:gd name="connsiteY1" fmla="*/ 1131598 h 2399480"/>
              <a:gd name="connsiteX2" fmla="*/ 703384 w 2079718"/>
              <a:gd name="connsiteY2" fmla="*/ 1584890 h 2399480"/>
              <a:gd name="connsiteX3" fmla="*/ 514400 w 2079718"/>
              <a:gd name="connsiteY3" fmla="*/ 2399480 h 2399480"/>
              <a:gd name="connsiteX4" fmla="*/ 304427 w 2079718"/>
              <a:gd name="connsiteY4" fmla="*/ 2399480 h 2399480"/>
              <a:gd name="connsiteX5" fmla="*/ 320431 w 2079718"/>
              <a:gd name="connsiteY5" fmla="*/ 2155413 h 2399480"/>
              <a:gd name="connsiteX6" fmla="*/ 0 w 2079718"/>
              <a:gd name="connsiteY6" fmla="*/ 1405136 h 2399480"/>
              <a:gd name="connsiteX7" fmla="*/ 62523 w 2079718"/>
              <a:gd name="connsiteY7" fmla="*/ 811167 h 2399480"/>
              <a:gd name="connsiteX8" fmla="*/ 617415 w 2079718"/>
              <a:gd name="connsiteY8" fmla="*/ 592336 h 2399480"/>
              <a:gd name="connsiteX9" fmla="*/ 1962566 w 2079718"/>
              <a:gd name="connsiteY9" fmla="*/ 0 h 2399480"/>
              <a:gd name="connsiteX10" fmla="*/ 2079718 w 2079718"/>
              <a:gd name="connsiteY10" fmla="*/ 0 h 2399480"/>
              <a:gd name="connsiteX11" fmla="*/ 2079718 w 2079718"/>
              <a:gd name="connsiteY11" fmla="*/ 66944 h 2399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79718" h="2399480">
                <a:moveTo>
                  <a:pt x="744252" y="531454"/>
                </a:moveTo>
                <a:lnTo>
                  <a:pt x="890954" y="1131598"/>
                </a:lnTo>
                <a:lnTo>
                  <a:pt x="703384" y="1584890"/>
                </a:lnTo>
                <a:lnTo>
                  <a:pt x="514400" y="2399480"/>
                </a:lnTo>
                <a:lnTo>
                  <a:pt x="304427" y="2399480"/>
                </a:lnTo>
                <a:lnTo>
                  <a:pt x="320431" y="2155413"/>
                </a:lnTo>
                <a:lnTo>
                  <a:pt x="0" y="1405136"/>
                </a:lnTo>
                <a:lnTo>
                  <a:pt x="62523" y="811167"/>
                </a:lnTo>
                <a:lnTo>
                  <a:pt x="617415" y="592336"/>
                </a:lnTo>
                <a:close/>
                <a:moveTo>
                  <a:pt x="1962566" y="0"/>
                </a:moveTo>
                <a:lnTo>
                  <a:pt x="2079718" y="0"/>
                </a:lnTo>
                <a:lnTo>
                  <a:pt x="2079718" y="66944"/>
                </a:lnTo>
                <a:close/>
              </a:path>
            </a:pathLst>
          </a:cu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65995C0-F116-4E07-A04E-F7655C53AC2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995"/>
          <a:stretch>
            <a:fillRect/>
          </a:stretch>
        </p:blipFill>
        <p:spPr>
          <a:xfrm>
            <a:off x="7887671" y="3044071"/>
            <a:ext cx="1420477" cy="1638877"/>
          </a:xfrm>
          <a:custGeom>
            <a:avLst/>
            <a:gdLst>
              <a:gd name="connsiteX0" fmla="*/ 744252 w 2079718"/>
              <a:gd name="connsiteY0" fmla="*/ 531454 h 2399480"/>
              <a:gd name="connsiteX1" fmla="*/ 890954 w 2079718"/>
              <a:gd name="connsiteY1" fmla="*/ 1131598 h 2399480"/>
              <a:gd name="connsiteX2" fmla="*/ 703384 w 2079718"/>
              <a:gd name="connsiteY2" fmla="*/ 1584890 h 2399480"/>
              <a:gd name="connsiteX3" fmla="*/ 514400 w 2079718"/>
              <a:gd name="connsiteY3" fmla="*/ 2399480 h 2399480"/>
              <a:gd name="connsiteX4" fmla="*/ 304427 w 2079718"/>
              <a:gd name="connsiteY4" fmla="*/ 2399480 h 2399480"/>
              <a:gd name="connsiteX5" fmla="*/ 320431 w 2079718"/>
              <a:gd name="connsiteY5" fmla="*/ 2155413 h 2399480"/>
              <a:gd name="connsiteX6" fmla="*/ 0 w 2079718"/>
              <a:gd name="connsiteY6" fmla="*/ 1405136 h 2399480"/>
              <a:gd name="connsiteX7" fmla="*/ 62523 w 2079718"/>
              <a:gd name="connsiteY7" fmla="*/ 811167 h 2399480"/>
              <a:gd name="connsiteX8" fmla="*/ 617415 w 2079718"/>
              <a:gd name="connsiteY8" fmla="*/ 592336 h 2399480"/>
              <a:gd name="connsiteX9" fmla="*/ 1962566 w 2079718"/>
              <a:gd name="connsiteY9" fmla="*/ 0 h 2399480"/>
              <a:gd name="connsiteX10" fmla="*/ 2079718 w 2079718"/>
              <a:gd name="connsiteY10" fmla="*/ 0 h 2399480"/>
              <a:gd name="connsiteX11" fmla="*/ 2079718 w 2079718"/>
              <a:gd name="connsiteY11" fmla="*/ 66944 h 2399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79718" h="2399480">
                <a:moveTo>
                  <a:pt x="744252" y="531454"/>
                </a:moveTo>
                <a:lnTo>
                  <a:pt x="890954" y="1131598"/>
                </a:lnTo>
                <a:lnTo>
                  <a:pt x="703384" y="1584890"/>
                </a:lnTo>
                <a:lnTo>
                  <a:pt x="514400" y="2399480"/>
                </a:lnTo>
                <a:lnTo>
                  <a:pt x="304427" y="2399480"/>
                </a:lnTo>
                <a:lnTo>
                  <a:pt x="320431" y="2155413"/>
                </a:lnTo>
                <a:lnTo>
                  <a:pt x="0" y="1405136"/>
                </a:lnTo>
                <a:lnTo>
                  <a:pt x="62523" y="811167"/>
                </a:lnTo>
                <a:lnTo>
                  <a:pt x="617415" y="592336"/>
                </a:lnTo>
                <a:close/>
                <a:moveTo>
                  <a:pt x="1962566" y="0"/>
                </a:moveTo>
                <a:lnTo>
                  <a:pt x="2079718" y="0"/>
                </a:lnTo>
                <a:lnTo>
                  <a:pt x="2079718" y="66944"/>
                </a:lnTo>
                <a:close/>
              </a:path>
            </a:pathLst>
          </a:cu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534FD6C3-60A2-429D-9CB3-257366892216}"/>
              </a:ext>
            </a:extLst>
          </p:cNvPr>
          <p:cNvGrpSpPr>
            <a:grpSpLocks/>
          </p:cNvGrpSpPr>
          <p:nvPr/>
        </p:nvGrpSpPr>
        <p:grpSpPr bwMode="auto">
          <a:xfrm>
            <a:off x="1403648" y="1100623"/>
            <a:ext cx="5143500" cy="1501775"/>
            <a:chOff x="1785891" y="1117482"/>
            <a:chExt cx="5143500" cy="1501485"/>
          </a:xfrm>
        </p:grpSpPr>
        <p:pic>
          <p:nvPicPr>
            <p:cNvPr id="8204" name="图片 11">
              <a:extLst>
                <a:ext uri="{FF2B5EF4-FFF2-40B4-BE49-F238E27FC236}">
                  <a16:creationId xmlns:a16="http://schemas.microsoft.com/office/drawing/2014/main" id="{E161E460-BA68-4524-844D-D0DC2D891B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877" b="35931"/>
            <a:stretch>
              <a:fillRect/>
            </a:stretch>
          </p:blipFill>
          <p:spPr bwMode="auto">
            <a:xfrm>
              <a:off x="1785891" y="1117482"/>
              <a:ext cx="5143500" cy="1501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05" name="矩形 3">
              <a:extLst>
                <a:ext uri="{FF2B5EF4-FFF2-40B4-BE49-F238E27FC236}">
                  <a16:creationId xmlns:a16="http://schemas.microsoft.com/office/drawing/2014/main" id="{217C201B-388B-4CC2-A518-DEA609380C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8971" y="1560665"/>
              <a:ext cx="415209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/>
              <a:r>
                <a:rPr lang="zh-CN" altLang="en-US" sz="2800" b="1" dirty="0">
                  <a:latin typeface="黑体" panose="02010609060101010101" pitchFamily="49" charset="-122"/>
                </a:rPr>
                <a:t>同学们，一起唱儿歌吧！</a:t>
              </a:r>
            </a:p>
          </p:txBody>
        </p:sp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402C3113-CC17-4378-979E-9E2FACB1C0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95936" y="2684799"/>
            <a:ext cx="2348716" cy="174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拍手纯音乐.mp3">
            <a:hlinkClick r:id="" action="ppaction://media"/>
            <a:extLst>
              <a:ext uri="{FF2B5EF4-FFF2-40B4-BE49-F238E27FC236}">
                <a16:creationId xmlns:a16="http://schemas.microsoft.com/office/drawing/2014/main" id="{809EE74B-58DB-4CF2-BE3E-2A6F9ADCDF68}"/>
              </a:ext>
            </a:extLst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787" y="406659"/>
            <a:ext cx="647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6">
            <a:extLst>
              <a:ext uri="{FF2B5EF4-FFF2-40B4-BE49-F238E27FC236}">
                <a16:creationId xmlns:a16="http://schemas.microsoft.com/office/drawing/2014/main" id="{78C53167-F8C4-489D-BF2F-B3DA8E998D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476887"/>
            <a:ext cx="1292225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2">
            <a:extLst>
              <a:ext uri="{FF2B5EF4-FFF2-40B4-BE49-F238E27FC236}">
                <a16:creationId xmlns:a16="http://schemas.microsoft.com/office/drawing/2014/main" id="{81782FB4-1788-4117-BBBC-42B96F1E61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396767"/>
            <a:ext cx="1638786" cy="163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2081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10">
            <a:extLst>
              <a:ext uri="{FF2B5EF4-FFF2-40B4-BE49-F238E27FC236}">
                <a16:creationId xmlns:a16="http://schemas.microsoft.com/office/drawing/2014/main" id="{9EF70DCB-F51D-4CAB-9060-7294E65193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483518"/>
            <a:ext cx="4498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1"/>
              <a:t>看图列出两道加法算式。</a:t>
            </a:r>
          </a:p>
        </p:txBody>
      </p:sp>
      <p:pic>
        <p:nvPicPr>
          <p:cNvPr id="9219" name="图片 3">
            <a:extLst>
              <a:ext uri="{FF2B5EF4-FFF2-40B4-BE49-F238E27FC236}">
                <a16:creationId xmlns:a16="http://schemas.microsoft.com/office/drawing/2014/main" id="{D1185E0C-CD53-498E-AC8E-43F3A9629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1" b="6419"/>
          <a:stretch>
            <a:fillRect/>
          </a:stretch>
        </p:blipFill>
        <p:spPr bwMode="auto">
          <a:xfrm>
            <a:off x="4765675" y="2259931"/>
            <a:ext cx="1046163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图片 5">
            <a:extLst>
              <a:ext uri="{FF2B5EF4-FFF2-40B4-BE49-F238E27FC236}">
                <a16:creationId xmlns:a16="http://schemas.microsoft.com/office/drawing/2014/main" id="{575139CB-3F3C-41DC-9E44-99C1967F4F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05"/>
          <a:stretch>
            <a:fillRect/>
          </a:stretch>
        </p:blipFill>
        <p:spPr bwMode="auto">
          <a:xfrm>
            <a:off x="1281113" y="1121693"/>
            <a:ext cx="936625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图片 6">
            <a:extLst>
              <a:ext uri="{FF2B5EF4-FFF2-40B4-BE49-F238E27FC236}">
                <a16:creationId xmlns:a16="http://schemas.microsoft.com/office/drawing/2014/main" id="{82F9594E-7B9C-4C2E-8C29-6B0372C75D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05"/>
          <a:stretch>
            <a:fillRect/>
          </a:stretch>
        </p:blipFill>
        <p:spPr bwMode="auto">
          <a:xfrm>
            <a:off x="2251075" y="1123281"/>
            <a:ext cx="936625" cy="90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图片 7">
            <a:extLst>
              <a:ext uri="{FF2B5EF4-FFF2-40B4-BE49-F238E27FC236}">
                <a16:creationId xmlns:a16="http://schemas.microsoft.com/office/drawing/2014/main" id="{C88CF071-3F33-4130-8D42-424AE5F49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05"/>
          <a:stretch>
            <a:fillRect/>
          </a:stretch>
        </p:blipFill>
        <p:spPr bwMode="auto">
          <a:xfrm>
            <a:off x="3222625" y="1124868"/>
            <a:ext cx="936625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图片 8">
            <a:extLst>
              <a:ext uri="{FF2B5EF4-FFF2-40B4-BE49-F238E27FC236}">
                <a16:creationId xmlns:a16="http://schemas.microsoft.com/office/drawing/2014/main" id="{A938EFFF-70A7-47D3-9FE1-89B1B8613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05"/>
          <a:stretch>
            <a:fillRect/>
          </a:stretch>
        </p:blipFill>
        <p:spPr bwMode="auto">
          <a:xfrm>
            <a:off x="1281113" y="2069431"/>
            <a:ext cx="936625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图片 9">
            <a:extLst>
              <a:ext uri="{FF2B5EF4-FFF2-40B4-BE49-F238E27FC236}">
                <a16:creationId xmlns:a16="http://schemas.microsoft.com/office/drawing/2014/main" id="{03DDD626-1CFA-4B47-A7DC-C925C933EB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05"/>
          <a:stretch>
            <a:fillRect/>
          </a:stretch>
        </p:blipFill>
        <p:spPr bwMode="auto">
          <a:xfrm>
            <a:off x="2251075" y="2069431"/>
            <a:ext cx="936625" cy="90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5" name="图片 10">
            <a:extLst>
              <a:ext uri="{FF2B5EF4-FFF2-40B4-BE49-F238E27FC236}">
                <a16:creationId xmlns:a16="http://schemas.microsoft.com/office/drawing/2014/main" id="{B65C993B-3CA9-4BEB-9E89-8BD9EFFAF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05"/>
          <a:stretch>
            <a:fillRect/>
          </a:stretch>
        </p:blipFill>
        <p:spPr bwMode="auto">
          <a:xfrm>
            <a:off x="3222625" y="2071018"/>
            <a:ext cx="936625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6" name="图片 11">
            <a:extLst>
              <a:ext uri="{FF2B5EF4-FFF2-40B4-BE49-F238E27FC236}">
                <a16:creationId xmlns:a16="http://schemas.microsoft.com/office/drawing/2014/main" id="{34094AF7-A209-4ACA-AEF9-4B3B84DD01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05"/>
          <a:stretch>
            <a:fillRect/>
          </a:stretch>
        </p:blipFill>
        <p:spPr bwMode="auto">
          <a:xfrm>
            <a:off x="1281113" y="3034631"/>
            <a:ext cx="936625" cy="90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7" name="图片 12">
            <a:extLst>
              <a:ext uri="{FF2B5EF4-FFF2-40B4-BE49-F238E27FC236}">
                <a16:creationId xmlns:a16="http://schemas.microsoft.com/office/drawing/2014/main" id="{7D20018D-26E0-4E91-86D1-730FD710E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05"/>
          <a:stretch>
            <a:fillRect/>
          </a:stretch>
        </p:blipFill>
        <p:spPr bwMode="auto">
          <a:xfrm>
            <a:off x="2251075" y="3036218"/>
            <a:ext cx="936625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8" name="图片 14">
            <a:extLst>
              <a:ext uri="{FF2B5EF4-FFF2-40B4-BE49-F238E27FC236}">
                <a16:creationId xmlns:a16="http://schemas.microsoft.com/office/drawing/2014/main" id="{69B8BD0C-1952-4F92-9181-6DCB56C213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1" b="6419"/>
          <a:stretch>
            <a:fillRect/>
          </a:stretch>
        </p:blipFill>
        <p:spPr bwMode="auto">
          <a:xfrm>
            <a:off x="5956300" y="2283743"/>
            <a:ext cx="1046163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4E50AE2D-DFF2-4619-AFF7-5668EBB32D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9792" y="4136762"/>
            <a:ext cx="167225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</a:rPr>
              <a:t>8 + 2 = 10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293DBCE-BFE4-4712-8693-B9125F46B1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4367" y="4136762"/>
            <a:ext cx="167225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</a:rPr>
              <a:t>2 + 8 = 10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组合 1">
            <a:extLst>
              <a:ext uri="{FF2B5EF4-FFF2-40B4-BE49-F238E27FC236}">
                <a16:creationId xmlns:a16="http://schemas.microsoft.com/office/drawing/2014/main" id="{F1382D81-E8E0-4C4F-9B43-5226C1E6312E}"/>
              </a:ext>
            </a:extLst>
          </p:cNvPr>
          <p:cNvGrpSpPr>
            <a:grpSpLocks/>
          </p:cNvGrpSpPr>
          <p:nvPr/>
        </p:nvGrpSpPr>
        <p:grpSpPr bwMode="auto">
          <a:xfrm>
            <a:off x="3664744" y="1079662"/>
            <a:ext cx="1814513" cy="585788"/>
            <a:chOff x="4077658" y="1034500"/>
            <a:chExt cx="1814163" cy="584775"/>
          </a:xfrm>
        </p:grpSpPr>
        <p:sp>
          <p:nvSpPr>
            <p:cNvPr id="10249" name="文本框 2">
              <a:extLst>
                <a:ext uri="{FF2B5EF4-FFF2-40B4-BE49-F238E27FC236}">
                  <a16:creationId xmlns:a16="http://schemas.microsoft.com/office/drawing/2014/main" id="{D7E3F9A8-A070-4624-A342-3D55D6E9D9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7658" y="1034500"/>
              <a:ext cx="137088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3200" b="1"/>
                <a:t>8 + 9 =</a:t>
              </a:r>
              <a:endParaRPr lang="zh-CN" altLang="en-US" sz="3200" b="1"/>
            </a:p>
          </p:txBody>
        </p:sp>
        <p:sp>
          <p:nvSpPr>
            <p:cNvPr id="10250" name="矩形 3">
              <a:extLst>
                <a:ext uri="{FF2B5EF4-FFF2-40B4-BE49-F238E27FC236}">
                  <a16:creationId xmlns:a16="http://schemas.microsoft.com/office/drawing/2014/main" id="{1ACEA247-A0A6-476A-B120-D4861C0B60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7784" y="1084868"/>
              <a:ext cx="484037" cy="484037"/>
            </a:xfrm>
            <a:prstGeom prst="rect">
              <a:avLst/>
            </a:prstGeom>
            <a:noFill/>
            <a:ln w="19050">
              <a:solidFill>
                <a:srgbClr val="0070C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id="{419494F7-8555-4959-B9FC-D1F8A56612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87624" y="1923678"/>
            <a:ext cx="617084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28E3BBCC-1115-4DFF-A172-B2775DEB0E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5154" y="2288803"/>
            <a:ext cx="3200400" cy="585787"/>
          </a:xfrm>
          <a:prstGeom prst="wedgeRoundRectCallout">
            <a:avLst>
              <a:gd name="adj1" fmla="val -57009"/>
              <a:gd name="adj2" fmla="val -19370"/>
              <a:gd name="adj3" fmla="val 16667"/>
            </a:avLst>
          </a:prstGeom>
          <a:solidFill>
            <a:schemeClr val="bg1"/>
          </a:solidFill>
          <a:ln w="9525">
            <a:solidFill>
              <a:srgbClr val="7030A0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你是怎样计算的？</a:t>
            </a:r>
            <a:endParaRPr lang="zh-CN" altLang="en-US" sz="2800" b="1">
              <a:solidFill>
                <a:srgbClr val="7030A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75D51E3E-E9C3-4F95-AD38-5A6793F4C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742572" y="3223171"/>
            <a:ext cx="637402" cy="122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6251B454-29E6-43D0-B041-0FC943D67A45}"/>
              </a:ext>
            </a:extLst>
          </p:cNvPr>
          <p:cNvSpPr/>
          <p:nvPr/>
        </p:nvSpPr>
        <p:spPr bwMode="auto">
          <a:xfrm>
            <a:off x="2370879" y="3468663"/>
            <a:ext cx="4953000" cy="585787"/>
          </a:xfrm>
          <a:prstGeom prst="wedgeRoundRectCallout">
            <a:avLst>
              <a:gd name="adj1" fmla="val 56191"/>
              <a:gd name="adj2" fmla="val -21887"/>
              <a:gd name="adj3" fmla="val 16667"/>
            </a:avLst>
          </a:prstGeom>
          <a:noFill/>
          <a:ln w="28575" cap="flat" cmpd="sng" algn="ctr">
            <a:solidFill>
              <a:srgbClr val="3399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latinLnBrk="1">
              <a:defRPr/>
            </a:pPr>
            <a:r>
              <a:rPr lang="zh-CN" altLang="en-US" sz="2800" b="1" dirty="0">
                <a:latin typeface="+mn-lt"/>
                <a:ea typeface="+mj-ea"/>
                <a:sym typeface="楷体" panose="02010609060101010101" pitchFamily="49" charset="-122"/>
              </a:rPr>
              <a:t>可以用“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  <a:sym typeface="楷体" panose="02010609060101010101" pitchFamily="49" charset="-122"/>
              </a:rPr>
              <a:t>凑十法</a:t>
            </a:r>
            <a:r>
              <a:rPr lang="zh-CN" altLang="en-US" sz="2800" b="1" dirty="0">
                <a:latin typeface="+mn-lt"/>
                <a:ea typeface="+mj-ea"/>
                <a:sym typeface="楷体" panose="02010609060101010101" pitchFamily="49" charset="-122"/>
              </a:rPr>
              <a:t>”进行计算。</a:t>
            </a:r>
            <a:endParaRPr lang="zh-CN" altLang="en-US" sz="2800" b="1" dirty="0">
              <a:latin typeface="+mn-lt"/>
              <a:ea typeface="+mj-ea"/>
            </a:endParaRPr>
          </a:p>
        </p:txBody>
      </p:sp>
      <p:sp>
        <p:nvSpPr>
          <p:cNvPr id="10248" name="文本框 1">
            <a:extLst>
              <a:ext uri="{FF2B5EF4-FFF2-40B4-BE49-F238E27FC236}">
                <a16:creationId xmlns:a16="http://schemas.microsoft.com/office/drawing/2014/main" id="{2B7A61C3-5485-49D7-AFAD-72FEC7D45B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315369"/>
            <a:ext cx="435407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 dirty="0"/>
              <a:t>二、探究 </a:t>
            </a:r>
            <a:r>
              <a:rPr lang="en-US" altLang="zh-CN" sz="2800" b="1" dirty="0"/>
              <a:t>8 + 9 </a:t>
            </a:r>
            <a:r>
              <a:rPr lang="zh-CN" altLang="en-US" sz="2800" b="1" dirty="0"/>
              <a:t>的计算方法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7C7D3649-F562-625D-C89B-198F93DB2418}"/>
              </a:ext>
            </a:extLst>
          </p:cNvPr>
          <p:cNvSpPr/>
          <p:nvPr/>
        </p:nvSpPr>
        <p:spPr>
          <a:xfrm>
            <a:off x="1187624" y="1031692"/>
            <a:ext cx="633758" cy="633758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0070C0"/>
                </a:solidFill>
              </a:rPr>
              <a:t>3</a:t>
            </a:r>
            <a:endParaRPr lang="zh-CN" altLang="en-US" sz="2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:a16="http://schemas.microsoft.com/office/drawing/2014/main" id="{9514144C-C582-4A05-8EBD-65E4AE0E7B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7622" y="2692370"/>
            <a:ext cx="141287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/>
              <a:t>8  +  9 =</a:t>
            </a:r>
            <a:endParaRPr lang="zh-CN" altLang="en-US" sz="2800" b="1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E742C831-60C2-479C-AE42-DD0D06F7F707}"/>
              </a:ext>
            </a:extLst>
          </p:cNvPr>
          <p:cNvGrpSpPr>
            <a:grpSpLocks/>
          </p:cNvGrpSpPr>
          <p:nvPr/>
        </p:nvGrpSpPr>
        <p:grpSpPr bwMode="auto">
          <a:xfrm>
            <a:off x="2343408" y="3181320"/>
            <a:ext cx="701045" cy="275972"/>
            <a:chOff x="3039008" y="3417888"/>
            <a:chExt cx="455829" cy="275972"/>
          </a:xfrm>
        </p:grpSpPr>
        <p:sp>
          <p:nvSpPr>
            <p:cNvPr id="13" name="Line 9">
              <a:extLst>
                <a:ext uri="{FF2B5EF4-FFF2-40B4-BE49-F238E27FC236}">
                  <a16:creationId xmlns:a16="http://schemas.microsoft.com/office/drawing/2014/main" id="{EA0E89B2-164A-4672-9D49-B8FAE166A9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39008" y="3417888"/>
              <a:ext cx="207583" cy="275972"/>
            </a:xfrm>
            <a:prstGeom prst="line">
              <a:avLst/>
            </a:prstGeom>
            <a:noFill/>
            <a:ln w="28575">
              <a:solidFill>
                <a:srgbClr val="0070C0"/>
              </a:solidFill>
              <a:round/>
            </a:ln>
          </p:spPr>
          <p:txBody>
            <a:bodyPr/>
            <a:lstStyle/>
            <a:p>
              <a:pPr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+mn-lt"/>
              </a:endParaRPr>
            </a:p>
          </p:txBody>
        </p:sp>
        <p:sp>
          <p:nvSpPr>
            <p:cNvPr id="16" name="Line 10">
              <a:extLst>
                <a:ext uri="{FF2B5EF4-FFF2-40B4-BE49-F238E27FC236}">
                  <a16:creationId xmlns:a16="http://schemas.microsoft.com/office/drawing/2014/main" id="{7E268516-5344-43E8-BF8C-E18FF9288E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46593" y="3421063"/>
              <a:ext cx="248244" cy="267717"/>
            </a:xfrm>
            <a:prstGeom prst="line">
              <a:avLst/>
            </a:prstGeom>
            <a:noFill/>
            <a:ln w="28575">
              <a:solidFill>
                <a:srgbClr val="0070C0"/>
              </a:solidFill>
              <a:round/>
            </a:ln>
          </p:spPr>
          <p:txBody>
            <a:bodyPr/>
            <a:lstStyle/>
            <a:p>
              <a:pPr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+mn-lt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FEAF25B-0DC1-41F0-BF5A-BCDE1F5A73F5}"/>
              </a:ext>
            </a:extLst>
          </p:cNvPr>
          <p:cNvGrpSpPr>
            <a:grpSpLocks/>
          </p:cNvGrpSpPr>
          <p:nvPr/>
        </p:nvGrpSpPr>
        <p:grpSpPr bwMode="auto">
          <a:xfrm>
            <a:off x="1916535" y="3225770"/>
            <a:ext cx="436562" cy="862012"/>
            <a:chOff x="0" y="0"/>
            <a:chExt cx="681" cy="771"/>
          </a:xfrm>
        </p:grpSpPr>
        <p:grpSp>
          <p:nvGrpSpPr>
            <p:cNvPr id="11299" name="Group 18">
              <a:extLst>
                <a:ext uri="{FF2B5EF4-FFF2-40B4-BE49-F238E27FC236}">
                  <a16:creationId xmlns:a16="http://schemas.microsoft.com/office/drawing/2014/main" id="{29F1E89C-6A85-4228-B694-7DC95BEEDF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681" cy="771"/>
              <a:chOff x="0" y="0"/>
              <a:chExt cx="681" cy="771"/>
            </a:xfrm>
          </p:grpSpPr>
          <p:sp>
            <p:nvSpPr>
              <p:cNvPr id="21" name="Line 15">
                <a:extLst>
                  <a:ext uri="{FF2B5EF4-FFF2-40B4-BE49-F238E27FC236}">
                    <a16:creationId xmlns:a16="http://schemas.microsoft.com/office/drawing/2014/main" id="{9A1DBF8A-C71C-4484-901F-EE51A4D0EF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0"/>
                <a:ext cx="0" cy="771"/>
              </a:xfrm>
              <a:prstGeom prst="line">
                <a:avLst/>
              </a:prstGeom>
              <a:noFill/>
              <a:ln w="28575">
                <a:solidFill>
                  <a:srgbClr val="0070C0"/>
                </a:solidFill>
                <a:round/>
              </a:ln>
            </p:spPr>
            <p:txBody>
              <a:bodyPr/>
              <a:lstStyle/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sz="2800" b="1">
                  <a:latin typeface="+mn-lt"/>
                </a:endParaRPr>
              </a:p>
            </p:txBody>
          </p:sp>
          <p:sp>
            <p:nvSpPr>
              <p:cNvPr id="22" name="Line 16">
                <a:extLst>
                  <a:ext uri="{FF2B5EF4-FFF2-40B4-BE49-F238E27FC236}">
                    <a16:creationId xmlns:a16="http://schemas.microsoft.com/office/drawing/2014/main" id="{7818D6A8-4B68-4AAE-8E40-8578C93DBE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771"/>
                <a:ext cx="681" cy="0"/>
              </a:xfrm>
              <a:prstGeom prst="line">
                <a:avLst/>
              </a:prstGeom>
              <a:noFill/>
              <a:ln w="28575">
                <a:solidFill>
                  <a:srgbClr val="0070C0"/>
                </a:solidFill>
                <a:round/>
              </a:ln>
            </p:spPr>
            <p:txBody>
              <a:bodyPr/>
              <a:lstStyle/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sz="2800" b="1">
                  <a:latin typeface="+mn-lt"/>
                </a:endParaRPr>
              </a:p>
            </p:txBody>
          </p:sp>
        </p:grpSp>
        <p:sp>
          <p:nvSpPr>
            <p:cNvPr id="20" name="Line 18">
              <a:extLst>
                <a:ext uri="{FF2B5EF4-FFF2-40B4-BE49-F238E27FC236}">
                  <a16:creationId xmlns:a16="http://schemas.microsoft.com/office/drawing/2014/main" id="{743A8D3C-4C68-471D-A208-34640C0594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81" y="635"/>
              <a:ext cx="0" cy="136"/>
            </a:xfrm>
            <a:prstGeom prst="line">
              <a:avLst/>
            </a:prstGeom>
            <a:noFill/>
            <a:ln w="28575">
              <a:solidFill>
                <a:srgbClr val="0070C0"/>
              </a:solidFill>
              <a:round/>
            </a:ln>
          </p:spPr>
          <p:txBody>
            <a:bodyPr/>
            <a:lstStyle/>
            <a:p>
              <a:pPr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+mn-lt"/>
              </a:endParaRPr>
            </a:p>
          </p:txBody>
        </p:sp>
      </p:grpSp>
      <p:sp>
        <p:nvSpPr>
          <p:cNvPr id="23" name="Text Box 20">
            <a:extLst>
              <a:ext uri="{FF2B5EF4-FFF2-40B4-BE49-F238E27FC236}">
                <a16:creationId xmlns:a16="http://schemas.microsoft.com/office/drawing/2014/main" id="{D3C42BAE-BD79-45A0-A081-E0ECCFCC1A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4068732"/>
            <a:ext cx="966788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10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FDB3E420-ABD6-4F84-A77A-11C3DE8B6C24}"/>
              </a:ext>
            </a:extLst>
          </p:cNvPr>
          <p:cNvGrpSpPr>
            <a:grpSpLocks/>
          </p:cNvGrpSpPr>
          <p:nvPr/>
        </p:nvGrpSpPr>
        <p:grpSpPr bwMode="auto">
          <a:xfrm>
            <a:off x="5124157" y="3165445"/>
            <a:ext cx="673100" cy="314325"/>
            <a:chOff x="5378451" y="3417888"/>
            <a:chExt cx="481012" cy="314325"/>
          </a:xfrm>
        </p:grpSpPr>
        <p:sp>
          <p:nvSpPr>
            <p:cNvPr id="32" name="Line 9">
              <a:extLst>
                <a:ext uri="{FF2B5EF4-FFF2-40B4-BE49-F238E27FC236}">
                  <a16:creationId xmlns:a16="http://schemas.microsoft.com/office/drawing/2014/main" id="{029BB884-0973-43A1-B343-1FC3533AD8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78451" y="3417888"/>
              <a:ext cx="223489" cy="311150"/>
            </a:xfrm>
            <a:prstGeom prst="line">
              <a:avLst/>
            </a:prstGeom>
            <a:noFill/>
            <a:ln w="28575">
              <a:solidFill>
                <a:srgbClr val="0070C0"/>
              </a:solidFill>
              <a:round/>
            </a:ln>
          </p:spPr>
          <p:txBody>
            <a:bodyPr/>
            <a:lstStyle/>
            <a:p>
              <a:pPr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+mn-lt"/>
              </a:endParaRPr>
            </a:p>
          </p:txBody>
        </p:sp>
        <p:sp>
          <p:nvSpPr>
            <p:cNvPr id="35" name="Line 10">
              <a:extLst>
                <a:ext uri="{FF2B5EF4-FFF2-40B4-BE49-F238E27FC236}">
                  <a16:creationId xmlns:a16="http://schemas.microsoft.com/office/drawing/2014/main" id="{FE1C03AD-274C-442B-ADA8-75EB5AD61C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01940" y="3421063"/>
              <a:ext cx="257523" cy="311150"/>
            </a:xfrm>
            <a:prstGeom prst="line">
              <a:avLst/>
            </a:prstGeom>
            <a:noFill/>
            <a:ln w="28575">
              <a:solidFill>
                <a:srgbClr val="0070C0"/>
              </a:solidFill>
              <a:round/>
            </a:ln>
          </p:spPr>
          <p:txBody>
            <a:bodyPr/>
            <a:lstStyle/>
            <a:p>
              <a:pPr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+mn-lt"/>
              </a:endParaRPr>
            </a:p>
          </p:txBody>
        </p:sp>
      </p:grpSp>
      <p:grpSp>
        <p:nvGrpSpPr>
          <p:cNvPr id="37" name="Group 17">
            <a:extLst>
              <a:ext uri="{FF2B5EF4-FFF2-40B4-BE49-F238E27FC236}">
                <a16:creationId xmlns:a16="http://schemas.microsoft.com/office/drawing/2014/main" id="{DDD33DA8-0C77-40A3-9F60-9AFE9B5DCAC4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5775491" y="3217174"/>
            <a:ext cx="436691" cy="912812"/>
            <a:chOff x="38" y="0"/>
            <a:chExt cx="655" cy="771"/>
          </a:xfrm>
        </p:grpSpPr>
        <p:grpSp>
          <p:nvGrpSpPr>
            <p:cNvPr id="11293" name="Group 18">
              <a:extLst>
                <a:ext uri="{FF2B5EF4-FFF2-40B4-BE49-F238E27FC236}">
                  <a16:creationId xmlns:a16="http://schemas.microsoft.com/office/drawing/2014/main" id="{CE6E2D3D-37B3-431E-AD9B-67FCE946824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" y="0"/>
              <a:ext cx="655" cy="771"/>
              <a:chOff x="38" y="0"/>
              <a:chExt cx="655" cy="771"/>
            </a:xfrm>
          </p:grpSpPr>
          <p:sp>
            <p:nvSpPr>
              <p:cNvPr id="40" name="Line 15">
                <a:extLst>
                  <a:ext uri="{FF2B5EF4-FFF2-40B4-BE49-F238E27FC236}">
                    <a16:creationId xmlns:a16="http://schemas.microsoft.com/office/drawing/2014/main" id="{D3FE284E-D6AD-40C8-BBF0-AD0BE94DED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" y="0"/>
                <a:ext cx="0" cy="771"/>
              </a:xfrm>
              <a:prstGeom prst="line">
                <a:avLst/>
              </a:prstGeom>
              <a:noFill/>
              <a:ln w="28575">
                <a:solidFill>
                  <a:srgbClr val="0070C0"/>
                </a:solidFill>
                <a:round/>
              </a:ln>
            </p:spPr>
            <p:txBody>
              <a:bodyPr/>
              <a:lstStyle/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sz="2800" b="1" dirty="0">
                  <a:latin typeface="+mn-lt"/>
                </a:endParaRPr>
              </a:p>
            </p:txBody>
          </p:sp>
          <p:sp>
            <p:nvSpPr>
              <p:cNvPr id="41" name="Line 16">
                <a:extLst>
                  <a:ext uri="{FF2B5EF4-FFF2-40B4-BE49-F238E27FC236}">
                    <a16:creationId xmlns:a16="http://schemas.microsoft.com/office/drawing/2014/main" id="{08A647CD-2504-4C07-9316-8D00CD1A98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" y="771"/>
                <a:ext cx="655" cy="0"/>
              </a:xfrm>
              <a:prstGeom prst="line">
                <a:avLst/>
              </a:prstGeom>
              <a:noFill/>
              <a:ln w="28575">
                <a:solidFill>
                  <a:srgbClr val="0070C0"/>
                </a:solidFill>
                <a:round/>
              </a:ln>
            </p:spPr>
            <p:txBody>
              <a:bodyPr/>
              <a:lstStyle/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sz="2800" b="1">
                  <a:latin typeface="+mn-lt"/>
                </a:endParaRPr>
              </a:p>
            </p:txBody>
          </p:sp>
        </p:grpSp>
        <p:sp>
          <p:nvSpPr>
            <p:cNvPr id="39" name="Line 18">
              <a:extLst>
                <a:ext uri="{FF2B5EF4-FFF2-40B4-BE49-F238E27FC236}">
                  <a16:creationId xmlns:a16="http://schemas.microsoft.com/office/drawing/2014/main" id="{78B81621-97B4-4A51-816B-D956B92787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81" y="636"/>
              <a:ext cx="0" cy="135"/>
            </a:xfrm>
            <a:prstGeom prst="line">
              <a:avLst/>
            </a:prstGeom>
            <a:noFill/>
            <a:ln w="28575">
              <a:solidFill>
                <a:srgbClr val="0070C0"/>
              </a:solidFill>
              <a:round/>
            </a:ln>
          </p:spPr>
          <p:txBody>
            <a:bodyPr/>
            <a:lstStyle/>
            <a:p>
              <a:pPr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+mn-lt"/>
              </a:endParaRPr>
            </a:p>
          </p:txBody>
        </p:sp>
      </p:grpSp>
      <p:sp>
        <p:nvSpPr>
          <p:cNvPr id="42" name="Text Box 20">
            <a:extLst>
              <a:ext uri="{FF2B5EF4-FFF2-40B4-BE49-F238E27FC236}">
                <a16:creationId xmlns:a16="http://schemas.microsoft.com/office/drawing/2014/main" id="{9FB7FD24-6BCC-4451-A5FF-BD8531F56E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9681" y="4136107"/>
            <a:ext cx="966787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10</a:t>
            </a:r>
          </a:p>
        </p:txBody>
      </p:sp>
      <p:sp>
        <p:nvSpPr>
          <p:cNvPr id="44" name="矩形 3">
            <a:extLst>
              <a:ext uri="{FF2B5EF4-FFF2-40B4-BE49-F238E27FC236}">
                <a16:creationId xmlns:a16="http://schemas.microsoft.com/office/drawing/2014/main" id="{B959067F-BC62-4E19-8390-D85533584A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4972" y="3460720"/>
            <a:ext cx="484188" cy="484187"/>
          </a:xfrm>
          <a:prstGeom prst="rect">
            <a:avLst/>
          </a:prstGeom>
          <a:noFill/>
          <a:ln w="19050">
            <a:solidFill>
              <a:srgbClr val="0070C0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 sz="2800"/>
          </a:p>
        </p:txBody>
      </p:sp>
      <p:sp>
        <p:nvSpPr>
          <p:cNvPr id="46" name="矩形 3">
            <a:extLst>
              <a:ext uri="{FF2B5EF4-FFF2-40B4-BE49-F238E27FC236}">
                <a16:creationId xmlns:a16="http://schemas.microsoft.com/office/drawing/2014/main" id="{F6A7BFAA-03E3-402E-BCF2-A9D2E45B12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9660" y="3460720"/>
            <a:ext cx="484187" cy="484187"/>
          </a:xfrm>
          <a:prstGeom prst="rect">
            <a:avLst/>
          </a:prstGeom>
          <a:noFill/>
          <a:ln w="19050">
            <a:solidFill>
              <a:srgbClr val="0070C0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 sz="2800"/>
          </a:p>
        </p:txBody>
      </p:sp>
      <p:sp>
        <p:nvSpPr>
          <p:cNvPr id="47" name="矩形 3">
            <a:extLst>
              <a:ext uri="{FF2B5EF4-FFF2-40B4-BE49-F238E27FC236}">
                <a16:creationId xmlns:a16="http://schemas.microsoft.com/office/drawing/2014/main" id="{2A4A8929-8F20-41B5-A98C-6C7ACBC3EE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505" y="2713446"/>
            <a:ext cx="484187" cy="485775"/>
          </a:xfrm>
          <a:prstGeom prst="rect">
            <a:avLst/>
          </a:prstGeom>
          <a:noFill/>
          <a:ln w="19050">
            <a:solidFill>
              <a:srgbClr val="0070C0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 sz="2800"/>
          </a:p>
        </p:txBody>
      </p:sp>
      <p:sp>
        <p:nvSpPr>
          <p:cNvPr id="24" name="Text Box 20">
            <a:extLst>
              <a:ext uri="{FF2B5EF4-FFF2-40B4-BE49-F238E27FC236}">
                <a16:creationId xmlns:a16="http://schemas.microsoft.com/office/drawing/2014/main" id="{4C18A9BD-A593-4CE5-93B7-DB9275161D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1395" y="2688047"/>
            <a:ext cx="780491" cy="523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17</a:t>
            </a:r>
          </a:p>
        </p:txBody>
      </p:sp>
      <p:sp>
        <p:nvSpPr>
          <p:cNvPr id="48" name="Text Box 20">
            <a:extLst>
              <a:ext uri="{FF2B5EF4-FFF2-40B4-BE49-F238E27FC236}">
                <a16:creationId xmlns:a16="http://schemas.microsoft.com/office/drawing/2014/main" id="{EE2A8113-DE56-4028-A1CB-A2582AD9F3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9592" y="3438169"/>
            <a:ext cx="374958" cy="523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2</a:t>
            </a:r>
          </a:p>
        </p:txBody>
      </p:sp>
      <p:sp>
        <p:nvSpPr>
          <p:cNvPr id="49" name="Text Box 20">
            <a:extLst>
              <a:ext uri="{FF2B5EF4-FFF2-40B4-BE49-F238E27FC236}">
                <a16:creationId xmlns:a16="http://schemas.microsoft.com/office/drawing/2014/main" id="{27F6A780-66E0-4AC9-9CE7-38994C8965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6155" y="3448158"/>
            <a:ext cx="466723" cy="523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7</a:t>
            </a:r>
          </a:p>
        </p:txBody>
      </p:sp>
      <p:sp>
        <p:nvSpPr>
          <p:cNvPr id="51" name="矩形 3">
            <a:extLst>
              <a:ext uri="{FF2B5EF4-FFF2-40B4-BE49-F238E27FC236}">
                <a16:creationId xmlns:a16="http://schemas.microsoft.com/office/drawing/2014/main" id="{B48B914C-B3A9-4904-A756-CD7793B4CD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0157" y="3476595"/>
            <a:ext cx="484188" cy="485775"/>
          </a:xfrm>
          <a:prstGeom prst="rect">
            <a:avLst/>
          </a:prstGeom>
          <a:noFill/>
          <a:ln w="19050">
            <a:solidFill>
              <a:srgbClr val="0070C0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 sz="2800"/>
          </a:p>
        </p:txBody>
      </p:sp>
      <p:sp>
        <p:nvSpPr>
          <p:cNvPr id="52" name="矩形 3">
            <a:extLst>
              <a:ext uri="{FF2B5EF4-FFF2-40B4-BE49-F238E27FC236}">
                <a16:creationId xmlns:a16="http://schemas.microsoft.com/office/drawing/2014/main" id="{D7E6E338-238D-4179-B235-84B8EB59F8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0082" y="3484532"/>
            <a:ext cx="484188" cy="484188"/>
          </a:xfrm>
          <a:prstGeom prst="rect">
            <a:avLst/>
          </a:prstGeom>
          <a:noFill/>
          <a:ln w="19050">
            <a:solidFill>
              <a:srgbClr val="0070C0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 sz="2800"/>
          </a:p>
        </p:txBody>
      </p:sp>
      <p:sp>
        <p:nvSpPr>
          <p:cNvPr id="43" name="Text Box 20">
            <a:extLst>
              <a:ext uri="{FF2B5EF4-FFF2-40B4-BE49-F238E27FC236}">
                <a16:creationId xmlns:a16="http://schemas.microsoft.com/office/drawing/2014/main" id="{0B0CD96D-E88C-40CB-8744-0CDF7DAE5F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4294" y="2701472"/>
            <a:ext cx="766018" cy="523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17</a:t>
            </a:r>
          </a:p>
        </p:txBody>
      </p:sp>
      <p:sp>
        <p:nvSpPr>
          <p:cNvPr id="53" name="Text Box 20">
            <a:extLst>
              <a:ext uri="{FF2B5EF4-FFF2-40B4-BE49-F238E27FC236}">
                <a16:creationId xmlns:a16="http://schemas.microsoft.com/office/drawing/2014/main" id="{4D17C2C3-394D-452A-9A2B-1F6C51CA91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2120" y="3462318"/>
            <a:ext cx="612999" cy="523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7</a:t>
            </a:r>
          </a:p>
        </p:txBody>
      </p:sp>
      <p:sp>
        <p:nvSpPr>
          <p:cNvPr id="54" name="Text Box 20">
            <a:extLst>
              <a:ext uri="{FF2B5EF4-FFF2-40B4-BE49-F238E27FC236}">
                <a16:creationId xmlns:a16="http://schemas.microsoft.com/office/drawing/2014/main" id="{CFB9781A-EA25-49AC-AAAE-D4696DEF70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0245" y="3441554"/>
            <a:ext cx="579980" cy="523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</a:t>
            </a:r>
          </a:p>
        </p:txBody>
      </p:sp>
      <p:grpSp>
        <p:nvGrpSpPr>
          <p:cNvPr id="14" name="组合 1">
            <a:extLst>
              <a:ext uri="{FF2B5EF4-FFF2-40B4-BE49-F238E27FC236}">
                <a16:creationId xmlns:a16="http://schemas.microsoft.com/office/drawing/2014/main" id="{917AEB60-B3A8-7386-61AC-B18812EF6189}"/>
              </a:ext>
            </a:extLst>
          </p:cNvPr>
          <p:cNvGrpSpPr>
            <a:grpSpLocks/>
          </p:cNvGrpSpPr>
          <p:nvPr/>
        </p:nvGrpSpPr>
        <p:grpSpPr bwMode="auto">
          <a:xfrm>
            <a:off x="3664744" y="545802"/>
            <a:ext cx="1814513" cy="585788"/>
            <a:chOff x="4077658" y="1034500"/>
            <a:chExt cx="1814163" cy="584775"/>
          </a:xfrm>
        </p:grpSpPr>
        <p:sp>
          <p:nvSpPr>
            <p:cNvPr id="15" name="文本框 2">
              <a:extLst>
                <a:ext uri="{FF2B5EF4-FFF2-40B4-BE49-F238E27FC236}">
                  <a16:creationId xmlns:a16="http://schemas.microsoft.com/office/drawing/2014/main" id="{D19E601A-37A3-9D77-35C7-6BFA784273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7658" y="1034500"/>
              <a:ext cx="137088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3200" b="1" dirty="0"/>
                <a:t>8 + 9 =</a:t>
              </a:r>
              <a:endParaRPr lang="zh-CN" altLang="en-US" sz="3200" b="1" dirty="0"/>
            </a:p>
          </p:txBody>
        </p:sp>
        <p:sp>
          <p:nvSpPr>
            <p:cNvPr id="17" name="矩形 3">
              <a:extLst>
                <a:ext uri="{FF2B5EF4-FFF2-40B4-BE49-F238E27FC236}">
                  <a16:creationId xmlns:a16="http://schemas.microsoft.com/office/drawing/2014/main" id="{3E202FC2-E079-FF4E-D58E-A8BE44987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7784" y="1084868"/>
              <a:ext cx="484037" cy="484037"/>
            </a:xfrm>
            <a:prstGeom prst="rect">
              <a:avLst/>
            </a:prstGeom>
            <a:noFill/>
            <a:ln w="19050">
              <a:solidFill>
                <a:srgbClr val="0070C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871F129B-6928-8575-8841-033E1D5CA88C}"/>
              </a:ext>
            </a:extLst>
          </p:cNvPr>
          <p:cNvGrpSpPr/>
          <p:nvPr/>
        </p:nvGrpSpPr>
        <p:grpSpPr>
          <a:xfrm>
            <a:off x="547176" y="1197509"/>
            <a:ext cx="3289250" cy="1638877"/>
            <a:chOff x="547176" y="1059583"/>
            <a:chExt cx="3289250" cy="1638877"/>
          </a:xfrm>
        </p:grpSpPr>
        <p:sp>
          <p:nvSpPr>
            <p:cNvPr id="10" name="对话气泡: 圆角矩形 9">
              <a:extLst>
                <a:ext uri="{FF2B5EF4-FFF2-40B4-BE49-F238E27FC236}">
                  <a16:creationId xmlns:a16="http://schemas.microsoft.com/office/drawing/2014/main" id="{F6DEB14F-2036-4F9A-92E0-0A666A3580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8051" y="1335311"/>
              <a:ext cx="2238375" cy="584200"/>
            </a:xfrm>
            <a:prstGeom prst="wedgeRoundRectCallout">
              <a:avLst>
                <a:gd name="adj1" fmla="val -61035"/>
                <a:gd name="adj2" fmla="val 23783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0070C0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zh-CN" altLang="en-US" sz="2400" b="1" dirty="0">
                  <a:latin typeface="+mn-lt"/>
                  <a:ea typeface="楷体" panose="02010609060101010101" pitchFamily="49" charset="-122"/>
                  <a:sym typeface="楷体" panose="02010609060101010101" pitchFamily="49" charset="-122"/>
                </a:rPr>
                <a:t>把 </a:t>
              </a:r>
              <a:r>
                <a:rPr lang="en-US" altLang="zh-CN" sz="2400" b="1" dirty="0">
                  <a:latin typeface="+mn-lt"/>
                  <a:ea typeface="楷体" panose="02010609060101010101" pitchFamily="49" charset="-122"/>
                  <a:sym typeface="楷体" panose="02010609060101010101" pitchFamily="49" charset="-122"/>
                </a:rPr>
                <a:t>8 </a:t>
              </a:r>
              <a:r>
                <a:rPr lang="zh-CN" altLang="en-US" sz="2400" b="1" dirty="0">
                  <a:latin typeface="+mn-lt"/>
                  <a:ea typeface="楷体" panose="02010609060101010101" pitchFamily="49" charset="-122"/>
                  <a:sym typeface="楷体" panose="02010609060101010101" pitchFamily="49" charset="-122"/>
                </a:rPr>
                <a:t>凑成 </a:t>
              </a:r>
              <a:r>
                <a:rPr lang="en-US" altLang="zh-CN" sz="2400" b="1" dirty="0">
                  <a:latin typeface="+mn-lt"/>
                  <a:ea typeface="楷体" panose="02010609060101010101" pitchFamily="49" charset="-122"/>
                  <a:sym typeface="楷体" panose="02010609060101010101" pitchFamily="49" charset="-122"/>
                </a:rPr>
                <a:t>10</a:t>
              </a:r>
              <a:r>
                <a:rPr lang="zh-CN" altLang="en-US" sz="2400" b="1" dirty="0">
                  <a:latin typeface="+mn-lt"/>
                  <a:ea typeface="楷体" panose="02010609060101010101" pitchFamily="49" charset="-122"/>
                  <a:sym typeface="楷体" panose="02010609060101010101" pitchFamily="49" charset="-122"/>
                </a:rPr>
                <a:t>。</a:t>
              </a:r>
              <a:endParaRPr lang="zh-CN" altLang="en-US" sz="2400" b="1" dirty="0">
                <a:latin typeface="+mn-lt"/>
                <a:ea typeface="楷体" panose="02010609060101010101" pitchFamily="49" charset="-122"/>
              </a:endParaRPr>
            </a:p>
          </p:txBody>
        </p:sp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17B7555B-7117-7E60-DF91-21CB4D3A5F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176" y="1059583"/>
              <a:ext cx="806400" cy="1638877"/>
            </a:xfrm>
            <a:prstGeom prst="rect">
              <a:avLst/>
            </a:prstGeom>
          </p:spPr>
        </p:pic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730F2445-DFF3-4C5A-C9DB-AB30515C328A}"/>
              </a:ext>
            </a:extLst>
          </p:cNvPr>
          <p:cNvGrpSpPr/>
          <p:nvPr/>
        </p:nvGrpSpPr>
        <p:grpSpPr>
          <a:xfrm>
            <a:off x="4988421" y="1272002"/>
            <a:ext cx="3714650" cy="1489888"/>
            <a:chOff x="4988421" y="1134076"/>
            <a:chExt cx="3714650" cy="1489888"/>
          </a:xfrm>
        </p:grpSpPr>
        <p:sp>
          <p:nvSpPr>
            <p:cNvPr id="29" name="对话气泡: 圆角矩形 28">
              <a:extLst>
                <a:ext uri="{FF2B5EF4-FFF2-40B4-BE49-F238E27FC236}">
                  <a16:creationId xmlns:a16="http://schemas.microsoft.com/office/drawing/2014/main" id="{EC431564-DA1F-4ADC-88A5-508433E8A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8421" y="1335311"/>
              <a:ext cx="2303463" cy="584200"/>
            </a:xfrm>
            <a:prstGeom prst="wedgeRoundRectCallout">
              <a:avLst>
                <a:gd name="adj1" fmla="val 61644"/>
                <a:gd name="adj2" fmla="val 20677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0070C0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zh-CN" altLang="en-US" sz="2400" b="1" dirty="0">
                  <a:latin typeface="+mn-lt"/>
                  <a:ea typeface="楷体" panose="02010609060101010101" pitchFamily="49" charset="-122"/>
                  <a:sym typeface="楷体" panose="02010609060101010101" pitchFamily="49" charset="-122"/>
                </a:rPr>
                <a:t>把 </a:t>
              </a:r>
              <a:r>
                <a:rPr lang="en-US" altLang="zh-CN" sz="2400" b="1" dirty="0">
                  <a:latin typeface="+mn-lt"/>
                  <a:ea typeface="楷体" panose="02010609060101010101" pitchFamily="49" charset="-122"/>
                  <a:sym typeface="楷体" panose="02010609060101010101" pitchFamily="49" charset="-122"/>
                </a:rPr>
                <a:t>9 </a:t>
              </a:r>
              <a:r>
                <a:rPr lang="zh-CN" altLang="en-US" sz="2400" b="1" dirty="0">
                  <a:latin typeface="+mn-lt"/>
                  <a:ea typeface="楷体" panose="02010609060101010101" pitchFamily="49" charset="-122"/>
                  <a:sym typeface="楷体" panose="02010609060101010101" pitchFamily="49" charset="-122"/>
                </a:rPr>
                <a:t>凑成 </a:t>
              </a:r>
              <a:r>
                <a:rPr lang="en-US" altLang="zh-CN" sz="2400" b="1" dirty="0">
                  <a:latin typeface="+mn-lt"/>
                  <a:ea typeface="楷体" panose="02010609060101010101" pitchFamily="49" charset="-122"/>
                  <a:sym typeface="楷体" panose="02010609060101010101" pitchFamily="49" charset="-122"/>
                </a:rPr>
                <a:t>10</a:t>
              </a:r>
              <a:r>
                <a:rPr lang="zh-CN" altLang="en-US" sz="2400" b="1" dirty="0">
                  <a:latin typeface="+mn-lt"/>
                  <a:ea typeface="楷体" panose="02010609060101010101" pitchFamily="49" charset="-122"/>
                  <a:sym typeface="楷体" panose="02010609060101010101" pitchFamily="49" charset="-122"/>
                </a:rPr>
                <a:t>。</a:t>
              </a:r>
              <a:endParaRPr lang="zh-CN" altLang="en-US" sz="2400" b="1" dirty="0">
                <a:latin typeface="+mn-lt"/>
                <a:ea typeface="楷体" panose="02010609060101010101" pitchFamily="49" charset="-122"/>
              </a:endParaRPr>
            </a:p>
          </p:txBody>
        </p:sp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A7119226-5431-15BB-45B2-25C1666B96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77377" y="1134076"/>
              <a:ext cx="1125694" cy="1489888"/>
            </a:xfrm>
            <a:prstGeom prst="rect">
              <a:avLst/>
            </a:prstGeom>
          </p:spPr>
        </p:pic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58CCD3E0-4229-FE47-717A-06A208D019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1561" y="2692370"/>
            <a:ext cx="141287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/>
              <a:t>8  +  9 =</a:t>
            </a:r>
            <a:endParaRPr lang="zh-CN" altLang="en-US" sz="2800" b="1" dirty="0"/>
          </a:p>
        </p:txBody>
      </p:sp>
      <p:sp>
        <p:nvSpPr>
          <p:cNvPr id="36" name="矩形 3">
            <a:extLst>
              <a:ext uri="{FF2B5EF4-FFF2-40B4-BE49-F238E27FC236}">
                <a16:creationId xmlns:a16="http://schemas.microsoft.com/office/drawing/2014/main" id="{6DCFB7D6-330A-6C92-12A1-6C94992B54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4444" y="2713446"/>
            <a:ext cx="484187" cy="485775"/>
          </a:xfrm>
          <a:prstGeom prst="rect">
            <a:avLst/>
          </a:prstGeom>
          <a:noFill/>
          <a:ln w="19050">
            <a:solidFill>
              <a:srgbClr val="0070C0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 sz="2800"/>
          </a:p>
        </p:txBody>
      </p:sp>
      <p:sp>
        <p:nvSpPr>
          <p:cNvPr id="57" name="Text Box 20">
            <a:extLst>
              <a:ext uri="{FF2B5EF4-FFF2-40B4-BE49-F238E27FC236}">
                <a16:creationId xmlns:a16="http://schemas.microsoft.com/office/drawing/2014/main" id="{BE8CE9E0-25E4-FFBD-F0A6-261D8AF558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2866" y="570217"/>
            <a:ext cx="766018" cy="523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3" grpId="0"/>
      <p:bldP spid="42" grpId="0"/>
      <p:bldP spid="44" grpId="0" animBg="1"/>
      <p:bldP spid="46" grpId="0" animBg="1"/>
      <p:bldP spid="47" grpId="0" animBg="1"/>
      <p:bldP spid="24" grpId="0"/>
      <p:bldP spid="48" grpId="0"/>
      <p:bldP spid="49" grpId="0"/>
      <p:bldP spid="51" grpId="0" animBg="1"/>
      <p:bldP spid="52" grpId="0" animBg="1"/>
      <p:bldP spid="43" grpId="0"/>
      <p:bldP spid="53" grpId="0"/>
      <p:bldP spid="54" grpId="0"/>
      <p:bldP spid="34" grpId="0"/>
      <p:bldP spid="36" grpId="0" animBg="1"/>
      <p:bldP spid="5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1">
            <a:extLst>
              <a:ext uri="{FF2B5EF4-FFF2-40B4-BE49-F238E27FC236}">
                <a16:creationId xmlns:a16="http://schemas.microsoft.com/office/drawing/2014/main" id="{DECBB1A8-EBE7-2286-0013-07CB5AC03338}"/>
              </a:ext>
            </a:extLst>
          </p:cNvPr>
          <p:cNvGrpSpPr>
            <a:grpSpLocks/>
          </p:cNvGrpSpPr>
          <p:nvPr/>
        </p:nvGrpSpPr>
        <p:grpSpPr bwMode="auto">
          <a:xfrm>
            <a:off x="3664744" y="545802"/>
            <a:ext cx="1814513" cy="585788"/>
            <a:chOff x="4077658" y="1034500"/>
            <a:chExt cx="1814163" cy="584775"/>
          </a:xfrm>
        </p:grpSpPr>
        <p:sp>
          <p:nvSpPr>
            <p:cNvPr id="4" name="文本框 2">
              <a:extLst>
                <a:ext uri="{FF2B5EF4-FFF2-40B4-BE49-F238E27FC236}">
                  <a16:creationId xmlns:a16="http://schemas.microsoft.com/office/drawing/2014/main" id="{6E777FD4-51B0-A1DE-89DD-BD11901519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7658" y="1034500"/>
              <a:ext cx="137088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3200" b="1" dirty="0"/>
                <a:t>8 + 9 =</a:t>
              </a:r>
              <a:endParaRPr lang="zh-CN" altLang="en-US" sz="3200" b="1" dirty="0"/>
            </a:p>
          </p:txBody>
        </p:sp>
        <p:sp>
          <p:nvSpPr>
            <p:cNvPr id="5" name="矩形 3">
              <a:extLst>
                <a:ext uri="{FF2B5EF4-FFF2-40B4-BE49-F238E27FC236}">
                  <a16:creationId xmlns:a16="http://schemas.microsoft.com/office/drawing/2014/main" id="{2644D178-E054-CBA5-403C-E589C697C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7784" y="1084868"/>
              <a:ext cx="484037" cy="484037"/>
            </a:xfrm>
            <a:prstGeom prst="rect">
              <a:avLst/>
            </a:prstGeom>
            <a:noFill/>
            <a:ln w="19050">
              <a:solidFill>
                <a:srgbClr val="0070C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6" name="Text Box 20">
            <a:extLst>
              <a:ext uri="{FF2B5EF4-FFF2-40B4-BE49-F238E27FC236}">
                <a16:creationId xmlns:a16="http://schemas.microsoft.com/office/drawing/2014/main" id="{8DCCE9AF-D3F7-AD54-5508-3B5B40E21A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2866" y="570217"/>
            <a:ext cx="766018" cy="523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17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4DAA5C59-3A8A-08A2-EDF7-B6930F303A5D}"/>
              </a:ext>
            </a:extLst>
          </p:cNvPr>
          <p:cNvGrpSpPr/>
          <p:nvPr/>
        </p:nvGrpSpPr>
        <p:grpSpPr>
          <a:xfrm>
            <a:off x="899592" y="1073290"/>
            <a:ext cx="5823812" cy="1354444"/>
            <a:chOff x="1556500" y="1001282"/>
            <a:chExt cx="5823812" cy="1354444"/>
          </a:xfrm>
        </p:grpSpPr>
        <p:sp>
          <p:nvSpPr>
            <p:cNvPr id="7" name="对话气泡: 圆角矩形 6">
              <a:extLst>
                <a:ext uri="{FF2B5EF4-FFF2-40B4-BE49-F238E27FC236}">
                  <a16:creationId xmlns:a16="http://schemas.microsoft.com/office/drawing/2014/main" id="{403CB47B-7BBD-40DB-BB9F-80F38596C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2081" y="1262494"/>
              <a:ext cx="4698231" cy="523875"/>
            </a:xfrm>
            <a:prstGeom prst="wedgeRoundRectCallout">
              <a:avLst>
                <a:gd name="adj1" fmla="val -57522"/>
                <a:gd name="adj2" fmla="val 12098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7030A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zh-CN" altLang="en-US" sz="2400" b="1" dirty="0">
                  <a:solidFill>
                    <a:srgbClr val="7030A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楷体" panose="02010609060101010101" pitchFamily="49" charset="-122"/>
                </a:rPr>
                <a:t>除了凑十法，还有其他方法吗？</a:t>
              </a:r>
              <a:endParaRPr lang="zh-CN" altLang="en-US" sz="2400" b="1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4B2D6A49-C0AB-DE35-5639-3213CEB5A6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56500" y="1001282"/>
              <a:ext cx="737843" cy="1354444"/>
            </a:xfrm>
            <a:prstGeom prst="rect">
              <a:avLst/>
            </a:prstGeom>
          </p:spPr>
        </p:pic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426B7E84-0A8D-2DA0-4C1F-F94E3709CFFD}"/>
              </a:ext>
            </a:extLst>
          </p:cNvPr>
          <p:cNvGrpSpPr/>
          <p:nvPr/>
        </p:nvGrpSpPr>
        <p:grpSpPr>
          <a:xfrm>
            <a:off x="2025173" y="3363838"/>
            <a:ext cx="6075219" cy="1423419"/>
            <a:chOff x="1953165" y="3363838"/>
            <a:chExt cx="6075219" cy="1423419"/>
          </a:xfrm>
        </p:grpSpPr>
        <p:sp>
          <p:nvSpPr>
            <p:cNvPr id="11" name="圆角矩形标注 29">
              <a:extLst>
                <a:ext uri="{FF2B5EF4-FFF2-40B4-BE49-F238E27FC236}">
                  <a16:creationId xmlns:a16="http://schemas.microsoft.com/office/drawing/2014/main" id="{DDDD93F1-BF85-4879-8D72-EE0BDCCD7D1C}"/>
                </a:ext>
              </a:extLst>
            </p:cNvPr>
            <p:cNvSpPr/>
            <p:nvPr/>
          </p:nvSpPr>
          <p:spPr bwMode="auto">
            <a:xfrm>
              <a:off x="1953165" y="3542370"/>
              <a:ext cx="4923091" cy="584200"/>
            </a:xfrm>
            <a:prstGeom prst="wedgeRoundRectCallout">
              <a:avLst>
                <a:gd name="adj1" fmla="val 57138"/>
                <a:gd name="adj2" fmla="val 25052"/>
                <a:gd name="adj3" fmla="val 16667"/>
              </a:avLst>
            </a:prstGeom>
            <a:noFill/>
            <a:ln w="19050" cap="flat" cmpd="sng" algn="ctr">
              <a:solidFill>
                <a:srgbClr val="3399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latinLnBrk="1" hangingPunct="1">
                <a:defRPr/>
              </a:pPr>
              <a:r>
                <a:rPr lang="zh-CN" altLang="en-US" sz="2400" b="1" dirty="0">
                  <a:solidFill>
                    <a:srgbClr val="FF0000"/>
                  </a:solidFill>
                  <a:latin typeface="+mn-lt"/>
                  <a:ea typeface="+mj-ea"/>
                  <a:sym typeface="+mn-ea"/>
                </a:rPr>
                <a:t>交换算式中加数的位置，和不变。</a:t>
              </a:r>
            </a:p>
          </p:txBody>
        </p:sp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8485A449-4AA5-70DD-8598-D1BB7F3757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2291" y="3363838"/>
              <a:ext cx="736093" cy="1423419"/>
            </a:xfrm>
            <a:prstGeom prst="rect">
              <a:avLst/>
            </a:prstGeom>
          </p:spPr>
        </p:pic>
      </p:grpSp>
      <p:sp>
        <p:nvSpPr>
          <p:cNvPr id="28" name="标题 1">
            <a:extLst>
              <a:ext uri="{FF2B5EF4-FFF2-40B4-BE49-F238E27FC236}">
                <a16:creationId xmlns:a16="http://schemas.microsoft.com/office/drawing/2014/main" id="{7F8818C8-31F6-4619-B305-D2E68B8D40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7434" y="2067694"/>
            <a:ext cx="1638622" cy="61277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n-lt"/>
                <a:sym typeface="+mn-ea"/>
              </a:rPr>
              <a:t>9 </a:t>
            </a:r>
            <a:r>
              <a:rPr lang="en-US" sz="2800" b="1" dirty="0">
                <a:latin typeface="+mn-lt"/>
                <a:sym typeface="+mn-ea"/>
              </a:rPr>
              <a:t>+ </a:t>
            </a:r>
            <a:r>
              <a:rPr lang="en-US" altLang="zh-CN" sz="2800" b="1" dirty="0">
                <a:latin typeface="+mn-lt"/>
                <a:sym typeface="+mn-ea"/>
              </a:rPr>
              <a:t>8 </a:t>
            </a:r>
            <a:r>
              <a:rPr lang="en-US" sz="2800" b="1" dirty="0">
                <a:latin typeface="+mn-lt"/>
                <a:sym typeface="+mn-ea"/>
              </a:rPr>
              <a:t>＝</a:t>
            </a:r>
          </a:p>
        </p:txBody>
      </p:sp>
      <p:sp>
        <p:nvSpPr>
          <p:cNvPr id="29" name="Text Box 20">
            <a:extLst>
              <a:ext uri="{FF2B5EF4-FFF2-40B4-BE49-F238E27FC236}">
                <a16:creationId xmlns:a16="http://schemas.microsoft.com/office/drawing/2014/main" id="{854A286B-44C7-4BC4-ACBF-D7439DAB8B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0974" y="2111917"/>
            <a:ext cx="753114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17</a:t>
            </a:r>
          </a:p>
        </p:txBody>
      </p:sp>
      <p:sp>
        <p:nvSpPr>
          <p:cNvPr id="30" name="标题 1">
            <a:extLst>
              <a:ext uri="{FF2B5EF4-FFF2-40B4-BE49-F238E27FC236}">
                <a16:creationId xmlns:a16="http://schemas.microsoft.com/office/drawing/2014/main" id="{6BCB6A54-7AC1-57A1-A0F5-7E536B8ED7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7434" y="2714808"/>
            <a:ext cx="1638622" cy="61277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+mn-lt"/>
                <a:sym typeface="+mn-ea"/>
              </a:rPr>
              <a:t>8</a:t>
            </a:r>
            <a:r>
              <a:rPr lang="en-US" altLang="zh-CN" sz="2800" b="1" dirty="0">
                <a:latin typeface="+mn-lt"/>
                <a:sym typeface="+mn-ea"/>
              </a:rPr>
              <a:t> </a:t>
            </a:r>
            <a:r>
              <a:rPr lang="en-US" sz="2800" b="1" dirty="0">
                <a:latin typeface="+mn-lt"/>
                <a:sym typeface="+mn-ea"/>
              </a:rPr>
              <a:t>+ </a:t>
            </a:r>
            <a:r>
              <a:rPr lang="en-US" altLang="zh-CN" sz="2800" b="1" dirty="0">
                <a:solidFill>
                  <a:schemeClr val="bg1"/>
                </a:solidFill>
                <a:latin typeface="+mn-lt"/>
                <a:sym typeface="+mn-ea"/>
              </a:rPr>
              <a:t>9</a:t>
            </a:r>
            <a:r>
              <a:rPr lang="en-US" altLang="zh-CN" sz="2800" b="1" dirty="0">
                <a:latin typeface="+mn-lt"/>
                <a:sym typeface="+mn-ea"/>
              </a:rPr>
              <a:t> </a:t>
            </a:r>
            <a:r>
              <a:rPr lang="en-US" sz="2800" b="1" dirty="0">
                <a:latin typeface="+mn-lt"/>
                <a:sym typeface="+mn-ea"/>
              </a:rPr>
              <a:t>＝</a:t>
            </a:r>
          </a:p>
        </p:txBody>
      </p:sp>
      <p:sp>
        <p:nvSpPr>
          <p:cNvPr id="31" name="Text Box 20">
            <a:extLst>
              <a:ext uri="{FF2B5EF4-FFF2-40B4-BE49-F238E27FC236}">
                <a16:creationId xmlns:a16="http://schemas.microsoft.com/office/drawing/2014/main" id="{424EBADD-1F26-6FE2-748C-F3AB200E55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0974" y="2759031"/>
            <a:ext cx="753114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17</a:t>
            </a:r>
          </a:p>
        </p:txBody>
      </p:sp>
      <p:sp>
        <p:nvSpPr>
          <p:cNvPr id="32" name="标题 1">
            <a:extLst>
              <a:ext uri="{FF2B5EF4-FFF2-40B4-BE49-F238E27FC236}">
                <a16:creationId xmlns:a16="http://schemas.microsoft.com/office/drawing/2014/main" id="{BBB1AA36-5453-5E55-AD69-C7A3909262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8416" y="2067139"/>
            <a:ext cx="585788" cy="61277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n-lt"/>
                <a:sym typeface="+mn-ea"/>
              </a:rPr>
              <a:t>9</a:t>
            </a:r>
            <a:endParaRPr lang="en-US" sz="2800" b="1" dirty="0">
              <a:latin typeface="+mn-lt"/>
              <a:sym typeface="+mn-ea"/>
            </a:endParaRPr>
          </a:p>
        </p:txBody>
      </p:sp>
      <p:sp>
        <p:nvSpPr>
          <p:cNvPr id="33" name="标题 1">
            <a:extLst>
              <a:ext uri="{FF2B5EF4-FFF2-40B4-BE49-F238E27FC236}">
                <a16:creationId xmlns:a16="http://schemas.microsoft.com/office/drawing/2014/main" id="{D77DBCC7-C50E-710E-1195-C0CF59765B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8486" y="2070949"/>
            <a:ext cx="585788" cy="61277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n-lt"/>
                <a:sym typeface="+mn-ea"/>
              </a:rPr>
              <a:t>8</a:t>
            </a:r>
            <a:endParaRPr lang="en-US" sz="2800" b="1" dirty="0">
              <a:latin typeface="+mn-lt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2.46914E-7 L 0.06059 0.12747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21" y="6358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32099E-6 L -0.06128 0.12592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6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2" grpId="0"/>
      <p:bldP spid="32" grpId="1"/>
      <p:bldP spid="33" grpId="0"/>
      <p:bldP spid="33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id="{A45AA65D-F18B-20D1-B57D-3C4B18C6A258}"/>
              </a:ext>
            </a:extLst>
          </p:cNvPr>
          <p:cNvGrpSpPr/>
          <p:nvPr/>
        </p:nvGrpSpPr>
        <p:grpSpPr>
          <a:xfrm>
            <a:off x="536141" y="1737790"/>
            <a:ext cx="2222214" cy="1904560"/>
            <a:chOff x="1619672" y="2688047"/>
            <a:chExt cx="2222214" cy="1904560"/>
          </a:xfrm>
        </p:grpSpPr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2AE1B6BD-D262-FE87-6829-AC230B71C1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27622" y="2692370"/>
              <a:ext cx="141287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800" b="1" dirty="0"/>
                <a:t>8  +  9 =</a:t>
              </a:r>
              <a:endParaRPr lang="zh-CN" altLang="en-US" sz="2800" b="1" dirty="0"/>
            </a:p>
          </p:txBody>
        </p:sp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8B85763A-B2AD-E954-4BBC-C46DEF1D1E2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43408" y="3181320"/>
              <a:ext cx="701045" cy="275972"/>
              <a:chOff x="3039008" y="3417888"/>
              <a:chExt cx="455829" cy="275972"/>
            </a:xfrm>
          </p:grpSpPr>
          <p:sp>
            <p:nvSpPr>
              <p:cNvPr id="4" name="Line 9">
                <a:extLst>
                  <a:ext uri="{FF2B5EF4-FFF2-40B4-BE49-F238E27FC236}">
                    <a16:creationId xmlns:a16="http://schemas.microsoft.com/office/drawing/2014/main" id="{49509155-86C7-0F4D-42D8-19C93B202F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039008" y="3417888"/>
                <a:ext cx="207583" cy="275972"/>
              </a:xfrm>
              <a:prstGeom prst="line">
                <a:avLst/>
              </a:prstGeom>
              <a:noFill/>
              <a:ln w="28575">
                <a:solidFill>
                  <a:srgbClr val="0070C0"/>
                </a:solidFill>
                <a:round/>
              </a:ln>
            </p:spPr>
            <p:txBody>
              <a:bodyPr/>
              <a:lstStyle/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sz="2800" b="1">
                  <a:latin typeface="+mn-lt"/>
                </a:endParaRPr>
              </a:p>
            </p:txBody>
          </p:sp>
          <p:sp>
            <p:nvSpPr>
              <p:cNvPr id="5" name="Line 10">
                <a:extLst>
                  <a:ext uri="{FF2B5EF4-FFF2-40B4-BE49-F238E27FC236}">
                    <a16:creationId xmlns:a16="http://schemas.microsoft.com/office/drawing/2014/main" id="{B384BAFB-D3E1-B3ED-D328-440EE20E42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46593" y="3421063"/>
                <a:ext cx="248244" cy="267717"/>
              </a:xfrm>
              <a:prstGeom prst="line">
                <a:avLst/>
              </a:prstGeom>
              <a:noFill/>
              <a:ln w="28575">
                <a:solidFill>
                  <a:srgbClr val="0070C0"/>
                </a:solidFill>
                <a:round/>
              </a:ln>
            </p:spPr>
            <p:txBody>
              <a:bodyPr/>
              <a:lstStyle/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sz="2800" b="1">
                  <a:latin typeface="+mn-lt"/>
                </a:endParaRPr>
              </a:p>
            </p:txBody>
          </p:sp>
        </p:grpSp>
        <p:grpSp>
          <p:nvGrpSpPr>
            <p:cNvPr id="6" name="Group 17">
              <a:extLst>
                <a:ext uri="{FF2B5EF4-FFF2-40B4-BE49-F238E27FC236}">
                  <a16:creationId xmlns:a16="http://schemas.microsoft.com/office/drawing/2014/main" id="{69843ECD-A85F-1147-146C-EC5BF7867D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16535" y="3225770"/>
              <a:ext cx="436562" cy="862012"/>
              <a:chOff x="0" y="0"/>
              <a:chExt cx="681" cy="771"/>
            </a:xfrm>
          </p:grpSpPr>
          <p:grpSp>
            <p:nvGrpSpPr>
              <p:cNvPr id="7" name="Group 18">
                <a:extLst>
                  <a:ext uri="{FF2B5EF4-FFF2-40B4-BE49-F238E27FC236}">
                    <a16:creationId xmlns:a16="http://schemas.microsoft.com/office/drawing/2014/main" id="{E1EBA312-30E1-083E-04BC-11C935155EF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681" cy="771"/>
                <a:chOff x="0" y="0"/>
                <a:chExt cx="681" cy="771"/>
              </a:xfrm>
            </p:grpSpPr>
            <p:sp>
              <p:nvSpPr>
                <p:cNvPr id="9" name="Line 15">
                  <a:extLst>
                    <a:ext uri="{FF2B5EF4-FFF2-40B4-BE49-F238E27FC236}">
                      <a16:creationId xmlns:a16="http://schemas.microsoft.com/office/drawing/2014/main" id="{CB0A256F-FFFE-6FB3-A427-D03E55E5471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0" y="0"/>
                  <a:ext cx="0" cy="771"/>
                </a:xfrm>
                <a:prstGeom prst="line">
                  <a:avLst/>
                </a:prstGeom>
                <a:noFill/>
                <a:ln w="28575">
                  <a:solidFill>
                    <a:srgbClr val="0070C0"/>
                  </a:solidFill>
                  <a:round/>
                </a:ln>
              </p:spPr>
              <p:txBody>
                <a:bodyPr/>
                <a:lstStyle/>
                <a:p>
                  <a:pPr>
                    <a:buFont typeface="Arial" panose="020B0604020202020204" pitchFamily="34" charset="0"/>
                    <a:buNone/>
                    <a:defRPr/>
                  </a:pPr>
                  <a:endParaRPr lang="zh-CN" altLang="en-US" sz="2800" b="1">
                    <a:latin typeface="+mn-lt"/>
                  </a:endParaRPr>
                </a:p>
              </p:txBody>
            </p:sp>
            <p:sp>
              <p:nvSpPr>
                <p:cNvPr id="10" name="Line 16">
                  <a:extLst>
                    <a:ext uri="{FF2B5EF4-FFF2-40B4-BE49-F238E27FC236}">
                      <a16:creationId xmlns:a16="http://schemas.microsoft.com/office/drawing/2014/main" id="{04EA9188-127E-8261-0E84-7F056086515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0" y="771"/>
                  <a:ext cx="681" cy="0"/>
                </a:xfrm>
                <a:prstGeom prst="line">
                  <a:avLst/>
                </a:prstGeom>
                <a:noFill/>
                <a:ln w="28575">
                  <a:solidFill>
                    <a:srgbClr val="0070C0"/>
                  </a:solidFill>
                  <a:round/>
                </a:ln>
              </p:spPr>
              <p:txBody>
                <a:bodyPr/>
                <a:lstStyle/>
                <a:p>
                  <a:pPr>
                    <a:buFont typeface="Arial" panose="020B0604020202020204" pitchFamily="34" charset="0"/>
                    <a:buNone/>
                    <a:defRPr/>
                  </a:pPr>
                  <a:endParaRPr lang="zh-CN" altLang="en-US" sz="2800" b="1">
                    <a:latin typeface="+mn-lt"/>
                  </a:endParaRPr>
                </a:p>
              </p:txBody>
            </p:sp>
          </p:grpSp>
          <p:sp>
            <p:nvSpPr>
              <p:cNvPr id="8" name="Line 18">
                <a:extLst>
                  <a:ext uri="{FF2B5EF4-FFF2-40B4-BE49-F238E27FC236}">
                    <a16:creationId xmlns:a16="http://schemas.microsoft.com/office/drawing/2014/main" id="{3D37CDEC-1FE4-4E61-D84D-B0B5CAE56D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81" y="635"/>
                <a:ext cx="0" cy="136"/>
              </a:xfrm>
              <a:prstGeom prst="line">
                <a:avLst/>
              </a:prstGeom>
              <a:noFill/>
              <a:ln w="28575">
                <a:solidFill>
                  <a:srgbClr val="0070C0"/>
                </a:solidFill>
                <a:round/>
              </a:ln>
            </p:spPr>
            <p:txBody>
              <a:bodyPr/>
              <a:lstStyle/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sz="2800" b="1">
                  <a:latin typeface="+mn-lt"/>
                </a:endParaRPr>
              </a:p>
            </p:txBody>
          </p:sp>
        </p:grpSp>
        <p:sp>
          <p:nvSpPr>
            <p:cNvPr id="11" name="Text Box 20">
              <a:extLst>
                <a:ext uri="{FF2B5EF4-FFF2-40B4-BE49-F238E27FC236}">
                  <a16:creationId xmlns:a16="http://schemas.microsoft.com/office/drawing/2014/main" id="{1C88B79F-B816-68CD-7354-16A7EEF647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19672" y="4068732"/>
              <a:ext cx="966788" cy="52387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sym typeface="+mn-ea"/>
                </a:rPr>
                <a:t>10</a:t>
              </a:r>
            </a:p>
          </p:txBody>
        </p:sp>
        <p:sp>
          <p:nvSpPr>
            <p:cNvPr id="12" name="矩形 3">
              <a:extLst>
                <a:ext uri="{FF2B5EF4-FFF2-40B4-BE49-F238E27FC236}">
                  <a16:creationId xmlns:a16="http://schemas.microsoft.com/office/drawing/2014/main" id="{2A1641A5-C319-903E-7075-1D18E933BE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4972" y="3460720"/>
              <a:ext cx="484188" cy="484187"/>
            </a:xfrm>
            <a:prstGeom prst="rect">
              <a:avLst/>
            </a:prstGeom>
            <a:noFill/>
            <a:ln w="19050">
              <a:solidFill>
                <a:srgbClr val="0070C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 sz="2800"/>
            </a:p>
          </p:txBody>
        </p:sp>
        <p:sp>
          <p:nvSpPr>
            <p:cNvPr id="13" name="矩形 3">
              <a:extLst>
                <a:ext uri="{FF2B5EF4-FFF2-40B4-BE49-F238E27FC236}">
                  <a16:creationId xmlns:a16="http://schemas.microsoft.com/office/drawing/2014/main" id="{B0C2C44B-EA98-5BEE-96D6-8950E61F82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9660" y="3460720"/>
              <a:ext cx="484187" cy="484187"/>
            </a:xfrm>
            <a:prstGeom prst="rect">
              <a:avLst/>
            </a:prstGeom>
            <a:noFill/>
            <a:ln w="19050">
              <a:solidFill>
                <a:srgbClr val="0070C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 sz="2800"/>
            </a:p>
          </p:txBody>
        </p:sp>
        <p:sp>
          <p:nvSpPr>
            <p:cNvPr id="14" name="矩形 3">
              <a:extLst>
                <a:ext uri="{FF2B5EF4-FFF2-40B4-BE49-F238E27FC236}">
                  <a16:creationId xmlns:a16="http://schemas.microsoft.com/office/drawing/2014/main" id="{0E9FF20C-21E8-A435-8A21-5A6CCAC650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0505" y="2713446"/>
              <a:ext cx="484187" cy="485775"/>
            </a:xfrm>
            <a:prstGeom prst="rect">
              <a:avLst/>
            </a:prstGeom>
            <a:noFill/>
            <a:ln w="19050">
              <a:solidFill>
                <a:srgbClr val="0070C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 sz="2800"/>
            </a:p>
          </p:txBody>
        </p:sp>
        <p:sp>
          <p:nvSpPr>
            <p:cNvPr id="15" name="Text Box 20">
              <a:extLst>
                <a:ext uri="{FF2B5EF4-FFF2-40B4-BE49-F238E27FC236}">
                  <a16:creationId xmlns:a16="http://schemas.microsoft.com/office/drawing/2014/main" id="{5928424E-287D-5706-B3A1-97277682C3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61395" y="2688047"/>
              <a:ext cx="780491" cy="523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sym typeface="+mn-ea"/>
                </a:rPr>
                <a:t>17</a:t>
              </a:r>
            </a:p>
          </p:txBody>
        </p:sp>
        <p:sp>
          <p:nvSpPr>
            <p:cNvPr id="16" name="Text Box 20">
              <a:extLst>
                <a:ext uri="{FF2B5EF4-FFF2-40B4-BE49-F238E27FC236}">
                  <a16:creationId xmlns:a16="http://schemas.microsoft.com/office/drawing/2014/main" id="{0F09465F-375A-B19E-687A-0586EDE673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79592" y="3438169"/>
              <a:ext cx="374958" cy="523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sym typeface="+mn-ea"/>
                </a:rPr>
                <a:t>2</a:t>
              </a:r>
            </a:p>
          </p:txBody>
        </p:sp>
        <p:sp>
          <p:nvSpPr>
            <p:cNvPr id="17" name="Text Box 20">
              <a:extLst>
                <a:ext uri="{FF2B5EF4-FFF2-40B4-BE49-F238E27FC236}">
                  <a16:creationId xmlns:a16="http://schemas.microsoft.com/office/drawing/2014/main" id="{067129F7-095C-AEFA-28D3-6E72D81FFC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6155" y="3448158"/>
              <a:ext cx="466723" cy="523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sym typeface="+mn-ea"/>
                </a:rPr>
                <a:t>7</a:t>
              </a: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FA6A9A05-CF2E-E17D-0293-437CB46C2AE7}"/>
              </a:ext>
            </a:extLst>
          </p:cNvPr>
          <p:cNvGrpSpPr/>
          <p:nvPr/>
        </p:nvGrpSpPr>
        <p:grpSpPr>
          <a:xfrm>
            <a:off x="3397975" y="1743035"/>
            <a:ext cx="2568192" cy="1967612"/>
            <a:chOff x="4812120" y="2692370"/>
            <a:chExt cx="2568192" cy="1967612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639BD182-8A5A-7E44-AAB6-9C7E1283BB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24157" y="3165445"/>
              <a:ext cx="673100" cy="314325"/>
              <a:chOff x="5378451" y="3417888"/>
              <a:chExt cx="481012" cy="314325"/>
            </a:xfrm>
          </p:grpSpPr>
          <p:sp>
            <p:nvSpPr>
              <p:cNvPr id="20" name="Line 9">
                <a:extLst>
                  <a:ext uri="{FF2B5EF4-FFF2-40B4-BE49-F238E27FC236}">
                    <a16:creationId xmlns:a16="http://schemas.microsoft.com/office/drawing/2014/main" id="{F68CD911-2382-E807-8D46-62756B1044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78451" y="3417888"/>
                <a:ext cx="223489" cy="311150"/>
              </a:xfrm>
              <a:prstGeom prst="line">
                <a:avLst/>
              </a:prstGeom>
              <a:noFill/>
              <a:ln w="28575">
                <a:solidFill>
                  <a:srgbClr val="0070C0"/>
                </a:solidFill>
                <a:round/>
              </a:ln>
            </p:spPr>
            <p:txBody>
              <a:bodyPr/>
              <a:lstStyle/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sz="2800" b="1">
                  <a:latin typeface="+mn-lt"/>
                </a:endParaRPr>
              </a:p>
            </p:txBody>
          </p:sp>
          <p:sp>
            <p:nvSpPr>
              <p:cNvPr id="21" name="Line 10">
                <a:extLst>
                  <a:ext uri="{FF2B5EF4-FFF2-40B4-BE49-F238E27FC236}">
                    <a16:creationId xmlns:a16="http://schemas.microsoft.com/office/drawing/2014/main" id="{C9ACD4E7-99B7-D13E-40A2-7B632A3D4A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01940" y="3421063"/>
                <a:ext cx="257523" cy="311150"/>
              </a:xfrm>
              <a:prstGeom prst="line">
                <a:avLst/>
              </a:prstGeom>
              <a:noFill/>
              <a:ln w="28575">
                <a:solidFill>
                  <a:srgbClr val="0070C0"/>
                </a:solidFill>
                <a:round/>
              </a:ln>
            </p:spPr>
            <p:txBody>
              <a:bodyPr/>
              <a:lstStyle/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sz="2800" b="1">
                  <a:latin typeface="+mn-lt"/>
                </a:endParaRPr>
              </a:p>
            </p:txBody>
          </p:sp>
        </p:grpSp>
        <p:grpSp>
          <p:nvGrpSpPr>
            <p:cNvPr id="22" name="Group 17">
              <a:extLst>
                <a:ext uri="{FF2B5EF4-FFF2-40B4-BE49-F238E27FC236}">
                  <a16:creationId xmlns:a16="http://schemas.microsoft.com/office/drawing/2014/main" id="{3BB67001-C2B7-ED96-D798-2B6CE15380FF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5775491" y="3217174"/>
              <a:ext cx="436691" cy="912812"/>
              <a:chOff x="38" y="0"/>
              <a:chExt cx="655" cy="771"/>
            </a:xfrm>
          </p:grpSpPr>
          <p:grpSp>
            <p:nvGrpSpPr>
              <p:cNvPr id="23" name="Group 18">
                <a:extLst>
                  <a:ext uri="{FF2B5EF4-FFF2-40B4-BE49-F238E27FC236}">
                    <a16:creationId xmlns:a16="http://schemas.microsoft.com/office/drawing/2014/main" id="{5F32F18F-D42B-6C54-8FFD-77F5DCB0D9D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" y="0"/>
                <a:ext cx="655" cy="771"/>
                <a:chOff x="38" y="0"/>
                <a:chExt cx="655" cy="771"/>
              </a:xfrm>
            </p:grpSpPr>
            <p:sp>
              <p:nvSpPr>
                <p:cNvPr id="25" name="Line 15">
                  <a:extLst>
                    <a:ext uri="{FF2B5EF4-FFF2-40B4-BE49-F238E27FC236}">
                      <a16:creationId xmlns:a16="http://schemas.microsoft.com/office/drawing/2014/main" id="{04EF271D-ACB6-913B-D3D3-BC4D40695D1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" y="0"/>
                  <a:ext cx="0" cy="771"/>
                </a:xfrm>
                <a:prstGeom prst="line">
                  <a:avLst/>
                </a:prstGeom>
                <a:noFill/>
                <a:ln w="28575">
                  <a:solidFill>
                    <a:srgbClr val="0070C0"/>
                  </a:solidFill>
                  <a:round/>
                </a:ln>
              </p:spPr>
              <p:txBody>
                <a:bodyPr/>
                <a:lstStyle/>
                <a:p>
                  <a:pPr>
                    <a:buFont typeface="Arial" panose="020B0604020202020204" pitchFamily="34" charset="0"/>
                    <a:buNone/>
                    <a:defRPr/>
                  </a:pPr>
                  <a:endParaRPr lang="zh-CN" altLang="en-US" sz="2800" b="1" dirty="0">
                    <a:latin typeface="+mn-lt"/>
                  </a:endParaRPr>
                </a:p>
              </p:txBody>
            </p:sp>
            <p:sp>
              <p:nvSpPr>
                <p:cNvPr id="26" name="Line 16">
                  <a:extLst>
                    <a:ext uri="{FF2B5EF4-FFF2-40B4-BE49-F238E27FC236}">
                      <a16:creationId xmlns:a16="http://schemas.microsoft.com/office/drawing/2014/main" id="{CB98C991-ABF8-EB6E-621E-EFA5C769275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8" y="771"/>
                  <a:ext cx="655" cy="0"/>
                </a:xfrm>
                <a:prstGeom prst="line">
                  <a:avLst/>
                </a:prstGeom>
                <a:noFill/>
                <a:ln w="28575">
                  <a:solidFill>
                    <a:srgbClr val="0070C0"/>
                  </a:solidFill>
                  <a:round/>
                </a:ln>
              </p:spPr>
              <p:txBody>
                <a:bodyPr/>
                <a:lstStyle/>
                <a:p>
                  <a:pPr>
                    <a:buFont typeface="Arial" panose="020B0604020202020204" pitchFamily="34" charset="0"/>
                    <a:buNone/>
                    <a:defRPr/>
                  </a:pPr>
                  <a:endParaRPr lang="zh-CN" altLang="en-US" sz="2800" b="1">
                    <a:latin typeface="+mn-lt"/>
                  </a:endParaRPr>
                </a:p>
              </p:txBody>
            </p:sp>
          </p:grpSp>
          <p:sp>
            <p:nvSpPr>
              <p:cNvPr id="24" name="Line 18">
                <a:extLst>
                  <a:ext uri="{FF2B5EF4-FFF2-40B4-BE49-F238E27FC236}">
                    <a16:creationId xmlns:a16="http://schemas.microsoft.com/office/drawing/2014/main" id="{31594ECB-B71F-F6C4-8A6C-A8459697C1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81" y="636"/>
                <a:ext cx="0" cy="135"/>
              </a:xfrm>
              <a:prstGeom prst="line">
                <a:avLst/>
              </a:prstGeom>
              <a:noFill/>
              <a:ln w="28575">
                <a:solidFill>
                  <a:srgbClr val="0070C0"/>
                </a:solidFill>
                <a:round/>
              </a:ln>
            </p:spPr>
            <p:txBody>
              <a:bodyPr/>
              <a:lstStyle/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sz="2800" b="1">
                  <a:latin typeface="+mn-lt"/>
                </a:endParaRPr>
              </a:p>
            </p:txBody>
          </p:sp>
        </p:grpSp>
        <p:sp>
          <p:nvSpPr>
            <p:cNvPr id="27" name="Text Box 20">
              <a:extLst>
                <a:ext uri="{FF2B5EF4-FFF2-40B4-BE49-F238E27FC236}">
                  <a16:creationId xmlns:a16="http://schemas.microsoft.com/office/drawing/2014/main" id="{BF991B96-033B-EC8D-8085-D6550D35C4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59681" y="4136107"/>
              <a:ext cx="966787" cy="52387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sym typeface="+mn-ea"/>
                </a:rPr>
                <a:t>10</a:t>
              </a:r>
            </a:p>
          </p:txBody>
        </p:sp>
        <p:sp>
          <p:nvSpPr>
            <p:cNvPr id="28" name="矩形 3">
              <a:extLst>
                <a:ext uri="{FF2B5EF4-FFF2-40B4-BE49-F238E27FC236}">
                  <a16:creationId xmlns:a16="http://schemas.microsoft.com/office/drawing/2014/main" id="{D83D966A-275D-D27B-6559-5E62A56D1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0157" y="3476595"/>
              <a:ext cx="484188" cy="485775"/>
            </a:xfrm>
            <a:prstGeom prst="rect">
              <a:avLst/>
            </a:prstGeom>
            <a:noFill/>
            <a:ln w="19050">
              <a:solidFill>
                <a:srgbClr val="0070C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 sz="2800"/>
            </a:p>
          </p:txBody>
        </p:sp>
        <p:sp>
          <p:nvSpPr>
            <p:cNvPr id="29" name="矩形 3">
              <a:extLst>
                <a:ext uri="{FF2B5EF4-FFF2-40B4-BE49-F238E27FC236}">
                  <a16:creationId xmlns:a16="http://schemas.microsoft.com/office/drawing/2014/main" id="{BD18C267-D6E0-6F95-A396-B247F7ECBA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40082" y="3484532"/>
              <a:ext cx="484188" cy="484188"/>
            </a:xfrm>
            <a:prstGeom prst="rect">
              <a:avLst/>
            </a:prstGeom>
            <a:noFill/>
            <a:ln w="19050">
              <a:solidFill>
                <a:srgbClr val="0070C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 sz="2800"/>
            </a:p>
          </p:txBody>
        </p:sp>
        <p:sp>
          <p:nvSpPr>
            <p:cNvPr id="30" name="Text Box 20">
              <a:extLst>
                <a:ext uri="{FF2B5EF4-FFF2-40B4-BE49-F238E27FC236}">
                  <a16:creationId xmlns:a16="http://schemas.microsoft.com/office/drawing/2014/main" id="{6217044C-7597-784E-C6AB-C6F99EE450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14294" y="2701472"/>
              <a:ext cx="766018" cy="523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sym typeface="+mn-ea"/>
                </a:rPr>
                <a:t>17</a:t>
              </a:r>
            </a:p>
          </p:txBody>
        </p:sp>
        <p:sp>
          <p:nvSpPr>
            <p:cNvPr id="31" name="Text Box 20">
              <a:extLst>
                <a:ext uri="{FF2B5EF4-FFF2-40B4-BE49-F238E27FC236}">
                  <a16:creationId xmlns:a16="http://schemas.microsoft.com/office/drawing/2014/main" id="{CDA81F2C-FB6F-8E14-06AB-DEF53ECFF1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12120" y="3462318"/>
              <a:ext cx="612999" cy="523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sym typeface="+mn-ea"/>
                </a:rPr>
                <a:t>7</a:t>
              </a:r>
            </a:p>
          </p:txBody>
        </p:sp>
        <p:sp>
          <p:nvSpPr>
            <p:cNvPr id="32" name="Text Box 20">
              <a:extLst>
                <a:ext uri="{FF2B5EF4-FFF2-40B4-BE49-F238E27FC236}">
                  <a16:creationId xmlns:a16="http://schemas.microsoft.com/office/drawing/2014/main" id="{A73BEDDA-8BA0-9362-DAAE-2667F3AEA1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00245" y="3441554"/>
              <a:ext cx="579980" cy="523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sym typeface="+mn-ea"/>
                </a:rPr>
                <a:t>1</a:t>
              </a: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4614533E-D82A-F57A-D54A-C86D649108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71561" y="2692370"/>
              <a:ext cx="141287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800" b="1" dirty="0"/>
                <a:t>8  +  9 =</a:t>
              </a:r>
              <a:endParaRPr lang="zh-CN" altLang="en-US" sz="2800" b="1" dirty="0"/>
            </a:p>
          </p:txBody>
        </p:sp>
        <p:sp>
          <p:nvSpPr>
            <p:cNvPr id="34" name="矩形 3">
              <a:extLst>
                <a:ext uri="{FF2B5EF4-FFF2-40B4-BE49-F238E27FC236}">
                  <a16:creationId xmlns:a16="http://schemas.microsoft.com/office/drawing/2014/main" id="{6C8135A7-80AA-8C47-AC0A-F28418E26D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44444" y="2713446"/>
              <a:ext cx="484187" cy="485775"/>
            </a:xfrm>
            <a:prstGeom prst="rect">
              <a:avLst/>
            </a:prstGeom>
            <a:noFill/>
            <a:ln w="19050">
              <a:solidFill>
                <a:srgbClr val="0070C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 sz="2800"/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F940EB1E-5848-DBBC-2F0F-D5AA20AADDC1}"/>
              </a:ext>
            </a:extLst>
          </p:cNvPr>
          <p:cNvGrpSpPr/>
          <p:nvPr/>
        </p:nvGrpSpPr>
        <p:grpSpPr>
          <a:xfrm>
            <a:off x="6605786" y="1776414"/>
            <a:ext cx="1926654" cy="1260444"/>
            <a:chOff x="6474631" y="1942720"/>
            <a:chExt cx="1926654" cy="1260444"/>
          </a:xfrm>
        </p:grpSpPr>
        <p:sp>
          <p:nvSpPr>
            <p:cNvPr id="36" name="标题 1">
              <a:extLst>
                <a:ext uri="{FF2B5EF4-FFF2-40B4-BE49-F238E27FC236}">
                  <a16:creationId xmlns:a16="http://schemas.microsoft.com/office/drawing/2014/main" id="{E485D068-816F-F747-2BB9-7E2E6A9604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74631" y="1943275"/>
              <a:ext cx="1638622" cy="612775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/>
            <a:p>
              <a:pPr>
                <a:buFont typeface="Arial" panose="020B0604020202020204" pitchFamily="34" charset="0"/>
                <a:buNone/>
                <a:defRPr/>
              </a:pPr>
              <a:r>
                <a:rPr lang="en-US" altLang="zh-CN" sz="2800" b="1" dirty="0">
                  <a:latin typeface="+mn-lt"/>
                  <a:sym typeface="+mn-ea"/>
                </a:rPr>
                <a:t>9 </a:t>
              </a:r>
              <a:r>
                <a:rPr lang="en-US" sz="2800" b="1" dirty="0">
                  <a:latin typeface="+mn-lt"/>
                  <a:sym typeface="+mn-ea"/>
                </a:rPr>
                <a:t>+ </a:t>
              </a:r>
              <a:r>
                <a:rPr lang="en-US" altLang="zh-CN" sz="2800" b="1" dirty="0">
                  <a:latin typeface="+mn-lt"/>
                  <a:sym typeface="+mn-ea"/>
                </a:rPr>
                <a:t>8 </a:t>
              </a:r>
              <a:r>
                <a:rPr lang="en-US" sz="2800" b="1" dirty="0">
                  <a:latin typeface="+mn-lt"/>
                  <a:sym typeface="+mn-ea"/>
                </a:rPr>
                <a:t>＝</a:t>
              </a:r>
            </a:p>
          </p:txBody>
        </p:sp>
        <p:sp>
          <p:nvSpPr>
            <p:cNvPr id="37" name="Text Box 20">
              <a:extLst>
                <a:ext uri="{FF2B5EF4-FFF2-40B4-BE49-F238E27FC236}">
                  <a16:creationId xmlns:a16="http://schemas.microsoft.com/office/drawing/2014/main" id="{BD0DC373-BA6F-AC39-4A34-0C51D19AD5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48171" y="1987498"/>
              <a:ext cx="75311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sym typeface="+mn-ea"/>
                </a:rPr>
                <a:t>17</a:t>
              </a:r>
            </a:p>
          </p:txBody>
        </p:sp>
        <p:sp>
          <p:nvSpPr>
            <p:cNvPr id="38" name="标题 1">
              <a:extLst>
                <a:ext uri="{FF2B5EF4-FFF2-40B4-BE49-F238E27FC236}">
                  <a16:creationId xmlns:a16="http://schemas.microsoft.com/office/drawing/2014/main" id="{E8E2B7A8-FAFD-51FC-50EB-FDB4F8C14E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74631" y="2590389"/>
              <a:ext cx="1638622" cy="612775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/>
            <a:p>
              <a:pPr>
                <a:buFont typeface="Arial" panose="020B0604020202020204" pitchFamily="34" charset="0"/>
                <a:buNone/>
                <a:defRPr/>
              </a:pPr>
              <a:r>
                <a:rPr lang="en-US" altLang="zh-CN" sz="2800" b="1" dirty="0">
                  <a:latin typeface="+mn-lt"/>
                  <a:sym typeface="+mn-ea"/>
                </a:rPr>
                <a:t>8 </a:t>
              </a:r>
              <a:r>
                <a:rPr lang="en-US" sz="2800" b="1" dirty="0">
                  <a:latin typeface="+mn-lt"/>
                  <a:sym typeface="+mn-ea"/>
                </a:rPr>
                <a:t>+ </a:t>
              </a:r>
              <a:r>
                <a:rPr lang="en-US" altLang="zh-CN" sz="2800" b="1" dirty="0">
                  <a:latin typeface="+mn-lt"/>
                  <a:sym typeface="+mn-ea"/>
                </a:rPr>
                <a:t>9 </a:t>
              </a:r>
              <a:r>
                <a:rPr lang="en-US" sz="2800" b="1" dirty="0">
                  <a:latin typeface="+mn-lt"/>
                  <a:sym typeface="+mn-ea"/>
                </a:rPr>
                <a:t>＝</a:t>
              </a:r>
            </a:p>
          </p:txBody>
        </p:sp>
        <p:sp>
          <p:nvSpPr>
            <p:cNvPr id="39" name="Text Box 20">
              <a:extLst>
                <a:ext uri="{FF2B5EF4-FFF2-40B4-BE49-F238E27FC236}">
                  <a16:creationId xmlns:a16="http://schemas.microsoft.com/office/drawing/2014/main" id="{3F756D74-0765-BEE4-00BF-E47C142447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48171" y="2634612"/>
              <a:ext cx="75311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sym typeface="+mn-ea"/>
                </a:rPr>
                <a:t>17</a:t>
              </a:r>
            </a:p>
          </p:txBody>
        </p:sp>
        <p:sp>
          <p:nvSpPr>
            <p:cNvPr id="40" name="标题 1">
              <a:extLst>
                <a:ext uri="{FF2B5EF4-FFF2-40B4-BE49-F238E27FC236}">
                  <a16:creationId xmlns:a16="http://schemas.microsoft.com/office/drawing/2014/main" id="{EB434666-B95B-1085-4E61-F0DBECE2D7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75613" y="1942720"/>
              <a:ext cx="585788" cy="612775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/>
            <a:p>
              <a:pPr>
                <a:buFont typeface="Arial" panose="020B0604020202020204" pitchFamily="34" charset="0"/>
                <a:buNone/>
                <a:defRPr/>
              </a:pPr>
              <a:r>
                <a:rPr lang="en-US" altLang="zh-CN" sz="2800" b="1" dirty="0">
                  <a:latin typeface="+mn-lt"/>
                  <a:sym typeface="+mn-ea"/>
                </a:rPr>
                <a:t>9</a:t>
              </a:r>
              <a:endParaRPr lang="en-US" sz="2800" b="1" dirty="0">
                <a:latin typeface="+mn-lt"/>
                <a:sym typeface="+mn-ea"/>
              </a:endParaRPr>
            </a:p>
          </p:txBody>
        </p:sp>
        <p:sp>
          <p:nvSpPr>
            <p:cNvPr id="41" name="标题 1">
              <a:extLst>
                <a:ext uri="{FF2B5EF4-FFF2-40B4-BE49-F238E27FC236}">
                  <a16:creationId xmlns:a16="http://schemas.microsoft.com/office/drawing/2014/main" id="{E3AECBEF-C6D4-C6A3-F924-B2B251603E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35683" y="1946530"/>
              <a:ext cx="585788" cy="612775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/>
            <a:p>
              <a:pPr>
                <a:buFont typeface="Arial" panose="020B0604020202020204" pitchFamily="34" charset="0"/>
                <a:buNone/>
                <a:defRPr/>
              </a:pPr>
              <a:r>
                <a:rPr lang="en-US" altLang="zh-CN" sz="2800" b="1" dirty="0">
                  <a:latin typeface="+mn-lt"/>
                  <a:sym typeface="+mn-ea"/>
                </a:rPr>
                <a:t>8</a:t>
              </a:r>
              <a:endParaRPr lang="en-US" sz="2800" b="1" dirty="0">
                <a:latin typeface="+mn-lt"/>
                <a:sym typeface="+mn-ea"/>
              </a:endParaRPr>
            </a:p>
          </p:txBody>
        </p:sp>
      </p:grpSp>
      <p:sp>
        <p:nvSpPr>
          <p:cNvPr id="44" name="TextBox 10">
            <a:extLst>
              <a:ext uri="{FF2B5EF4-FFF2-40B4-BE49-F238E27FC236}">
                <a16:creationId xmlns:a16="http://schemas.microsoft.com/office/drawing/2014/main" id="{67403B6C-2BA3-0C2B-9132-237E528DB8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741632"/>
            <a:ext cx="777726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1" dirty="0"/>
              <a:t>观察三种计算方法，它们有哪些相同之处？</a:t>
            </a:r>
          </a:p>
        </p:txBody>
      </p:sp>
      <p:sp>
        <p:nvSpPr>
          <p:cNvPr id="45" name="左大括号 44">
            <a:extLst>
              <a:ext uri="{FF2B5EF4-FFF2-40B4-BE49-F238E27FC236}">
                <a16:creationId xmlns:a16="http://schemas.microsoft.com/office/drawing/2014/main" id="{F178F5A0-1CEE-E8EF-3F78-FCFF472B75EF}"/>
              </a:ext>
            </a:extLst>
          </p:cNvPr>
          <p:cNvSpPr/>
          <p:nvPr/>
        </p:nvSpPr>
        <p:spPr>
          <a:xfrm rot="16200000">
            <a:off x="3194426" y="1315446"/>
            <a:ext cx="245108" cy="5003804"/>
          </a:xfrm>
          <a:prstGeom prst="leftBrace">
            <a:avLst>
              <a:gd name="adj1" fmla="val 32663"/>
              <a:gd name="adj2" fmla="val 50000"/>
            </a:avLst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TextBox 10">
            <a:extLst>
              <a:ext uri="{FF2B5EF4-FFF2-40B4-BE49-F238E27FC236}">
                <a16:creationId xmlns:a16="http://schemas.microsoft.com/office/drawing/2014/main" id="{AF46D09E-231C-45BB-3AE2-F77B1FE114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4626" y="4066226"/>
            <a:ext cx="1433809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070C0"/>
                </a:solidFill>
              </a:rPr>
              <a:t>凑十法</a:t>
            </a:r>
          </a:p>
        </p:txBody>
      </p:sp>
      <p:sp>
        <p:nvSpPr>
          <p:cNvPr id="49" name="TextBox 10">
            <a:extLst>
              <a:ext uri="{FF2B5EF4-FFF2-40B4-BE49-F238E27FC236}">
                <a16:creationId xmlns:a16="http://schemas.microsoft.com/office/drawing/2014/main" id="{B6FF4AA6-9504-B3EB-E54F-8F3A755462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224" y="3291830"/>
            <a:ext cx="1793849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070C0"/>
                </a:solidFill>
              </a:rPr>
              <a:t>交换加数的位置</a:t>
            </a:r>
          </a:p>
        </p:txBody>
      </p:sp>
    </p:spTree>
    <p:extLst>
      <p:ext uri="{BB962C8B-B14F-4D97-AF65-F5344CB8AC3E}">
        <p14:creationId xmlns:p14="http://schemas.microsoft.com/office/powerpoint/2010/main" val="693949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8" grpId="0"/>
      <p:bldP spid="4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1">
            <a:extLst>
              <a:ext uri="{FF2B5EF4-FFF2-40B4-BE49-F238E27FC236}">
                <a16:creationId xmlns:a16="http://schemas.microsoft.com/office/drawing/2014/main" id="{AA3AC858-B474-4D37-8CB9-E9A425F7A6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791" y="1058858"/>
            <a:ext cx="33004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dirty="0">
                <a:solidFill>
                  <a:srgbClr val="FF0000"/>
                </a:solidFill>
              </a:rPr>
              <a:t>【</a:t>
            </a:r>
            <a:r>
              <a:rPr lang="zh-CN" altLang="en-US" dirty="0">
                <a:solidFill>
                  <a:srgbClr val="FF0000"/>
                </a:solidFill>
              </a:rPr>
              <a:t>课本</a:t>
            </a:r>
            <a:r>
              <a:rPr lang="en-US" altLang="zh-CN" dirty="0">
                <a:solidFill>
                  <a:srgbClr val="FF0000"/>
                </a:solidFill>
              </a:rPr>
              <a:t>92</a:t>
            </a:r>
            <a:r>
              <a:rPr lang="zh-CN" altLang="en-US" dirty="0">
                <a:solidFill>
                  <a:srgbClr val="FF0000"/>
                </a:solidFill>
              </a:rPr>
              <a:t>页“做一做”第</a:t>
            </a:r>
            <a:r>
              <a:rPr lang="en-US" altLang="zh-CN" dirty="0">
                <a:solidFill>
                  <a:srgbClr val="FF0000"/>
                </a:solidFill>
              </a:rPr>
              <a:t>2</a:t>
            </a:r>
            <a:r>
              <a:rPr lang="zh-CN" altLang="en-US" dirty="0">
                <a:solidFill>
                  <a:srgbClr val="FF0000"/>
                </a:solidFill>
              </a:rPr>
              <a:t>题</a:t>
            </a:r>
            <a:r>
              <a:rPr lang="en-US" altLang="zh-CN" dirty="0">
                <a:solidFill>
                  <a:srgbClr val="FF0000"/>
                </a:solidFill>
              </a:rPr>
              <a:t>】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文本框 8">
            <a:extLst>
              <a:ext uri="{FF2B5EF4-FFF2-40B4-BE49-F238E27FC236}">
                <a16:creationId xmlns:a16="http://schemas.microsoft.com/office/drawing/2014/main" id="{F8C291B6-AACF-4270-8AF7-18FAA487CB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3799" y="1795501"/>
            <a:ext cx="13708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 dirty="0"/>
              <a:t>7 + 6 =</a:t>
            </a:r>
            <a:endParaRPr lang="zh-CN" altLang="en-US" sz="3200" b="1" dirty="0"/>
          </a:p>
        </p:txBody>
      </p:sp>
      <p:sp>
        <p:nvSpPr>
          <p:cNvPr id="9" name="Text Box 20">
            <a:extLst>
              <a:ext uri="{FF2B5EF4-FFF2-40B4-BE49-F238E27FC236}">
                <a16:creationId xmlns:a16="http://schemas.microsoft.com/office/drawing/2014/main" id="{D3452544-6D41-4DE9-B07B-323658061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919" y="1825951"/>
            <a:ext cx="966787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13</a:t>
            </a:r>
          </a:p>
        </p:txBody>
      </p:sp>
      <p:sp>
        <p:nvSpPr>
          <p:cNvPr id="10" name="文本框 8">
            <a:extLst>
              <a:ext uri="{FF2B5EF4-FFF2-40B4-BE49-F238E27FC236}">
                <a16:creationId xmlns:a16="http://schemas.microsoft.com/office/drawing/2014/main" id="{3EA66D34-37B4-4F24-9C00-8807043D5B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4079" y="1795501"/>
            <a:ext cx="13708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 dirty="0"/>
              <a:t>9 + 6 =</a:t>
            </a:r>
            <a:endParaRPr lang="zh-CN" altLang="en-US" sz="3200" b="1" dirty="0"/>
          </a:p>
        </p:txBody>
      </p:sp>
      <p:sp>
        <p:nvSpPr>
          <p:cNvPr id="11" name="Text Box 20">
            <a:extLst>
              <a:ext uri="{FF2B5EF4-FFF2-40B4-BE49-F238E27FC236}">
                <a16:creationId xmlns:a16="http://schemas.microsoft.com/office/drawing/2014/main" id="{F0D857B3-5B54-4AED-BFD2-FE1E65DAD3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4199" y="1825951"/>
            <a:ext cx="966787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15</a:t>
            </a:r>
          </a:p>
        </p:txBody>
      </p:sp>
      <p:sp>
        <p:nvSpPr>
          <p:cNvPr id="13" name="文本框 8">
            <a:extLst>
              <a:ext uri="{FF2B5EF4-FFF2-40B4-BE49-F238E27FC236}">
                <a16:creationId xmlns:a16="http://schemas.microsoft.com/office/drawing/2014/main" id="{D3D0F3FF-0E84-4D51-9AB1-7F9A0A04C9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2160" y="1795501"/>
            <a:ext cx="13708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 dirty="0"/>
              <a:t>8 + 7 =</a:t>
            </a:r>
            <a:endParaRPr lang="zh-CN" altLang="en-US" sz="3200" b="1" dirty="0"/>
          </a:p>
        </p:txBody>
      </p:sp>
      <p:sp>
        <p:nvSpPr>
          <p:cNvPr id="14" name="Text Box 20">
            <a:extLst>
              <a:ext uri="{FF2B5EF4-FFF2-40B4-BE49-F238E27FC236}">
                <a16:creationId xmlns:a16="http://schemas.microsoft.com/office/drawing/2014/main" id="{48AC83C9-6FBA-421C-916D-1B1C9E3F99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2280" y="1825951"/>
            <a:ext cx="966787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15</a:t>
            </a:r>
          </a:p>
        </p:txBody>
      </p:sp>
      <p:sp>
        <p:nvSpPr>
          <p:cNvPr id="15" name="文本框 8">
            <a:extLst>
              <a:ext uri="{FF2B5EF4-FFF2-40B4-BE49-F238E27FC236}">
                <a16:creationId xmlns:a16="http://schemas.microsoft.com/office/drawing/2014/main" id="{EC35F356-C6E8-4812-98BF-8E970FC2AE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3799" y="2685316"/>
            <a:ext cx="13708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 dirty="0"/>
              <a:t>6 + 7 =</a:t>
            </a:r>
            <a:endParaRPr lang="zh-CN" altLang="en-US" sz="3200" b="1" dirty="0"/>
          </a:p>
        </p:txBody>
      </p:sp>
      <p:sp>
        <p:nvSpPr>
          <p:cNvPr id="16" name="Text Box 20">
            <a:extLst>
              <a:ext uri="{FF2B5EF4-FFF2-40B4-BE49-F238E27FC236}">
                <a16:creationId xmlns:a16="http://schemas.microsoft.com/office/drawing/2014/main" id="{5136A277-2997-4AE0-AE8F-17244D0B3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919" y="2715766"/>
            <a:ext cx="966787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13</a:t>
            </a:r>
          </a:p>
        </p:txBody>
      </p:sp>
      <p:sp>
        <p:nvSpPr>
          <p:cNvPr id="18" name="文本框 8">
            <a:extLst>
              <a:ext uri="{FF2B5EF4-FFF2-40B4-BE49-F238E27FC236}">
                <a16:creationId xmlns:a16="http://schemas.microsoft.com/office/drawing/2014/main" id="{3CC2BDD7-238A-47BE-B6DA-5852968085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4079" y="2685316"/>
            <a:ext cx="13708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 dirty="0"/>
              <a:t>6 + 9 =</a:t>
            </a:r>
            <a:endParaRPr lang="zh-CN" altLang="en-US" sz="3200" b="1" dirty="0"/>
          </a:p>
        </p:txBody>
      </p:sp>
      <p:sp>
        <p:nvSpPr>
          <p:cNvPr id="20" name="Text Box 20">
            <a:extLst>
              <a:ext uri="{FF2B5EF4-FFF2-40B4-BE49-F238E27FC236}">
                <a16:creationId xmlns:a16="http://schemas.microsoft.com/office/drawing/2014/main" id="{5687A073-255D-4D51-9AA0-4F75EE733E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4199" y="2715766"/>
            <a:ext cx="966787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15</a:t>
            </a:r>
          </a:p>
        </p:txBody>
      </p:sp>
      <p:sp>
        <p:nvSpPr>
          <p:cNvPr id="21" name="文本框 8">
            <a:extLst>
              <a:ext uri="{FF2B5EF4-FFF2-40B4-BE49-F238E27FC236}">
                <a16:creationId xmlns:a16="http://schemas.microsoft.com/office/drawing/2014/main" id="{2E45CD3F-8D2C-4EB5-A4BB-D77AFDBD17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2160" y="2685316"/>
            <a:ext cx="13708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 dirty="0"/>
              <a:t>7 + 8 =</a:t>
            </a:r>
            <a:endParaRPr lang="zh-CN" altLang="en-US" sz="3200" b="1" dirty="0"/>
          </a:p>
        </p:txBody>
      </p:sp>
      <p:sp>
        <p:nvSpPr>
          <p:cNvPr id="22" name="Text Box 20">
            <a:extLst>
              <a:ext uri="{FF2B5EF4-FFF2-40B4-BE49-F238E27FC236}">
                <a16:creationId xmlns:a16="http://schemas.microsoft.com/office/drawing/2014/main" id="{72C60B65-BC26-45A3-84AE-04CD198325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2280" y="2715766"/>
            <a:ext cx="966787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4" grpId="0"/>
      <p:bldP spid="16" grpId="0"/>
      <p:bldP spid="20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1" name="组合 7">
            <a:extLst>
              <a:ext uri="{FF2B5EF4-FFF2-40B4-BE49-F238E27FC236}">
                <a16:creationId xmlns:a16="http://schemas.microsoft.com/office/drawing/2014/main" id="{033DC9B6-664D-434B-B0A5-2DFA48ACBC84}"/>
              </a:ext>
            </a:extLst>
          </p:cNvPr>
          <p:cNvGrpSpPr>
            <a:grpSpLocks/>
          </p:cNvGrpSpPr>
          <p:nvPr/>
        </p:nvGrpSpPr>
        <p:grpSpPr bwMode="auto">
          <a:xfrm>
            <a:off x="1981200" y="1985963"/>
            <a:ext cx="1814513" cy="585787"/>
            <a:chOff x="4077658" y="1034500"/>
            <a:chExt cx="1814163" cy="584775"/>
          </a:xfrm>
        </p:grpSpPr>
        <p:sp>
          <p:nvSpPr>
            <p:cNvPr id="17454" name="文本框 8">
              <a:extLst>
                <a:ext uri="{FF2B5EF4-FFF2-40B4-BE49-F238E27FC236}">
                  <a16:creationId xmlns:a16="http://schemas.microsoft.com/office/drawing/2014/main" id="{85189715-0700-481B-9B00-ABD301D03D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7658" y="1034500"/>
              <a:ext cx="137088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3200" b="1" dirty="0"/>
                <a:t>6 + 8 =</a:t>
              </a:r>
              <a:endParaRPr lang="zh-CN" altLang="en-US" sz="3200" b="1" dirty="0"/>
            </a:p>
          </p:txBody>
        </p:sp>
        <p:sp>
          <p:nvSpPr>
            <p:cNvPr id="17455" name="矩形 9">
              <a:extLst>
                <a:ext uri="{FF2B5EF4-FFF2-40B4-BE49-F238E27FC236}">
                  <a16:creationId xmlns:a16="http://schemas.microsoft.com/office/drawing/2014/main" id="{A6FBE79A-03F9-442B-B458-AE948138A5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7784" y="1084868"/>
              <a:ext cx="484037" cy="484037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7412" name="组合 7">
            <a:extLst>
              <a:ext uri="{FF2B5EF4-FFF2-40B4-BE49-F238E27FC236}">
                <a16:creationId xmlns:a16="http://schemas.microsoft.com/office/drawing/2014/main" id="{477308D9-DF27-42EF-9E9F-F199ECA4A6DC}"/>
              </a:ext>
            </a:extLst>
          </p:cNvPr>
          <p:cNvGrpSpPr>
            <a:grpSpLocks/>
          </p:cNvGrpSpPr>
          <p:nvPr/>
        </p:nvGrpSpPr>
        <p:grpSpPr bwMode="auto">
          <a:xfrm>
            <a:off x="5162550" y="1985963"/>
            <a:ext cx="1814513" cy="585787"/>
            <a:chOff x="4077658" y="1034500"/>
            <a:chExt cx="1814163" cy="584775"/>
          </a:xfrm>
        </p:grpSpPr>
        <p:sp>
          <p:nvSpPr>
            <p:cNvPr id="17452" name="文本框 8">
              <a:extLst>
                <a:ext uri="{FF2B5EF4-FFF2-40B4-BE49-F238E27FC236}">
                  <a16:creationId xmlns:a16="http://schemas.microsoft.com/office/drawing/2014/main" id="{C8FB76D7-68E8-49E1-892A-09A3FF8F18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7658" y="1034500"/>
              <a:ext cx="137088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3200" b="1" dirty="0"/>
                <a:t>7 + 9 =</a:t>
              </a:r>
              <a:endParaRPr lang="zh-CN" altLang="en-US" sz="3200" b="1" dirty="0"/>
            </a:p>
          </p:txBody>
        </p:sp>
        <p:sp>
          <p:nvSpPr>
            <p:cNvPr id="17453" name="矩形 9">
              <a:extLst>
                <a:ext uri="{FF2B5EF4-FFF2-40B4-BE49-F238E27FC236}">
                  <a16:creationId xmlns:a16="http://schemas.microsoft.com/office/drawing/2014/main" id="{8DAFA48D-478A-4476-BD3E-20A7F64878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7784" y="1084868"/>
              <a:ext cx="484037" cy="484037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A6E83C59-7CE0-4C00-95AD-7313E85059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4925" y="2862263"/>
            <a:ext cx="13700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 dirty="0"/>
              <a:t>6 + 8 =</a:t>
            </a:r>
            <a:endParaRPr lang="zh-CN" altLang="en-US" sz="3200" b="1" dirty="0"/>
          </a:p>
        </p:txBody>
      </p:sp>
      <p:grpSp>
        <p:nvGrpSpPr>
          <p:cNvPr id="14" name="Group 11">
            <a:extLst>
              <a:ext uri="{FF2B5EF4-FFF2-40B4-BE49-F238E27FC236}">
                <a16:creationId xmlns:a16="http://schemas.microsoft.com/office/drawing/2014/main" id="{8226978F-B129-4050-8930-0FF74A572408}"/>
              </a:ext>
            </a:extLst>
          </p:cNvPr>
          <p:cNvGrpSpPr>
            <a:grpSpLocks/>
          </p:cNvGrpSpPr>
          <p:nvPr/>
        </p:nvGrpSpPr>
        <p:grpSpPr bwMode="auto">
          <a:xfrm>
            <a:off x="1636713" y="3351213"/>
            <a:ext cx="482600" cy="739775"/>
            <a:chOff x="-9" y="0"/>
            <a:chExt cx="304" cy="466"/>
          </a:xfrm>
        </p:grpSpPr>
        <p:sp>
          <p:nvSpPr>
            <p:cNvPr id="15" name="Line 9">
              <a:extLst>
                <a:ext uri="{FF2B5EF4-FFF2-40B4-BE49-F238E27FC236}">
                  <a16:creationId xmlns:a16="http://schemas.microsoft.com/office/drawing/2014/main" id="{7931C346-B464-4B31-849B-6A208DE7B8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4" y="0"/>
              <a:ext cx="141" cy="1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+mn-lt"/>
              </a:endParaRPr>
            </a:p>
          </p:txBody>
        </p:sp>
        <p:sp>
          <p:nvSpPr>
            <p:cNvPr id="17451" name="Text Box 11">
              <a:extLst>
                <a:ext uri="{FF2B5EF4-FFF2-40B4-BE49-F238E27FC236}">
                  <a16:creationId xmlns:a16="http://schemas.microsoft.com/office/drawing/2014/main" id="{FE00C834-5E3B-4B44-AD54-A11DA1EFC7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9" y="136"/>
              <a:ext cx="264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800" b="1">
                  <a:sym typeface="+mn-ea"/>
                </a:rPr>
                <a:t>4</a:t>
              </a:r>
            </a:p>
          </p:txBody>
        </p:sp>
      </p:grpSp>
      <p:grpSp>
        <p:nvGrpSpPr>
          <p:cNvPr id="17" name="Group 14">
            <a:extLst>
              <a:ext uri="{FF2B5EF4-FFF2-40B4-BE49-F238E27FC236}">
                <a16:creationId xmlns:a16="http://schemas.microsoft.com/office/drawing/2014/main" id="{4CB7A3DB-F51A-4320-9B57-EFA71C70AEEE}"/>
              </a:ext>
            </a:extLst>
          </p:cNvPr>
          <p:cNvGrpSpPr>
            <a:grpSpLocks/>
          </p:cNvGrpSpPr>
          <p:nvPr/>
        </p:nvGrpSpPr>
        <p:grpSpPr bwMode="auto">
          <a:xfrm>
            <a:off x="2119313" y="3354388"/>
            <a:ext cx="454025" cy="736600"/>
            <a:chOff x="-26" y="0"/>
            <a:chExt cx="286" cy="464"/>
          </a:xfrm>
        </p:grpSpPr>
        <p:sp>
          <p:nvSpPr>
            <p:cNvPr id="18" name="Line 10">
              <a:extLst>
                <a:ext uri="{FF2B5EF4-FFF2-40B4-BE49-F238E27FC236}">
                  <a16:creationId xmlns:a16="http://schemas.microsoft.com/office/drawing/2014/main" id="{100DCBC2-DA75-453A-9E53-50F6251F2A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26" y="0"/>
              <a:ext cx="162" cy="1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+mn-lt"/>
              </a:endParaRPr>
            </a:p>
          </p:txBody>
        </p:sp>
        <p:sp>
          <p:nvSpPr>
            <p:cNvPr id="17449" name="Text Box 12">
              <a:extLst>
                <a:ext uri="{FF2B5EF4-FFF2-40B4-BE49-F238E27FC236}">
                  <a16:creationId xmlns:a16="http://schemas.microsoft.com/office/drawing/2014/main" id="{8506DCB5-9B9E-432D-8744-1B2F7C75FF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" y="134"/>
              <a:ext cx="215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800" b="1" dirty="0">
                  <a:sym typeface="+mn-ea"/>
                </a:rPr>
                <a:t>4</a:t>
              </a:r>
            </a:p>
          </p:txBody>
        </p:sp>
      </p:grpSp>
      <p:grpSp>
        <p:nvGrpSpPr>
          <p:cNvPr id="20" name="Group 17">
            <a:extLst>
              <a:ext uri="{FF2B5EF4-FFF2-40B4-BE49-F238E27FC236}">
                <a16:creationId xmlns:a16="http://schemas.microsoft.com/office/drawing/2014/main" id="{EB4146B0-6E7C-40F7-9921-B698D4B5F3E4}"/>
              </a:ext>
            </a:extLst>
          </p:cNvPr>
          <p:cNvGrpSpPr>
            <a:grpSpLocks/>
          </p:cNvGrpSpPr>
          <p:nvPr/>
        </p:nvGrpSpPr>
        <p:grpSpPr bwMode="auto">
          <a:xfrm>
            <a:off x="1493838" y="3395663"/>
            <a:ext cx="341312" cy="738187"/>
            <a:chOff x="0" y="0"/>
            <a:chExt cx="681" cy="771"/>
          </a:xfrm>
        </p:grpSpPr>
        <p:grpSp>
          <p:nvGrpSpPr>
            <p:cNvPr id="17444" name="Group 18">
              <a:extLst>
                <a:ext uri="{FF2B5EF4-FFF2-40B4-BE49-F238E27FC236}">
                  <a16:creationId xmlns:a16="http://schemas.microsoft.com/office/drawing/2014/main" id="{029A9E1D-8C37-431E-8537-BCCFB0FB42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681" cy="771"/>
              <a:chOff x="0" y="0"/>
              <a:chExt cx="681" cy="771"/>
            </a:xfrm>
          </p:grpSpPr>
          <p:sp>
            <p:nvSpPr>
              <p:cNvPr id="23" name="Line 15">
                <a:extLst>
                  <a:ext uri="{FF2B5EF4-FFF2-40B4-BE49-F238E27FC236}">
                    <a16:creationId xmlns:a16="http://schemas.microsoft.com/office/drawing/2014/main" id="{D633D82B-FB8E-4B44-B17A-B93895E7CF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0"/>
                <a:ext cx="0" cy="77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sz="2800" b="1">
                  <a:latin typeface="+mn-lt"/>
                </a:endParaRPr>
              </a:p>
            </p:txBody>
          </p:sp>
          <p:sp>
            <p:nvSpPr>
              <p:cNvPr id="24" name="Line 16">
                <a:extLst>
                  <a:ext uri="{FF2B5EF4-FFF2-40B4-BE49-F238E27FC236}">
                    <a16:creationId xmlns:a16="http://schemas.microsoft.com/office/drawing/2014/main" id="{46EBAE95-CDA6-4F26-9700-0C6EF8C649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771"/>
                <a:ext cx="681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sz="2800" b="1">
                  <a:latin typeface="+mn-lt"/>
                </a:endParaRPr>
              </a:p>
            </p:txBody>
          </p:sp>
        </p:grpSp>
        <p:sp>
          <p:nvSpPr>
            <p:cNvPr id="22" name="Line 18">
              <a:extLst>
                <a:ext uri="{FF2B5EF4-FFF2-40B4-BE49-F238E27FC236}">
                  <a16:creationId xmlns:a16="http://schemas.microsoft.com/office/drawing/2014/main" id="{EBB94EB4-6124-4231-9DD0-ACEAC5F185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81" y="635"/>
              <a:ext cx="0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+mn-lt"/>
              </a:endParaRPr>
            </a:p>
          </p:txBody>
        </p:sp>
      </p:grpSp>
      <p:sp>
        <p:nvSpPr>
          <p:cNvPr id="25" name="Text Box 20">
            <a:extLst>
              <a:ext uri="{FF2B5EF4-FFF2-40B4-BE49-F238E27FC236}">
                <a16:creationId xmlns:a16="http://schemas.microsoft.com/office/drawing/2014/main" id="{6E030BDD-7755-413C-8595-10C611D778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2525" y="4129088"/>
            <a:ext cx="966788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10</a:t>
            </a:r>
          </a:p>
        </p:txBody>
      </p:sp>
      <p:sp>
        <p:nvSpPr>
          <p:cNvPr id="26" name="Text Box 20">
            <a:extLst>
              <a:ext uri="{FF2B5EF4-FFF2-40B4-BE49-F238E27FC236}">
                <a16:creationId xmlns:a16="http://schemas.microsoft.com/office/drawing/2014/main" id="{C6D9F2D7-EAF4-4509-B60D-0875BC5685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625" y="2884488"/>
            <a:ext cx="966788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14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AFBA0396-8925-4ED4-B6BF-5540521466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1738" y="2905125"/>
            <a:ext cx="1371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 dirty="0"/>
              <a:t>6 + 8 =</a:t>
            </a:r>
            <a:endParaRPr lang="zh-CN" altLang="en-US" sz="3200" b="1" dirty="0"/>
          </a:p>
        </p:txBody>
      </p:sp>
      <p:grpSp>
        <p:nvGrpSpPr>
          <p:cNvPr id="29" name="Group 11">
            <a:extLst>
              <a:ext uri="{FF2B5EF4-FFF2-40B4-BE49-F238E27FC236}">
                <a16:creationId xmlns:a16="http://schemas.microsoft.com/office/drawing/2014/main" id="{1646EABC-0B15-4B5D-BEF5-89260A1D07DD}"/>
              </a:ext>
            </a:extLst>
          </p:cNvPr>
          <p:cNvGrpSpPr>
            <a:grpSpLocks/>
          </p:cNvGrpSpPr>
          <p:nvPr/>
        </p:nvGrpSpPr>
        <p:grpSpPr bwMode="auto">
          <a:xfrm>
            <a:off x="3468688" y="3394075"/>
            <a:ext cx="482600" cy="739775"/>
            <a:chOff x="-9" y="0"/>
            <a:chExt cx="304" cy="466"/>
          </a:xfrm>
        </p:grpSpPr>
        <p:sp>
          <p:nvSpPr>
            <p:cNvPr id="30" name="Line 9">
              <a:extLst>
                <a:ext uri="{FF2B5EF4-FFF2-40B4-BE49-F238E27FC236}">
                  <a16:creationId xmlns:a16="http://schemas.microsoft.com/office/drawing/2014/main" id="{A9C53447-B01D-4DFF-B08A-D774C51D63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4" y="0"/>
              <a:ext cx="141" cy="1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+mn-lt"/>
              </a:endParaRPr>
            </a:p>
          </p:txBody>
        </p:sp>
        <p:sp>
          <p:nvSpPr>
            <p:cNvPr id="17443" name="Text Box 11">
              <a:extLst>
                <a:ext uri="{FF2B5EF4-FFF2-40B4-BE49-F238E27FC236}">
                  <a16:creationId xmlns:a16="http://schemas.microsoft.com/office/drawing/2014/main" id="{AAFF00CC-F3BD-48C4-A31C-781508893D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9" y="136"/>
              <a:ext cx="264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800" b="1" dirty="0">
                  <a:sym typeface="+mn-ea"/>
                </a:rPr>
                <a:t>4</a:t>
              </a:r>
            </a:p>
          </p:txBody>
        </p:sp>
      </p:grpSp>
      <p:grpSp>
        <p:nvGrpSpPr>
          <p:cNvPr id="32" name="Group 14">
            <a:extLst>
              <a:ext uri="{FF2B5EF4-FFF2-40B4-BE49-F238E27FC236}">
                <a16:creationId xmlns:a16="http://schemas.microsoft.com/office/drawing/2014/main" id="{6E39C04C-05E6-4FAC-9B47-996F910F9585}"/>
              </a:ext>
            </a:extLst>
          </p:cNvPr>
          <p:cNvGrpSpPr>
            <a:grpSpLocks/>
          </p:cNvGrpSpPr>
          <p:nvPr/>
        </p:nvGrpSpPr>
        <p:grpSpPr bwMode="auto">
          <a:xfrm>
            <a:off x="3951288" y="3397250"/>
            <a:ext cx="454025" cy="736600"/>
            <a:chOff x="-26" y="0"/>
            <a:chExt cx="286" cy="464"/>
          </a:xfrm>
        </p:grpSpPr>
        <p:sp>
          <p:nvSpPr>
            <p:cNvPr id="33" name="Line 10">
              <a:extLst>
                <a:ext uri="{FF2B5EF4-FFF2-40B4-BE49-F238E27FC236}">
                  <a16:creationId xmlns:a16="http://schemas.microsoft.com/office/drawing/2014/main" id="{190CD55A-469F-409A-9658-9299DF80A9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26" y="0"/>
              <a:ext cx="162" cy="1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+mn-lt"/>
              </a:endParaRPr>
            </a:p>
          </p:txBody>
        </p:sp>
        <p:sp>
          <p:nvSpPr>
            <p:cNvPr id="17441" name="Text Box 12">
              <a:extLst>
                <a:ext uri="{FF2B5EF4-FFF2-40B4-BE49-F238E27FC236}">
                  <a16:creationId xmlns:a16="http://schemas.microsoft.com/office/drawing/2014/main" id="{3AEB4AEB-AAFC-41F7-BF39-6A7BED033C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" y="134"/>
              <a:ext cx="215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800" b="1" dirty="0">
                  <a:sym typeface="+mn-ea"/>
                </a:rPr>
                <a:t>2</a:t>
              </a:r>
            </a:p>
          </p:txBody>
        </p:sp>
      </p:grpSp>
      <p:grpSp>
        <p:nvGrpSpPr>
          <p:cNvPr id="35" name="Group 17">
            <a:extLst>
              <a:ext uri="{FF2B5EF4-FFF2-40B4-BE49-F238E27FC236}">
                <a16:creationId xmlns:a16="http://schemas.microsoft.com/office/drawing/2014/main" id="{77634B39-DD45-4DE1-BA8A-26FF092034C7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4233863" y="3387725"/>
            <a:ext cx="366712" cy="803275"/>
            <a:chOff x="0" y="0"/>
            <a:chExt cx="681" cy="771"/>
          </a:xfrm>
        </p:grpSpPr>
        <p:grpSp>
          <p:nvGrpSpPr>
            <p:cNvPr id="17436" name="Group 18">
              <a:extLst>
                <a:ext uri="{FF2B5EF4-FFF2-40B4-BE49-F238E27FC236}">
                  <a16:creationId xmlns:a16="http://schemas.microsoft.com/office/drawing/2014/main" id="{BCADDF9C-619E-4CF4-B39A-45DAF30EA1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681" cy="771"/>
              <a:chOff x="0" y="0"/>
              <a:chExt cx="681" cy="771"/>
            </a:xfrm>
          </p:grpSpPr>
          <p:sp>
            <p:nvSpPr>
              <p:cNvPr id="38" name="Line 15">
                <a:extLst>
                  <a:ext uri="{FF2B5EF4-FFF2-40B4-BE49-F238E27FC236}">
                    <a16:creationId xmlns:a16="http://schemas.microsoft.com/office/drawing/2014/main" id="{68D870FE-CE44-43C5-A5F4-EFB3ED020D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0"/>
                <a:ext cx="0" cy="77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sz="2800" b="1">
                  <a:latin typeface="+mn-lt"/>
                </a:endParaRPr>
              </a:p>
            </p:txBody>
          </p:sp>
          <p:sp>
            <p:nvSpPr>
              <p:cNvPr id="39" name="Line 16">
                <a:extLst>
                  <a:ext uri="{FF2B5EF4-FFF2-40B4-BE49-F238E27FC236}">
                    <a16:creationId xmlns:a16="http://schemas.microsoft.com/office/drawing/2014/main" id="{C2DC158B-3260-42B4-8784-02248BEBAC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771"/>
                <a:ext cx="681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sz="2800" b="1">
                  <a:latin typeface="+mn-lt"/>
                </a:endParaRPr>
              </a:p>
            </p:txBody>
          </p:sp>
        </p:grpSp>
        <p:sp>
          <p:nvSpPr>
            <p:cNvPr id="37" name="Line 18">
              <a:extLst>
                <a:ext uri="{FF2B5EF4-FFF2-40B4-BE49-F238E27FC236}">
                  <a16:creationId xmlns:a16="http://schemas.microsoft.com/office/drawing/2014/main" id="{F38266E0-D48F-45B8-9479-2CB597EE1C0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81" y="635"/>
              <a:ext cx="0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+mn-lt"/>
              </a:endParaRPr>
            </a:p>
          </p:txBody>
        </p:sp>
      </p:grpSp>
      <p:sp>
        <p:nvSpPr>
          <p:cNvPr id="40" name="Text Box 20">
            <a:extLst>
              <a:ext uri="{FF2B5EF4-FFF2-40B4-BE49-F238E27FC236}">
                <a16:creationId xmlns:a16="http://schemas.microsoft.com/office/drawing/2014/main" id="{00AFEBB3-2EA0-442D-97F5-E74B9BDF10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75" y="4171950"/>
            <a:ext cx="966788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10</a:t>
            </a:r>
          </a:p>
        </p:txBody>
      </p:sp>
      <p:sp>
        <p:nvSpPr>
          <p:cNvPr id="41" name="Text Box 20">
            <a:extLst>
              <a:ext uri="{FF2B5EF4-FFF2-40B4-BE49-F238E27FC236}">
                <a16:creationId xmlns:a16="http://schemas.microsoft.com/office/drawing/2014/main" id="{A75FC70C-6AD0-4E4D-8CDC-03DB156F49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0438" y="2927350"/>
            <a:ext cx="966787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14</a:t>
            </a:r>
          </a:p>
        </p:txBody>
      </p:sp>
      <p:sp>
        <p:nvSpPr>
          <p:cNvPr id="42" name="标题 1">
            <a:extLst>
              <a:ext uri="{FF2B5EF4-FFF2-40B4-BE49-F238E27FC236}">
                <a16:creationId xmlns:a16="http://schemas.microsoft.com/office/drawing/2014/main" id="{1F1D23A5-92FD-4226-BB41-8E8E999261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2500" y="2879725"/>
            <a:ext cx="2654300" cy="61277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n-lt"/>
                <a:sym typeface="+mn-ea"/>
              </a:rPr>
              <a:t>8 </a:t>
            </a:r>
            <a:r>
              <a:rPr lang="en-US" sz="3200" b="1" dirty="0">
                <a:latin typeface="+mn-lt"/>
                <a:sym typeface="+mn-ea"/>
              </a:rPr>
              <a:t>＋ 6</a:t>
            </a:r>
            <a:r>
              <a:rPr lang="en-US" altLang="zh-CN" sz="3200" b="1" dirty="0">
                <a:latin typeface="+mn-lt"/>
                <a:sym typeface="+mn-ea"/>
              </a:rPr>
              <a:t> </a:t>
            </a:r>
            <a:r>
              <a:rPr lang="en-US" sz="3200" b="1" dirty="0">
                <a:latin typeface="+mn-lt"/>
                <a:sym typeface="+mn-ea"/>
              </a:rPr>
              <a:t>＝</a:t>
            </a:r>
          </a:p>
        </p:txBody>
      </p:sp>
      <p:sp>
        <p:nvSpPr>
          <p:cNvPr id="43" name="标题 1">
            <a:extLst>
              <a:ext uri="{FF2B5EF4-FFF2-40B4-BE49-F238E27FC236}">
                <a16:creationId xmlns:a16="http://schemas.microsoft.com/office/drawing/2014/main" id="{2BD294E5-DA02-4A65-AE84-76FF765758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0475" y="3473450"/>
            <a:ext cx="533400" cy="61277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sz="3200" b="1" dirty="0">
                <a:latin typeface="+mn-lt"/>
                <a:sym typeface="+mn-ea"/>
              </a:rPr>
              <a:t>＋</a:t>
            </a:r>
          </a:p>
        </p:txBody>
      </p:sp>
      <p:sp>
        <p:nvSpPr>
          <p:cNvPr id="44" name="标题 1">
            <a:extLst>
              <a:ext uri="{FF2B5EF4-FFF2-40B4-BE49-F238E27FC236}">
                <a16:creationId xmlns:a16="http://schemas.microsoft.com/office/drawing/2014/main" id="{C325FB15-D37E-43F8-895D-F10C1C0246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25" y="2884488"/>
            <a:ext cx="730250" cy="61277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n-lt"/>
                <a:sym typeface="+mn-ea"/>
              </a:rPr>
              <a:t>6 </a:t>
            </a:r>
            <a:endParaRPr lang="en-US" sz="3200" b="1" dirty="0">
              <a:latin typeface="+mn-lt"/>
              <a:sym typeface="+mn-ea"/>
            </a:endParaRPr>
          </a:p>
        </p:txBody>
      </p:sp>
      <p:sp>
        <p:nvSpPr>
          <p:cNvPr id="45" name="标题 1">
            <a:extLst>
              <a:ext uri="{FF2B5EF4-FFF2-40B4-BE49-F238E27FC236}">
                <a16:creationId xmlns:a16="http://schemas.microsoft.com/office/drawing/2014/main" id="{6320A5C5-D74B-4094-A510-3B36309859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7738" y="2887663"/>
            <a:ext cx="609600" cy="61277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n-lt"/>
                <a:sym typeface="+mn-ea"/>
              </a:rPr>
              <a:t>8</a:t>
            </a:r>
            <a:endParaRPr lang="en-US" sz="3200" b="1" dirty="0">
              <a:latin typeface="+mn-lt"/>
              <a:sym typeface="+mn-ea"/>
            </a:endParaRPr>
          </a:p>
        </p:txBody>
      </p:sp>
      <p:sp>
        <p:nvSpPr>
          <p:cNvPr id="46" name="标题 1">
            <a:extLst>
              <a:ext uri="{FF2B5EF4-FFF2-40B4-BE49-F238E27FC236}">
                <a16:creationId xmlns:a16="http://schemas.microsoft.com/office/drawing/2014/main" id="{1F6D603A-7AAF-4659-8FAD-898E0D53D9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2163" y="3478213"/>
            <a:ext cx="528637" cy="61277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sz="3200" b="1" dirty="0">
                <a:latin typeface="+mn-lt"/>
                <a:sym typeface="+mn-ea"/>
              </a:rPr>
              <a:t>＝</a:t>
            </a:r>
          </a:p>
        </p:txBody>
      </p:sp>
      <p:sp>
        <p:nvSpPr>
          <p:cNvPr id="47" name="Text Box 20">
            <a:extLst>
              <a:ext uri="{FF2B5EF4-FFF2-40B4-BE49-F238E27FC236}">
                <a16:creationId xmlns:a16="http://schemas.microsoft.com/office/drawing/2014/main" id="{84B094C1-0023-4376-96B1-74AD89D5EE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9338" y="2862263"/>
            <a:ext cx="966787" cy="5857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sym typeface="+mn-ea"/>
              </a:rPr>
              <a:t>14</a:t>
            </a:r>
          </a:p>
        </p:txBody>
      </p:sp>
      <p:sp>
        <p:nvSpPr>
          <p:cNvPr id="48" name="Text Box 20">
            <a:extLst>
              <a:ext uri="{FF2B5EF4-FFF2-40B4-BE49-F238E27FC236}">
                <a16:creationId xmlns:a16="http://schemas.microsoft.com/office/drawing/2014/main" id="{6C98BBEB-F436-40AF-AFAD-18459A4FE8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9338" y="3505200"/>
            <a:ext cx="966787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sym typeface="+mn-ea"/>
              </a:rPr>
              <a:t>14</a:t>
            </a:r>
          </a:p>
        </p:txBody>
      </p:sp>
      <p:sp>
        <p:nvSpPr>
          <p:cNvPr id="49" name="Text Box 20">
            <a:extLst>
              <a:ext uri="{FF2B5EF4-FFF2-40B4-BE49-F238E27FC236}">
                <a16:creationId xmlns:a16="http://schemas.microsoft.com/office/drawing/2014/main" id="{C80C554B-0D3A-44A2-ADA5-8BFEBB7EE1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5938" y="2032000"/>
            <a:ext cx="966787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14</a:t>
            </a:r>
          </a:p>
        </p:txBody>
      </p:sp>
      <p:sp>
        <p:nvSpPr>
          <p:cNvPr id="17433" name="TextBox 10">
            <a:extLst>
              <a:ext uri="{FF2B5EF4-FFF2-40B4-BE49-F238E27FC236}">
                <a16:creationId xmlns:a16="http://schemas.microsoft.com/office/drawing/2014/main" id="{83C2A78F-182C-4240-A62F-EA43FEAC7C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129" y="1060450"/>
            <a:ext cx="4498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1" dirty="0"/>
              <a:t>用你喜欢的方法计算。</a:t>
            </a:r>
          </a:p>
        </p:txBody>
      </p:sp>
      <p:sp>
        <p:nvSpPr>
          <p:cNvPr id="17434" name="TextBox 11">
            <a:extLst>
              <a:ext uri="{FF2B5EF4-FFF2-40B4-BE49-F238E27FC236}">
                <a16:creationId xmlns:a16="http://schemas.microsoft.com/office/drawing/2014/main" id="{09E50C13-68AF-4B08-A829-B4040DCF1E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7931" y="1112838"/>
            <a:ext cx="33004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>
                <a:solidFill>
                  <a:srgbClr val="FF0000"/>
                </a:solidFill>
              </a:rPr>
              <a:t>【</a:t>
            </a:r>
            <a:r>
              <a:rPr lang="zh-CN" altLang="en-US">
                <a:solidFill>
                  <a:srgbClr val="FF0000"/>
                </a:solidFill>
              </a:rPr>
              <a:t>课本</a:t>
            </a:r>
            <a:r>
              <a:rPr lang="en-US" altLang="zh-CN">
                <a:solidFill>
                  <a:srgbClr val="FF0000"/>
                </a:solidFill>
              </a:rPr>
              <a:t>92</a:t>
            </a:r>
            <a:r>
              <a:rPr lang="zh-CN" altLang="en-US">
                <a:solidFill>
                  <a:srgbClr val="FF0000"/>
                </a:solidFill>
              </a:rPr>
              <a:t>页“做一做”第</a:t>
            </a:r>
            <a:r>
              <a:rPr lang="en-US" altLang="zh-CN">
                <a:solidFill>
                  <a:srgbClr val="FF0000"/>
                </a:solidFill>
              </a:rPr>
              <a:t>1</a:t>
            </a:r>
            <a:r>
              <a:rPr lang="zh-CN" altLang="en-US">
                <a:solidFill>
                  <a:srgbClr val="FF0000"/>
                </a:solidFill>
              </a:rPr>
              <a:t>题</a:t>
            </a:r>
            <a:r>
              <a:rPr lang="en-US" altLang="zh-CN">
                <a:solidFill>
                  <a:srgbClr val="FF0000"/>
                </a:solidFill>
              </a:rPr>
              <a:t>】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7435" name="文本框 49">
            <a:extLst>
              <a:ext uri="{FF2B5EF4-FFF2-40B4-BE49-F238E27FC236}">
                <a16:creationId xmlns:a16="http://schemas.microsoft.com/office/drawing/2014/main" id="{754A25D7-230C-42D0-BE59-5723F47ADF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373063"/>
            <a:ext cx="2349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/>
              <a:t>三、巩固练习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7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7 L -0.08541 0.11574 " pathEditMode="relative" rAng="0" ptsTypes="AA">
                                      <p:cBhvr>
                                        <p:cTn id="80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4300" y="5800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2.34568E-6 L 0.08386 0.11358 " pathEditMode="relative" rAng="0" ptsTypes="AA">
                                      <p:cBhvr>
                                        <p:cTn id="82" dur="1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4200" y="5700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  <p:bldP spid="26" grpId="0"/>
      <p:bldP spid="28" grpId="0"/>
      <p:bldP spid="40" grpId="0"/>
      <p:bldP spid="41" grpId="0"/>
      <p:bldP spid="42" grpId="0"/>
      <p:bldP spid="43" grpId="0"/>
      <p:bldP spid="44" grpId="0"/>
      <p:bldP spid="44" grpId="1"/>
      <p:bldP spid="45" grpId="0"/>
      <p:bldP spid="45" grpId="1"/>
      <p:bldP spid="46" grpId="0"/>
      <p:bldP spid="47" grpId="0"/>
      <p:bldP spid="48" grpId="0"/>
      <p:bldP spid="4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6" name="组合 7">
            <a:extLst>
              <a:ext uri="{FF2B5EF4-FFF2-40B4-BE49-F238E27FC236}">
                <a16:creationId xmlns:a16="http://schemas.microsoft.com/office/drawing/2014/main" id="{A81F4E00-9497-4C52-A454-CDF4A9B3962C}"/>
              </a:ext>
            </a:extLst>
          </p:cNvPr>
          <p:cNvGrpSpPr>
            <a:grpSpLocks/>
          </p:cNvGrpSpPr>
          <p:nvPr/>
        </p:nvGrpSpPr>
        <p:grpSpPr bwMode="auto">
          <a:xfrm>
            <a:off x="1981200" y="1985963"/>
            <a:ext cx="1814513" cy="585787"/>
            <a:chOff x="4077658" y="1034500"/>
            <a:chExt cx="1814163" cy="584775"/>
          </a:xfrm>
        </p:grpSpPr>
        <p:sp>
          <p:nvSpPr>
            <p:cNvPr id="18478" name="文本框 8">
              <a:extLst>
                <a:ext uri="{FF2B5EF4-FFF2-40B4-BE49-F238E27FC236}">
                  <a16:creationId xmlns:a16="http://schemas.microsoft.com/office/drawing/2014/main" id="{760E017C-B67E-4FAA-935F-0D11A570AA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7658" y="1034500"/>
              <a:ext cx="137088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3200" b="1" dirty="0"/>
                <a:t>6 + 8 =</a:t>
              </a:r>
              <a:endParaRPr lang="zh-CN" altLang="en-US" sz="3200" b="1" dirty="0"/>
            </a:p>
          </p:txBody>
        </p:sp>
        <p:sp>
          <p:nvSpPr>
            <p:cNvPr id="18479" name="矩形 9">
              <a:extLst>
                <a:ext uri="{FF2B5EF4-FFF2-40B4-BE49-F238E27FC236}">
                  <a16:creationId xmlns:a16="http://schemas.microsoft.com/office/drawing/2014/main" id="{7350D333-91C8-4F88-ADD0-88CA17AD2C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7784" y="1084868"/>
              <a:ext cx="484037" cy="484037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8437" name="组合 7">
            <a:extLst>
              <a:ext uri="{FF2B5EF4-FFF2-40B4-BE49-F238E27FC236}">
                <a16:creationId xmlns:a16="http://schemas.microsoft.com/office/drawing/2014/main" id="{6CEC5A36-D0AE-4D4C-B8E9-D2F9873544B5}"/>
              </a:ext>
            </a:extLst>
          </p:cNvPr>
          <p:cNvGrpSpPr>
            <a:grpSpLocks/>
          </p:cNvGrpSpPr>
          <p:nvPr/>
        </p:nvGrpSpPr>
        <p:grpSpPr bwMode="auto">
          <a:xfrm>
            <a:off x="5162550" y="1985963"/>
            <a:ext cx="1814513" cy="585787"/>
            <a:chOff x="4077658" y="1034500"/>
            <a:chExt cx="1814163" cy="584775"/>
          </a:xfrm>
        </p:grpSpPr>
        <p:sp>
          <p:nvSpPr>
            <p:cNvPr id="18476" name="文本框 8">
              <a:extLst>
                <a:ext uri="{FF2B5EF4-FFF2-40B4-BE49-F238E27FC236}">
                  <a16:creationId xmlns:a16="http://schemas.microsoft.com/office/drawing/2014/main" id="{EADE4F7A-F638-486B-8A2C-79449D4B0A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7658" y="1034500"/>
              <a:ext cx="137088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3200" b="1" dirty="0"/>
                <a:t>7 + 9 =</a:t>
              </a:r>
              <a:endParaRPr lang="zh-CN" altLang="en-US" sz="3200" b="1" dirty="0"/>
            </a:p>
          </p:txBody>
        </p:sp>
        <p:sp>
          <p:nvSpPr>
            <p:cNvPr id="18477" name="矩形 9">
              <a:extLst>
                <a:ext uri="{FF2B5EF4-FFF2-40B4-BE49-F238E27FC236}">
                  <a16:creationId xmlns:a16="http://schemas.microsoft.com/office/drawing/2014/main" id="{09FC47F6-7034-4CDB-A5BE-849FA04E8D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7784" y="1084868"/>
              <a:ext cx="484037" cy="484037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F66AF7C3-B904-462F-BDD7-F44D08510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4925" y="2862263"/>
            <a:ext cx="13700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 dirty="0"/>
              <a:t>7 + 9 =</a:t>
            </a:r>
            <a:endParaRPr lang="zh-CN" altLang="en-US" sz="3200" b="1" dirty="0"/>
          </a:p>
        </p:txBody>
      </p:sp>
      <p:grpSp>
        <p:nvGrpSpPr>
          <p:cNvPr id="14" name="Group 11">
            <a:extLst>
              <a:ext uri="{FF2B5EF4-FFF2-40B4-BE49-F238E27FC236}">
                <a16:creationId xmlns:a16="http://schemas.microsoft.com/office/drawing/2014/main" id="{E5698807-EB80-4476-A3C6-41D7A10AA5E7}"/>
              </a:ext>
            </a:extLst>
          </p:cNvPr>
          <p:cNvGrpSpPr>
            <a:grpSpLocks/>
          </p:cNvGrpSpPr>
          <p:nvPr/>
        </p:nvGrpSpPr>
        <p:grpSpPr bwMode="auto">
          <a:xfrm>
            <a:off x="1636713" y="3351213"/>
            <a:ext cx="482600" cy="739775"/>
            <a:chOff x="-9" y="0"/>
            <a:chExt cx="304" cy="466"/>
          </a:xfrm>
        </p:grpSpPr>
        <p:sp>
          <p:nvSpPr>
            <p:cNvPr id="15" name="Line 9">
              <a:extLst>
                <a:ext uri="{FF2B5EF4-FFF2-40B4-BE49-F238E27FC236}">
                  <a16:creationId xmlns:a16="http://schemas.microsoft.com/office/drawing/2014/main" id="{54CFE8A2-D708-4D01-9ADD-E32D703F9B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4" y="0"/>
              <a:ext cx="141" cy="1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+mn-lt"/>
              </a:endParaRPr>
            </a:p>
          </p:txBody>
        </p:sp>
        <p:sp>
          <p:nvSpPr>
            <p:cNvPr id="18475" name="Text Box 11">
              <a:extLst>
                <a:ext uri="{FF2B5EF4-FFF2-40B4-BE49-F238E27FC236}">
                  <a16:creationId xmlns:a16="http://schemas.microsoft.com/office/drawing/2014/main" id="{A3E085A9-778F-4BD9-94E6-FDB38DF96F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9" y="136"/>
              <a:ext cx="264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800" b="1">
                  <a:sym typeface="+mn-ea"/>
                </a:rPr>
                <a:t>3</a:t>
              </a:r>
            </a:p>
          </p:txBody>
        </p:sp>
      </p:grpSp>
      <p:grpSp>
        <p:nvGrpSpPr>
          <p:cNvPr id="17" name="Group 14">
            <a:extLst>
              <a:ext uri="{FF2B5EF4-FFF2-40B4-BE49-F238E27FC236}">
                <a16:creationId xmlns:a16="http://schemas.microsoft.com/office/drawing/2014/main" id="{71468554-F13B-4A68-A91D-2A54B7E8244C}"/>
              </a:ext>
            </a:extLst>
          </p:cNvPr>
          <p:cNvGrpSpPr>
            <a:grpSpLocks/>
          </p:cNvGrpSpPr>
          <p:nvPr/>
        </p:nvGrpSpPr>
        <p:grpSpPr bwMode="auto">
          <a:xfrm>
            <a:off x="2119313" y="3354388"/>
            <a:ext cx="454025" cy="736600"/>
            <a:chOff x="-26" y="0"/>
            <a:chExt cx="286" cy="464"/>
          </a:xfrm>
        </p:grpSpPr>
        <p:sp>
          <p:nvSpPr>
            <p:cNvPr id="18" name="Line 10">
              <a:extLst>
                <a:ext uri="{FF2B5EF4-FFF2-40B4-BE49-F238E27FC236}">
                  <a16:creationId xmlns:a16="http://schemas.microsoft.com/office/drawing/2014/main" id="{74D3954E-2DB2-47F6-B38C-D9E0D6C4FC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26" y="0"/>
              <a:ext cx="162" cy="1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+mn-lt"/>
              </a:endParaRPr>
            </a:p>
          </p:txBody>
        </p:sp>
        <p:sp>
          <p:nvSpPr>
            <p:cNvPr id="18473" name="Text Box 12">
              <a:extLst>
                <a:ext uri="{FF2B5EF4-FFF2-40B4-BE49-F238E27FC236}">
                  <a16:creationId xmlns:a16="http://schemas.microsoft.com/office/drawing/2014/main" id="{D5750E77-732F-4EBA-86CF-0CF77528C4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" y="134"/>
              <a:ext cx="215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800" b="1" dirty="0">
                  <a:sym typeface="+mn-ea"/>
                </a:rPr>
                <a:t>6</a:t>
              </a:r>
            </a:p>
          </p:txBody>
        </p:sp>
      </p:grpSp>
      <p:grpSp>
        <p:nvGrpSpPr>
          <p:cNvPr id="20" name="Group 17">
            <a:extLst>
              <a:ext uri="{FF2B5EF4-FFF2-40B4-BE49-F238E27FC236}">
                <a16:creationId xmlns:a16="http://schemas.microsoft.com/office/drawing/2014/main" id="{1FBC1282-464E-46F2-AF83-1C9754025DA1}"/>
              </a:ext>
            </a:extLst>
          </p:cNvPr>
          <p:cNvGrpSpPr>
            <a:grpSpLocks/>
          </p:cNvGrpSpPr>
          <p:nvPr/>
        </p:nvGrpSpPr>
        <p:grpSpPr bwMode="auto">
          <a:xfrm>
            <a:off x="1493838" y="3395663"/>
            <a:ext cx="341312" cy="738187"/>
            <a:chOff x="0" y="0"/>
            <a:chExt cx="681" cy="771"/>
          </a:xfrm>
        </p:grpSpPr>
        <p:grpSp>
          <p:nvGrpSpPr>
            <p:cNvPr id="18468" name="Group 18">
              <a:extLst>
                <a:ext uri="{FF2B5EF4-FFF2-40B4-BE49-F238E27FC236}">
                  <a16:creationId xmlns:a16="http://schemas.microsoft.com/office/drawing/2014/main" id="{65DE9E42-79B5-42F6-9DD2-C6BD17AC6B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681" cy="771"/>
              <a:chOff x="0" y="0"/>
              <a:chExt cx="681" cy="771"/>
            </a:xfrm>
          </p:grpSpPr>
          <p:sp>
            <p:nvSpPr>
              <p:cNvPr id="23" name="Line 15">
                <a:extLst>
                  <a:ext uri="{FF2B5EF4-FFF2-40B4-BE49-F238E27FC236}">
                    <a16:creationId xmlns:a16="http://schemas.microsoft.com/office/drawing/2014/main" id="{D046AC6A-3259-47B2-8BF2-F8B68217A5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0"/>
                <a:ext cx="0" cy="77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sz="2800" b="1">
                  <a:latin typeface="+mn-lt"/>
                </a:endParaRPr>
              </a:p>
            </p:txBody>
          </p:sp>
          <p:sp>
            <p:nvSpPr>
              <p:cNvPr id="24" name="Line 16">
                <a:extLst>
                  <a:ext uri="{FF2B5EF4-FFF2-40B4-BE49-F238E27FC236}">
                    <a16:creationId xmlns:a16="http://schemas.microsoft.com/office/drawing/2014/main" id="{EB61F0F0-16C7-4DCD-B2EF-D5964EF295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771"/>
                <a:ext cx="681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sz="2800" b="1">
                  <a:latin typeface="+mn-lt"/>
                </a:endParaRPr>
              </a:p>
            </p:txBody>
          </p:sp>
        </p:grpSp>
        <p:sp>
          <p:nvSpPr>
            <p:cNvPr id="22" name="Line 18">
              <a:extLst>
                <a:ext uri="{FF2B5EF4-FFF2-40B4-BE49-F238E27FC236}">
                  <a16:creationId xmlns:a16="http://schemas.microsoft.com/office/drawing/2014/main" id="{DD5BA2B2-6AC9-4092-A150-C55F046A03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81" y="635"/>
              <a:ext cx="0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+mn-lt"/>
              </a:endParaRPr>
            </a:p>
          </p:txBody>
        </p:sp>
      </p:grpSp>
      <p:sp>
        <p:nvSpPr>
          <p:cNvPr id="25" name="Text Box 20">
            <a:extLst>
              <a:ext uri="{FF2B5EF4-FFF2-40B4-BE49-F238E27FC236}">
                <a16:creationId xmlns:a16="http://schemas.microsoft.com/office/drawing/2014/main" id="{371F47DC-B73C-4FF5-B03D-4643F176CC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2525" y="4129088"/>
            <a:ext cx="966788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10</a:t>
            </a:r>
          </a:p>
        </p:txBody>
      </p:sp>
      <p:sp>
        <p:nvSpPr>
          <p:cNvPr id="26" name="Text Box 20">
            <a:extLst>
              <a:ext uri="{FF2B5EF4-FFF2-40B4-BE49-F238E27FC236}">
                <a16:creationId xmlns:a16="http://schemas.microsoft.com/office/drawing/2014/main" id="{34AC5277-330C-46E0-82A6-9C8871C539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625" y="2884488"/>
            <a:ext cx="966788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16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BFEC557-CC4D-4345-BD78-AC2D3EC37D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1738" y="2905125"/>
            <a:ext cx="1371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 dirty="0"/>
              <a:t>7 + 9 =</a:t>
            </a:r>
            <a:endParaRPr lang="zh-CN" altLang="en-US" sz="3200" b="1" dirty="0"/>
          </a:p>
        </p:txBody>
      </p:sp>
      <p:grpSp>
        <p:nvGrpSpPr>
          <p:cNvPr id="29" name="Group 11">
            <a:extLst>
              <a:ext uri="{FF2B5EF4-FFF2-40B4-BE49-F238E27FC236}">
                <a16:creationId xmlns:a16="http://schemas.microsoft.com/office/drawing/2014/main" id="{87834940-A921-4B8F-9187-DEC39AAD19E5}"/>
              </a:ext>
            </a:extLst>
          </p:cNvPr>
          <p:cNvGrpSpPr>
            <a:grpSpLocks/>
          </p:cNvGrpSpPr>
          <p:nvPr/>
        </p:nvGrpSpPr>
        <p:grpSpPr bwMode="auto">
          <a:xfrm>
            <a:off x="3468688" y="3394075"/>
            <a:ext cx="482600" cy="739775"/>
            <a:chOff x="-9" y="0"/>
            <a:chExt cx="304" cy="466"/>
          </a:xfrm>
        </p:grpSpPr>
        <p:sp>
          <p:nvSpPr>
            <p:cNvPr id="30" name="Line 9">
              <a:extLst>
                <a:ext uri="{FF2B5EF4-FFF2-40B4-BE49-F238E27FC236}">
                  <a16:creationId xmlns:a16="http://schemas.microsoft.com/office/drawing/2014/main" id="{2649B17B-E125-4CEE-9068-B52CB0E4B9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4" y="0"/>
              <a:ext cx="141" cy="1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+mn-lt"/>
              </a:endParaRPr>
            </a:p>
          </p:txBody>
        </p:sp>
        <p:sp>
          <p:nvSpPr>
            <p:cNvPr id="18467" name="Text Box 11">
              <a:extLst>
                <a:ext uri="{FF2B5EF4-FFF2-40B4-BE49-F238E27FC236}">
                  <a16:creationId xmlns:a16="http://schemas.microsoft.com/office/drawing/2014/main" id="{B2492CBB-FB76-40E5-B332-50117F9286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9" y="136"/>
              <a:ext cx="264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800" b="1" dirty="0">
                  <a:sym typeface="+mn-ea"/>
                </a:rPr>
                <a:t>6</a:t>
              </a:r>
            </a:p>
          </p:txBody>
        </p:sp>
      </p:grpSp>
      <p:grpSp>
        <p:nvGrpSpPr>
          <p:cNvPr id="32" name="Group 14">
            <a:extLst>
              <a:ext uri="{FF2B5EF4-FFF2-40B4-BE49-F238E27FC236}">
                <a16:creationId xmlns:a16="http://schemas.microsoft.com/office/drawing/2014/main" id="{98D2A159-864A-40C1-9D09-D5C6FCCBF891}"/>
              </a:ext>
            </a:extLst>
          </p:cNvPr>
          <p:cNvGrpSpPr>
            <a:grpSpLocks/>
          </p:cNvGrpSpPr>
          <p:nvPr/>
        </p:nvGrpSpPr>
        <p:grpSpPr bwMode="auto">
          <a:xfrm>
            <a:off x="3951288" y="3397250"/>
            <a:ext cx="454025" cy="736600"/>
            <a:chOff x="-26" y="0"/>
            <a:chExt cx="286" cy="464"/>
          </a:xfrm>
        </p:grpSpPr>
        <p:sp>
          <p:nvSpPr>
            <p:cNvPr id="33" name="Line 10">
              <a:extLst>
                <a:ext uri="{FF2B5EF4-FFF2-40B4-BE49-F238E27FC236}">
                  <a16:creationId xmlns:a16="http://schemas.microsoft.com/office/drawing/2014/main" id="{607922CD-4CAD-48AB-B8FC-0AA25501EE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26" y="0"/>
              <a:ext cx="162" cy="1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+mn-lt"/>
              </a:endParaRPr>
            </a:p>
          </p:txBody>
        </p:sp>
        <p:sp>
          <p:nvSpPr>
            <p:cNvPr id="18465" name="Text Box 12">
              <a:extLst>
                <a:ext uri="{FF2B5EF4-FFF2-40B4-BE49-F238E27FC236}">
                  <a16:creationId xmlns:a16="http://schemas.microsoft.com/office/drawing/2014/main" id="{C98C4CB0-FD8C-4D30-9D74-85F3F88537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" y="134"/>
              <a:ext cx="215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800" b="1" dirty="0">
                  <a:sym typeface="+mn-ea"/>
                </a:rPr>
                <a:t>1</a:t>
              </a:r>
            </a:p>
          </p:txBody>
        </p:sp>
      </p:grpSp>
      <p:grpSp>
        <p:nvGrpSpPr>
          <p:cNvPr id="35" name="Group 17">
            <a:extLst>
              <a:ext uri="{FF2B5EF4-FFF2-40B4-BE49-F238E27FC236}">
                <a16:creationId xmlns:a16="http://schemas.microsoft.com/office/drawing/2014/main" id="{C3CB7EBC-3797-44FE-8746-A7AF5326909A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4233863" y="3387725"/>
            <a:ext cx="366712" cy="803275"/>
            <a:chOff x="0" y="0"/>
            <a:chExt cx="681" cy="771"/>
          </a:xfrm>
        </p:grpSpPr>
        <p:grpSp>
          <p:nvGrpSpPr>
            <p:cNvPr id="18460" name="Group 18">
              <a:extLst>
                <a:ext uri="{FF2B5EF4-FFF2-40B4-BE49-F238E27FC236}">
                  <a16:creationId xmlns:a16="http://schemas.microsoft.com/office/drawing/2014/main" id="{34F1A01A-E2C0-4DD9-9C79-A35B6FAA5F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681" cy="771"/>
              <a:chOff x="0" y="0"/>
              <a:chExt cx="681" cy="771"/>
            </a:xfrm>
          </p:grpSpPr>
          <p:sp>
            <p:nvSpPr>
              <p:cNvPr id="38" name="Line 15">
                <a:extLst>
                  <a:ext uri="{FF2B5EF4-FFF2-40B4-BE49-F238E27FC236}">
                    <a16:creationId xmlns:a16="http://schemas.microsoft.com/office/drawing/2014/main" id="{BD2F386C-BE98-46D4-B87A-5726B39EC1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0"/>
                <a:ext cx="0" cy="77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sz="2800" b="1">
                  <a:latin typeface="+mn-lt"/>
                </a:endParaRPr>
              </a:p>
            </p:txBody>
          </p:sp>
          <p:sp>
            <p:nvSpPr>
              <p:cNvPr id="39" name="Line 16">
                <a:extLst>
                  <a:ext uri="{FF2B5EF4-FFF2-40B4-BE49-F238E27FC236}">
                    <a16:creationId xmlns:a16="http://schemas.microsoft.com/office/drawing/2014/main" id="{430D92EB-C3D4-4223-8B2A-59BA0E38A8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771"/>
                <a:ext cx="681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sz="2800" b="1">
                  <a:latin typeface="+mn-lt"/>
                </a:endParaRPr>
              </a:p>
            </p:txBody>
          </p:sp>
        </p:grpSp>
        <p:sp>
          <p:nvSpPr>
            <p:cNvPr id="37" name="Line 18">
              <a:extLst>
                <a:ext uri="{FF2B5EF4-FFF2-40B4-BE49-F238E27FC236}">
                  <a16:creationId xmlns:a16="http://schemas.microsoft.com/office/drawing/2014/main" id="{1E17A728-2A62-4373-B840-2D0CFEA3179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81" y="635"/>
              <a:ext cx="0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+mn-lt"/>
              </a:endParaRPr>
            </a:p>
          </p:txBody>
        </p:sp>
      </p:grpSp>
      <p:sp>
        <p:nvSpPr>
          <p:cNvPr id="40" name="Text Box 20">
            <a:extLst>
              <a:ext uri="{FF2B5EF4-FFF2-40B4-BE49-F238E27FC236}">
                <a16:creationId xmlns:a16="http://schemas.microsoft.com/office/drawing/2014/main" id="{11722508-C152-4686-B822-78F6D631F3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75" y="4171950"/>
            <a:ext cx="966788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10</a:t>
            </a:r>
          </a:p>
        </p:txBody>
      </p:sp>
      <p:sp>
        <p:nvSpPr>
          <p:cNvPr id="41" name="Text Box 20">
            <a:extLst>
              <a:ext uri="{FF2B5EF4-FFF2-40B4-BE49-F238E27FC236}">
                <a16:creationId xmlns:a16="http://schemas.microsoft.com/office/drawing/2014/main" id="{0F4713E2-814E-4C56-BF1E-4E63A9D8B4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0438" y="2927350"/>
            <a:ext cx="966787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16</a:t>
            </a:r>
          </a:p>
        </p:txBody>
      </p:sp>
      <p:sp>
        <p:nvSpPr>
          <p:cNvPr id="42" name="标题 1">
            <a:extLst>
              <a:ext uri="{FF2B5EF4-FFF2-40B4-BE49-F238E27FC236}">
                <a16:creationId xmlns:a16="http://schemas.microsoft.com/office/drawing/2014/main" id="{95118F26-FD57-4810-930C-0F3943088B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2500" y="2879725"/>
            <a:ext cx="2654300" cy="61277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n-lt"/>
                <a:sym typeface="+mn-ea"/>
              </a:rPr>
              <a:t>9 </a:t>
            </a:r>
            <a:r>
              <a:rPr lang="en-US" sz="3200" b="1" dirty="0">
                <a:latin typeface="+mn-lt"/>
                <a:sym typeface="+mn-ea"/>
              </a:rPr>
              <a:t>＋ </a:t>
            </a:r>
            <a:r>
              <a:rPr lang="en-US" altLang="zh-CN" sz="3200" b="1" dirty="0">
                <a:latin typeface="+mn-lt"/>
                <a:sym typeface="+mn-ea"/>
              </a:rPr>
              <a:t>7 </a:t>
            </a:r>
            <a:r>
              <a:rPr lang="en-US" sz="3200" b="1" dirty="0">
                <a:latin typeface="+mn-lt"/>
                <a:sym typeface="+mn-ea"/>
              </a:rPr>
              <a:t>＝</a:t>
            </a:r>
          </a:p>
        </p:txBody>
      </p:sp>
      <p:sp>
        <p:nvSpPr>
          <p:cNvPr id="43" name="标题 1">
            <a:extLst>
              <a:ext uri="{FF2B5EF4-FFF2-40B4-BE49-F238E27FC236}">
                <a16:creationId xmlns:a16="http://schemas.microsoft.com/office/drawing/2014/main" id="{EEE954A1-73F8-4B80-8DD8-0ABC6B1F60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0475" y="3473450"/>
            <a:ext cx="533400" cy="61277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sz="3200" b="1" dirty="0">
                <a:latin typeface="+mn-lt"/>
                <a:sym typeface="+mn-ea"/>
              </a:rPr>
              <a:t>＋</a:t>
            </a:r>
          </a:p>
        </p:txBody>
      </p:sp>
      <p:sp>
        <p:nvSpPr>
          <p:cNvPr id="44" name="标题 1">
            <a:extLst>
              <a:ext uri="{FF2B5EF4-FFF2-40B4-BE49-F238E27FC236}">
                <a16:creationId xmlns:a16="http://schemas.microsoft.com/office/drawing/2014/main" id="{D6C86104-21CF-47DE-A9E6-B043F384B6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3238" y="2886075"/>
            <a:ext cx="730250" cy="61277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n-lt"/>
                <a:sym typeface="+mn-ea"/>
              </a:rPr>
              <a:t>7 </a:t>
            </a:r>
            <a:endParaRPr lang="en-US" sz="3200" b="1" dirty="0">
              <a:latin typeface="+mn-lt"/>
              <a:sym typeface="+mn-ea"/>
            </a:endParaRPr>
          </a:p>
        </p:txBody>
      </p:sp>
      <p:sp>
        <p:nvSpPr>
          <p:cNvPr id="45" name="标题 1">
            <a:extLst>
              <a:ext uri="{FF2B5EF4-FFF2-40B4-BE49-F238E27FC236}">
                <a16:creationId xmlns:a16="http://schemas.microsoft.com/office/drawing/2014/main" id="{023E9406-21A1-4CC5-9B88-F7A1A323F6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2500" y="2892425"/>
            <a:ext cx="609600" cy="61277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n-lt"/>
                <a:sym typeface="+mn-ea"/>
              </a:rPr>
              <a:t>9</a:t>
            </a:r>
            <a:endParaRPr lang="en-US" sz="3200" b="1" dirty="0">
              <a:latin typeface="+mn-lt"/>
              <a:sym typeface="+mn-ea"/>
            </a:endParaRPr>
          </a:p>
        </p:txBody>
      </p:sp>
      <p:sp>
        <p:nvSpPr>
          <p:cNvPr id="46" name="标题 1">
            <a:extLst>
              <a:ext uri="{FF2B5EF4-FFF2-40B4-BE49-F238E27FC236}">
                <a16:creationId xmlns:a16="http://schemas.microsoft.com/office/drawing/2014/main" id="{E154A59C-D520-43BB-9D77-5219BBDB41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2163" y="3478213"/>
            <a:ext cx="528637" cy="61277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sz="3200" b="1" dirty="0">
                <a:latin typeface="+mn-lt"/>
                <a:sym typeface="+mn-ea"/>
              </a:rPr>
              <a:t>＝</a:t>
            </a:r>
          </a:p>
        </p:txBody>
      </p:sp>
      <p:sp>
        <p:nvSpPr>
          <p:cNvPr id="47" name="Text Box 20">
            <a:extLst>
              <a:ext uri="{FF2B5EF4-FFF2-40B4-BE49-F238E27FC236}">
                <a16:creationId xmlns:a16="http://schemas.microsoft.com/office/drawing/2014/main" id="{04E8B0DD-0EA3-42C3-A8C5-F6ACFFB9F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9338" y="2862263"/>
            <a:ext cx="966787" cy="5857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sym typeface="+mn-ea"/>
              </a:rPr>
              <a:t>16</a:t>
            </a:r>
          </a:p>
        </p:txBody>
      </p:sp>
      <p:sp>
        <p:nvSpPr>
          <p:cNvPr id="48" name="Text Box 20">
            <a:extLst>
              <a:ext uri="{FF2B5EF4-FFF2-40B4-BE49-F238E27FC236}">
                <a16:creationId xmlns:a16="http://schemas.microsoft.com/office/drawing/2014/main" id="{0D44CBFE-54B0-4B5E-9C28-40B97BD412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9338" y="3505200"/>
            <a:ext cx="966787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sym typeface="+mn-ea"/>
              </a:rPr>
              <a:t>16</a:t>
            </a:r>
          </a:p>
        </p:txBody>
      </p:sp>
      <p:sp>
        <p:nvSpPr>
          <p:cNvPr id="49" name="Text Box 20">
            <a:extLst>
              <a:ext uri="{FF2B5EF4-FFF2-40B4-BE49-F238E27FC236}">
                <a16:creationId xmlns:a16="http://schemas.microsoft.com/office/drawing/2014/main" id="{C8207465-4886-400B-B743-FD437BAE10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5938" y="2032000"/>
            <a:ext cx="966787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14</a:t>
            </a:r>
          </a:p>
        </p:txBody>
      </p:sp>
      <p:sp>
        <p:nvSpPr>
          <p:cNvPr id="50" name="Text Box 20">
            <a:extLst>
              <a:ext uri="{FF2B5EF4-FFF2-40B4-BE49-F238E27FC236}">
                <a16:creationId xmlns:a16="http://schemas.microsoft.com/office/drawing/2014/main" id="{D77DE19B-4C1D-4198-8117-5E29C1B018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1575" y="1989138"/>
            <a:ext cx="966788" cy="5857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sym typeface="+mn-ea"/>
              </a:rPr>
              <a:t>16</a:t>
            </a:r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EE0145A9-FDA3-12E2-3F82-020536128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129" y="1060450"/>
            <a:ext cx="4498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1" dirty="0"/>
              <a:t>用你喜欢的方法计算。</a:t>
            </a: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0A633755-57CF-1533-4D8A-0EEB479176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7931" y="1112838"/>
            <a:ext cx="33004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>
                <a:solidFill>
                  <a:srgbClr val="FF0000"/>
                </a:solidFill>
              </a:rPr>
              <a:t>【</a:t>
            </a:r>
            <a:r>
              <a:rPr lang="zh-CN" altLang="en-US">
                <a:solidFill>
                  <a:srgbClr val="FF0000"/>
                </a:solidFill>
              </a:rPr>
              <a:t>课本</a:t>
            </a:r>
            <a:r>
              <a:rPr lang="en-US" altLang="zh-CN">
                <a:solidFill>
                  <a:srgbClr val="FF0000"/>
                </a:solidFill>
              </a:rPr>
              <a:t>92</a:t>
            </a:r>
            <a:r>
              <a:rPr lang="zh-CN" altLang="en-US">
                <a:solidFill>
                  <a:srgbClr val="FF0000"/>
                </a:solidFill>
              </a:rPr>
              <a:t>页“做一做”第</a:t>
            </a:r>
            <a:r>
              <a:rPr lang="en-US" altLang="zh-CN">
                <a:solidFill>
                  <a:srgbClr val="FF0000"/>
                </a:solidFill>
              </a:rPr>
              <a:t>1</a:t>
            </a:r>
            <a:r>
              <a:rPr lang="zh-CN" altLang="en-US">
                <a:solidFill>
                  <a:srgbClr val="FF0000"/>
                </a:solidFill>
              </a:rPr>
              <a:t>题</a:t>
            </a:r>
            <a:r>
              <a:rPr lang="en-US" altLang="zh-CN">
                <a:solidFill>
                  <a:srgbClr val="FF0000"/>
                </a:solidFill>
              </a:rPr>
              <a:t>】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7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9.87654E-7 L -0.08542 0.11574 " pathEditMode="relative" rAng="0" ptsTypes="AA">
                                      <p:cBhvr>
                                        <p:cTn id="80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4300" y="5800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3.58025E-6 L 0.08385 0.11358 " pathEditMode="relative" rAng="0" ptsTypes="AA">
                                      <p:cBhvr>
                                        <p:cTn id="82" dur="1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4200" y="5700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  <p:bldP spid="26" grpId="0"/>
      <p:bldP spid="28" grpId="0"/>
      <p:bldP spid="40" grpId="0"/>
      <p:bldP spid="41" grpId="0"/>
      <p:bldP spid="42" grpId="0"/>
      <p:bldP spid="43" grpId="0"/>
      <p:bldP spid="44" grpId="0"/>
      <p:bldP spid="44" grpId="1"/>
      <p:bldP spid="45" grpId="0"/>
      <p:bldP spid="45" grpId="1"/>
      <p:bldP spid="46" grpId="0"/>
      <p:bldP spid="47" grpId="0"/>
      <p:bldP spid="48" grpId="0"/>
      <p:bldP spid="5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2">
            <a:extLst>
              <a:ext uri="{FF2B5EF4-FFF2-40B4-BE49-F238E27FC236}">
                <a16:creationId xmlns:a16="http://schemas.microsoft.com/office/drawing/2014/main" id="{FD2C2C26-FFCD-48EB-BC23-693819B30C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895747"/>
            <a:ext cx="3200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</a:rPr>
              <a:t>8</a:t>
            </a:r>
            <a:r>
              <a:rPr lang="zh-CN" altLang="en-US" sz="2800" b="1">
                <a:solidFill>
                  <a:srgbClr val="FF0000"/>
                </a:solidFill>
              </a:rPr>
              <a:t>、</a:t>
            </a:r>
            <a:r>
              <a:rPr lang="en-US" altLang="zh-CN" sz="2800" b="1">
                <a:solidFill>
                  <a:srgbClr val="FF0000"/>
                </a:solidFill>
              </a:rPr>
              <a:t>7</a:t>
            </a:r>
            <a:r>
              <a:rPr lang="zh-CN" altLang="en-US" sz="2800" b="1">
                <a:solidFill>
                  <a:srgbClr val="FF0000"/>
                </a:solidFill>
              </a:rPr>
              <a:t>、</a:t>
            </a:r>
            <a:r>
              <a:rPr lang="en-US" altLang="zh-CN" sz="2800" b="1">
                <a:solidFill>
                  <a:srgbClr val="FF0000"/>
                </a:solidFill>
              </a:rPr>
              <a:t>6</a:t>
            </a:r>
            <a:r>
              <a:rPr lang="zh-CN" altLang="en-US" sz="2800" b="1">
                <a:solidFill>
                  <a:srgbClr val="FF0000"/>
                </a:solidFill>
              </a:rPr>
              <a:t>加几（</a:t>
            </a:r>
            <a:r>
              <a:rPr lang="en-US" altLang="zh-CN" sz="2800" b="1">
                <a:solidFill>
                  <a:srgbClr val="FF0000"/>
                </a:solidFill>
              </a:rPr>
              <a:t>2</a:t>
            </a:r>
            <a:r>
              <a:rPr lang="zh-CN" altLang="en-US" sz="2800" b="1">
                <a:solidFill>
                  <a:srgbClr val="FF0000"/>
                </a:solidFill>
              </a:rPr>
              <a:t>）</a:t>
            </a:r>
          </a:p>
        </p:txBody>
      </p:sp>
      <p:sp>
        <p:nvSpPr>
          <p:cNvPr id="23564" name="文本框 11">
            <a:extLst>
              <a:ext uri="{FF2B5EF4-FFF2-40B4-BE49-F238E27FC236}">
                <a16:creationId xmlns:a16="http://schemas.microsoft.com/office/drawing/2014/main" id="{1C8BD55F-E81C-48B6-86D0-8AF9139868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373063"/>
            <a:ext cx="2349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/>
              <a:t>四、课堂小结</a:t>
            </a:r>
          </a:p>
        </p:txBody>
      </p: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461BFF0F-D229-5F7E-BF6E-355383C711A0}"/>
              </a:ext>
            </a:extLst>
          </p:cNvPr>
          <p:cNvGrpSpPr/>
          <p:nvPr/>
        </p:nvGrpSpPr>
        <p:grpSpPr>
          <a:xfrm>
            <a:off x="536141" y="1809258"/>
            <a:ext cx="7996299" cy="2850724"/>
            <a:chOff x="536141" y="1737790"/>
            <a:chExt cx="7996299" cy="2850724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5FB11C0B-6B84-4962-D7C1-DA6F206AA128}"/>
                </a:ext>
              </a:extLst>
            </p:cNvPr>
            <p:cNvGrpSpPr/>
            <p:nvPr/>
          </p:nvGrpSpPr>
          <p:grpSpPr>
            <a:xfrm>
              <a:off x="536141" y="1737790"/>
              <a:ext cx="2222214" cy="1904560"/>
              <a:chOff x="1619672" y="2688047"/>
              <a:chExt cx="2222214" cy="1904560"/>
            </a:xfrm>
          </p:grpSpPr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787DB224-72A8-DB47-656B-5C32B3C5B2E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27622" y="2692370"/>
                <a:ext cx="1412874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r>
                  <a:rPr lang="en-US" altLang="zh-CN" sz="2800" b="1" dirty="0"/>
                  <a:t>8  +  9 =</a:t>
                </a:r>
                <a:endParaRPr lang="zh-CN" altLang="en-US" sz="2800" b="1" dirty="0"/>
              </a:p>
            </p:txBody>
          </p:sp>
          <p:grpSp>
            <p:nvGrpSpPr>
              <p:cNvPr id="5" name="组合 4">
                <a:extLst>
                  <a:ext uri="{FF2B5EF4-FFF2-40B4-BE49-F238E27FC236}">
                    <a16:creationId xmlns:a16="http://schemas.microsoft.com/office/drawing/2014/main" id="{2843DF3F-DF21-8710-EE94-C9916F278FE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43408" y="3181320"/>
                <a:ext cx="701045" cy="275972"/>
                <a:chOff x="3039008" y="3417888"/>
                <a:chExt cx="455829" cy="275972"/>
              </a:xfrm>
            </p:grpSpPr>
            <p:sp>
              <p:nvSpPr>
                <p:cNvPr id="20" name="Line 9">
                  <a:extLst>
                    <a:ext uri="{FF2B5EF4-FFF2-40B4-BE49-F238E27FC236}">
                      <a16:creationId xmlns:a16="http://schemas.microsoft.com/office/drawing/2014/main" id="{0FCD401B-4616-207E-EBD0-330F8628834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039008" y="3417888"/>
                  <a:ext cx="207583" cy="275972"/>
                </a:xfrm>
                <a:prstGeom prst="line">
                  <a:avLst/>
                </a:prstGeom>
                <a:noFill/>
                <a:ln w="28575">
                  <a:solidFill>
                    <a:srgbClr val="0070C0"/>
                  </a:solidFill>
                  <a:round/>
                </a:ln>
              </p:spPr>
              <p:txBody>
                <a:bodyPr/>
                <a:lstStyle/>
                <a:p>
                  <a:pPr>
                    <a:buFont typeface="Arial" panose="020B0604020202020204" pitchFamily="34" charset="0"/>
                    <a:buNone/>
                    <a:defRPr/>
                  </a:pPr>
                  <a:endParaRPr lang="zh-CN" altLang="en-US" sz="2800" b="1">
                    <a:latin typeface="+mn-lt"/>
                  </a:endParaRPr>
                </a:p>
              </p:txBody>
            </p:sp>
            <p:sp>
              <p:nvSpPr>
                <p:cNvPr id="21" name="Line 10">
                  <a:extLst>
                    <a:ext uri="{FF2B5EF4-FFF2-40B4-BE49-F238E27FC236}">
                      <a16:creationId xmlns:a16="http://schemas.microsoft.com/office/drawing/2014/main" id="{AFC29829-8645-E19F-96AF-8CFB581009A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46593" y="3421063"/>
                  <a:ext cx="248244" cy="267717"/>
                </a:xfrm>
                <a:prstGeom prst="line">
                  <a:avLst/>
                </a:prstGeom>
                <a:noFill/>
                <a:ln w="28575">
                  <a:solidFill>
                    <a:srgbClr val="0070C0"/>
                  </a:solidFill>
                  <a:round/>
                </a:ln>
              </p:spPr>
              <p:txBody>
                <a:bodyPr/>
                <a:lstStyle/>
                <a:p>
                  <a:pPr>
                    <a:buFont typeface="Arial" panose="020B0604020202020204" pitchFamily="34" charset="0"/>
                    <a:buNone/>
                    <a:defRPr/>
                  </a:pPr>
                  <a:endParaRPr lang="zh-CN" altLang="en-US" sz="2800" b="1">
                    <a:latin typeface="+mn-lt"/>
                  </a:endParaRPr>
                </a:p>
              </p:txBody>
            </p:sp>
          </p:grpSp>
          <p:grpSp>
            <p:nvGrpSpPr>
              <p:cNvPr id="6" name="Group 17">
                <a:extLst>
                  <a:ext uri="{FF2B5EF4-FFF2-40B4-BE49-F238E27FC236}">
                    <a16:creationId xmlns:a16="http://schemas.microsoft.com/office/drawing/2014/main" id="{439C5167-F1A9-216B-F63C-C8321BD0114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6535" y="3225770"/>
                <a:ext cx="436562" cy="862012"/>
                <a:chOff x="0" y="0"/>
                <a:chExt cx="681" cy="771"/>
              </a:xfrm>
            </p:grpSpPr>
            <p:grpSp>
              <p:nvGrpSpPr>
                <p:cNvPr id="16" name="Group 18">
                  <a:extLst>
                    <a:ext uri="{FF2B5EF4-FFF2-40B4-BE49-F238E27FC236}">
                      <a16:creationId xmlns:a16="http://schemas.microsoft.com/office/drawing/2014/main" id="{3D05C3AB-EAE7-B22D-C8E0-415EFA4E37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681" cy="771"/>
                  <a:chOff x="0" y="0"/>
                  <a:chExt cx="681" cy="771"/>
                </a:xfrm>
              </p:grpSpPr>
              <p:sp>
                <p:nvSpPr>
                  <p:cNvPr id="18" name="Line 15">
                    <a:extLst>
                      <a:ext uri="{FF2B5EF4-FFF2-40B4-BE49-F238E27FC236}">
                        <a16:creationId xmlns:a16="http://schemas.microsoft.com/office/drawing/2014/main" id="{8469F798-2368-FF50-2EBC-5F3446B1086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0" y="0"/>
                    <a:ext cx="0" cy="771"/>
                  </a:xfrm>
                  <a:prstGeom prst="line">
                    <a:avLst/>
                  </a:prstGeom>
                  <a:noFill/>
                  <a:ln w="28575">
                    <a:solidFill>
                      <a:srgbClr val="0070C0"/>
                    </a:solidFill>
                    <a:round/>
                  </a:ln>
                </p:spPr>
                <p:txBody>
                  <a:bodyPr/>
                  <a:lstStyle/>
                  <a:p>
                    <a:pPr>
                      <a:buFont typeface="Arial" panose="020B0604020202020204" pitchFamily="34" charset="0"/>
                      <a:buNone/>
                      <a:defRPr/>
                    </a:pPr>
                    <a:endParaRPr lang="zh-CN" altLang="en-US" sz="2800" b="1">
                      <a:latin typeface="+mn-lt"/>
                    </a:endParaRPr>
                  </a:p>
                </p:txBody>
              </p:sp>
              <p:sp>
                <p:nvSpPr>
                  <p:cNvPr id="19" name="Line 16">
                    <a:extLst>
                      <a:ext uri="{FF2B5EF4-FFF2-40B4-BE49-F238E27FC236}">
                        <a16:creationId xmlns:a16="http://schemas.microsoft.com/office/drawing/2014/main" id="{8A9DF080-A47F-95D4-27B8-3EFF2BFC2B8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0" y="771"/>
                    <a:ext cx="681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70C0"/>
                    </a:solidFill>
                    <a:round/>
                  </a:ln>
                </p:spPr>
                <p:txBody>
                  <a:bodyPr/>
                  <a:lstStyle/>
                  <a:p>
                    <a:pPr>
                      <a:buFont typeface="Arial" panose="020B0604020202020204" pitchFamily="34" charset="0"/>
                      <a:buNone/>
                      <a:defRPr/>
                    </a:pPr>
                    <a:endParaRPr lang="zh-CN" altLang="en-US" sz="2800" b="1">
                      <a:latin typeface="+mn-lt"/>
                    </a:endParaRPr>
                  </a:p>
                </p:txBody>
              </p:sp>
            </p:grpSp>
            <p:sp>
              <p:nvSpPr>
                <p:cNvPr id="17" name="Line 18">
                  <a:extLst>
                    <a:ext uri="{FF2B5EF4-FFF2-40B4-BE49-F238E27FC236}">
                      <a16:creationId xmlns:a16="http://schemas.microsoft.com/office/drawing/2014/main" id="{E1FD3804-2359-ED71-EF17-A992C7CEDD1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81" y="635"/>
                  <a:ext cx="0" cy="136"/>
                </a:xfrm>
                <a:prstGeom prst="line">
                  <a:avLst/>
                </a:prstGeom>
                <a:noFill/>
                <a:ln w="28575">
                  <a:solidFill>
                    <a:srgbClr val="0070C0"/>
                  </a:solidFill>
                  <a:round/>
                </a:ln>
              </p:spPr>
              <p:txBody>
                <a:bodyPr/>
                <a:lstStyle/>
                <a:p>
                  <a:pPr>
                    <a:buFont typeface="Arial" panose="020B0604020202020204" pitchFamily="34" charset="0"/>
                    <a:buNone/>
                    <a:defRPr/>
                  </a:pPr>
                  <a:endParaRPr lang="zh-CN" altLang="en-US" sz="2800" b="1">
                    <a:latin typeface="+mn-lt"/>
                  </a:endParaRPr>
                </a:p>
              </p:txBody>
            </p:sp>
          </p:grpSp>
          <p:sp>
            <p:nvSpPr>
              <p:cNvPr id="7" name="Text Box 20">
                <a:extLst>
                  <a:ext uri="{FF2B5EF4-FFF2-40B4-BE49-F238E27FC236}">
                    <a16:creationId xmlns:a16="http://schemas.microsoft.com/office/drawing/2014/main" id="{8F372C6D-5D47-0BB5-BEBF-832CE7BA14C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19672" y="4068732"/>
                <a:ext cx="966788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+mn-lt"/>
                    <a:sym typeface="+mn-ea"/>
                  </a:rPr>
                  <a:t>10</a:t>
                </a:r>
              </a:p>
            </p:txBody>
          </p:sp>
          <p:sp>
            <p:nvSpPr>
              <p:cNvPr id="10" name="矩形 3">
                <a:extLst>
                  <a:ext uri="{FF2B5EF4-FFF2-40B4-BE49-F238E27FC236}">
                    <a16:creationId xmlns:a16="http://schemas.microsoft.com/office/drawing/2014/main" id="{5D6E262F-8D30-D4B1-22C8-357BC020B5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4972" y="3460720"/>
                <a:ext cx="484188" cy="484187"/>
              </a:xfrm>
              <a:prstGeom prst="rect">
                <a:avLst/>
              </a:prstGeom>
              <a:noFill/>
              <a:ln w="19050">
                <a:solidFill>
                  <a:srgbClr val="0070C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endParaRPr lang="zh-CN" altLang="en-US" sz="2800"/>
              </a:p>
            </p:txBody>
          </p:sp>
          <p:sp>
            <p:nvSpPr>
              <p:cNvPr id="11" name="矩形 3">
                <a:extLst>
                  <a:ext uri="{FF2B5EF4-FFF2-40B4-BE49-F238E27FC236}">
                    <a16:creationId xmlns:a16="http://schemas.microsoft.com/office/drawing/2014/main" id="{91A87319-7FE9-E972-B9B4-7DB67A2642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9660" y="3460720"/>
                <a:ext cx="484187" cy="484187"/>
              </a:xfrm>
              <a:prstGeom prst="rect">
                <a:avLst/>
              </a:prstGeom>
              <a:noFill/>
              <a:ln w="19050">
                <a:solidFill>
                  <a:srgbClr val="0070C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endParaRPr lang="zh-CN" altLang="en-US" sz="2800"/>
              </a:p>
            </p:txBody>
          </p:sp>
          <p:sp>
            <p:nvSpPr>
              <p:cNvPr id="12" name="矩形 3">
                <a:extLst>
                  <a:ext uri="{FF2B5EF4-FFF2-40B4-BE49-F238E27FC236}">
                    <a16:creationId xmlns:a16="http://schemas.microsoft.com/office/drawing/2014/main" id="{7A979A5F-6394-7CC0-24F1-96FCD654C3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0505" y="2713446"/>
                <a:ext cx="484187" cy="485775"/>
              </a:xfrm>
              <a:prstGeom prst="rect">
                <a:avLst/>
              </a:prstGeom>
              <a:noFill/>
              <a:ln w="19050">
                <a:solidFill>
                  <a:srgbClr val="0070C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endParaRPr lang="zh-CN" altLang="en-US" sz="2800"/>
              </a:p>
            </p:txBody>
          </p:sp>
          <p:sp>
            <p:nvSpPr>
              <p:cNvPr id="13" name="Text Box 20">
                <a:extLst>
                  <a:ext uri="{FF2B5EF4-FFF2-40B4-BE49-F238E27FC236}">
                    <a16:creationId xmlns:a16="http://schemas.microsoft.com/office/drawing/2014/main" id="{00036A23-3A49-1286-713D-76CE05C01DB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61395" y="2688047"/>
                <a:ext cx="780491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+mn-lt"/>
                    <a:sym typeface="+mn-ea"/>
                  </a:rPr>
                  <a:t>17</a:t>
                </a:r>
              </a:p>
            </p:txBody>
          </p:sp>
          <p:sp>
            <p:nvSpPr>
              <p:cNvPr id="14" name="Text Box 20">
                <a:extLst>
                  <a:ext uri="{FF2B5EF4-FFF2-40B4-BE49-F238E27FC236}">
                    <a16:creationId xmlns:a16="http://schemas.microsoft.com/office/drawing/2014/main" id="{E460FBFD-56DC-3AB5-136F-FD122FFBFDF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79592" y="3438169"/>
                <a:ext cx="374958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+mn-lt"/>
                    <a:sym typeface="+mn-ea"/>
                  </a:rPr>
                  <a:t>2</a:t>
                </a:r>
              </a:p>
            </p:txBody>
          </p:sp>
          <p:sp>
            <p:nvSpPr>
              <p:cNvPr id="15" name="Text Box 20">
                <a:extLst>
                  <a:ext uri="{FF2B5EF4-FFF2-40B4-BE49-F238E27FC236}">
                    <a16:creationId xmlns:a16="http://schemas.microsoft.com/office/drawing/2014/main" id="{C0E0F64A-1ED3-5254-EA0B-074C122B142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6155" y="3448158"/>
                <a:ext cx="466723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+mn-lt"/>
                    <a:sym typeface="+mn-ea"/>
                  </a:rPr>
                  <a:t>7</a:t>
                </a:r>
              </a:p>
            </p:txBody>
          </p:sp>
        </p:grp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3C027339-2CED-13F0-FC08-F4C8C76DE50A}"/>
                </a:ext>
              </a:extLst>
            </p:cNvPr>
            <p:cNvGrpSpPr/>
            <p:nvPr/>
          </p:nvGrpSpPr>
          <p:grpSpPr>
            <a:xfrm>
              <a:off x="3397975" y="1743035"/>
              <a:ext cx="2568192" cy="1967612"/>
              <a:chOff x="4812120" y="2692370"/>
              <a:chExt cx="2568192" cy="1967612"/>
            </a:xfrm>
          </p:grpSpPr>
          <p:grpSp>
            <p:nvGrpSpPr>
              <p:cNvPr id="23" name="组合 22">
                <a:extLst>
                  <a:ext uri="{FF2B5EF4-FFF2-40B4-BE49-F238E27FC236}">
                    <a16:creationId xmlns:a16="http://schemas.microsoft.com/office/drawing/2014/main" id="{1D87D63F-338E-0F74-3590-96FB22AA18E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124157" y="3165445"/>
                <a:ext cx="673100" cy="314325"/>
                <a:chOff x="5378451" y="3417888"/>
                <a:chExt cx="481012" cy="314325"/>
              </a:xfrm>
            </p:grpSpPr>
            <p:sp>
              <p:nvSpPr>
                <p:cNvPr id="37" name="Line 9">
                  <a:extLst>
                    <a:ext uri="{FF2B5EF4-FFF2-40B4-BE49-F238E27FC236}">
                      <a16:creationId xmlns:a16="http://schemas.microsoft.com/office/drawing/2014/main" id="{B4CDA84F-80DA-4200-2A4B-70AF0277B11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378451" y="3417888"/>
                  <a:ext cx="223489" cy="311150"/>
                </a:xfrm>
                <a:prstGeom prst="line">
                  <a:avLst/>
                </a:prstGeom>
                <a:noFill/>
                <a:ln w="28575">
                  <a:solidFill>
                    <a:srgbClr val="0070C0"/>
                  </a:solidFill>
                  <a:round/>
                </a:ln>
              </p:spPr>
              <p:txBody>
                <a:bodyPr/>
                <a:lstStyle/>
                <a:p>
                  <a:pPr>
                    <a:buFont typeface="Arial" panose="020B0604020202020204" pitchFamily="34" charset="0"/>
                    <a:buNone/>
                    <a:defRPr/>
                  </a:pPr>
                  <a:endParaRPr lang="zh-CN" altLang="en-US" sz="2800" b="1">
                    <a:latin typeface="+mn-lt"/>
                  </a:endParaRPr>
                </a:p>
              </p:txBody>
            </p:sp>
            <p:sp>
              <p:nvSpPr>
                <p:cNvPr id="38" name="Line 10">
                  <a:extLst>
                    <a:ext uri="{FF2B5EF4-FFF2-40B4-BE49-F238E27FC236}">
                      <a16:creationId xmlns:a16="http://schemas.microsoft.com/office/drawing/2014/main" id="{E4A8D13A-2A39-BC39-7E2E-46D4D1BFB28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601940" y="3421063"/>
                  <a:ext cx="257523" cy="311150"/>
                </a:xfrm>
                <a:prstGeom prst="line">
                  <a:avLst/>
                </a:prstGeom>
                <a:noFill/>
                <a:ln w="28575">
                  <a:solidFill>
                    <a:srgbClr val="0070C0"/>
                  </a:solidFill>
                  <a:round/>
                </a:ln>
              </p:spPr>
              <p:txBody>
                <a:bodyPr/>
                <a:lstStyle/>
                <a:p>
                  <a:pPr>
                    <a:buFont typeface="Arial" panose="020B0604020202020204" pitchFamily="34" charset="0"/>
                    <a:buNone/>
                    <a:defRPr/>
                  </a:pPr>
                  <a:endParaRPr lang="zh-CN" altLang="en-US" sz="2800" b="1">
                    <a:latin typeface="+mn-lt"/>
                  </a:endParaRPr>
                </a:p>
              </p:txBody>
            </p:sp>
          </p:grpSp>
          <p:grpSp>
            <p:nvGrpSpPr>
              <p:cNvPr id="24" name="Group 17">
                <a:extLst>
                  <a:ext uri="{FF2B5EF4-FFF2-40B4-BE49-F238E27FC236}">
                    <a16:creationId xmlns:a16="http://schemas.microsoft.com/office/drawing/2014/main" id="{8984F878-9400-0576-E264-D244391AF64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H="1">
                <a:off x="5775491" y="3217174"/>
                <a:ext cx="436691" cy="912812"/>
                <a:chOff x="38" y="0"/>
                <a:chExt cx="655" cy="771"/>
              </a:xfrm>
            </p:grpSpPr>
            <p:grpSp>
              <p:nvGrpSpPr>
                <p:cNvPr id="33" name="Group 18">
                  <a:extLst>
                    <a:ext uri="{FF2B5EF4-FFF2-40B4-BE49-F238E27FC236}">
                      <a16:creationId xmlns:a16="http://schemas.microsoft.com/office/drawing/2014/main" id="{E21A5791-7C95-DC61-557D-5CA48DB7C01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8" y="0"/>
                  <a:ext cx="655" cy="771"/>
                  <a:chOff x="38" y="0"/>
                  <a:chExt cx="655" cy="771"/>
                </a:xfrm>
              </p:grpSpPr>
              <p:sp>
                <p:nvSpPr>
                  <p:cNvPr id="35" name="Line 15">
                    <a:extLst>
                      <a:ext uri="{FF2B5EF4-FFF2-40B4-BE49-F238E27FC236}">
                        <a16:creationId xmlns:a16="http://schemas.microsoft.com/office/drawing/2014/main" id="{469C665A-BD07-623A-8876-FF8D617D644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4" y="0"/>
                    <a:ext cx="0" cy="771"/>
                  </a:xfrm>
                  <a:prstGeom prst="line">
                    <a:avLst/>
                  </a:prstGeom>
                  <a:noFill/>
                  <a:ln w="28575">
                    <a:solidFill>
                      <a:srgbClr val="0070C0"/>
                    </a:solidFill>
                    <a:round/>
                  </a:ln>
                </p:spPr>
                <p:txBody>
                  <a:bodyPr/>
                  <a:lstStyle/>
                  <a:p>
                    <a:pPr>
                      <a:buFont typeface="Arial" panose="020B0604020202020204" pitchFamily="34" charset="0"/>
                      <a:buNone/>
                      <a:defRPr/>
                    </a:pPr>
                    <a:endParaRPr lang="zh-CN" altLang="en-US" sz="2800" b="1" dirty="0">
                      <a:latin typeface="+mn-lt"/>
                    </a:endParaRPr>
                  </a:p>
                </p:txBody>
              </p:sp>
              <p:sp>
                <p:nvSpPr>
                  <p:cNvPr id="36" name="Line 16">
                    <a:extLst>
                      <a:ext uri="{FF2B5EF4-FFF2-40B4-BE49-F238E27FC236}">
                        <a16:creationId xmlns:a16="http://schemas.microsoft.com/office/drawing/2014/main" id="{A3892462-36D5-934F-DA9C-F4F229AE5AF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8" y="771"/>
                    <a:ext cx="655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70C0"/>
                    </a:solidFill>
                    <a:round/>
                  </a:ln>
                </p:spPr>
                <p:txBody>
                  <a:bodyPr/>
                  <a:lstStyle/>
                  <a:p>
                    <a:pPr>
                      <a:buFont typeface="Arial" panose="020B0604020202020204" pitchFamily="34" charset="0"/>
                      <a:buNone/>
                      <a:defRPr/>
                    </a:pPr>
                    <a:endParaRPr lang="zh-CN" altLang="en-US" sz="2800" b="1">
                      <a:latin typeface="+mn-lt"/>
                    </a:endParaRPr>
                  </a:p>
                </p:txBody>
              </p:sp>
            </p:grpSp>
            <p:sp>
              <p:nvSpPr>
                <p:cNvPr id="34" name="Line 18">
                  <a:extLst>
                    <a:ext uri="{FF2B5EF4-FFF2-40B4-BE49-F238E27FC236}">
                      <a16:creationId xmlns:a16="http://schemas.microsoft.com/office/drawing/2014/main" id="{F145B792-8A36-45DE-D306-8484EF5ECD8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81" y="636"/>
                  <a:ext cx="0" cy="135"/>
                </a:xfrm>
                <a:prstGeom prst="line">
                  <a:avLst/>
                </a:prstGeom>
                <a:noFill/>
                <a:ln w="28575">
                  <a:solidFill>
                    <a:srgbClr val="0070C0"/>
                  </a:solidFill>
                  <a:round/>
                </a:ln>
              </p:spPr>
              <p:txBody>
                <a:bodyPr/>
                <a:lstStyle/>
                <a:p>
                  <a:pPr>
                    <a:buFont typeface="Arial" panose="020B0604020202020204" pitchFamily="34" charset="0"/>
                    <a:buNone/>
                    <a:defRPr/>
                  </a:pPr>
                  <a:endParaRPr lang="zh-CN" altLang="en-US" sz="2800" b="1">
                    <a:latin typeface="+mn-lt"/>
                  </a:endParaRPr>
                </a:p>
              </p:txBody>
            </p:sp>
          </p:grpSp>
          <p:sp>
            <p:nvSpPr>
              <p:cNvPr id="25" name="Text Box 20">
                <a:extLst>
                  <a:ext uri="{FF2B5EF4-FFF2-40B4-BE49-F238E27FC236}">
                    <a16:creationId xmlns:a16="http://schemas.microsoft.com/office/drawing/2014/main" id="{08AC6140-CF55-2258-E453-57878A91B51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59681" y="4136107"/>
                <a:ext cx="966787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+mn-lt"/>
                    <a:sym typeface="+mn-ea"/>
                  </a:rPr>
                  <a:t>10</a:t>
                </a:r>
              </a:p>
            </p:txBody>
          </p:sp>
          <p:sp>
            <p:nvSpPr>
              <p:cNvPr id="26" name="矩形 3">
                <a:extLst>
                  <a:ext uri="{FF2B5EF4-FFF2-40B4-BE49-F238E27FC236}">
                    <a16:creationId xmlns:a16="http://schemas.microsoft.com/office/drawing/2014/main" id="{6F5A6873-8E93-4F8D-3E92-783A3DB0A1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0157" y="3476595"/>
                <a:ext cx="484188" cy="485775"/>
              </a:xfrm>
              <a:prstGeom prst="rect">
                <a:avLst/>
              </a:prstGeom>
              <a:noFill/>
              <a:ln w="19050">
                <a:solidFill>
                  <a:srgbClr val="0070C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endParaRPr lang="zh-CN" altLang="en-US" sz="2800"/>
              </a:p>
            </p:txBody>
          </p:sp>
          <p:sp>
            <p:nvSpPr>
              <p:cNvPr id="27" name="矩形 3">
                <a:extLst>
                  <a:ext uri="{FF2B5EF4-FFF2-40B4-BE49-F238E27FC236}">
                    <a16:creationId xmlns:a16="http://schemas.microsoft.com/office/drawing/2014/main" id="{1BCCFBCC-DBA5-C957-4CF7-10C6383AF3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40082" y="3484532"/>
                <a:ext cx="484188" cy="484188"/>
              </a:xfrm>
              <a:prstGeom prst="rect">
                <a:avLst/>
              </a:prstGeom>
              <a:noFill/>
              <a:ln w="19050">
                <a:solidFill>
                  <a:srgbClr val="0070C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endParaRPr lang="zh-CN" altLang="en-US" sz="2800"/>
              </a:p>
            </p:txBody>
          </p:sp>
          <p:sp>
            <p:nvSpPr>
              <p:cNvPr id="28" name="Text Box 20">
                <a:extLst>
                  <a:ext uri="{FF2B5EF4-FFF2-40B4-BE49-F238E27FC236}">
                    <a16:creationId xmlns:a16="http://schemas.microsoft.com/office/drawing/2014/main" id="{1398AB61-CCD0-12B9-CCE8-2253D9EF4B8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614294" y="2701472"/>
                <a:ext cx="766018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+mn-lt"/>
                    <a:sym typeface="+mn-ea"/>
                  </a:rPr>
                  <a:t>17</a:t>
                </a:r>
              </a:p>
            </p:txBody>
          </p:sp>
          <p:sp>
            <p:nvSpPr>
              <p:cNvPr id="29" name="Text Box 20">
                <a:extLst>
                  <a:ext uri="{FF2B5EF4-FFF2-40B4-BE49-F238E27FC236}">
                    <a16:creationId xmlns:a16="http://schemas.microsoft.com/office/drawing/2014/main" id="{B8EF7087-E0B3-2BDB-64E9-E0E4C30D086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12120" y="3462318"/>
                <a:ext cx="612999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+mn-lt"/>
                    <a:sym typeface="+mn-ea"/>
                  </a:rPr>
                  <a:t>7</a:t>
                </a:r>
              </a:p>
            </p:txBody>
          </p:sp>
          <p:sp>
            <p:nvSpPr>
              <p:cNvPr id="30" name="Text Box 20">
                <a:extLst>
                  <a:ext uri="{FF2B5EF4-FFF2-40B4-BE49-F238E27FC236}">
                    <a16:creationId xmlns:a16="http://schemas.microsoft.com/office/drawing/2014/main" id="{CCBA1DF3-99D2-8BB3-1107-5B2ABCB1B80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00245" y="3441554"/>
                <a:ext cx="579980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+mn-lt"/>
                    <a:sym typeface="+mn-ea"/>
                  </a:rPr>
                  <a:t>1</a:t>
                </a:r>
              </a:p>
            </p:txBody>
          </p:sp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0604E9F8-A5B1-0B15-2981-C5E4857BD69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71561" y="2692370"/>
                <a:ext cx="1412874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r>
                  <a:rPr lang="en-US" altLang="zh-CN" sz="2800" b="1" dirty="0"/>
                  <a:t>8  +  9 =</a:t>
                </a:r>
                <a:endParaRPr lang="zh-CN" altLang="en-US" sz="2800" b="1" dirty="0"/>
              </a:p>
            </p:txBody>
          </p:sp>
          <p:sp>
            <p:nvSpPr>
              <p:cNvPr id="32" name="矩形 3">
                <a:extLst>
                  <a:ext uri="{FF2B5EF4-FFF2-40B4-BE49-F238E27FC236}">
                    <a16:creationId xmlns:a16="http://schemas.microsoft.com/office/drawing/2014/main" id="{B25F4F2B-330B-6A40-15E6-3E1BC4E226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44444" y="2713446"/>
                <a:ext cx="484187" cy="485775"/>
              </a:xfrm>
              <a:prstGeom prst="rect">
                <a:avLst/>
              </a:prstGeom>
              <a:noFill/>
              <a:ln w="19050">
                <a:solidFill>
                  <a:srgbClr val="0070C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endParaRPr lang="zh-CN" altLang="en-US" sz="2800"/>
              </a:p>
            </p:txBody>
          </p: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0195AC7C-5D48-BB19-AE74-CFC2283150B6}"/>
                </a:ext>
              </a:extLst>
            </p:cNvPr>
            <p:cNvGrpSpPr/>
            <p:nvPr/>
          </p:nvGrpSpPr>
          <p:grpSpPr>
            <a:xfrm>
              <a:off x="6605786" y="1776414"/>
              <a:ext cx="1926654" cy="1260444"/>
              <a:chOff x="6474631" y="1942720"/>
              <a:chExt cx="1926654" cy="1260444"/>
            </a:xfrm>
          </p:grpSpPr>
          <p:sp>
            <p:nvSpPr>
              <p:cNvPr id="40" name="标题 1">
                <a:extLst>
                  <a:ext uri="{FF2B5EF4-FFF2-40B4-BE49-F238E27FC236}">
                    <a16:creationId xmlns:a16="http://schemas.microsoft.com/office/drawing/2014/main" id="{0D43849F-C53A-F56D-CB71-6579F6655B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74631" y="1943275"/>
                <a:ext cx="1638622" cy="612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ctr"/>
              <a:lstStyle/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2800" b="1" dirty="0">
                    <a:latin typeface="+mn-lt"/>
                    <a:sym typeface="+mn-ea"/>
                  </a:rPr>
                  <a:t>9 </a:t>
                </a:r>
                <a:r>
                  <a:rPr lang="en-US" sz="2800" b="1" dirty="0">
                    <a:latin typeface="+mn-lt"/>
                    <a:sym typeface="+mn-ea"/>
                  </a:rPr>
                  <a:t>+ </a:t>
                </a:r>
                <a:r>
                  <a:rPr lang="en-US" altLang="zh-CN" sz="2800" b="1" dirty="0">
                    <a:latin typeface="+mn-lt"/>
                    <a:sym typeface="+mn-ea"/>
                  </a:rPr>
                  <a:t>8 </a:t>
                </a:r>
                <a:r>
                  <a:rPr lang="en-US" sz="2800" b="1" dirty="0">
                    <a:latin typeface="+mn-lt"/>
                    <a:sym typeface="+mn-ea"/>
                  </a:rPr>
                  <a:t>＝</a:t>
                </a:r>
              </a:p>
            </p:txBody>
          </p:sp>
          <p:sp>
            <p:nvSpPr>
              <p:cNvPr id="41" name="Text Box 20">
                <a:extLst>
                  <a:ext uri="{FF2B5EF4-FFF2-40B4-BE49-F238E27FC236}">
                    <a16:creationId xmlns:a16="http://schemas.microsoft.com/office/drawing/2014/main" id="{D1777869-3B74-0D97-AC88-1FAEFEF9187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48171" y="1987498"/>
                <a:ext cx="753114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+mn-lt"/>
                    <a:sym typeface="+mn-ea"/>
                  </a:rPr>
                  <a:t>17</a:t>
                </a:r>
              </a:p>
            </p:txBody>
          </p:sp>
          <p:sp>
            <p:nvSpPr>
              <p:cNvPr id="42" name="标题 1">
                <a:extLst>
                  <a:ext uri="{FF2B5EF4-FFF2-40B4-BE49-F238E27FC236}">
                    <a16:creationId xmlns:a16="http://schemas.microsoft.com/office/drawing/2014/main" id="{B33A62B8-EA0C-702E-D55F-B738C498DE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74631" y="2590389"/>
                <a:ext cx="1638622" cy="612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ctr"/>
              <a:lstStyle/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2800" b="1" dirty="0">
                    <a:latin typeface="+mn-lt"/>
                    <a:sym typeface="+mn-ea"/>
                  </a:rPr>
                  <a:t>8 </a:t>
                </a:r>
                <a:r>
                  <a:rPr lang="en-US" sz="2800" b="1" dirty="0">
                    <a:latin typeface="+mn-lt"/>
                    <a:sym typeface="+mn-ea"/>
                  </a:rPr>
                  <a:t>+ </a:t>
                </a:r>
                <a:r>
                  <a:rPr lang="en-US" altLang="zh-CN" sz="2800" b="1" dirty="0">
                    <a:latin typeface="+mn-lt"/>
                    <a:sym typeface="+mn-ea"/>
                  </a:rPr>
                  <a:t>9 </a:t>
                </a:r>
                <a:r>
                  <a:rPr lang="en-US" sz="2800" b="1" dirty="0">
                    <a:latin typeface="+mn-lt"/>
                    <a:sym typeface="+mn-ea"/>
                  </a:rPr>
                  <a:t>＝</a:t>
                </a:r>
              </a:p>
            </p:txBody>
          </p:sp>
          <p:sp>
            <p:nvSpPr>
              <p:cNvPr id="43" name="Text Box 20">
                <a:extLst>
                  <a:ext uri="{FF2B5EF4-FFF2-40B4-BE49-F238E27FC236}">
                    <a16:creationId xmlns:a16="http://schemas.microsoft.com/office/drawing/2014/main" id="{E3922168-8EC5-504E-1315-FE4F88FF957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48171" y="2634612"/>
                <a:ext cx="753114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+mn-lt"/>
                    <a:sym typeface="+mn-ea"/>
                  </a:rPr>
                  <a:t>17</a:t>
                </a:r>
              </a:p>
            </p:txBody>
          </p:sp>
          <p:sp>
            <p:nvSpPr>
              <p:cNvPr id="44" name="标题 1">
                <a:extLst>
                  <a:ext uri="{FF2B5EF4-FFF2-40B4-BE49-F238E27FC236}">
                    <a16:creationId xmlns:a16="http://schemas.microsoft.com/office/drawing/2014/main" id="{5D2CDB5D-0F5C-67E2-FD5E-E002B60BA0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75613" y="1942720"/>
                <a:ext cx="585788" cy="612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ctr"/>
              <a:lstStyle/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2800" b="1" dirty="0">
                    <a:latin typeface="+mn-lt"/>
                    <a:sym typeface="+mn-ea"/>
                  </a:rPr>
                  <a:t>9</a:t>
                </a:r>
                <a:endParaRPr lang="en-US" sz="2800" b="1" dirty="0">
                  <a:latin typeface="+mn-lt"/>
                  <a:sym typeface="+mn-ea"/>
                </a:endParaRPr>
              </a:p>
            </p:txBody>
          </p:sp>
          <p:sp>
            <p:nvSpPr>
              <p:cNvPr id="45" name="标题 1">
                <a:extLst>
                  <a:ext uri="{FF2B5EF4-FFF2-40B4-BE49-F238E27FC236}">
                    <a16:creationId xmlns:a16="http://schemas.microsoft.com/office/drawing/2014/main" id="{9A8F652B-9591-7A4E-98A9-8439DB9045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35683" y="1946530"/>
                <a:ext cx="585788" cy="612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ctr"/>
              <a:lstStyle/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2800" b="1" dirty="0">
                    <a:latin typeface="+mn-lt"/>
                    <a:sym typeface="+mn-ea"/>
                  </a:rPr>
                  <a:t>8</a:t>
                </a:r>
                <a:endParaRPr lang="en-US" sz="2800" b="1" dirty="0">
                  <a:latin typeface="+mn-lt"/>
                  <a:sym typeface="+mn-ea"/>
                </a:endParaRPr>
              </a:p>
            </p:txBody>
          </p:sp>
        </p:grpSp>
        <p:sp>
          <p:nvSpPr>
            <p:cNvPr id="46" name="左大括号 45">
              <a:extLst>
                <a:ext uri="{FF2B5EF4-FFF2-40B4-BE49-F238E27FC236}">
                  <a16:creationId xmlns:a16="http://schemas.microsoft.com/office/drawing/2014/main" id="{C1E6CC9F-A98C-8D08-8421-4A98A3AB6915}"/>
                </a:ext>
              </a:extLst>
            </p:cNvPr>
            <p:cNvSpPr/>
            <p:nvPr/>
          </p:nvSpPr>
          <p:spPr>
            <a:xfrm rot="16200000">
              <a:off x="3194426" y="1315446"/>
              <a:ext cx="245108" cy="5003804"/>
            </a:xfrm>
            <a:prstGeom prst="leftBrace">
              <a:avLst>
                <a:gd name="adj1" fmla="val 32663"/>
                <a:gd name="adj2" fmla="val 50000"/>
              </a:avLst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TextBox 10">
              <a:extLst>
                <a:ext uri="{FF2B5EF4-FFF2-40B4-BE49-F238E27FC236}">
                  <a16:creationId xmlns:a16="http://schemas.microsoft.com/office/drawing/2014/main" id="{C9A534BB-D017-9E14-A66C-3065648007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4626" y="4066226"/>
              <a:ext cx="1433809" cy="522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zh-CN" altLang="en-US" sz="2800" b="1" dirty="0">
                  <a:solidFill>
                    <a:srgbClr val="0070C0"/>
                  </a:solidFill>
                </a:rPr>
                <a:t>凑十法</a:t>
              </a:r>
            </a:p>
          </p:txBody>
        </p:sp>
        <p:sp>
          <p:nvSpPr>
            <p:cNvPr id="48" name="TextBox 10">
              <a:extLst>
                <a:ext uri="{FF2B5EF4-FFF2-40B4-BE49-F238E27FC236}">
                  <a16:creationId xmlns:a16="http://schemas.microsoft.com/office/drawing/2014/main" id="{7DA6C4B0-C461-8C60-7084-FDEAFDB554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8224" y="3291830"/>
              <a:ext cx="1793849" cy="1076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800" b="1" dirty="0">
                  <a:solidFill>
                    <a:srgbClr val="0070C0"/>
                  </a:solidFill>
                </a:rPr>
                <a:t>交换加数的位置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92AA742-9A28-3373-3DCC-5F195EFDA5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1619623" y="483518"/>
            <a:ext cx="5143500" cy="388843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BB714B6-C120-CAF9-2C4C-05F0798EEBA7}"/>
              </a:ext>
            </a:extLst>
          </p:cNvPr>
          <p:cNvSpPr txBox="1"/>
          <p:nvPr/>
        </p:nvSpPr>
        <p:spPr>
          <a:xfrm>
            <a:off x="3059832" y="1844628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68513A4-1705-E02F-2B7E-EEAB13571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235" y="1342710"/>
            <a:ext cx="1515919" cy="2769163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04D1C51F-0333-AAD5-1E79-C138D821410C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9601F55E-516E-FD4A-124E-1BE3555D9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56F6CB3-8151-0803-2FB5-3009FBE7CDFC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布置作业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8156525"/>
      </p:ext>
    </p:extLst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2373</TotalTime>
  <Words>466</Words>
  <Application>Microsoft Office PowerPoint</Application>
  <PresentationFormat>全屏显示(16:9)</PresentationFormat>
  <Paragraphs>184</Paragraphs>
  <Slides>15</Slides>
  <Notes>4</Notes>
  <HiddenSlides>0</HiddenSlides>
  <MMClips>1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1" baseType="lpstr">
      <vt:lpstr>等线</vt:lpstr>
      <vt:lpstr>黑体</vt:lpstr>
      <vt:lpstr>楷体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nk</cp:lastModifiedBy>
  <cp:revision>309</cp:revision>
  <dcterms:created xsi:type="dcterms:W3CDTF">2015-08-27T07:30:00Z</dcterms:created>
  <dcterms:modified xsi:type="dcterms:W3CDTF">2024-08-26T07:55:55Z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2052-11.1.0.8696</vt:lpwstr>
  </property>
</Properties>
</file>