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handoutMasterIdLst>
    <p:handoutMasterId r:id="rId18"/>
  </p:handoutMasterIdLst>
  <p:sldIdLst>
    <p:sldId id="256" r:id="rId2"/>
    <p:sldId id="503" r:id="rId3"/>
    <p:sldId id="257" r:id="rId4"/>
    <p:sldId id="504" r:id="rId5"/>
    <p:sldId id="505" r:id="rId6"/>
    <p:sldId id="506" r:id="rId7"/>
    <p:sldId id="371" r:id="rId8"/>
    <p:sldId id="507" r:id="rId9"/>
    <p:sldId id="375" r:id="rId10"/>
    <p:sldId id="377" r:id="rId11"/>
    <p:sldId id="376" r:id="rId12"/>
    <p:sldId id="378" r:id="rId13"/>
    <p:sldId id="523" r:id="rId1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9E5E1"/>
    <a:srgbClr val="FFFCD6"/>
    <a:srgbClr val="FDD955"/>
    <a:srgbClr val="C09700"/>
    <a:srgbClr val="FBBE11"/>
    <a:srgbClr val="DAAB00"/>
    <a:srgbClr val="FEEBA4"/>
    <a:srgbClr val="CBBCB1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9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562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85D65DB-3580-4D29-8964-C13AD67D145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B97F42B-C78A-48C1-9FF8-4F64D64893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B351018-D7EF-431D-BA47-5B22CD349BC0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4BF471A-F831-44B1-868A-5546CBEB16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9AAAFD5-F6F1-4695-83AF-CE7B7BBE12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647178B-31A7-49E3-8DCF-0FB519F166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27ECC7C9-C5E1-4D01-95F1-46217CAFFB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C8A2ED3-531A-4C0C-A9D0-B217ABDD3A9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B6D6BAF-2C65-4CBB-8499-83720941DC13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9954AF36-A3C5-40F9-A5B0-EDA46B9F87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F493200-D368-488D-8058-5B5A9A183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B173CA-F8B3-4107-8F13-00B7E812A8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4CEC1C-2B19-4330-942C-3BAD618BD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990E38A2-AE97-4B6C-A69E-8A47C1F681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9EFABAC6-F76C-4A3B-BF04-B357B1A46FF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文本占位符 2">
            <a:extLst>
              <a:ext uri="{FF2B5EF4-FFF2-40B4-BE49-F238E27FC236}">
                <a16:creationId xmlns:a16="http://schemas.microsoft.com/office/drawing/2014/main" id="{E829431F-55DE-4B0F-8B5A-7A49E8E43C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AFB0DBD7-3E60-4438-89FC-6E98B0E87EB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>
            <a:extLst>
              <a:ext uri="{FF2B5EF4-FFF2-40B4-BE49-F238E27FC236}">
                <a16:creationId xmlns:a16="http://schemas.microsoft.com/office/drawing/2014/main" id="{389A126B-4E4B-47A6-990F-7FAC8A1F98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56" name="灯片编号占位符 3">
            <a:extLst>
              <a:ext uri="{FF2B5EF4-FFF2-40B4-BE49-F238E27FC236}">
                <a16:creationId xmlns:a16="http://schemas.microsoft.com/office/drawing/2014/main" id="{86691F34-6DAA-45FB-9CCE-D31BBD7A6C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CF75A58C-006B-46D0-AE6B-C18375C53CA6}" type="slidenum"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10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>
            <a:extLst>
              <a:ext uri="{FF2B5EF4-FFF2-40B4-BE49-F238E27FC236}">
                <a16:creationId xmlns:a16="http://schemas.microsoft.com/office/drawing/2014/main" id="{10BCCC33-D70A-48F2-90EC-752B41DCF78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文本占位符 2">
            <a:extLst>
              <a:ext uri="{FF2B5EF4-FFF2-40B4-BE49-F238E27FC236}">
                <a16:creationId xmlns:a16="http://schemas.microsoft.com/office/drawing/2014/main" id="{47896930-D36B-42AB-92B2-A3088C3F064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38CFA32-7B18-4926-BA63-EFCAF59C513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32174EE5-BB2B-43E4-9AB7-8B44D2E8E364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3E3F312F-FCA6-4369-B3A8-C331759763F4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5FE6D149-EFD1-49E1-AAEE-113B708FA3C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27154231-463F-4E19-B29E-5F2130BCDDEC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E76210EC-CCB2-46BF-B363-8065D55AA669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F1E922ED-0C9F-49B8-8D4D-D226B951F5CD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D4398527-5332-489B-994D-24FEFC2B07B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1D1C5930-DAE5-4D3D-A9BD-B359F7C51E26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264D376-E5A8-4927-B04D-6D189097B74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4F8E068-D784-4D46-81BF-05135C65FC75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6C9869D8-85AA-45F1-862F-780BF3918647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5C25CAC-17E8-48E9-B83D-B4C45CEF1F05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D73B097-A3BF-49F0-AE94-4962EA0C71A5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6D4D6FE3-CD75-4CDD-BF01-7F55A433FB7A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F764EA27-74F6-4406-933E-9F1D2F9859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4FCD4E45-FB41-4374-BEC7-E7D17490B4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843EF4C-408D-4525-A7F2-0F44CD63C0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82F3F64A-3D4B-4CB2-A56A-83DB7B89E6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95E34CE-50FB-4A0F-8944-33BF1FF6D3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935E2DEF-2884-4D1C-9747-3BD3ECB7D9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BDEFEC04-C70F-4B2D-80D4-BAAD473E274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933FC460-DF5E-4C75-94D1-F5C8D19ADB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3669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FD276272-0DC0-4A08-9782-4F56F517B6D2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052CEE9-D3A3-4E5F-A2D1-5DAF372E5BB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3A0D341B-9F4C-4D03-B3D5-08684912DD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3196" y="268288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42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6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77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27051D07-9963-4F4B-B559-12EFFCEDC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468" y="3003798"/>
            <a:ext cx="44640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4000" b="1" dirty="0">
                <a:ea typeface="楷体" panose="02010609060101010101" pitchFamily="49" charset="-122"/>
              </a:rPr>
              <a:t>5</a:t>
            </a:r>
            <a:r>
              <a:rPr lang="zh-CN" altLang="en-US" sz="4000" b="1" dirty="0">
                <a:ea typeface="楷体" panose="02010609060101010101" pitchFamily="49" charset="-122"/>
              </a:rPr>
              <a:t>、</a:t>
            </a:r>
            <a:r>
              <a:rPr lang="en-US" altLang="zh-CN" sz="4000" b="1" dirty="0">
                <a:ea typeface="楷体" panose="02010609060101010101" pitchFamily="49" charset="-122"/>
              </a:rPr>
              <a:t>4</a:t>
            </a:r>
            <a:r>
              <a:rPr lang="zh-CN" altLang="en-US" sz="4000" b="1" dirty="0">
                <a:ea typeface="楷体" panose="02010609060101010101" pitchFamily="49" charset="-122"/>
              </a:rPr>
              <a:t>、</a:t>
            </a:r>
            <a:r>
              <a:rPr lang="en-US" altLang="zh-CN" sz="4000" b="1" dirty="0">
                <a:ea typeface="楷体" panose="02010609060101010101" pitchFamily="49" charset="-122"/>
              </a:rPr>
              <a:t>3</a:t>
            </a:r>
            <a:r>
              <a:rPr lang="zh-CN" altLang="en-US" sz="4000" b="1" dirty="0">
                <a:ea typeface="楷体" panose="02010609060101010101" pitchFamily="49" charset="-122"/>
              </a:rPr>
              <a:t>、</a:t>
            </a:r>
            <a:r>
              <a:rPr lang="en-US" altLang="zh-CN" sz="4000" b="1" dirty="0">
                <a:ea typeface="楷体" panose="02010609060101010101" pitchFamily="49" charset="-122"/>
              </a:rPr>
              <a:t>2</a:t>
            </a:r>
            <a:r>
              <a:rPr lang="zh-CN" altLang="en-US" sz="4000" b="1" dirty="0">
                <a:ea typeface="楷体" panose="02010609060101010101" pitchFamily="49" charset="-122"/>
              </a:rPr>
              <a:t>加几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74876378-D907-414B-8F79-897F5939F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5" name="矩形 2">
            <a:extLst>
              <a:ext uri="{FF2B5EF4-FFF2-40B4-BE49-F238E27FC236}">
                <a16:creationId xmlns:a16="http://schemas.microsoft.com/office/drawing/2014/main" id="{CDC1CF75-A120-4581-A5E4-1954595F4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文本框 32">
            <a:extLst>
              <a:ext uri="{FF2B5EF4-FFF2-40B4-BE49-F238E27FC236}">
                <a16:creationId xmlns:a16="http://schemas.microsoft.com/office/drawing/2014/main" id="{150528D6-E54A-40BD-A7DD-F2D83A1A9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339725"/>
            <a:ext cx="4716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一、复习导入，引入新知</a:t>
            </a:r>
          </a:p>
        </p:txBody>
      </p:sp>
      <p:sp>
        <p:nvSpPr>
          <p:cNvPr id="4" name="文本框 37">
            <a:extLst>
              <a:ext uri="{FF2B5EF4-FFF2-40B4-BE49-F238E27FC236}">
                <a16:creationId xmlns:a16="http://schemas.microsoft.com/office/drawing/2014/main" id="{18DC8985-5154-3B93-A0A7-B73B97C90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1001129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9 + 5 =</a:t>
            </a:r>
            <a:endParaRPr lang="zh-CN" altLang="en-US" sz="2800" b="1" dirty="0"/>
          </a:p>
        </p:txBody>
      </p:sp>
      <p:sp>
        <p:nvSpPr>
          <p:cNvPr id="5" name="文本框 37">
            <a:extLst>
              <a:ext uri="{FF2B5EF4-FFF2-40B4-BE49-F238E27FC236}">
                <a16:creationId xmlns:a16="http://schemas.microsoft.com/office/drawing/2014/main" id="{56679890-32F9-462B-140C-36ACB8AE1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532" y="1001129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9 + 3 =</a:t>
            </a:r>
            <a:endParaRPr lang="zh-CN" altLang="en-US" sz="2800" b="1" dirty="0"/>
          </a:p>
        </p:txBody>
      </p:sp>
      <p:sp>
        <p:nvSpPr>
          <p:cNvPr id="9" name="文本框 37">
            <a:extLst>
              <a:ext uri="{FF2B5EF4-FFF2-40B4-BE49-F238E27FC236}">
                <a16:creationId xmlns:a16="http://schemas.microsoft.com/office/drawing/2014/main" id="{94AF4FDC-5BD8-9265-7FDC-413898B22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1802988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9 + 2 =</a:t>
            </a:r>
            <a:endParaRPr lang="zh-CN" altLang="en-US" sz="2800" b="1" dirty="0"/>
          </a:p>
        </p:txBody>
      </p:sp>
      <p:sp>
        <p:nvSpPr>
          <p:cNvPr id="10" name="文本框 37">
            <a:extLst>
              <a:ext uri="{FF2B5EF4-FFF2-40B4-BE49-F238E27FC236}">
                <a16:creationId xmlns:a16="http://schemas.microsoft.com/office/drawing/2014/main" id="{D5617379-A18F-1E96-8166-8988C58EA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532" y="1802988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+ 9 =</a:t>
            </a:r>
            <a:endParaRPr lang="zh-CN" altLang="en-US" sz="2800" b="1" dirty="0"/>
          </a:p>
        </p:txBody>
      </p:sp>
      <p:sp>
        <p:nvSpPr>
          <p:cNvPr id="11" name="文本框 37">
            <a:extLst>
              <a:ext uri="{FF2B5EF4-FFF2-40B4-BE49-F238E27FC236}">
                <a16:creationId xmlns:a16="http://schemas.microsoft.com/office/drawing/2014/main" id="{323D0BEE-2520-955F-97E2-6ED6E25ED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260484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+ 4 =</a:t>
            </a:r>
            <a:endParaRPr lang="zh-CN" altLang="en-US" sz="2800" b="1" dirty="0"/>
          </a:p>
        </p:txBody>
      </p:sp>
      <p:sp>
        <p:nvSpPr>
          <p:cNvPr id="12" name="文本框 37">
            <a:extLst>
              <a:ext uri="{FF2B5EF4-FFF2-40B4-BE49-F238E27FC236}">
                <a16:creationId xmlns:a16="http://schemas.microsoft.com/office/drawing/2014/main" id="{AC927493-119A-4348-F7E8-627465780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532" y="260484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7 + 5 =</a:t>
            </a:r>
            <a:endParaRPr lang="zh-CN" altLang="en-US" sz="2800" b="1" dirty="0"/>
          </a:p>
        </p:txBody>
      </p:sp>
      <p:sp>
        <p:nvSpPr>
          <p:cNvPr id="13" name="文本框 37">
            <a:extLst>
              <a:ext uri="{FF2B5EF4-FFF2-40B4-BE49-F238E27FC236}">
                <a16:creationId xmlns:a16="http://schemas.microsoft.com/office/drawing/2014/main" id="{43684D69-032A-03F7-9834-6B8B909C1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3406706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+ 5 =</a:t>
            </a:r>
            <a:endParaRPr lang="zh-CN" altLang="en-US" sz="2800" b="1" dirty="0"/>
          </a:p>
        </p:txBody>
      </p:sp>
      <p:sp>
        <p:nvSpPr>
          <p:cNvPr id="14" name="文本框 37">
            <a:extLst>
              <a:ext uri="{FF2B5EF4-FFF2-40B4-BE49-F238E27FC236}">
                <a16:creationId xmlns:a16="http://schemas.microsoft.com/office/drawing/2014/main" id="{F593EFAC-D48B-E1CF-AAA2-567502C4D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532" y="3406706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6 + 5 =</a:t>
            </a:r>
            <a:endParaRPr lang="zh-CN" altLang="en-US" sz="2800" b="1" dirty="0"/>
          </a:p>
        </p:txBody>
      </p:sp>
      <p:sp>
        <p:nvSpPr>
          <p:cNvPr id="15" name="文本框 37">
            <a:extLst>
              <a:ext uri="{FF2B5EF4-FFF2-40B4-BE49-F238E27FC236}">
                <a16:creationId xmlns:a16="http://schemas.microsoft.com/office/drawing/2014/main" id="{A4499D54-17DE-A179-47CD-A232722AC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688" y="4208565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7 + 4 =</a:t>
            </a:r>
            <a:endParaRPr lang="zh-CN" altLang="en-US" sz="2800" b="1" dirty="0"/>
          </a:p>
        </p:txBody>
      </p:sp>
      <p:sp>
        <p:nvSpPr>
          <p:cNvPr id="16" name="文本框 37">
            <a:extLst>
              <a:ext uri="{FF2B5EF4-FFF2-40B4-BE49-F238E27FC236}">
                <a16:creationId xmlns:a16="http://schemas.microsoft.com/office/drawing/2014/main" id="{5FA3F4E7-9462-B864-A91B-6417A5970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532" y="4208565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+ 6 =</a:t>
            </a:r>
            <a:endParaRPr lang="zh-CN" altLang="en-US" sz="28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AD00DB1-93CF-E1D6-2EEF-6453C5170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980018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21E92CB-B4B4-4776-A28B-DF678529F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286" y="980018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0AC8561-6BCC-C448-2698-64A650DAE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1810012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96E6FC5-7714-13B9-E982-2D017ACCE7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286" y="1810012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17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BD88C07-D050-A182-6903-B8E611356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2604837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F55C818-D79C-4F74-0F93-68D93787D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286" y="2604837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D7A9388-1E5E-9FAD-DCDD-A05EFF663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3427797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DAB7DBF-4660-E8F2-9EE4-572B7DA0C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286" y="3427797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7F351EC-CF6B-E3BB-119F-DFF45A225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5816" y="4222621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CF0F853-45C9-96C8-A148-45DF1ECA5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286" y="4222621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8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文本框 14">
            <a:extLst>
              <a:ext uri="{FF2B5EF4-FFF2-40B4-BE49-F238E27FC236}">
                <a16:creationId xmlns:a16="http://schemas.microsoft.com/office/drawing/2014/main" id="{3B3A7130-0F5D-448F-B0F1-9A3301F09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059" y="339725"/>
            <a:ext cx="5541119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二、合作学习，探究新知</a:t>
            </a:r>
          </a:p>
        </p:txBody>
      </p:sp>
      <p:sp>
        <p:nvSpPr>
          <p:cNvPr id="8" name="文本框 37">
            <a:extLst>
              <a:ext uri="{FF2B5EF4-FFF2-40B4-BE49-F238E27FC236}">
                <a16:creationId xmlns:a16="http://schemas.microsoft.com/office/drawing/2014/main" id="{3CF862C9-87B1-EE44-2BB3-7AC8B5384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8140" y="1275606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9 + 5 =</a:t>
            </a:r>
            <a:endParaRPr lang="zh-CN" altLang="en-US" sz="2800" b="1" dirty="0"/>
          </a:p>
        </p:txBody>
      </p:sp>
      <p:sp>
        <p:nvSpPr>
          <p:cNvPr id="9" name="文本框 37">
            <a:extLst>
              <a:ext uri="{FF2B5EF4-FFF2-40B4-BE49-F238E27FC236}">
                <a16:creationId xmlns:a16="http://schemas.microsoft.com/office/drawing/2014/main" id="{1F65476E-0484-A74D-3952-0EC05D0FC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356" y="1275606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+ 5 =</a:t>
            </a:r>
            <a:endParaRPr lang="zh-CN" altLang="en-US" sz="2800" b="1" dirty="0"/>
          </a:p>
        </p:txBody>
      </p:sp>
      <p:sp>
        <p:nvSpPr>
          <p:cNvPr id="12" name="文本框 37">
            <a:extLst>
              <a:ext uri="{FF2B5EF4-FFF2-40B4-BE49-F238E27FC236}">
                <a16:creationId xmlns:a16="http://schemas.microsoft.com/office/drawing/2014/main" id="{81A3DF04-841E-1AC9-3A63-2CD746BE4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572" y="1275606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7 + 5 =</a:t>
            </a:r>
            <a:endParaRPr lang="zh-CN" altLang="en-US" sz="2800" b="1" dirty="0"/>
          </a:p>
        </p:txBody>
      </p:sp>
      <p:sp>
        <p:nvSpPr>
          <p:cNvPr id="13" name="文本框 37">
            <a:extLst>
              <a:ext uri="{FF2B5EF4-FFF2-40B4-BE49-F238E27FC236}">
                <a16:creationId xmlns:a16="http://schemas.microsoft.com/office/drawing/2014/main" id="{F1C1DDC9-8EEC-6813-084C-257641443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788" y="1275606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9 + 5 =</a:t>
            </a:r>
            <a:endParaRPr lang="zh-CN" altLang="en-US" sz="2800" b="1" dirty="0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4BC714F-DE15-DA22-98C3-B08B639C108A}"/>
              </a:ext>
            </a:extLst>
          </p:cNvPr>
          <p:cNvSpPr/>
          <p:nvPr/>
        </p:nvSpPr>
        <p:spPr>
          <a:xfrm>
            <a:off x="3095836" y="2203574"/>
            <a:ext cx="2952328" cy="5842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交换加数的位置</a:t>
            </a:r>
          </a:p>
        </p:txBody>
      </p:sp>
      <p:sp>
        <p:nvSpPr>
          <p:cNvPr id="20" name="文本框 37">
            <a:extLst>
              <a:ext uri="{FF2B5EF4-FFF2-40B4-BE49-F238E27FC236}">
                <a16:creationId xmlns:a16="http://schemas.microsoft.com/office/drawing/2014/main" id="{81BD48C8-3765-9E39-F5FB-910029128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8140" y="3245083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+ 9 =</a:t>
            </a:r>
            <a:endParaRPr lang="zh-CN" altLang="en-US" sz="2800" b="1" dirty="0"/>
          </a:p>
        </p:txBody>
      </p:sp>
      <p:sp>
        <p:nvSpPr>
          <p:cNvPr id="21" name="文本框 37">
            <a:extLst>
              <a:ext uri="{FF2B5EF4-FFF2-40B4-BE49-F238E27FC236}">
                <a16:creationId xmlns:a16="http://schemas.microsoft.com/office/drawing/2014/main" id="{E5D74005-5C61-F251-EAA4-A7F382D4A4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356" y="3245083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+ 8 =</a:t>
            </a:r>
            <a:endParaRPr lang="zh-CN" altLang="en-US" sz="2800" b="1" dirty="0"/>
          </a:p>
        </p:txBody>
      </p:sp>
      <p:sp>
        <p:nvSpPr>
          <p:cNvPr id="24" name="文本框 37">
            <a:extLst>
              <a:ext uri="{FF2B5EF4-FFF2-40B4-BE49-F238E27FC236}">
                <a16:creationId xmlns:a16="http://schemas.microsoft.com/office/drawing/2014/main" id="{8FA0F0E9-039E-740C-6BCC-52919E0CF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572" y="3245083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+ 7 =</a:t>
            </a:r>
            <a:endParaRPr lang="zh-CN" altLang="en-US" sz="2800" b="1" dirty="0"/>
          </a:p>
        </p:txBody>
      </p:sp>
      <p:sp>
        <p:nvSpPr>
          <p:cNvPr id="25" name="文本框 37">
            <a:extLst>
              <a:ext uri="{FF2B5EF4-FFF2-40B4-BE49-F238E27FC236}">
                <a16:creationId xmlns:a16="http://schemas.microsoft.com/office/drawing/2014/main" id="{9EFD7F50-A869-8D5C-B23B-905AE29B8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788" y="3245083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+ 6 =</a:t>
            </a:r>
            <a:endParaRPr lang="zh-CN" alt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1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>
            <a:extLst>
              <a:ext uri="{FF2B5EF4-FFF2-40B4-BE49-F238E27FC236}">
                <a16:creationId xmlns:a16="http://schemas.microsoft.com/office/drawing/2014/main" id="{0B7D0428-4E72-8F2B-4E9E-FEE05EFD4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4623" y="495502"/>
            <a:ext cx="1800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/>
              <a:t>5  +  8  =</a:t>
            </a:r>
            <a:endParaRPr lang="zh-CN" altLang="en-US" sz="3200" b="1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DA75A6E-62D3-2781-23C5-BEB8A7ADBDF1}"/>
              </a:ext>
            </a:extLst>
          </p:cNvPr>
          <p:cNvSpPr/>
          <p:nvPr/>
        </p:nvSpPr>
        <p:spPr>
          <a:xfrm>
            <a:off x="4676687" y="525740"/>
            <a:ext cx="524298" cy="524298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5B8B0E6-83AB-0965-B296-47452CC7FB10}"/>
              </a:ext>
            </a:extLst>
          </p:cNvPr>
          <p:cNvSpPr/>
          <p:nvPr/>
        </p:nvSpPr>
        <p:spPr>
          <a:xfrm>
            <a:off x="1043608" y="483518"/>
            <a:ext cx="608743" cy="608743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rgbClr val="0070C0"/>
                </a:solidFill>
              </a:rPr>
              <a:t>4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120AA6C5-A64F-A250-7557-62502F7C3F93}"/>
              </a:ext>
            </a:extLst>
          </p:cNvPr>
          <p:cNvGrpSpPr/>
          <p:nvPr/>
        </p:nvGrpSpPr>
        <p:grpSpPr>
          <a:xfrm>
            <a:off x="3203848" y="987574"/>
            <a:ext cx="4680520" cy="1354444"/>
            <a:chOff x="3203848" y="1131590"/>
            <a:chExt cx="4680520" cy="1354444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4CD998E-0B8F-F070-3AAB-770ADC7F5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777" y="1131590"/>
              <a:ext cx="1298591" cy="1354444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85D56FA3-0AA0-489E-20EF-56A8A9AB2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3848" y="1491630"/>
              <a:ext cx="2952328" cy="524298"/>
            </a:xfrm>
            <a:prstGeom prst="wedgeRoundRectCallout">
              <a:avLst>
                <a:gd name="adj1" fmla="val 61667"/>
                <a:gd name="adj2" fmla="val 2193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7030A0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zh-CN" altLang="en-US" sz="2400" b="1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你是怎样计算的？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35D2FEE-C68A-EC55-FA6D-5ED0FEFC661D}"/>
              </a:ext>
            </a:extLst>
          </p:cNvPr>
          <p:cNvGrpSpPr/>
          <p:nvPr/>
        </p:nvGrpSpPr>
        <p:grpSpPr>
          <a:xfrm>
            <a:off x="1021193" y="2283718"/>
            <a:ext cx="1936180" cy="523220"/>
            <a:chOff x="2627784" y="3035063"/>
            <a:chExt cx="1936180" cy="523220"/>
          </a:xfrm>
        </p:grpSpPr>
        <p:sp>
          <p:nvSpPr>
            <p:cNvPr id="15" name="文本框 37">
              <a:extLst>
                <a:ext uri="{FF2B5EF4-FFF2-40B4-BE49-F238E27FC236}">
                  <a16:creationId xmlns:a16="http://schemas.microsoft.com/office/drawing/2014/main" id="{24D3EB33-8071-F3FC-3DD5-84F6CC77DC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035063"/>
              <a:ext cx="1800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  +  8  =</a:t>
              </a:r>
              <a:endParaRPr lang="zh-CN" altLang="en-US" sz="2800" b="1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824678C-2066-E3F4-AE65-9B523C61420D}"/>
                </a:ext>
              </a:extLst>
            </p:cNvPr>
            <p:cNvSpPr/>
            <p:nvPr/>
          </p:nvSpPr>
          <p:spPr>
            <a:xfrm>
              <a:off x="4118494" y="3073790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398B28E-4470-0A0D-FF33-0AA414AD5C47}"/>
              </a:ext>
            </a:extLst>
          </p:cNvPr>
          <p:cNvGrpSpPr/>
          <p:nvPr/>
        </p:nvGrpSpPr>
        <p:grpSpPr>
          <a:xfrm>
            <a:off x="759532" y="2787419"/>
            <a:ext cx="906641" cy="863827"/>
            <a:chOff x="759532" y="3003443"/>
            <a:chExt cx="906641" cy="863827"/>
          </a:xfrm>
        </p:grpSpPr>
        <p:sp>
          <p:nvSpPr>
            <p:cNvPr id="18" name="Line 10">
              <a:extLst>
                <a:ext uri="{FF2B5EF4-FFF2-40B4-BE49-F238E27FC236}">
                  <a16:creationId xmlns:a16="http://schemas.microsoft.com/office/drawing/2014/main" id="{DEC03D8B-373F-2DE9-DC0E-08D07A1D22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1256" y="3003443"/>
              <a:ext cx="271784" cy="385202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19" name="Line 10">
              <a:extLst>
                <a:ext uri="{FF2B5EF4-FFF2-40B4-BE49-F238E27FC236}">
                  <a16:creationId xmlns:a16="http://schemas.microsoft.com/office/drawing/2014/main" id="{BC28C017-9326-1A9E-FBC3-0B69B3655A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970" y="3003443"/>
              <a:ext cx="271784" cy="385202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21" name="文本框 37">
              <a:extLst>
                <a:ext uri="{FF2B5EF4-FFF2-40B4-BE49-F238E27FC236}">
                  <a16:creationId xmlns:a16="http://schemas.microsoft.com/office/drawing/2014/main" id="{75981AE4-6BEA-5966-0057-6B57EA27E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532" y="3344050"/>
              <a:ext cx="4072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3</a:t>
              </a:r>
              <a:endParaRPr lang="zh-CN" altLang="en-US" sz="2800" b="1" dirty="0"/>
            </a:p>
          </p:txBody>
        </p:sp>
        <p:sp>
          <p:nvSpPr>
            <p:cNvPr id="22" name="文本框 37">
              <a:extLst>
                <a:ext uri="{FF2B5EF4-FFF2-40B4-BE49-F238E27FC236}">
                  <a16:creationId xmlns:a16="http://schemas.microsoft.com/office/drawing/2014/main" id="{CB6FC617-20B4-452C-1293-81207946A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8936" y="3344050"/>
              <a:ext cx="4072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2</a:t>
              </a:r>
              <a:endParaRPr lang="zh-CN" altLang="en-US" sz="2800" b="1" dirty="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EABCC30-82A3-17D9-99C3-ADE4713EA509}"/>
              </a:ext>
            </a:extLst>
          </p:cNvPr>
          <p:cNvGrpSpPr/>
          <p:nvPr/>
        </p:nvGrpSpPr>
        <p:grpSpPr>
          <a:xfrm>
            <a:off x="1348075" y="2743556"/>
            <a:ext cx="649415" cy="1560502"/>
            <a:chOff x="1348075" y="2959580"/>
            <a:chExt cx="649415" cy="1560502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25790739-BAFE-BC67-A052-AEA0FFA8095E}"/>
                </a:ext>
              </a:extLst>
            </p:cNvPr>
            <p:cNvSpPr/>
            <p:nvPr/>
          </p:nvSpPr>
          <p:spPr>
            <a:xfrm>
              <a:off x="1441939" y="2959580"/>
              <a:ext cx="492370" cy="1033975"/>
            </a:xfrm>
            <a:custGeom>
              <a:avLst/>
              <a:gdLst>
                <a:gd name="connsiteX0" fmla="*/ 0 w 513471"/>
                <a:gd name="connsiteY0" fmla="*/ 822960 h 1033975"/>
                <a:gd name="connsiteX1" fmla="*/ 0 w 513471"/>
                <a:gd name="connsiteY1" fmla="*/ 1033975 h 1033975"/>
                <a:gd name="connsiteX2" fmla="*/ 513471 w 513471"/>
                <a:gd name="connsiteY2" fmla="*/ 1033975 h 1033975"/>
                <a:gd name="connsiteX3" fmla="*/ 513471 w 513471"/>
                <a:gd name="connsiteY3" fmla="*/ 0 h 103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471" h="1033975">
                  <a:moveTo>
                    <a:pt x="0" y="822960"/>
                  </a:moveTo>
                  <a:lnTo>
                    <a:pt x="0" y="1033975"/>
                  </a:lnTo>
                  <a:lnTo>
                    <a:pt x="513471" y="1033975"/>
                  </a:lnTo>
                  <a:lnTo>
                    <a:pt x="513471" y="0"/>
                  </a:lnTo>
                </a:path>
              </a:pathLst>
            </a:cu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37">
              <a:extLst>
                <a:ext uri="{FF2B5EF4-FFF2-40B4-BE49-F238E27FC236}">
                  <a16:creationId xmlns:a16="http://schemas.microsoft.com/office/drawing/2014/main" id="{0CE242B6-5988-4F75-D205-37FE83433C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075" y="3996862"/>
              <a:ext cx="6494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</a:rPr>
                <a:t>10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7" name="文本框 37">
            <a:extLst>
              <a:ext uri="{FF2B5EF4-FFF2-40B4-BE49-F238E27FC236}">
                <a16:creationId xmlns:a16="http://schemas.microsoft.com/office/drawing/2014/main" id="{FE944880-2C39-4DE0-7FD2-E6856E0B6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9024" y="2286357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BE474B10-1711-9392-600F-D1F3A5831B9B}"/>
              </a:ext>
            </a:extLst>
          </p:cNvPr>
          <p:cNvGrpSpPr/>
          <p:nvPr/>
        </p:nvGrpSpPr>
        <p:grpSpPr>
          <a:xfrm>
            <a:off x="3771427" y="2283718"/>
            <a:ext cx="1936180" cy="523220"/>
            <a:chOff x="2627784" y="3035063"/>
            <a:chExt cx="1936180" cy="523220"/>
          </a:xfrm>
        </p:grpSpPr>
        <p:sp>
          <p:nvSpPr>
            <p:cNvPr id="29" name="文本框 37">
              <a:extLst>
                <a:ext uri="{FF2B5EF4-FFF2-40B4-BE49-F238E27FC236}">
                  <a16:creationId xmlns:a16="http://schemas.microsoft.com/office/drawing/2014/main" id="{B6FF7123-BBB7-384F-5819-35C114FBE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7784" y="3035063"/>
              <a:ext cx="18002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  +  8  =</a:t>
              </a:r>
              <a:endParaRPr lang="zh-CN" altLang="en-US" sz="2800" b="1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0F6554FA-F465-3979-C3BB-D77CA9263369}"/>
                </a:ext>
              </a:extLst>
            </p:cNvPr>
            <p:cNvSpPr/>
            <p:nvPr/>
          </p:nvSpPr>
          <p:spPr>
            <a:xfrm>
              <a:off x="4118494" y="3073790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CA942C8-043A-F89C-7EB3-C855B6D3E4AD}"/>
              </a:ext>
            </a:extLst>
          </p:cNvPr>
          <p:cNvGrpSpPr/>
          <p:nvPr/>
        </p:nvGrpSpPr>
        <p:grpSpPr>
          <a:xfrm>
            <a:off x="4241423" y="2787419"/>
            <a:ext cx="906641" cy="863827"/>
            <a:chOff x="759532" y="3003443"/>
            <a:chExt cx="906641" cy="863827"/>
          </a:xfrm>
        </p:grpSpPr>
        <p:sp>
          <p:nvSpPr>
            <p:cNvPr id="32" name="Line 10">
              <a:extLst>
                <a:ext uri="{FF2B5EF4-FFF2-40B4-BE49-F238E27FC236}">
                  <a16:creationId xmlns:a16="http://schemas.microsoft.com/office/drawing/2014/main" id="{38B520B8-C715-4216-51E1-7B3C3F013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91256" y="3003443"/>
              <a:ext cx="271784" cy="385202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33" name="Line 10">
              <a:extLst>
                <a:ext uri="{FF2B5EF4-FFF2-40B4-BE49-F238E27FC236}">
                  <a16:creationId xmlns:a16="http://schemas.microsoft.com/office/drawing/2014/main" id="{7C9FC159-77A2-838F-D3AC-2BCC08227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970" y="3003443"/>
              <a:ext cx="271784" cy="385202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800" b="1">
                <a:latin typeface="+mn-lt"/>
              </a:endParaRPr>
            </a:p>
          </p:txBody>
        </p:sp>
        <p:sp>
          <p:nvSpPr>
            <p:cNvPr id="34" name="文本框 37">
              <a:extLst>
                <a:ext uri="{FF2B5EF4-FFF2-40B4-BE49-F238E27FC236}">
                  <a16:creationId xmlns:a16="http://schemas.microsoft.com/office/drawing/2014/main" id="{33E0E9AD-C419-7E9F-5762-2F8BC41493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532" y="3344050"/>
              <a:ext cx="4072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</a:t>
              </a:r>
              <a:endParaRPr lang="zh-CN" altLang="en-US" sz="2800" b="1" dirty="0"/>
            </a:p>
          </p:txBody>
        </p:sp>
        <p:sp>
          <p:nvSpPr>
            <p:cNvPr id="35" name="文本框 37">
              <a:extLst>
                <a:ext uri="{FF2B5EF4-FFF2-40B4-BE49-F238E27FC236}">
                  <a16:creationId xmlns:a16="http://schemas.microsoft.com/office/drawing/2014/main" id="{21B59C86-6CA3-79E2-557A-B3051D071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8936" y="3344050"/>
              <a:ext cx="4072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3</a:t>
              </a:r>
              <a:endParaRPr lang="zh-CN" altLang="en-US" sz="2800" b="1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B40B329-F1C9-B817-FBB7-6594737C11D7}"/>
              </a:ext>
            </a:extLst>
          </p:cNvPr>
          <p:cNvGrpSpPr/>
          <p:nvPr/>
        </p:nvGrpSpPr>
        <p:grpSpPr>
          <a:xfrm>
            <a:off x="3844886" y="2743556"/>
            <a:ext cx="649415" cy="1560502"/>
            <a:chOff x="1348075" y="2959580"/>
            <a:chExt cx="649415" cy="1560502"/>
          </a:xfrm>
        </p:grpSpPr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id="{29C64A5B-A76A-6DDE-6FC9-6ED2347134CB}"/>
                </a:ext>
              </a:extLst>
            </p:cNvPr>
            <p:cNvSpPr/>
            <p:nvPr/>
          </p:nvSpPr>
          <p:spPr>
            <a:xfrm flipH="1">
              <a:off x="1441939" y="2959580"/>
              <a:ext cx="492370" cy="1033975"/>
            </a:xfrm>
            <a:custGeom>
              <a:avLst/>
              <a:gdLst>
                <a:gd name="connsiteX0" fmla="*/ 0 w 513471"/>
                <a:gd name="connsiteY0" fmla="*/ 822960 h 1033975"/>
                <a:gd name="connsiteX1" fmla="*/ 0 w 513471"/>
                <a:gd name="connsiteY1" fmla="*/ 1033975 h 1033975"/>
                <a:gd name="connsiteX2" fmla="*/ 513471 w 513471"/>
                <a:gd name="connsiteY2" fmla="*/ 1033975 h 1033975"/>
                <a:gd name="connsiteX3" fmla="*/ 513471 w 513471"/>
                <a:gd name="connsiteY3" fmla="*/ 0 h 103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471" h="1033975">
                  <a:moveTo>
                    <a:pt x="0" y="822960"/>
                  </a:moveTo>
                  <a:lnTo>
                    <a:pt x="0" y="1033975"/>
                  </a:lnTo>
                  <a:lnTo>
                    <a:pt x="513471" y="1033975"/>
                  </a:lnTo>
                  <a:lnTo>
                    <a:pt x="513471" y="0"/>
                  </a:lnTo>
                </a:path>
              </a:pathLst>
            </a:cu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E7E815E-9510-3CD3-488D-68B1A407F3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075" y="3996862"/>
              <a:ext cx="6494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</a:rPr>
                <a:t>10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9" name="文本框 37">
            <a:extLst>
              <a:ext uri="{FF2B5EF4-FFF2-40B4-BE49-F238E27FC236}">
                <a16:creationId xmlns:a16="http://schemas.microsoft.com/office/drawing/2014/main" id="{B67BB3A6-668B-1697-0D1C-9EF1F02633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258" y="2286357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文本框 37">
            <a:extLst>
              <a:ext uri="{FF2B5EF4-FFF2-40B4-BE49-F238E27FC236}">
                <a16:creationId xmlns:a16="http://schemas.microsoft.com/office/drawing/2014/main" id="{1BC19304-29BF-55D3-EE43-BB72C28FF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396" y="2647874"/>
            <a:ext cx="20960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8  +  5  = </a:t>
            </a: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1" name="文本框 37">
            <a:extLst>
              <a:ext uri="{FF2B5EF4-FFF2-40B4-BE49-F238E27FC236}">
                <a16:creationId xmlns:a16="http://schemas.microsoft.com/office/drawing/2014/main" id="{FE01644C-BB49-A5DC-8BEF-50E717A4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396" y="3306879"/>
            <a:ext cx="224005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 +  8  = </a:t>
            </a: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39DECF28-CC33-4B23-A4CC-C526169EFE5D}"/>
              </a:ext>
            </a:extLst>
          </p:cNvPr>
          <p:cNvSpPr/>
          <p:nvPr/>
        </p:nvSpPr>
        <p:spPr>
          <a:xfrm>
            <a:off x="2195736" y="4299942"/>
            <a:ext cx="1498005" cy="4594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凑十法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70A72CEF-C62A-41F5-E630-3BD3601D1A27}"/>
              </a:ext>
            </a:extLst>
          </p:cNvPr>
          <p:cNvSpPr/>
          <p:nvPr/>
        </p:nvSpPr>
        <p:spPr>
          <a:xfrm>
            <a:off x="6228184" y="4128517"/>
            <a:ext cx="2376264" cy="4594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交换加数的位置</a:t>
            </a:r>
          </a:p>
        </p:txBody>
      </p:sp>
    </p:spTree>
    <p:extLst>
      <p:ext uri="{BB962C8B-B14F-4D97-AF65-F5344CB8AC3E}">
        <p14:creationId xmlns:p14="http://schemas.microsoft.com/office/powerpoint/2010/main" val="188280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/>
      <p:bldP spid="39" grpId="0"/>
      <p:bldP spid="40" grpId="0"/>
      <p:bldP spid="41" grpId="0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7">
            <a:extLst>
              <a:ext uri="{FF2B5EF4-FFF2-40B4-BE49-F238E27FC236}">
                <a16:creationId xmlns:a16="http://schemas.microsoft.com/office/drawing/2014/main" id="{28EAB466-DF13-D9DF-7750-EBEF1C645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08" y="125623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+ 9 =</a:t>
            </a:r>
            <a:endParaRPr lang="zh-CN" altLang="en-US" sz="2800" b="1" dirty="0"/>
          </a:p>
        </p:txBody>
      </p:sp>
      <p:sp>
        <p:nvSpPr>
          <p:cNvPr id="3" name="文本框 37">
            <a:extLst>
              <a:ext uri="{FF2B5EF4-FFF2-40B4-BE49-F238E27FC236}">
                <a16:creationId xmlns:a16="http://schemas.microsoft.com/office/drawing/2014/main" id="{3435D2FE-9411-A9DF-A2DA-2E78A28A6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324" y="1256237"/>
            <a:ext cx="1672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+ 8 = </a:t>
            </a: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文本框 37">
            <a:extLst>
              <a:ext uri="{FF2B5EF4-FFF2-40B4-BE49-F238E27FC236}">
                <a16:creationId xmlns:a16="http://schemas.microsoft.com/office/drawing/2014/main" id="{993C2F26-0CB3-2E9F-F0B3-34AF28E8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540" y="125623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+ 7 =</a:t>
            </a:r>
            <a:endParaRPr lang="zh-CN" altLang="en-US" sz="2800" b="1" dirty="0"/>
          </a:p>
        </p:txBody>
      </p:sp>
      <p:sp>
        <p:nvSpPr>
          <p:cNvPr id="5" name="文本框 37">
            <a:extLst>
              <a:ext uri="{FF2B5EF4-FFF2-40B4-BE49-F238E27FC236}">
                <a16:creationId xmlns:a16="http://schemas.microsoft.com/office/drawing/2014/main" id="{D26B183F-0A0A-C778-C65E-D05106595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756" y="125623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+ 6 =</a:t>
            </a:r>
            <a:endParaRPr lang="zh-CN" altLang="en-US" sz="28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A1B4B4-CD97-5790-06A4-668FBB9AFCE4}"/>
              </a:ext>
            </a:extLst>
          </p:cNvPr>
          <p:cNvSpPr txBox="1"/>
          <p:nvPr/>
        </p:nvSpPr>
        <p:spPr>
          <a:xfrm>
            <a:off x="755576" y="41151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+mn-ea"/>
                <a:ea typeface="+mn-ea"/>
              </a:rPr>
              <a:t>怎样想能快速地说出得数？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65D550A-6271-985D-B7BC-0A1425A2BE94}"/>
              </a:ext>
            </a:extLst>
          </p:cNvPr>
          <p:cNvGrpSpPr/>
          <p:nvPr/>
        </p:nvGrpSpPr>
        <p:grpSpPr>
          <a:xfrm>
            <a:off x="844011" y="2067694"/>
            <a:ext cx="1855781" cy="2054757"/>
            <a:chOff x="1043608" y="2067694"/>
            <a:chExt cx="1855781" cy="2054757"/>
          </a:xfrm>
        </p:grpSpPr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107E810F-FF8B-0934-B333-0EF44A9F2C4A}"/>
                </a:ext>
              </a:extLst>
            </p:cNvPr>
            <p:cNvSpPr/>
            <p:nvPr/>
          </p:nvSpPr>
          <p:spPr>
            <a:xfrm>
              <a:off x="1043608" y="2067694"/>
              <a:ext cx="1728192" cy="2054757"/>
            </a:xfrm>
            <a:prstGeom prst="roundRect">
              <a:avLst>
                <a:gd name="adj" fmla="val 6899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37">
              <a:extLst>
                <a:ext uri="{FF2B5EF4-FFF2-40B4-BE49-F238E27FC236}">
                  <a16:creationId xmlns:a16="http://schemas.microsoft.com/office/drawing/2014/main" id="{73D8C2AB-2139-18D8-4CD0-D3C4EFA6C2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2559" y="2139702"/>
              <a:ext cx="1766830" cy="1684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想：</a:t>
              </a:r>
              <a:endPara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b="1" dirty="0"/>
                <a:t>9 + 5 = 14</a:t>
              </a:r>
              <a:r>
                <a:rPr lang="zh-CN" altLang="en-US" sz="2400" b="1" dirty="0"/>
                <a:t>，</a:t>
              </a:r>
              <a:endParaRPr lang="en-US" altLang="zh-CN" sz="2400" b="1" dirty="0"/>
            </a:p>
            <a:p>
              <a:pPr>
                <a:lnSpc>
                  <a:spcPct val="150000"/>
                </a:lnSpc>
              </a:pPr>
              <a:r>
                <a:rPr lang="en-US" altLang="zh-CN" sz="2400" b="1" dirty="0"/>
                <a:t>5 + 9 = 14</a:t>
              </a:r>
              <a:r>
                <a:rPr lang="zh-CN" altLang="en-US" sz="2400" b="1" dirty="0"/>
                <a:t>；</a:t>
              </a:r>
            </a:p>
          </p:txBody>
        </p:sp>
      </p:grpSp>
      <p:sp>
        <p:nvSpPr>
          <p:cNvPr id="13" name="文本框 37">
            <a:extLst>
              <a:ext uri="{FF2B5EF4-FFF2-40B4-BE49-F238E27FC236}">
                <a16:creationId xmlns:a16="http://schemas.microsoft.com/office/drawing/2014/main" id="{48A39545-CD28-17F4-77BA-A88FC6C2C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840" y="1248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9E966B9-3066-78D5-42BF-6351AF76ECEF}"/>
              </a:ext>
            </a:extLst>
          </p:cNvPr>
          <p:cNvGrpSpPr/>
          <p:nvPr/>
        </p:nvGrpSpPr>
        <p:grpSpPr>
          <a:xfrm>
            <a:off x="4749385" y="2067694"/>
            <a:ext cx="1855781" cy="2054757"/>
            <a:chOff x="1043608" y="2067694"/>
            <a:chExt cx="1855781" cy="2054757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E2A701F-1BDE-AC64-CFC9-3E4E065818F8}"/>
                </a:ext>
              </a:extLst>
            </p:cNvPr>
            <p:cNvSpPr/>
            <p:nvPr/>
          </p:nvSpPr>
          <p:spPr>
            <a:xfrm>
              <a:off x="1043608" y="2067694"/>
              <a:ext cx="1728192" cy="2054757"/>
            </a:xfrm>
            <a:prstGeom prst="roundRect">
              <a:avLst>
                <a:gd name="adj" fmla="val 6899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37">
              <a:extLst>
                <a:ext uri="{FF2B5EF4-FFF2-40B4-BE49-F238E27FC236}">
                  <a16:creationId xmlns:a16="http://schemas.microsoft.com/office/drawing/2014/main" id="{4CC46C0E-B536-8B82-1E36-408AC43E67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2559" y="2139702"/>
              <a:ext cx="1766830" cy="1684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想：</a:t>
              </a:r>
              <a:endPara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b="1" dirty="0"/>
                <a:t>7 + 5 = 12</a:t>
              </a:r>
              <a:r>
                <a:rPr lang="zh-CN" altLang="en-US" sz="2400" b="1" dirty="0"/>
                <a:t>，</a:t>
              </a:r>
              <a:endParaRPr lang="en-US" altLang="zh-CN" sz="2400" b="1" dirty="0"/>
            </a:p>
            <a:p>
              <a:pPr>
                <a:lnSpc>
                  <a:spcPct val="150000"/>
                </a:lnSpc>
              </a:pPr>
              <a:r>
                <a:rPr lang="en-US" altLang="zh-CN" sz="2400" b="1" dirty="0"/>
                <a:t>5 + 7 = 12</a:t>
              </a:r>
              <a:r>
                <a:rPr lang="zh-CN" altLang="en-US" sz="2400" b="1" dirty="0"/>
                <a:t>；</a:t>
              </a:r>
            </a:p>
          </p:txBody>
        </p:sp>
      </p:grpSp>
      <p:sp>
        <p:nvSpPr>
          <p:cNvPr id="22" name="文本框 37">
            <a:extLst>
              <a:ext uri="{FF2B5EF4-FFF2-40B4-BE49-F238E27FC236}">
                <a16:creationId xmlns:a16="http://schemas.microsoft.com/office/drawing/2014/main" id="{968E8358-53F6-2DA3-8B57-45B02158A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8659" y="1248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06A8652F-3150-FCAF-A963-7731DC04E9A8}"/>
              </a:ext>
            </a:extLst>
          </p:cNvPr>
          <p:cNvGrpSpPr/>
          <p:nvPr/>
        </p:nvGrpSpPr>
        <p:grpSpPr>
          <a:xfrm>
            <a:off x="6748667" y="2067694"/>
            <a:ext cx="1855781" cy="2054757"/>
            <a:chOff x="1043608" y="2067694"/>
            <a:chExt cx="1855781" cy="2054757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29143BC4-FAC8-70D1-58A7-EA3C56986EA5}"/>
                </a:ext>
              </a:extLst>
            </p:cNvPr>
            <p:cNvSpPr/>
            <p:nvPr/>
          </p:nvSpPr>
          <p:spPr>
            <a:xfrm>
              <a:off x="1043608" y="2067694"/>
              <a:ext cx="1728192" cy="2054757"/>
            </a:xfrm>
            <a:prstGeom prst="roundRect">
              <a:avLst>
                <a:gd name="adj" fmla="val 6899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37">
              <a:extLst>
                <a:ext uri="{FF2B5EF4-FFF2-40B4-BE49-F238E27FC236}">
                  <a16:creationId xmlns:a16="http://schemas.microsoft.com/office/drawing/2014/main" id="{AEB835FA-9234-24F4-3D31-A7A1ACFFF6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2559" y="2139702"/>
              <a:ext cx="1766830" cy="1684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想：</a:t>
              </a:r>
              <a:endPara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400" b="1" dirty="0"/>
                <a:t>6 + 5 = 11</a:t>
              </a:r>
              <a:r>
                <a:rPr lang="zh-CN" altLang="en-US" sz="2400" b="1" dirty="0"/>
                <a:t>，</a:t>
              </a:r>
              <a:endParaRPr lang="en-US" altLang="zh-CN" sz="2400" b="1" dirty="0"/>
            </a:p>
            <a:p>
              <a:pPr>
                <a:lnSpc>
                  <a:spcPct val="150000"/>
                </a:lnSpc>
              </a:pPr>
              <a:r>
                <a:rPr lang="en-US" altLang="zh-CN" sz="2400" b="1" dirty="0"/>
                <a:t>5 + 6 = 11</a:t>
              </a:r>
              <a:r>
                <a:rPr lang="zh-CN" altLang="en-US" sz="2400" b="1" dirty="0"/>
                <a:t>。</a:t>
              </a:r>
            </a:p>
          </p:txBody>
        </p:sp>
      </p:grpSp>
      <p:sp>
        <p:nvSpPr>
          <p:cNvPr id="26" name="文本框 37">
            <a:extLst>
              <a:ext uri="{FF2B5EF4-FFF2-40B4-BE49-F238E27FC236}">
                <a16:creationId xmlns:a16="http://schemas.microsoft.com/office/drawing/2014/main" id="{48BD041E-F1B0-02CE-E792-57BFF1040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933" y="1248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76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88E5EA08-7A1C-175E-A38C-67004B1D1845}"/>
              </a:ext>
            </a:extLst>
          </p:cNvPr>
          <p:cNvSpPr/>
          <p:nvPr/>
        </p:nvSpPr>
        <p:spPr>
          <a:xfrm>
            <a:off x="7329600" y="1310400"/>
            <a:ext cx="266400" cy="410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266CD4C-DD51-8DC3-1EDE-393F1BA39D9C}"/>
              </a:ext>
            </a:extLst>
          </p:cNvPr>
          <p:cNvSpPr/>
          <p:nvPr/>
        </p:nvSpPr>
        <p:spPr>
          <a:xfrm>
            <a:off x="5385600" y="1310400"/>
            <a:ext cx="266400" cy="410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58CAAEA-AF1B-5117-FE41-6E09D78FC7ED}"/>
              </a:ext>
            </a:extLst>
          </p:cNvPr>
          <p:cNvSpPr/>
          <p:nvPr/>
        </p:nvSpPr>
        <p:spPr>
          <a:xfrm>
            <a:off x="3441600" y="1310400"/>
            <a:ext cx="266400" cy="410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FB55797-3989-ED1E-3AA0-38589F61CD1E}"/>
              </a:ext>
            </a:extLst>
          </p:cNvPr>
          <p:cNvSpPr/>
          <p:nvPr/>
        </p:nvSpPr>
        <p:spPr>
          <a:xfrm>
            <a:off x="1504800" y="1310400"/>
            <a:ext cx="266400" cy="4104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37">
            <a:extLst>
              <a:ext uri="{FF2B5EF4-FFF2-40B4-BE49-F238E27FC236}">
                <a16:creationId xmlns:a16="http://schemas.microsoft.com/office/drawing/2014/main" id="{B62D2BF7-6657-E676-9CE5-9D305A82B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08" y="125623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+ 9 =</a:t>
            </a:r>
            <a:endParaRPr lang="zh-CN" altLang="en-US" sz="2800" b="1" dirty="0"/>
          </a:p>
        </p:txBody>
      </p:sp>
      <p:sp>
        <p:nvSpPr>
          <p:cNvPr id="3" name="文本框 37">
            <a:extLst>
              <a:ext uri="{FF2B5EF4-FFF2-40B4-BE49-F238E27FC236}">
                <a16:creationId xmlns:a16="http://schemas.microsoft.com/office/drawing/2014/main" id="{79B170F5-A00D-4717-67B3-6B593DFFB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4324" y="1256237"/>
            <a:ext cx="1672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+ 8 = </a:t>
            </a:r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文本框 37">
            <a:extLst>
              <a:ext uri="{FF2B5EF4-FFF2-40B4-BE49-F238E27FC236}">
                <a16:creationId xmlns:a16="http://schemas.microsoft.com/office/drawing/2014/main" id="{3A3D4DBC-0CF0-DCE7-E1E8-8C734C638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8540" y="125623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+ 7 =</a:t>
            </a:r>
            <a:endParaRPr lang="zh-CN" altLang="en-US" sz="2800" b="1" dirty="0"/>
          </a:p>
        </p:txBody>
      </p:sp>
      <p:sp>
        <p:nvSpPr>
          <p:cNvPr id="5" name="文本框 37">
            <a:extLst>
              <a:ext uri="{FF2B5EF4-FFF2-40B4-BE49-F238E27FC236}">
                <a16:creationId xmlns:a16="http://schemas.microsoft.com/office/drawing/2014/main" id="{034FD53A-909C-335D-61C7-8D4149A4E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756" y="1256237"/>
            <a:ext cx="1223620" cy="52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/>
              <a:t>5 + 6 =</a:t>
            </a:r>
            <a:endParaRPr lang="zh-CN" altLang="en-US" sz="28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D134C1-04EF-764E-857C-6950C6ECD344}"/>
              </a:ext>
            </a:extLst>
          </p:cNvPr>
          <p:cNvSpPr txBox="1"/>
          <p:nvPr/>
        </p:nvSpPr>
        <p:spPr>
          <a:xfrm>
            <a:off x="755576" y="41151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+mn-ea"/>
                <a:ea typeface="+mn-ea"/>
              </a:rPr>
              <a:t>怎样想能快速地说出得数？</a:t>
            </a:r>
          </a:p>
        </p:txBody>
      </p:sp>
      <p:sp>
        <p:nvSpPr>
          <p:cNvPr id="7" name="文本框 37">
            <a:extLst>
              <a:ext uri="{FF2B5EF4-FFF2-40B4-BE49-F238E27FC236}">
                <a16:creationId xmlns:a16="http://schemas.microsoft.com/office/drawing/2014/main" id="{9C9C3865-1CC8-90C1-8C4F-0ACE4C75AB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7840" y="1248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8" name="文本框 37">
            <a:extLst>
              <a:ext uri="{FF2B5EF4-FFF2-40B4-BE49-F238E27FC236}">
                <a16:creationId xmlns:a16="http://schemas.microsoft.com/office/drawing/2014/main" id="{7ACE46A1-DBB2-DDD7-8D73-B12817DE9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8659" y="1248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12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9" name="文本框 37">
            <a:extLst>
              <a:ext uri="{FF2B5EF4-FFF2-40B4-BE49-F238E27FC236}">
                <a16:creationId xmlns:a16="http://schemas.microsoft.com/office/drawing/2014/main" id="{C1F68077-D3F5-D535-F46F-AE5B3D830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5933" y="12489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56BBC00E-D3E5-A622-F09C-E2C19F954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736" y="2309601"/>
            <a:ext cx="2952328" cy="524298"/>
          </a:xfrm>
          <a:prstGeom prst="wedgeRoundRectCallout">
            <a:avLst>
              <a:gd name="adj1" fmla="val -60316"/>
              <a:gd name="adj2" fmla="val 19252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你有什么发现？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46FA129-6A38-089E-8E7A-E60AFC171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63" y="2101169"/>
            <a:ext cx="737843" cy="135444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EDBA1E1-1E61-AE41-5A56-428DD28D1BEA}"/>
              </a:ext>
            </a:extLst>
          </p:cNvPr>
          <p:cNvSpPr txBox="1"/>
          <p:nvPr/>
        </p:nvSpPr>
        <p:spPr>
          <a:xfrm>
            <a:off x="2239414" y="3298962"/>
            <a:ext cx="5083152" cy="10009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i="0" u="none" strike="noStrike" baseline="0" dirty="0">
                <a:latin typeface="+mn-lt"/>
                <a:ea typeface="+mj-ea"/>
              </a:rPr>
              <a:t>        第二个加数从 </a:t>
            </a:r>
            <a:r>
              <a:rPr lang="en-US" altLang="zh-CN" sz="2400" b="1" i="0" u="none" strike="noStrike" baseline="0" dirty="0">
                <a:latin typeface="+mn-lt"/>
                <a:ea typeface="+mj-ea"/>
              </a:rPr>
              <a:t>9</a:t>
            </a:r>
            <a:r>
              <a:rPr lang="zh-CN" altLang="en-US" sz="2400" b="1" i="0" u="none" strike="noStrike" baseline="0" dirty="0">
                <a:latin typeface="+mn-lt"/>
                <a:ea typeface="+mj-ea"/>
              </a:rPr>
              <a:t> 开始依次小 </a:t>
            </a:r>
            <a:r>
              <a:rPr lang="en-US" altLang="zh-CN" sz="2400" b="1" i="0" u="none" strike="noStrike" baseline="0" dirty="0">
                <a:latin typeface="+mn-lt"/>
                <a:ea typeface="+mj-ea"/>
              </a:rPr>
              <a:t>1</a:t>
            </a:r>
            <a:r>
              <a:rPr lang="zh-CN" altLang="en-US" sz="2400" b="1" i="0" u="none" strike="noStrike" baseline="0" dirty="0">
                <a:latin typeface="+mn-lt"/>
                <a:ea typeface="+mj-ea"/>
              </a:rPr>
              <a:t>，得数也依次小 </a:t>
            </a:r>
            <a:r>
              <a:rPr lang="en-US" altLang="zh-CN" sz="2400" b="1" i="0" u="none" strike="noStrike" baseline="0" dirty="0">
                <a:latin typeface="+mn-lt"/>
                <a:ea typeface="+mj-ea"/>
              </a:rPr>
              <a:t>1</a:t>
            </a:r>
            <a:r>
              <a:rPr lang="zh-CN" altLang="en-US" sz="2400" b="1" i="0" u="none" strike="noStrike" baseline="0" dirty="0">
                <a:latin typeface="+mn-lt"/>
                <a:ea typeface="+mj-ea"/>
              </a:rPr>
              <a:t>，而且都是十几</a:t>
            </a:r>
            <a:r>
              <a:rPr lang="zh-CN" altLang="en-US" sz="2400" b="1" dirty="0">
                <a:latin typeface="+mn-lt"/>
                <a:ea typeface="+mj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808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0" animBg="1"/>
      <p:bldP spid="17" grpId="0" animBg="1"/>
      <p:bldP spid="16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6E5D17C-CB02-3589-9B9D-47E83939D1BD}"/>
              </a:ext>
            </a:extLst>
          </p:cNvPr>
          <p:cNvSpPr txBox="1"/>
          <p:nvPr/>
        </p:nvSpPr>
        <p:spPr>
          <a:xfrm>
            <a:off x="611560" y="464354"/>
            <a:ext cx="5472608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zh-CN" altLang="en-US" sz="2800" b="1" dirty="0">
                <a:latin typeface="+mn-lt"/>
                <a:ea typeface="+mj-ea"/>
              </a:rPr>
              <a:t>探究 </a:t>
            </a:r>
            <a:r>
              <a:rPr lang="en-US" altLang="zh-CN" sz="2800" b="1" dirty="0">
                <a:latin typeface="+mn-lt"/>
                <a:ea typeface="+mj-ea"/>
              </a:rPr>
              <a:t>4</a:t>
            </a:r>
            <a:r>
              <a:rPr lang="zh-CN" altLang="en-US" sz="2800" b="1" dirty="0">
                <a:latin typeface="+mn-lt"/>
                <a:ea typeface="+mj-ea"/>
              </a:rPr>
              <a:t>、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b="1" dirty="0">
                <a:latin typeface="+mn-lt"/>
                <a:ea typeface="+mj-ea"/>
              </a:rPr>
              <a:t>、</a:t>
            </a:r>
            <a:r>
              <a:rPr lang="en-US" altLang="zh-CN" sz="2800" b="1" dirty="0">
                <a:latin typeface="+mn-lt"/>
                <a:ea typeface="+mj-ea"/>
              </a:rPr>
              <a:t>2</a:t>
            </a:r>
            <a:r>
              <a:rPr lang="zh-CN" altLang="en-US" sz="2800" b="1" dirty="0">
                <a:latin typeface="+mn-lt"/>
                <a:ea typeface="+mj-ea"/>
              </a:rPr>
              <a:t> 加几的计算方法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AB04785-E902-9170-72AE-DEE37359258D}"/>
              </a:ext>
            </a:extLst>
          </p:cNvPr>
          <p:cNvGrpSpPr/>
          <p:nvPr/>
        </p:nvGrpSpPr>
        <p:grpSpPr>
          <a:xfrm>
            <a:off x="683568" y="1706294"/>
            <a:ext cx="1683811" cy="1585536"/>
            <a:chOff x="1115616" y="1563638"/>
            <a:chExt cx="1683811" cy="1585536"/>
          </a:xfrm>
        </p:grpSpPr>
        <p:sp>
          <p:nvSpPr>
            <p:cNvPr id="8" name="文本框 37">
              <a:extLst>
                <a:ext uri="{FF2B5EF4-FFF2-40B4-BE49-F238E27FC236}">
                  <a16:creationId xmlns:a16="http://schemas.microsoft.com/office/drawing/2014/main" id="{0045B1B1-0681-9F15-B3B7-2A62B006F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1563638"/>
              <a:ext cx="1223620" cy="52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9 + 4 =</a:t>
              </a:r>
              <a:endParaRPr lang="zh-CN" altLang="en-US" sz="2800" b="1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DF89FBD1-5933-8364-9059-5BE18EBFB0B7}"/>
                </a:ext>
              </a:extLst>
            </p:cNvPr>
            <p:cNvSpPr/>
            <p:nvPr/>
          </p:nvSpPr>
          <p:spPr>
            <a:xfrm>
              <a:off x="2353957" y="1602297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37">
              <a:extLst>
                <a:ext uri="{FF2B5EF4-FFF2-40B4-BE49-F238E27FC236}">
                  <a16:creationId xmlns:a16="http://schemas.microsoft.com/office/drawing/2014/main" id="{8729B688-A832-5DBD-9DD4-740F8458B4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2625749"/>
              <a:ext cx="1223620" cy="52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4 + 9 =</a:t>
              </a:r>
              <a:endParaRPr lang="zh-CN" altLang="en-US" sz="2800" b="1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672137D-ED2D-532E-C240-BC193E4244BA}"/>
                </a:ext>
              </a:extLst>
            </p:cNvPr>
            <p:cNvSpPr/>
            <p:nvPr/>
          </p:nvSpPr>
          <p:spPr>
            <a:xfrm>
              <a:off x="2353957" y="2664408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4612453-D216-D30E-F34E-F04F1DAD595A}"/>
              </a:ext>
            </a:extLst>
          </p:cNvPr>
          <p:cNvGrpSpPr/>
          <p:nvPr/>
        </p:nvGrpSpPr>
        <p:grpSpPr>
          <a:xfrm>
            <a:off x="3623716" y="1706294"/>
            <a:ext cx="1683811" cy="1585536"/>
            <a:chOff x="1115616" y="1563638"/>
            <a:chExt cx="1683811" cy="1585536"/>
          </a:xfrm>
        </p:grpSpPr>
        <p:sp>
          <p:nvSpPr>
            <p:cNvPr id="20" name="文本框 37">
              <a:extLst>
                <a:ext uri="{FF2B5EF4-FFF2-40B4-BE49-F238E27FC236}">
                  <a16:creationId xmlns:a16="http://schemas.microsoft.com/office/drawing/2014/main" id="{82DEB5FD-833D-A341-1A04-1DCEADFBC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1563638"/>
              <a:ext cx="12234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 + 3 =</a:t>
              </a:r>
              <a:endParaRPr lang="zh-CN" altLang="en-US" sz="2800" b="1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D824F16F-AB0C-740F-546D-361F7B0C0C69}"/>
                </a:ext>
              </a:extLst>
            </p:cNvPr>
            <p:cNvSpPr/>
            <p:nvPr/>
          </p:nvSpPr>
          <p:spPr>
            <a:xfrm>
              <a:off x="2353957" y="1602297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37">
              <a:extLst>
                <a:ext uri="{FF2B5EF4-FFF2-40B4-BE49-F238E27FC236}">
                  <a16:creationId xmlns:a16="http://schemas.microsoft.com/office/drawing/2014/main" id="{3A9F27A5-8288-8B48-89A5-6BFD897556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2625749"/>
              <a:ext cx="1223620" cy="52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3 + 8 =</a:t>
              </a:r>
              <a:endParaRPr lang="zh-CN" altLang="en-US" sz="2800" b="1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96F6563E-177C-2921-5809-E7B1FB058816}"/>
                </a:ext>
              </a:extLst>
            </p:cNvPr>
            <p:cNvSpPr/>
            <p:nvPr/>
          </p:nvSpPr>
          <p:spPr>
            <a:xfrm>
              <a:off x="2353957" y="2664408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83AF9967-E486-4382-23F7-DD4D92C18F79}"/>
              </a:ext>
            </a:extLst>
          </p:cNvPr>
          <p:cNvGrpSpPr/>
          <p:nvPr/>
        </p:nvGrpSpPr>
        <p:grpSpPr>
          <a:xfrm>
            <a:off x="6563864" y="1706294"/>
            <a:ext cx="1683811" cy="1585331"/>
            <a:chOff x="1115616" y="1563638"/>
            <a:chExt cx="1683811" cy="1585331"/>
          </a:xfrm>
        </p:grpSpPr>
        <p:sp>
          <p:nvSpPr>
            <p:cNvPr id="25" name="文本框 37">
              <a:extLst>
                <a:ext uri="{FF2B5EF4-FFF2-40B4-BE49-F238E27FC236}">
                  <a16:creationId xmlns:a16="http://schemas.microsoft.com/office/drawing/2014/main" id="{BFE5F3A8-A5AC-7931-6F05-89A8D9BAFD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1563638"/>
              <a:ext cx="1223620" cy="52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9 + 2 =</a:t>
              </a:r>
              <a:endParaRPr lang="zh-CN" altLang="en-US" sz="2800" b="1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F030CC9-D716-94A4-6E5B-89669112A000}"/>
                </a:ext>
              </a:extLst>
            </p:cNvPr>
            <p:cNvSpPr/>
            <p:nvPr/>
          </p:nvSpPr>
          <p:spPr>
            <a:xfrm>
              <a:off x="2353957" y="1602297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37">
              <a:extLst>
                <a:ext uri="{FF2B5EF4-FFF2-40B4-BE49-F238E27FC236}">
                  <a16:creationId xmlns:a16="http://schemas.microsoft.com/office/drawing/2014/main" id="{56FE3831-C333-D263-F44D-BE5D809CF3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15616" y="2625749"/>
              <a:ext cx="12234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2 + 9 =</a:t>
              </a:r>
              <a:endParaRPr lang="zh-CN" altLang="en-US" sz="2800" b="1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FA24E74-5C65-AB59-5D99-9450010CC0B0}"/>
                </a:ext>
              </a:extLst>
            </p:cNvPr>
            <p:cNvSpPr/>
            <p:nvPr/>
          </p:nvSpPr>
          <p:spPr>
            <a:xfrm>
              <a:off x="2353957" y="2664408"/>
              <a:ext cx="445470" cy="44547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37">
            <a:extLst>
              <a:ext uri="{FF2B5EF4-FFF2-40B4-BE49-F238E27FC236}">
                <a16:creationId xmlns:a16="http://schemas.microsoft.com/office/drawing/2014/main" id="{3CEB9E63-0735-E31F-ED7F-E612C2383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6790" y="1690001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0" name="文本框 37">
            <a:extLst>
              <a:ext uri="{FF2B5EF4-FFF2-40B4-BE49-F238E27FC236}">
                <a16:creationId xmlns:a16="http://schemas.microsoft.com/office/drawing/2014/main" id="{28BACB53-284D-8A8D-09A7-074BC26F7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6790" y="2759146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13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1" name="文本框 37">
            <a:extLst>
              <a:ext uri="{FF2B5EF4-FFF2-40B4-BE49-F238E27FC236}">
                <a16:creationId xmlns:a16="http://schemas.microsoft.com/office/drawing/2014/main" id="{EBB0DF14-5478-B2DD-E78C-7D2BE50F5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39" y="1690001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2" name="文本框 37">
            <a:extLst>
              <a:ext uri="{FF2B5EF4-FFF2-40B4-BE49-F238E27FC236}">
                <a16:creationId xmlns:a16="http://schemas.microsoft.com/office/drawing/2014/main" id="{7E41924B-3130-E97E-1059-71E0486EC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039" y="2759146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文本框 37">
            <a:extLst>
              <a:ext uri="{FF2B5EF4-FFF2-40B4-BE49-F238E27FC236}">
                <a16:creationId xmlns:a16="http://schemas.microsoft.com/office/drawing/2014/main" id="{7F376014-7C53-3254-748D-D55504E43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1154" y="1690001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34" name="文本框 37">
            <a:extLst>
              <a:ext uri="{FF2B5EF4-FFF2-40B4-BE49-F238E27FC236}">
                <a16:creationId xmlns:a16="http://schemas.microsoft.com/office/drawing/2014/main" id="{5A7BBDB5-1D92-CBF6-FF99-188163FF0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1154" y="2759146"/>
            <a:ext cx="6494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>
                <a:solidFill>
                  <a:srgbClr val="FF0000"/>
                </a:solidFill>
              </a:rPr>
              <a:t>11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7" name="文本框 20">
            <a:extLst>
              <a:ext uri="{FF2B5EF4-FFF2-40B4-BE49-F238E27FC236}">
                <a16:creationId xmlns:a16="http://schemas.microsoft.com/office/drawing/2014/main" id="{4632581F-8988-401A-8A8C-CB1DCDB1E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339725"/>
            <a:ext cx="47163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/>
              <a:t>三、知识应用，巩固新知</a:t>
            </a:r>
          </a:p>
        </p:txBody>
      </p:sp>
      <p:sp>
        <p:nvSpPr>
          <p:cNvPr id="19459" name="TextBox 10">
            <a:extLst>
              <a:ext uri="{FF2B5EF4-FFF2-40B4-BE49-F238E27FC236}">
                <a16:creationId xmlns:a16="http://schemas.microsoft.com/office/drawing/2014/main" id="{0E8192F2-E4DB-4655-9098-EFAE869AB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767" y="1123950"/>
            <a:ext cx="3705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r>
              <a:rPr lang="zh-CN" altLang="en-US" sz="2800" b="1" dirty="0"/>
              <a:t>看图列式计算。</a:t>
            </a:r>
          </a:p>
        </p:txBody>
      </p:sp>
      <p:pic>
        <p:nvPicPr>
          <p:cNvPr id="19460" name="Picture 33">
            <a:extLst>
              <a:ext uri="{FF2B5EF4-FFF2-40B4-BE49-F238E27FC236}">
                <a16:creationId xmlns:a16="http://schemas.microsoft.com/office/drawing/2014/main" id="{3015CE65-4D70-48C4-A784-1B92DCB5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4" b="3574"/>
          <a:stretch/>
        </p:blipFill>
        <p:spPr bwMode="auto">
          <a:xfrm>
            <a:off x="966788" y="1882520"/>
            <a:ext cx="3084512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1" name="组合 2">
            <a:extLst>
              <a:ext uri="{FF2B5EF4-FFF2-40B4-BE49-F238E27FC236}">
                <a16:creationId xmlns:a16="http://schemas.microsoft.com/office/drawing/2014/main" id="{80213BA0-5F1F-47CD-AD06-26A87C1ABE29}"/>
              </a:ext>
            </a:extLst>
          </p:cNvPr>
          <p:cNvGrpSpPr>
            <a:grpSpLocks/>
          </p:cNvGrpSpPr>
          <p:nvPr/>
        </p:nvGrpSpPr>
        <p:grpSpPr bwMode="auto">
          <a:xfrm>
            <a:off x="1206500" y="3540993"/>
            <a:ext cx="2673350" cy="523875"/>
            <a:chOff x="1981268" y="4020665"/>
            <a:chExt cx="3545093" cy="694221"/>
          </a:xfrm>
        </p:grpSpPr>
        <p:sp>
          <p:nvSpPr>
            <p:cNvPr id="19478" name="Text Box 15">
              <a:extLst>
                <a:ext uri="{FF2B5EF4-FFF2-40B4-BE49-F238E27FC236}">
                  <a16:creationId xmlns:a16="http://schemas.microsoft.com/office/drawing/2014/main" id="{C172E43B-94BA-4125-B3E0-F62F1B58B5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8029" y="4020665"/>
              <a:ext cx="1418332" cy="69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/>
                <a:t>=       </a:t>
              </a:r>
              <a:endParaRPr lang="zh-CN" altLang="en-US" sz="2800" b="1"/>
            </a:p>
          </p:txBody>
        </p:sp>
        <p:sp>
          <p:nvSpPr>
            <p:cNvPr id="19479" name="矩形 1">
              <a:extLst>
                <a:ext uri="{FF2B5EF4-FFF2-40B4-BE49-F238E27FC236}">
                  <a16:creationId xmlns:a16="http://schemas.microsoft.com/office/drawing/2014/main" id="{F1A9A817-0A6B-4D92-970E-EFF390C33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68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0" name="矩形 1">
              <a:extLst>
                <a:ext uri="{FF2B5EF4-FFF2-40B4-BE49-F238E27FC236}">
                  <a16:creationId xmlns:a16="http://schemas.microsoft.com/office/drawing/2014/main" id="{3BDB199A-E553-4AB1-90D4-0AF8F4640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1" name="矩形 1">
              <a:extLst>
                <a:ext uri="{FF2B5EF4-FFF2-40B4-BE49-F238E27FC236}">
                  <a16:creationId xmlns:a16="http://schemas.microsoft.com/office/drawing/2014/main" id="{D47BFF9E-322C-4BEF-8204-614EEEF25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198" y="4077588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82" name="椭圆 1">
              <a:extLst>
                <a:ext uri="{FF2B5EF4-FFF2-40B4-BE49-F238E27FC236}">
                  <a16:creationId xmlns:a16="http://schemas.microsoft.com/office/drawing/2014/main" id="{8F94E7F8-C782-4FC1-BF7F-969389454C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692" y="4106016"/>
              <a:ext cx="609584" cy="595815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Text Box 20">
            <a:extLst>
              <a:ext uri="{FF2B5EF4-FFF2-40B4-BE49-F238E27FC236}">
                <a16:creationId xmlns:a16="http://schemas.microsoft.com/office/drawing/2014/main" id="{061E1A5F-6FFC-45DD-8FA6-8FCCD87CE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0275" y="3561630"/>
            <a:ext cx="9667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5</a:t>
            </a:r>
          </a:p>
        </p:txBody>
      </p:sp>
      <p:sp>
        <p:nvSpPr>
          <p:cNvPr id="13" name="Text Box 20">
            <a:extLst>
              <a:ext uri="{FF2B5EF4-FFF2-40B4-BE49-F238E27FC236}">
                <a16:creationId xmlns:a16="http://schemas.microsoft.com/office/drawing/2014/main" id="{E895F742-B0B1-4243-932B-118EF2FDF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9725" y="3553693"/>
            <a:ext cx="739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+</a:t>
            </a:r>
          </a:p>
        </p:txBody>
      </p:sp>
      <p:sp>
        <p:nvSpPr>
          <p:cNvPr id="14" name="Text Box 20">
            <a:extLst>
              <a:ext uri="{FF2B5EF4-FFF2-40B4-BE49-F238E27FC236}">
                <a16:creationId xmlns:a16="http://schemas.microsoft.com/office/drawing/2014/main" id="{9958B6DA-0AE7-48F8-BD2B-31D49C883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5650" y="3552105"/>
            <a:ext cx="9667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6</a:t>
            </a:r>
          </a:p>
        </p:txBody>
      </p:sp>
      <p:sp>
        <p:nvSpPr>
          <p:cNvPr id="15" name="Text Box 20">
            <a:extLst>
              <a:ext uri="{FF2B5EF4-FFF2-40B4-BE49-F238E27FC236}">
                <a16:creationId xmlns:a16="http://schemas.microsoft.com/office/drawing/2014/main" id="{EEBD8F36-6660-4AC6-B7C3-2EAB7A8591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0688" y="3547343"/>
            <a:ext cx="9667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</a:p>
        </p:txBody>
      </p:sp>
      <p:grpSp>
        <p:nvGrpSpPr>
          <p:cNvPr id="19467" name="组合 2">
            <a:extLst>
              <a:ext uri="{FF2B5EF4-FFF2-40B4-BE49-F238E27FC236}">
                <a16:creationId xmlns:a16="http://schemas.microsoft.com/office/drawing/2014/main" id="{FEA9FAAF-C23D-4E12-BAA3-633E5923B048}"/>
              </a:ext>
            </a:extLst>
          </p:cNvPr>
          <p:cNvGrpSpPr>
            <a:grpSpLocks/>
          </p:cNvGrpSpPr>
          <p:nvPr/>
        </p:nvGrpSpPr>
        <p:grpSpPr bwMode="auto">
          <a:xfrm>
            <a:off x="5176838" y="3534643"/>
            <a:ext cx="2673350" cy="523875"/>
            <a:chOff x="1981268" y="4020665"/>
            <a:chExt cx="3545093" cy="694221"/>
          </a:xfrm>
        </p:grpSpPr>
        <p:sp>
          <p:nvSpPr>
            <p:cNvPr id="19473" name="Text Box 15">
              <a:extLst>
                <a:ext uri="{FF2B5EF4-FFF2-40B4-BE49-F238E27FC236}">
                  <a16:creationId xmlns:a16="http://schemas.microsoft.com/office/drawing/2014/main" id="{CC7766B9-CA7D-44D0-87BC-6ACB7643DA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8029" y="4020665"/>
              <a:ext cx="1418332" cy="694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2800" b="1"/>
                <a:t>=       </a:t>
              </a:r>
              <a:endParaRPr lang="zh-CN" altLang="en-US" sz="2800" b="1"/>
            </a:p>
          </p:txBody>
        </p:sp>
        <p:sp>
          <p:nvSpPr>
            <p:cNvPr id="19474" name="矩形 1">
              <a:extLst>
                <a:ext uri="{FF2B5EF4-FFF2-40B4-BE49-F238E27FC236}">
                  <a16:creationId xmlns:a16="http://schemas.microsoft.com/office/drawing/2014/main" id="{8A383793-77DA-4E74-A9CA-CA1FD662B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1268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5" name="矩形 1">
              <a:extLst>
                <a:ext uri="{FF2B5EF4-FFF2-40B4-BE49-F238E27FC236}">
                  <a16:creationId xmlns:a16="http://schemas.microsoft.com/office/drawing/2014/main" id="{39114305-B34F-402B-9931-803AA24329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9030" y="4089203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6" name="矩形 1">
              <a:extLst>
                <a:ext uri="{FF2B5EF4-FFF2-40B4-BE49-F238E27FC236}">
                  <a16:creationId xmlns:a16="http://schemas.microsoft.com/office/drawing/2014/main" id="{BA027D32-64B3-40D1-8BB3-8A6FF1A19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198" y="4077588"/>
              <a:ext cx="622327" cy="612628"/>
            </a:xfrm>
            <a:prstGeom prst="rect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477" name="椭圆 1">
              <a:extLst>
                <a:ext uri="{FF2B5EF4-FFF2-40B4-BE49-F238E27FC236}">
                  <a16:creationId xmlns:a16="http://schemas.microsoft.com/office/drawing/2014/main" id="{634746F0-9AF5-407A-8D48-EE1F43F5C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692" y="4106016"/>
              <a:ext cx="609584" cy="595815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8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" name="Text Box 20">
            <a:extLst>
              <a:ext uri="{FF2B5EF4-FFF2-40B4-BE49-F238E27FC236}">
                <a16:creationId xmlns:a16="http://schemas.microsoft.com/office/drawing/2014/main" id="{FA09B73F-D937-41F9-B460-99C97983C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13" y="3555280"/>
            <a:ext cx="9667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4</a:t>
            </a:r>
          </a:p>
        </p:txBody>
      </p:sp>
      <p:sp>
        <p:nvSpPr>
          <p:cNvPr id="26" name="Text Box 20">
            <a:extLst>
              <a:ext uri="{FF2B5EF4-FFF2-40B4-BE49-F238E27FC236}">
                <a16:creationId xmlns:a16="http://schemas.microsoft.com/office/drawing/2014/main" id="{96CC2815-4C47-4D0C-98C4-AD64AFCBE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3547343"/>
            <a:ext cx="739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+</a:t>
            </a:r>
          </a:p>
        </p:txBody>
      </p:sp>
      <p:sp>
        <p:nvSpPr>
          <p:cNvPr id="27" name="Text Box 20">
            <a:extLst>
              <a:ext uri="{FF2B5EF4-FFF2-40B4-BE49-F238E27FC236}">
                <a16:creationId xmlns:a16="http://schemas.microsoft.com/office/drawing/2014/main" id="{ACA47D25-EF18-4162-A885-748D9D293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988" y="3545755"/>
            <a:ext cx="966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7</a:t>
            </a:r>
          </a:p>
        </p:txBody>
      </p:sp>
      <p:sp>
        <p:nvSpPr>
          <p:cNvPr id="28" name="Text Box 20">
            <a:extLst>
              <a:ext uri="{FF2B5EF4-FFF2-40B4-BE49-F238E27FC236}">
                <a16:creationId xmlns:a16="http://schemas.microsoft.com/office/drawing/2014/main" id="{4432C642-10AB-429D-8E96-90F07C75F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1025" y="3540993"/>
            <a:ext cx="9667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sym typeface="+mn-ea"/>
              </a:rPr>
              <a:t>11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3C536D-82ED-42A0-B46D-ACFEE4669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8360" y="2021084"/>
            <a:ext cx="3289761" cy="136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8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>
            <a:extLst>
              <a:ext uri="{FF2B5EF4-FFF2-40B4-BE49-F238E27FC236}">
                <a16:creationId xmlns:a16="http://schemas.microsoft.com/office/drawing/2014/main" id="{A5186ADE-AEFB-4AC7-A30B-1668F049B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699542"/>
            <a:ext cx="990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2.</a:t>
            </a:r>
            <a:endParaRPr lang="zh-CN" altLang="en-US" sz="2800" b="1" dirty="0"/>
          </a:p>
        </p:txBody>
      </p:sp>
      <p:grpSp>
        <p:nvGrpSpPr>
          <p:cNvPr id="21508" name="组合 19">
            <a:extLst>
              <a:ext uri="{FF2B5EF4-FFF2-40B4-BE49-F238E27FC236}">
                <a16:creationId xmlns:a16="http://schemas.microsoft.com/office/drawing/2014/main" id="{FDBC34DE-166F-4EA0-9C1D-AA4CBE43326B}"/>
              </a:ext>
            </a:extLst>
          </p:cNvPr>
          <p:cNvGrpSpPr>
            <a:grpSpLocks/>
          </p:cNvGrpSpPr>
          <p:nvPr/>
        </p:nvGrpSpPr>
        <p:grpSpPr bwMode="auto">
          <a:xfrm>
            <a:off x="5935461" y="1421680"/>
            <a:ext cx="2049462" cy="2603500"/>
            <a:chOff x="990694" y="1269658"/>
            <a:chExt cx="2049931" cy="2604184"/>
          </a:xfrm>
        </p:grpSpPr>
        <p:grpSp>
          <p:nvGrpSpPr>
            <p:cNvPr id="21541" name="组合 14">
              <a:extLst>
                <a:ext uri="{FF2B5EF4-FFF2-40B4-BE49-F238E27FC236}">
                  <a16:creationId xmlns:a16="http://schemas.microsoft.com/office/drawing/2014/main" id="{5A2352BF-EBAE-4D66-8BDE-96F3FFF853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0694" y="1269658"/>
              <a:ext cx="2038313" cy="2604184"/>
              <a:chOff x="660972" y="1243367"/>
              <a:chExt cx="2038313" cy="2604184"/>
            </a:xfrm>
          </p:grpSpPr>
          <p:sp>
            <p:nvSpPr>
              <p:cNvPr id="21546" name="TextBox 2">
                <a:extLst>
                  <a:ext uri="{FF2B5EF4-FFF2-40B4-BE49-F238E27FC236}">
                    <a16:creationId xmlns:a16="http://schemas.microsoft.com/office/drawing/2014/main" id="{5F5513AA-F3F1-403F-9D56-C10E1BA781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972" y="2290930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5 +</a:t>
                </a:r>
                <a:endParaRPr lang="zh-CN" altLang="en-US" sz="2800" b="1"/>
              </a:p>
            </p:txBody>
          </p:sp>
          <p:grpSp>
            <p:nvGrpSpPr>
              <p:cNvPr id="21547" name="组合 16">
                <a:extLst>
                  <a:ext uri="{FF2B5EF4-FFF2-40B4-BE49-F238E27FC236}">
                    <a16:creationId xmlns:a16="http://schemas.microsoft.com/office/drawing/2014/main" id="{9341690F-3BDB-45C7-89FA-B29B699160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8720" y="1504978"/>
                <a:ext cx="398521" cy="2044792"/>
                <a:chOff x="2095974" y="1428780"/>
                <a:chExt cx="503289" cy="2285940"/>
              </a:xfrm>
            </p:grpSpPr>
            <p:cxnSp>
              <p:nvCxnSpPr>
                <p:cNvPr id="21552" name="直接连接符 4">
                  <a:extLst>
                    <a:ext uri="{FF2B5EF4-FFF2-40B4-BE49-F238E27FC236}">
                      <a16:creationId xmlns:a16="http://schemas.microsoft.com/office/drawing/2014/main" id="{50E0E6DB-DF1F-4ABE-AED3-68161CFAF25E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V="1">
                  <a:off x="2095974" y="1428780"/>
                  <a:ext cx="503289" cy="116134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53" name="直接连接符 5">
                  <a:extLst>
                    <a:ext uri="{FF2B5EF4-FFF2-40B4-BE49-F238E27FC236}">
                      <a16:creationId xmlns:a16="http://schemas.microsoft.com/office/drawing/2014/main" id="{6982B448-3B9E-4331-B160-BE58DF5FB8EF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V="1">
                  <a:off x="2104389" y="2114562"/>
                  <a:ext cx="494874" cy="47556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54" name="直接连接符 8">
                  <a:extLst>
                    <a:ext uri="{FF2B5EF4-FFF2-40B4-BE49-F238E27FC236}">
                      <a16:creationId xmlns:a16="http://schemas.microsoft.com/office/drawing/2014/main" id="{1798D4E0-9770-4342-B203-08C2EC53E108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2098140" y="2581734"/>
                  <a:ext cx="448769" cy="36261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55" name="直接连接符 12">
                  <a:extLst>
                    <a:ext uri="{FF2B5EF4-FFF2-40B4-BE49-F238E27FC236}">
                      <a16:creationId xmlns:a16="http://schemas.microsoft.com/office/drawing/2014/main" id="{B9F34D0E-2AD0-4B75-A196-2784EE27369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2098140" y="2590124"/>
                  <a:ext cx="501123" cy="11245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1548" name="TextBox 17">
                <a:extLst>
                  <a:ext uri="{FF2B5EF4-FFF2-40B4-BE49-F238E27FC236}">
                    <a16:creationId xmlns:a16="http://schemas.microsoft.com/office/drawing/2014/main" id="{1B076DBB-61F9-4E91-84E3-989E08AD97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08598" y="1243367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6 =</a:t>
                </a:r>
                <a:endParaRPr lang="zh-CN" altLang="en-US" sz="2800" b="1"/>
              </a:p>
            </p:txBody>
          </p:sp>
          <p:sp>
            <p:nvSpPr>
              <p:cNvPr id="21549" name="TextBox 18">
                <a:extLst>
                  <a:ext uri="{FF2B5EF4-FFF2-40B4-BE49-F238E27FC236}">
                    <a16:creationId xmlns:a16="http://schemas.microsoft.com/office/drawing/2014/main" id="{ABDE543C-CC11-4449-9430-678DBF11A0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67241" y="1865422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7 =</a:t>
                </a:r>
                <a:endParaRPr lang="zh-CN" altLang="en-US" sz="2800" b="1"/>
              </a:p>
            </p:txBody>
          </p:sp>
          <p:sp>
            <p:nvSpPr>
              <p:cNvPr id="21550" name="TextBox 19">
                <a:extLst>
                  <a:ext uri="{FF2B5EF4-FFF2-40B4-BE49-F238E27FC236}">
                    <a16:creationId xmlns:a16="http://schemas.microsoft.com/office/drawing/2014/main" id="{366A1D33-FDD4-4C5E-9D8C-EA913C963F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42363" y="2594876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8 =</a:t>
                </a:r>
                <a:endParaRPr lang="zh-CN" altLang="en-US" sz="2800" b="1"/>
              </a:p>
            </p:txBody>
          </p:sp>
          <p:sp>
            <p:nvSpPr>
              <p:cNvPr id="21551" name="TextBox 20">
                <a:extLst>
                  <a:ext uri="{FF2B5EF4-FFF2-40B4-BE49-F238E27FC236}">
                    <a16:creationId xmlns:a16="http://schemas.microsoft.com/office/drawing/2014/main" id="{F8F189D9-D03B-4B69-BA46-A855A1AD2E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30671" y="3324330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9 =</a:t>
                </a:r>
                <a:endParaRPr lang="zh-CN" altLang="en-US" sz="2800" b="1"/>
              </a:p>
            </p:txBody>
          </p:sp>
        </p:grpSp>
        <p:sp>
          <p:nvSpPr>
            <p:cNvPr id="21542" name="矩形 15">
              <a:extLst>
                <a:ext uri="{FF2B5EF4-FFF2-40B4-BE49-F238E27FC236}">
                  <a16:creationId xmlns:a16="http://schemas.microsoft.com/office/drawing/2014/main" id="{D16F714C-5F38-4E5D-A540-3AFAE48715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2104" y="1338025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43" name="矩形 16">
              <a:extLst>
                <a:ext uri="{FF2B5EF4-FFF2-40B4-BE49-F238E27FC236}">
                  <a16:creationId xmlns:a16="http://schemas.microsoft.com/office/drawing/2014/main" id="{954D60B4-FB12-4D37-B8F8-79F862CCA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2104" y="2052604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44" name="矩形 17">
              <a:extLst>
                <a:ext uri="{FF2B5EF4-FFF2-40B4-BE49-F238E27FC236}">
                  <a16:creationId xmlns:a16="http://schemas.microsoft.com/office/drawing/2014/main" id="{DB485D17-0BEE-424F-99EE-C692C5A0B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2104" y="2718567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45" name="矩形 18">
              <a:extLst>
                <a:ext uri="{FF2B5EF4-FFF2-40B4-BE49-F238E27FC236}">
                  <a16:creationId xmlns:a16="http://schemas.microsoft.com/office/drawing/2014/main" id="{CC6BE6B5-5B8C-4961-8C01-39C0E681AB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2104" y="3471824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509" name="组合 20">
            <a:extLst>
              <a:ext uri="{FF2B5EF4-FFF2-40B4-BE49-F238E27FC236}">
                <a16:creationId xmlns:a16="http://schemas.microsoft.com/office/drawing/2014/main" id="{ABDEF14B-5998-49BF-B475-C242F969A9EA}"/>
              </a:ext>
            </a:extLst>
          </p:cNvPr>
          <p:cNvGrpSpPr>
            <a:grpSpLocks/>
          </p:cNvGrpSpPr>
          <p:nvPr/>
        </p:nvGrpSpPr>
        <p:grpSpPr bwMode="auto">
          <a:xfrm>
            <a:off x="3392753" y="1659697"/>
            <a:ext cx="1944688" cy="2065338"/>
            <a:chOff x="990694" y="1545432"/>
            <a:chExt cx="1943513" cy="2063859"/>
          </a:xfrm>
        </p:grpSpPr>
        <p:grpSp>
          <p:nvGrpSpPr>
            <p:cNvPr id="21529" name="组合 21">
              <a:extLst>
                <a:ext uri="{FF2B5EF4-FFF2-40B4-BE49-F238E27FC236}">
                  <a16:creationId xmlns:a16="http://schemas.microsoft.com/office/drawing/2014/main" id="{847679BF-A1C4-4E28-ABE3-C09CCD4B48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0694" y="1545432"/>
              <a:ext cx="1938654" cy="2059023"/>
              <a:chOff x="660972" y="1519141"/>
              <a:chExt cx="1938654" cy="2059023"/>
            </a:xfrm>
          </p:grpSpPr>
          <p:sp>
            <p:nvSpPr>
              <p:cNvPr id="21533" name="TextBox 2">
                <a:extLst>
                  <a:ext uri="{FF2B5EF4-FFF2-40B4-BE49-F238E27FC236}">
                    <a16:creationId xmlns:a16="http://schemas.microsoft.com/office/drawing/2014/main" id="{7C4353AD-41E6-475E-8B5E-382526B0C6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60972" y="2290930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4 +</a:t>
                </a:r>
                <a:endParaRPr lang="zh-CN" altLang="en-US" sz="2800" b="1"/>
              </a:p>
            </p:txBody>
          </p:sp>
          <p:grpSp>
            <p:nvGrpSpPr>
              <p:cNvPr id="21534" name="组合 16">
                <a:extLst>
                  <a:ext uri="{FF2B5EF4-FFF2-40B4-BE49-F238E27FC236}">
                    <a16:creationId xmlns:a16="http://schemas.microsoft.com/office/drawing/2014/main" id="{0BFCE14D-2284-4AFC-961A-F5FA2550B9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2903" y="1775939"/>
                <a:ext cx="403723" cy="1492901"/>
                <a:chOff x="2088629" y="1731696"/>
                <a:chExt cx="509859" cy="1668963"/>
              </a:xfrm>
            </p:grpSpPr>
            <p:cxnSp>
              <p:nvCxnSpPr>
                <p:cNvPr id="21538" name="直接连接符 4">
                  <a:extLst>
                    <a:ext uri="{FF2B5EF4-FFF2-40B4-BE49-F238E27FC236}">
                      <a16:creationId xmlns:a16="http://schemas.microsoft.com/office/drawing/2014/main" id="{7ACCD9E4-03D2-4154-A4A5-78947E52AECA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V="1">
                  <a:off x="2095974" y="1731696"/>
                  <a:ext cx="372015" cy="85842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39" name="直接连接符 8">
                  <a:extLst>
                    <a:ext uri="{FF2B5EF4-FFF2-40B4-BE49-F238E27FC236}">
                      <a16:creationId xmlns:a16="http://schemas.microsoft.com/office/drawing/2014/main" id="{2BE8110C-DAC8-41A7-A7D8-0F2978B56988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V="1">
                  <a:off x="2088629" y="2597540"/>
                  <a:ext cx="509859" cy="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1540" name="直接连接符 12">
                  <a:extLst>
                    <a:ext uri="{FF2B5EF4-FFF2-40B4-BE49-F238E27FC236}">
                      <a16:creationId xmlns:a16="http://schemas.microsoft.com/office/drawing/2014/main" id="{7C1B7F0F-BCE6-4EA2-B108-901A6BE0554A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2098140" y="2590124"/>
                  <a:ext cx="361177" cy="81053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1535" name="TextBox 18">
                <a:extLst>
                  <a:ext uri="{FF2B5EF4-FFF2-40B4-BE49-F238E27FC236}">
                    <a16:creationId xmlns:a16="http://schemas.microsoft.com/office/drawing/2014/main" id="{2A2B3D73-BA2C-4240-8435-84B24937F2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77803" y="1519141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7 =</a:t>
                </a:r>
                <a:endParaRPr lang="zh-CN" altLang="en-US" sz="2800" b="1"/>
              </a:p>
            </p:txBody>
          </p:sp>
          <p:sp>
            <p:nvSpPr>
              <p:cNvPr id="21536" name="TextBox 19">
                <a:extLst>
                  <a:ext uri="{FF2B5EF4-FFF2-40B4-BE49-F238E27FC236}">
                    <a16:creationId xmlns:a16="http://schemas.microsoft.com/office/drawing/2014/main" id="{F6AC4EB1-FFFC-4B06-A215-735E043AEA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08939" y="2284798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8 =</a:t>
                </a:r>
                <a:endParaRPr lang="zh-CN" altLang="en-US" sz="2800" b="1"/>
              </a:p>
            </p:txBody>
          </p:sp>
          <p:sp>
            <p:nvSpPr>
              <p:cNvPr id="21537" name="TextBox 20">
                <a:extLst>
                  <a:ext uri="{FF2B5EF4-FFF2-40B4-BE49-F238E27FC236}">
                    <a16:creationId xmlns:a16="http://schemas.microsoft.com/office/drawing/2014/main" id="{B2F9778D-3F6E-428B-915C-B888407E12E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1940" y="3054943"/>
                <a:ext cx="990687" cy="523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/>
                  <a:t>9 =</a:t>
                </a:r>
                <a:endParaRPr lang="zh-CN" altLang="en-US" sz="2800" b="1"/>
              </a:p>
            </p:txBody>
          </p:sp>
        </p:grpSp>
        <p:sp>
          <p:nvSpPr>
            <p:cNvPr id="21530" name="矩形 23">
              <a:extLst>
                <a:ext uri="{FF2B5EF4-FFF2-40B4-BE49-F238E27FC236}">
                  <a16:creationId xmlns:a16="http://schemas.microsoft.com/office/drawing/2014/main" id="{135E50AC-4FD3-401B-9363-48E74596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826" y="1603818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31" name="矩形 24">
              <a:extLst>
                <a:ext uri="{FF2B5EF4-FFF2-40B4-BE49-F238E27FC236}">
                  <a16:creationId xmlns:a16="http://schemas.microsoft.com/office/drawing/2014/main" id="{956C81F3-DD74-438A-90FE-FEA767EF2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5686" y="2405256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532" name="矩形 25">
              <a:extLst>
                <a:ext uri="{FF2B5EF4-FFF2-40B4-BE49-F238E27FC236}">
                  <a16:creationId xmlns:a16="http://schemas.microsoft.com/office/drawing/2014/main" id="{0281F99E-565E-4A10-9DA8-E50262DA4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826" y="3210770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47">
            <a:extLst>
              <a:ext uri="{FF2B5EF4-FFF2-40B4-BE49-F238E27FC236}">
                <a16:creationId xmlns:a16="http://schemas.microsoft.com/office/drawing/2014/main" id="{502C8156-213B-443B-A39D-9BFAC52230FD}"/>
              </a:ext>
            </a:extLst>
          </p:cNvPr>
          <p:cNvGrpSpPr>
            <a:grpSpLocks/>
          </p:cNvGrpSpPr>
          <p:nvPr/>
        </p:nvGrpSpPr>
        <p:grpSpPr bwMode="auto">
          <a:xfrm>
            <a:off x="810072" y="2061269"/>
            <a:ext cx="1958975" cy="1263650"/>
            <a:chOff x="6089014" y="1975318"/>
            <a:chExt cx="1959107" cy="1263645"/>
          </a:xfrm>
        </p:grpSpPr>
        <p:sp>
          <p:nvSpPr>
            <p:cNvPr id="5" name="TextBox 2">
              <a:extLst>
                <a:ext uri="{FF2B5EF4-FFF2-40B4-BE49-F238E27FC236}">
                  <a16:creationId xmlns:a16="http://schemas.microsoft.com/office/drawing/2014/main" id="{9633B6C5-19D2-42E2-A8BA-0626E1AD11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89014" y="2368532"/>
              <a:ext cx="99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/>
                <a:t>3 +</a:t>
              </a:r>
              <a:endParaRPr lang="zh-CN" altLang="en-US" sz="2800" b="1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C9274E09-AF07-413C-BF3B-F69B5348D47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697858" y="2251864"/>
              <a:ext cx="392301" cy="3766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连接符 8">
              <a:extLst>
                <a:ext uri="{FF2B5EF4-FFF2-40B4-BE49-F238E27FC236}">
                  <a16:creationId xmlns:a16="http://schemas.microsoft.com/office/drawing/2014/main" id="{7BF61B1E-95F4-4AB4-B4B5-B919606A105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712837" y="2621167"/>
              <a:ext cx="377322" cy="2966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47DEEF52-DCE5-4ECD-8623-49973E645D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0216" y="1975318"/>
              <a:ext cx="99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/>
                <a:t>8 =</a:t>
              </a:r>
              <a:endParaRPr lang="zh-CN" altLang="en-US" sz="2800" b="1"/>
            </a:p>
          </p:txBody>
        </p:sp>
        <p:sp>
          <p:nvSpPr>
            <p:cNvPr id="9" name="TextBox 19">
              <a:extLst>
                <a:ext uri="{FF2B5EF4-FFF2-40B4-BE49-F238E27FC236}">
                  <a16:creationId xmlns:a16="http://schemas.microsoft.com/office/drawing/2014/main" id="{18C88A2A-E1D0-4B01-BC80-F2C6390DAF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50216" y="2701683"/>
              <a:ext cx="9906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/>
                <a:t>9 =</a:t>
              </a:r>
              <a:endParaRPr lang="zh-CN" altLang="en-US" sz="2800" b="1"/>
            </a:p>
          </p:txBody>
        </p:sp>
        <p:sp>
          <p:nvSpPr>
            <p:cNvPr id="10" name="矩形 45">
              <a:extLst>
                <a:ext uri="{FF2B5EF4-FFF2-40B4-BE49-F238E27FC236}">
                  <a16:creationId xmlns:a16="http://schemas.microsoft.com/office/drawing/2014/main" id="{146A86FA-234A-4B39-B8EE-868DE0AFE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600" y="2050684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矩形 46">
              <a:extLst>
                <a:ext uri="{FF2B5EF4-FFF2-40B4-BE49-F238E27FC236}">
                  <a16:creationId xmlns:a16="http://schemas.microsoft.com/office/drawing/2014/main" id="{9925E86F-AFE7-4455-892A-C5D1A5D60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600" y="2840442"/>
              <a:ext cx="398521" cy="398521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6" name="TextBox 45">
            <a:extLst>
              <a:ext uri="{FF2B5EF4-FFF2-40B4-BE49-F238E27FC236}">
                <a16:creationId xmlns:a16="http://schemas.microsoft.com/office/drawing/2014/main" id="{E9D3B642-4DCF-4988-A8A3-9F12EE389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0897" y="2067619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11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17" name="TextBox 46">
            <a:extLst>
              <a:ext uri="{FF2B5EF4-FFF2-40B4-BE49-F238E27FC236}">
                <a16:creationId xmlns:a16="http://schemas.microsoft.com/office/drawing/2014/main" id="{490C7D9F-50E3-4D7A-BDA5-077CE92AF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322" y="2867719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58EC5779-336C-413F-8821-F60F57CEB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841" y="1639060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11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3" name="TextBox 39">
            <a:extLst>
              <a:ext uri="{FF2B5EF4-FFF2-40B4-BE49-F238E27FC236}">
                <a16:creationId xmlns:a16="http://schemas.microsoft.com/office/drawing/2014/main" id="{3FE35CE7-C1AB-4869-B69E-8431D3C27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8016" y="2456622"/>
            <a:ext cx="762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4" name="TextBox 40">
            <a:extLst>
              <a:ext uri="{FF2B5EF4-FFF2-40B4-BE49-F238E27FC236}">
                <a16:creationId xmlns:a16="http://schemas.microsoft.com/office/drawing/2014/main" id="{D7E7BC03-C91C-493F-937B-245C817AA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366" y="3259897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13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29" name="TextBox 33">
            <a:extLst>
              <a:ext uri="{FF2B5EF4-FFF2-40B4-BE49-F238E27FC236}">
                <a16:creationId xmlns:a16="http://schemas.microsoft.com/office/drawing/2014/main" id="{6D219E71-D412-49FC-81D6-2DACC7AF0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9786" y="1428030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11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30" name="TextBox 34">
            <a:extLst>
              <a:ext uri="{FF2B5EF4-FFF2-40B4-BE49-F238E27FC236}">
                <a16:creationId xmlns:a16="http://schemas.microsoft.com/office/drawing/2014/main" id="{0665C3FE-C8DB-41C0-93C3-CAB4010C9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2798" y="2121768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53E7785B-4BAC-4711-8D12-C01D1156C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611" y="2813918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13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30B33CA0-0D98-44D4-95BC-19200C70A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0261" y="3561630"/>
            <a:ext cx="762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14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id="{03870467-C37B-4228-B6CB-0197BC3FF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416" y="771550"/>
            <a:ext cx="27815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93</a:t>
            </a:r>
            <a:r>
              <a:rPr lang="zh-CN" altLang="en-US" dirty="0">
                <a:solidFill>
                  <a:srgbClr val="FF0000"/>
                </a:solidFill>
                <a:ea typeface="宋体" panose="02010600030101010101" pitchFamily="2" charset="-122"/>
              </a:rPr>
              <a:t>页“做一做” 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2" grpId="0"/>
      <p:bldP spid="23" grpId="0"/>
      <p:bldP spid="24" grpId="0"/>
      <p:bldP spid="29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EDF5262B-422E-47C2-B87D-55041AF28A92}"/>
              </a:ext>
            </a:extLst>
          </p:cNvPr>
          <p:cNvSpPr/>
          <p:nvPr/>
        </p:nvSpPr>
        <p:spPr>
          <a:xfrm>
            <a:off x="3493223" y="1859415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+ 4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B46E88DA-2AC4-5C39-916B-08585BD3C6D6}"/>
              </a:ext>
            </a:extLst>
          </p:cNvPr>
          <p:cNvSpPr/>
          <p:nvPr/>
        </p:nvSpPr>
        <p:spPr>
          <a:xfrm>
            <a:off x="611560" y="411510"/>
            <a:ext cx="1944216" cy="648072"/>
          </a:xfrm>
          <a:prstGeom prst="roundRect">
            <a:avLst>
              <a:gd name="adj" fmla="val 1418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数学游戏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F929EB8-99D6-0F57-FFBA-94C992D5ED36}"/>
              </a:ext>
            </a:extLst>
          </p:cNvPr>
          <p:cNvSpPr/>
          <p:nvPr/>
        </p:nvSpPr>
        <p:spPr>
          <a:xfrm>
            <a:off x="883667" y="1275606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438B259-B4E6-BE80-513F-0029C6CF25FC}"/>
              </a:ext>
            </a:extLst>
          </p:cNvPr>
          <p:cNvSpPr/>
          <p:nvPr/>
        </p:nvSpPr>
        <p:spPr>
          <a:xfrm>
            <a:off x="2191962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8 + 5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57E9E4A-A6DC-0800-EF0C-59A7F97ADCC1}"/>
              </a:ext>
            </a:extLst>
          </p:cNvPr>
          <p:cNvSpPr/>
          <p:nvPr/>
        </p:nvSpPr>
        <p:spPr>
          <a:xfrm>
            <a:off x="3493223" y="1275606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+ 9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C0E6B84-3F3F-8D5D-4D3F-721A85CB012B}"/>
              </a:ext>
            </a:extLst>
          </p:cNvPr>
          <p:cNvSpPr/>
          <p:nvPr/>
        </p:nvSpPr>
        <p:spPr>
          <a:xfrm>
            <a:off x="4815586" y="1275606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8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315A149-BB7B-9665-CE7C-0482862CAEFB}"/>
              </a:ext>
            </a:extLst>
          </p:cNvPr>
          <p:cNvSpPr/>
          <p:nvPr/>
        </p:nvSpPr>
        <p:spPr>
          <a:xfrm>
            <a:off x="883667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5 + 9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702D099-6C06-B979-BC3B-5D8AAFCE9650}"/>
              </a:ext>
            </a:extLst>
          </p:cNvPr>
          <p:cNvSpPr/>
          <p:nvPr/>
        </p:nvSpPr>
        <p:spPr>
          <a:xfrm>
            <a:off x="2191962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3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BC2CDCF-2BA0-6705-CCCC-E61411013957}"/>
              </a:ext>
            </a:extLst>
          </p:cNvPr>
          <p:cNvSpPr/>
          <p:nvPr/>
        </p:nvSpPr>
        <p:spPr>
          <a:xfrm>
            <a:off x="3493223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+ 4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480FF43-595A-5D82-7DD8-B68BF97E7A61}"/>
              </a:ext>
            </a:extLst>
          </p:cNvPr>
          <p:cNvSpPr/>
          <p:nvPr/>
        </p:nvSpPr>
        <p:spPr>
          <a:xfrm>
            <a:off x="4815586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7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77BD39B-5A08-AF5A-8774-3A3419FFD84C}"/>
              </a:ext>
            </a:extLst>
          </p:cNvPr>
          <p:cNvSpPr/>
          <p:nvPr/>
        </p:nvSpPr>
        <p:spPr>
          <a:xfrm>
            <a:off x="883667" y="2436190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4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57CEC86-FEBC-FEF3-C9A7-91E3DDEAFBBB}"/>
              </a:ext>
            </a:extLst>
          </p:cNvPr>
          <p:cNvSpPr/>
          <p:nvPr/>
        </p:nvSpPr>
        <p:spPr>
          <a:xfrm>
            <a:off x="2191962" y="2436190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+ 3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1B87047F-80EF-B25E-C0F7-2C76CC300993}"/>
              </a:ext>
            </a:extLst>
          </p:cNvPr>
          <p:cNvSpPr/>
          <p:nvPr/>
        </p:nvSpPr>
        <p:spPr>
          <a:xfrm>
            <a:off x="6137949" y="1859415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7 + 6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D57FD8B-3C30-2A64-D56D-BB1B677C4494}"/>
              </a:ext>
            </a:extLst>
          </p:cNvPr>
          <p:cNvSpPr/>
          <p:nvPr/>
        </p:nvSpPr>
        <p:spPr>
          <a:xfrm>
            <a:off x="7460312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+ 6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E7C3277-7997-4B6C-DF4A-63608D9E75AC}"/>
              </a:ext>
            </a:extLst>
          </p:cNvPr>
          <p:cNvSpPr/>
          <p:nvPr/>
        </p:nvSpPr>
        <p:spPr>
          <a:xfrm>
            <a:off x="6137949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5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0494B7A-267F-28F4-F6C4-9A6962ED62D2}"/>
              </a:ext>
            </a:extLst>
          </p:cNvPr>
          <p:cNvSpPr/>
          <p:nvPr/>
        </p:nvSpPr>
        <p:spPr>
          <a:xfrm>
            <a:off x="7446244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2AF13C9-C07C-D03E-E776-842155D35A58}"/>
              </a:ext>
            </a:extLst>
          </p:cNvPr>
          <p:cNvGrpSpPr/>
          <p:nvPr/>
        </p:nvGrpSpPr>
        <p:grpSpPr>
          <a:xfrm>
            <a:off x="1043608" y="3075806"/>
            <a:ext cx="6982938" cy="1584176"/>
            <a:chOff x="1045446" y="3003798"/>
            <a:chExt cx="6982938" cy="1584176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9982A649-C39D-1A8B-2EB5-C521AB1AFCAF}"/>
                </a:ext>
              </a:extLst>
            </p:cNvPr>
            <p:cNvSpPr/>
            <p:nvPr/>
          </p:nvSpPr>
          <p:spPr>
            <a:xfrm>
              <a:off x="1045446" y="3355135"/>
              <a:ext cx="1800200" cy="1008112"/>
            </a:xfrm>
            <a:prstGeom prst="roundRect">
              <a:avLst>
                <a:gd name="adj" fmla="val 915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ea typeface="楷体" panose="02010609060101010101" pitchFamily="49" charset="-122"/>
                </a:rPr>
                <a:t>找得数是 </a:t>
              </a:r>
              <a:r>
                <a:rPr lang="en-US" altLang="zh-CN" sz="2400" b="1" dirty="0">
                  <a:solidFill>
                    <a:schemeClr val="tx1"/>
                  </a:solidFill>
                  <a:ea typeface="楷体" panose="02010609060101010101" pitchFamily="49" charset="-122"/>
                </a:rPr>
                <a:t>13 </a:t>
              </a:r>
              <a:r>
                <a:rPr lang="zh-CN" altLang="en-US" sz="2400" b="1" dirty="0">
                  <a:solidFill>
                    <a:schemeClr val="tx1"/>
                  </a:solidFill>
                  <a:ea typeface="楷体" panose="02010609060101010101" pitchFamily="49" charset="-122"/>
                </a:rPr>
                <a:t>的卡片</a:t>
              </a:r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74C89C41-CB75-246B-DA16-B940D3529296}"/>
                </a:ext>
              </a:extLst>
            </p:cNvPr>
            <p:cNvSpPr/>
            <p:nvPr/>
          </p:nvSpPr>
          <p:spPr>
            <a:xfrm>
              <a:off x="2843808" y="3003798"/>
              <a:ext cx="5184576" cy="1584176"/>
            </a:xfrm>
            <a:prstGeom prst="roundRect">
              <a:avLst>
                <a:gd name="adj" fmla="val 7343"/>
              </a:avLst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FAAB4FFC-EB76-7E0A-0D97-432F4DC40AC8}"/>
              </a:ext>
            </a:extLst>
          </p:cNvPr>
          <p:cNvSpPr/>
          <p:nvPr/>
        </p:nvSpPr>
        <p:spPr>
          <a:xfrm>
            <a:off x="2195870" y="1273324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8 + 5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85BBD65-B6FE-2AF7-795C-739D601DA40A}"/>
              </a:ext>
            </a:extLst>
          </p:cNvPr>
          <p:cNvSpPr/>
          <p:nvPr/>
        </p:nvSpPr>
        <p:spPr>
          <a:xfrm>
            <a:off x="6137949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7 + 6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800B77F-73D2-E154-C628-2D4F5B9E72E8}"/>
              </a:ext>
            </a:extLst>
          </p:cNvPr>
          <p:cNvSpPr/>
          <p:nvPr/>
        </p:nvSpPr>
        <p:spPr>
          <a:xfrm>
            <a:off x="6137949" y="1272737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5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C8CFC1A-7191-7E68-F9BB-A8CBE3771373}"/>
              </a:ext>
            </a:extLst>
          </p:cNvPr>
          <p:cNvSpPr/>
          <p:nvPr/>
        </p:nvSpPr>
        <p:spPr>
          <a:xfrm>
            <a:off x="7446244" y="1274866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32099E-6 L 0.09497 0.422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32099E-6 L -0.19688 0.422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-0.19931 0.4361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65" y="21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32099E-6 L 0.09497 0.4222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0" y="2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20988E-6 L 0.07413 0.3629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8" y="1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6" grpId="0" animBg="1"/>
      <p:bldP spid="40" grpId="0" animBg="1"/>
      <p:bldP spid="38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: 圆角 7">
            <a:extLst>
              <a:ext uri="{FF2B5EF4-FFF2-40B4-BE49-F238E27FC236}">
                <a16:creationId xmlns:a16="http://schemas.microsoft.com/office/drawing/2014/main" id="{F37BC5CE-7C25-172B-7501-129991A86A8F}"/>
              </a:ext>
            </a:extLst>
          </p:cNvPr>
          <p:cNvSpPr/>
          <p:nvPr/>
        </p:nvSpPr>
        <p:spPr>
          <a:xfrm>
            <a:off x="611560" y="411510"/>
            <a:ext cx="1944216" cy="648072"/>
          </a:xfrm>
          <a:prstGeom prst="roundRect">
            <a:avLst>
              <a:gd name="adj" fmla="val 14183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</a:rPr>
              <a:t>数学游戏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944186E-6212-02CF-6801-CB6CBB4312BF}"/>
              </a:ext>
            </a:extLst>
          </p:cNvPr>
          <p:cNvSpPr/>
          <p:nvPr/>
        </p:nvSpPr>
        <p:spPr>
          <a:xfrm>
            <a:off x="883667" y="1275606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2F84FA5-1903-4267-CE8C-5574137B7EAE}"/>
              </a:ext>
            </a:extLst>
          </p:cNvPr>
          <p:cNvSpPr/>
          <p:nvPr/>
        </p:nvSpPr>
        <p:spPr>
          <a:xfrm>
            <a:off x="2191962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8 + 5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D3D8561-FAD6-DBC1-783A-3650D40281A9}"/>
              </a:ext>
            </a:extLst>
          </p:cNvPr>
          <p:cNvSpPr/>
          <p:nvPr/>
        </p:nvSpPr>
        <p:spPr>
          <a:xfrm>
            <a:off x="3493223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+ 9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4DE438A-FB33-27C4-2CF6-544EE7105E08}"/>
              </a:ext>
            </a:extLst>
          </p:cNvPr>
          <p:cNvSpPr/>
          <p:nvPr/>
        </p:nvSpPr>
        <p:spPr>
          <a:xfrm>
            <a:off x="4815586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8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07D453-04D0-A424-4FB6-1546C1AED706}"/>
              </a:ext>
            </a:extLst>
          </p:cNvPr>
          <p:cNvSpPr/>
          <p:nvPr/>
        </p:nvSpPr>
        <p:spPr>
          <a:xfrm>
            <a:off x="883667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5 + 9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D89785C-4F8E-C5E6-4A3E-B4C461BC4535}"/>
              </a:ext>
            </a:extLst>
          </p:cNvPr>
          <p:cNvSpPr/>
          <p:nvPr/>
        </p:nvSpPr>
        <p:spPr>
          <a:xfrm>
            <a:off x="2191962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3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012A32D-BD78-2DB9-8DA7-C1AE992DFCC0}"/>
              </a:ext>
            </a:extLst>
          </p:cNvPr>
          <p:cNvSpPr/>
          <p:nvPr/>
        </p:nvSpPr>
        <p:spPr>
          <a:xfrm>
            <a:off x="4815586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7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C4FBDF-9830-3760-1010-A445B3F27A05}"/>
              </a:ext>
            </a:extLst>
          </p:cNvPr>
          <p:cNvSpPr/>
          <p:nvPr/>
        </p:nvSpPr>
        <p:spPr>
          <a:xfrm>
            <a:off x="883667" y="2436190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4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B153269-5A4D-AD70-F16F-EC0694FE91D8}"/>
              </a:ext>
            </a:extLst>
          </p:cNvPr>
          <p:cNvSpPr/>
          <p:nvPr/>
        </p:nvSpPr>
        <p:spPr>
          <a:xfrm>
            <a:off x="2191962" y="2436190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+ 3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8F2C2F5-391C-94F3-D077-5AD15E47A22A}"/>
              </a:ext>
            </a:extLst>
          </p:cNvPr>
          <p:cNvSpPr/>
          <p:nvPr/>
        </p:nvSpPr>
        <p:spPr>
          <a:xfrm>
            <a:off x="6137949" y="1859415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7 + 6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00C7174-ED57-2BB6-1FAA-462C7C2CD78C}"/>
              </a:ext>
            </a:extLst>
          </p:cNvPr>
          <p:cNvSpPr/>
          <p:nvPr/>
        </p:nvSpPr>
        <p:spPr>
          <a:xfrm>
            <a:off x="7460312" y="1859415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+ 6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6AE0A22-BF68-0655-2E3C-A50FFD45EBC8}"/>
              </a:ext>
            </a:extLst>
          </p:cNvPr>
          <p:cNvSpPr/>
          <p:nvPr/>
        </p:nvSpPr>
        <p:spPr>
          <a:xfrm>
            <a:off x="6137949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5 + 8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84BDF40-7141-372D-DE1E-DA498385D167}"/>
              </a:ext>
            </a:extLst>
          </p:cNvPr>
          <p:cNvSpPr/>
          <p:nvPr/>
        </p:nvSpPr>
        <p:spPr>
          <a:xfrm>
            <a:off x="7446244" y="1275606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13306A0-BA6F-B7AA-2FBF-0A3BDAAC39FA}"/>
              </a:ext>
            </a:extLst>
          </p:cNvPr>
          <p:cNvGrpSpPr/>
          <p:nvPr/>
        </p:nvGrpSpPr>
        <p:grpSpPr>
          <a:xfrm>
            <a:off x="1043608" y="3075806"/>
            <a:ext cx="6982938" cy="1584176"/>
            <a:chOff x="1045446" y="3003798"/>
            <a:chExt cx="6982938" cy="1584176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BEB23975-C880-F7A5-B655-32747EA10288}"/>
                </a:ext>
              </a:extLst>
            </p:cNvPr>
            <p:cNvSpPr/>
            <p:nvPr/>
          </p:nvSpPr>
          <p:spPr>
            <a:xfrm>
              <a:off x="1045446" y="3355135"/>
              <a:ext cx="1800200" cy="1008112"/>
            </a:xfrm>
            <a:prstGeom prst="roundRect">
              <a:avLst>
                <a:gd name="adj" fmla="val 915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400" b="1" dirty="0">
                  <a:solidFill>
                    <a:schemeClr val="tx1"/>
                  </a:solidFill>
                  <a:ea typeface="楷体" panose="02010609060101010101" pitchFamily="49" charset="-122"/>
                </a:rPr>
                <a:t>找得数是 </a:t>
              </a:r>
              <a:r>
                <a:rPr lang="en-US" altLang="zh-CN" sz="2400" b="1" dirty="0">
                  <a:solidFill>
                    <a:schemeClr val="tx1"/>
                  </a:solidFill>
                  <a:ea typeface="楷体" panose="02010609060101010101" pitchFamily="49" charset="-122"/>
                </a:rPr>
                <a:t>15 </a:t>
              </a:r>
              <a:r>
                <a:rPr lang="zh-CN" altLang="en-US" sz="2400" b="1" dirty="0">
                  <a:solidFill>
                    <a:schemeClr val="tx1"/>
                  </a:solidFill>
                  <a:ea typeface="楷体" panose="02010609060101010101" pitchFamily="49" charset="-122"/>
                </a:rPr>
                <a:t>的卡片</a:t>
              </a:r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CF5D970F-B820-A3AD-87D3-0593DB0D7D6B}"/>
                </a:ext>
              </a:extLst>
            </p:cNvPr>
            <p:cNvSpPr/>
            <p:nvPr/>
          </p:nvSpPr>
          <p:spPr>
            <a:xfrm>
              <a:off x="2843808" y="3003798"/>
              <a:ext cx="5184576" cy="1584176"/>
            </a:xfrm>
            <a:prstGeom prst="roundRect">
              <a:avLst>
                <a:gd name="adj" fmla="val 7343"/>
              </a:avLst>
            </a:prstGeom>
            <a:noFill/>
            <a:ln w="19050"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id="{65224198-57A5-9447-A54C-62A5FB83AAB5}"/>
              </a:ext>
            </a:extLst>
          </p:cNvPr>
          <p:cNvSpPr/>
          <p:nvPr/>
        </p:nvSpPr>
        <p:spPr>
          <a:xfrm>
            <a:off x="3493223" y="1274084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6 + 9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5A3C853-E84E-2DB7-8732-244837F05CE2}"/>
              </a:ext>
            </a:extLst>
          </p:cNvPr>
          <p:cNvSpPr/>
          <p:nvPr/>
        </p:nvSpPr>
        <p:spPr>
          <a:xfrm>
            <a:off x="4817858" y="1274084"/>
            <a:ext cx="1000120" cy="412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8 + 7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5DDE8C7-2080-4936-8E63-40BAA80E8F2D}"/>
              </a:ext>
            </a:extLst>
          </p:cNvPr>
          <p:cNvSpPr/>
          <p:nvPr/>
        </p:nvSpPr>
        <p:spPr>
          <a:xfrm>
            <a:off x="3493223" y="1859415"/>
            <a:ext cx="1000120" cy="41246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9 + 4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32099E-6 L 0.09948 0.474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5" y="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32099E-6 L 0.09218 0.4753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1" y="23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">
            <a:extLst>
              <a:ext uri="{FF2B5EF4-FFF2-40B4-BE49-F238E27FC236}">
                <a16:creationId xmlns:a16="http://schemas.microsoft.com/office/drawing/2014/main" id="{8817F393-8B1E-4EA0-A1AC-6057BE6F9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987574"/>
            <a:ext cx="33325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</a:rPr>
              <a:t>2 </a:t>
            </a:r>
            <a:r>
              <a:rPr lang="zh-CN" altLang="en-US" sz="2800" b="1" dirty="0">
                <a:solidFill>
                  <a:srgbClr val="FF0000"/>
                </a:solidFill>
              </a:rPr>
              <a:t>加几</a:t>
            </a:r>
          </a:p>
        </p:txBody>
      </p:sp>
      <p:sp>
        <p:nvSpPr>
          <p:cNvPr id="26637" name="文本框 13">
            <a:extLst>
              <a:ext uri="{FF2B5EF4-FFF2-40B4-BE49-F238E27FC236}">
                <a16:creationId xmlns:a16="http://schemas.microsoft.com/office/drawing/2014/main" id="{053B98DB-FA2A-4A32-A91B-0F05F418D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817" y="339725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四、课堂小结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6A2769CF-0A8D-7A11-A750-65AA5C401762}"/>
              </a:ext>
            </a:extLst>
          </p:cNvPr>
          <p:cNvGrpSpPr/>
          <p:nvPr/>
        </p:nvGrpSpPr>
        <p:grpSpPr>
          <a:xfrm>
            <a:off x="683568" y="1968277"/>
            <a:ext cx="7844916" cy="2475681"/>
            <a:chOff x="683568" y="2040285"/>
            <a:chExt cx="7844916" cy="247568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8267C02F-9A54-D5EA-2B1D-7AEA9CCF7775}"/>
                </a:ext>
              </a:extLst>
            </p:cNvPr>
            <p:cNvGrpSpPr/>
            <p:nvPr/>
          </p:nvGrpSpPr>
          <p:grpSpPr>
            <a:xfrm>
              <a:off x="945229" y="2040285"/>
              <a:ext cx="1936180" cy="523220"/>
              <a:chOff x="2627784" y="3035063"/>
              <a:chExt cx="1936180" cy="523220"/>
            </a:xfrm>
          </p:grpSpPr>
          <p:sp>
            <p:nvSpPr>
              <p:cNvPr id="4" name="文本框 37">
                <a:extLst>
                  <a:ext uri="{FF2B5EF4-FFF2-40B4-BE49-F238E27FC236}">
                    <a16:creationId xmlns:a16="http://schemas.microsoft.com/office/drawing/2014/main" id="{5737F875-1187-0201-9C4F-7C62EBB90F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7784" y="3035063"/>
                <a:ext cx="18002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5  +  8  =</a:t>
                </a:r>
                <a:endParaRPr lang="zh-CN" altLang="en-US" sz="2800" b="1" dirty="0"/>
              </a:p>
            </p:txBody>
          </p: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60F48E77-450E-EA95-24CA-10CF03BDF642}"/>
                  </a:ext>
                </a:extLst>
              </p:cNvPr>
              <p:cNvSpPr/>
              <p:nvPr/>
            </p:nvSpPr>
            <p:spPr>
              <a:xfrm>
                <a:off x="4118494" y="3073790"/>
                <a:ext cx="445470" cy="445470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76B806A-0392-2FB2-7F65-FD8F7967B923}"/>
                </a:ext>
              </a:extLst>
            </p:cNvPr>
            <p:cNvGrpSpPr/>
            <p:nvPr/>
          </p:nvGrpSpPr>
          <p:grpSpPr>
            <a:xfrm>
              <a:off x="683568" y="2543986"/>
              <a:ext cx="906641" cy="863827"/>
              <a:chOff x="759532" y="3003443"/>
              <a:chExt cx="906641" cy="863827"/>
            </a:xfrm>
          </p:grpSpPr>
          <p:sp>
            <p:nvSpPr>
              <p:cNvPr id="8" name="Line 10">
                <a:extLst>
                  <a:ext uri="{FF2B5EF4-FFF2-40B4-BE49-F238E27FC236}">
                    <a16:creationId xmlns:a16="http://schemas.microsoft.com/office/drawing/2014/main" id="{FCB1F67B-4E75-50A6-DA08-84E81E2B63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1256" y="3003443"/>
                <a:ext cx="271784" cy="385202"/>
              </a:xfrm>
              <a:prstGeom prst="line">
                <a:avLst/>
              </a:prstGeom>
              <a:noFill/>
              <a:ln w="19050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9" name="Line 10">
                <a:extLst>
                  <a:ext uri="{FF2B5EF4-FFF2-40B4-BE49-F238E27FC236}">
                    <a16:creationId xmlns:a16="http://schemas.microsoft.com/office/drawing/2014/main" id="{ADD775B6-0609-D52E-D337-F46CBDA268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3970" y="3003443"/>
                <a:ext cx="271784" cy="385202"/>
              </a:xfrm>
              <a:prstGeom prst="line">
                <a:avLst/>
              </a:prstGeom>
              <a:noFill/>
              <a:ln w="19050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10" name="文本框 37">
                <a:extLst>
                  <a:ext uri="{FF2B5EF4-FFF2-40B4-BE49-F238E27FC236}">
                    <a16:creationId xmlns:a16="http://schemas.microsoft.com/office/drawing/2014/main" id="{2A7FDE4A-7A78-16CA-1F05-76188974B3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32" y="3344050"/>
                <a:ext cx="40723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3</a:t>
                </a:r>
                <a:endParaRPr lang="zh-CN" altLang="en-US" sz="2800" b="1" dirty="0"/>
              </a:p>
            </p:txBody>
          </p:sp>
          <p:sp>
            <p:nvSpPr>
              <p:cNvPr id="11" name="文本框 37">
                <a:extLst>
                  <a:ext uri="{FF2B5EF4-FFF2-40B4-BE49-F238E27FC236}">
                    <a16:creationId xmlns:a16="http://schemas.microsoft.com/office/drawing/2014/main" id="{73C07C9E-44DC-05EE-985C-307D85E01E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936" y="3344050"/>
                <a:ext cx="40723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2</a:t>
                </a:r>
                <a:endParaRPr lang="zh-CN" altLang="en-US" sz="2800" b="1" dirty="0"/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4FCF18CB-41A9-7A45-79B2-C4550B946A79}"/>
                </a:ext>
              </a:extLst>
            </p:cNvPr>
            <p:cNvGrpSpPr/>
            <p:nvPr/>
          </p:nvGrpSpPr>
          <p:grpSpPr>
            <a:xfrm>
              <a:off x="1272111" y="2500123"/>
              <a:ext cx="649415" cy="1560502"/>
              <a:chOff x="1348075" y="2959580"/>
              <a:chExt cx="649415" cy="1560502"/>
            </a:xfrm>
          </p:grpSpPr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99661BB2-F925-93EB-85B4-D0B1E0654199}"/>
                  </a:ext>
                </a:extLst>
              </p:cNvPr>
              <p:cNvSpPr/>
              <p:nvPr/>
            </p:nvSpPr>
            <p:spPr>
              <a:xfrm>
                <a:off x="1441939" y="2959580"/>
                <a:ext cx="492370" cy="1033975"/>
              </a:xfrm>
              <a:custGeom>
                <a:avLst/>
                <a:gdLst>
                  <a:gd name="connsiteX0" fmla="*/ 0 w 513471"/>
                  <a:gd name="connsiteY0" fmla="*/ 822960 h 1033975"/>
                  <a:gd name="connsiteX1" fmla="*/ 0 w 513471"/>
                  <a:gd name="connsiteY1" fmla="*/ 1033975 h 1033975"/>
                  <a:gd name="connsiteX2" fmla="*/ 513471 w 513471"/>
                  <a:gd name="connsiteY2" fmla="*/ 1033975 h 1033975"/>
                  <a:gd name="connsiteX3" fmla="*/ 513471 w 513471"/>
                  <a:gd name="connsiteY3" fmla="*/ 0 h 1033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3471" h="1033975">
                    <a:moveTo>
                      <a:pt x="0" y="822960"/>
                    </a:moveTo>
                    <a:lnTo>
                      <a:pt x="0" y="1033975"/>
                    </a:lnTo>
                    <a:lnTo>
                      <a:pt x="513471" y="1033975"/>
                    </a:lnTo>
                    <a:lnTo>
                      <a:pt x="513471" y="0"/>
                    </a:lnTo>
                  </a:path>
                </a:pathLst>
              </a:cu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文本框 37">
                <a:extLst>
                  <a:ext uri="{FF2B5EF4-FFF2-40B4-BE49-F238E27FC236}">
                    <a16:creationId xmlns:a16="http://schemas.microsoft.com/office/drawing/2014/main" id="{B87AA307-78D8-1BC9-B339-DB1BE1E877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8075" y="3996862"/>
                <a:ext cx="64941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FF0000"/>
                    </a:solidFill>
                  </a:rPr>
                  <a:t>10</a:t>
                </a:r>
                <a:endParaRPr lang="zh-CN" altLang="en-US" sz="28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6" name="文本框 37">
              <a:extLst>
                <a:ext uri="{FF2B5EF4-FFF2-40B4-BE49-F238E27FC236}">
                  <a16:creationId xmlns:a16="http://schemas.microsoft.com/office/drawing/2014/main" id="{6DC6DD6A-7512-E4B6-F362-229C3B4CD7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3060" y="2042924"/>
              <a:ext cx="6494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</a:rPr>
                <a:t>13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D0F05F64-A039-296D-3F2D-4B33C3EBF202}"/>
                </a:ext>
              </a:extLst>
            </p:cNvPr>
            <p:cNvGrpSpPr/>
            <p:nvPr/>
          </p:nvGrpSpPr>
          <p:grpSpPr>
            <a:xfrm>
              <a:off x="3695463" y="2040285"/>
              <a:ext cx="1936180" cy="523220"/>
              <a:chOff x="2627784" y="3035063"/>
              <a:chExt cx="1936180" cy="523220"/>
            </a:xfrm>
          </p:grpSpPr>
          <p:sp>
            <p:nvSpPr>
              <p:cNvPr id="20" name="文本框 37">
                <a:extLst>
                  <a:ext uri="{FF2B5EF4-FFF2-40B4-BE49-F238E27FC236}">
                    <a16:creationId xmlns:a16="http://schemas.microsoft.com/office/drawing/2014/main" id="{20F1B1DB-6475-904E-5B3E-3A2F85F6F0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27784" y="3035063"/>
                <a:ext cx="1800200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5  +  8  =</a:t>
                </a:r>
                <a:endParaRPr lang="zh-CN" altLang="en-US" sz="2800" b="1" dirty="0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4A5245A3-438D-773E-209E-742D7482B1FE}"/>
                  </a:ext>
                </a:extLst>
              </p:cNvPr>
              <p:cNvSpPr/>
              <p:nvPr/>
            </p:nvSpPr>
            <p:spPr>
              <a:xfrm>
                <a:off x="4118494" y="3073790"/>
                <a:ext cx="445470" cy="445470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9324D547-1869-8591-8030-2B941FCC62D8}"/>
                </a:ext>
              </a:extLst>
            </p:cNvPr>
            <p:cNvGrpSpPr/>
            <p:nvPr/>
          </p:nvGrpSpPr>
          <p:grpSpPr>
            <a:xfrm>
              <a:off x="4165459" y="2543986"/>
              <a:ext cx="906641" cy="863827"/>
              <a:chOff x="759532" y="3003443"/>
              <a:chExt cx="906641" cy="863827"/>
            </a:xfrm>
          </p:grpSpPr>
          <p:sp>
            <p:nvSpPr>
              <p:cNvPr id="23" name="Line 10">
                <a:extLst>
                  <a:ext uri="{FF2B5EF4-FFF2-40B4-BE49-F238E27FC236}">
                    <a16:creationId xmlns:a16="http://schemas.microsoft.com/office/drawing/2014/main" id="{D43F7B41-DF1C-37B0-1037-E9E141740E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91256" y="3003443"/>
                <a:ext cx="271784" cy="385202"/>
              </a:xfrm>
              <a:prstGeom prst="line">
                <a:avLst/>
              </a:prstGeom>
              <a:noFill/>
              <a:ln w="19050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24" name="Line 10">
                <a:extLst>
                  <a:ext uri="{FF2B5EF4-FFF2-40B4-BE49-F238E27FC236}">
                    <a16:creationId xmlns:a16="http://schemas.microsoft.com/office/drawing/2014/main" id="{DEB21D1A-96F1-F7EB-D053-7046650CB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3970" y="3003443"/>
                <a:ext cx="271784" cy="385202"/>
              </a:xfrm>
              <a:prstGeom prst="line">
                <a:avLst/>
              </a:prstGeom>
              <a:noFill/>
              <a:ln w="19050">
                <a:solidFill>
                  <a:srgbClr val="0070C0"/>
                </a:solidFill>
                <a:round/>
              </a:ln>
            </p:spPr>
            <p:txBody>
              <a:bodyPr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+mn-lt"/>
                </a:endParaRPr>
              </a:p>
            </p:txBody>
          </p:sp>
          <p:sp>
            <p:nvSpPr>
              <p:cNvPr id="25" name="文本框 37">
                <a:extLst>
                  <a:ext uri="{FF2B5EF4-FFF2-40B4-BE49-F238E27FC236}">
                    <a16:creationId xmlns:a16="http://schemas.microsoft.com/office/drawing/2014/main" id="{A919A074-EB6D-0529-B304-59CF0EABE5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9532" y="3344050"/>
                <a:ext cx="40723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5</a:t>
                </a:r>
                <a:endParaRPr lang="zh-CN" altLang="en-US" sz="2800" b="1" dirty="0"/>
              </a:p>
            </p:txBody>
          </p:sp>
          <p:sp>
            <p:nvSpPr>
              <p:cNvPr id="26" name="文本框 37">
                <a:extLst>
                  <a:ext uri="{FF2B5EF4-FFF2-40B4-BE49-F238E27FC236}">
                    <a16:creationId xmlns:a16="http://schemas.microsoft.com/office/drawing/2014/main" id="{90F421BA-635D-DC68-1AD2-46E6F1F584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936" y="3344050"/>
                <a:ext cx="407237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2800" b="1" dirty="0"/>
                  <a:t>3</a:t>
                </a:r>
                <a:endParaRPr lang="zh-CN" altLang="en-US" sz="2800" b="1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30EBD39-55A5-664B-3C3C-99747ACCE45E}"/>
                </a:ext>
              </a:extLst>
            </p:cNvPr>
            <p:cNvGrpSpPr/>
            <p:nvPr/>
          </p:nvGrpSpPr>
          <p:grpSpPr>
            <a:xfrm>
              <a:off x="3768922" y="2500123"/>
              <a:ext cx="649415" cy="1560502"/>
              <a:chOff x="1348075" y="2959580"/>
              <a:chExt cx="649415" cy="1560502"/>
            </a:xfrm>
          </p:grpSpPr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739D81F7-539F-48C6-3CBE-2590284D7FF5}"/>
                  </a:ext>
                </a:extLst>
              </p:cNvPr>
              <p:cNvSpPr/>
              <p:nvPr/>
            </p:nvSpPr>
            <p:spPr>
              <a:xfrm flipH="1">
                <a:off x="1441939" y="2959580"/>
                <a:ext cx="492370" cy="1033975"/>
              </a:xfrm>
              <a:custGeom>
                <a:avLst/>
                <a:gdLst>
                  <a:gd name="connsiteX0" fmla="*/ 0 w 513471"/>
                  <a:gd name="connsiteY0" fmla="*/ 822960 h 1033975"/>
                  <a:gd name="connsiteX1" fmla="*/ 0 w 513471"/>
                  <a:gd name="connsiteY1" fmla="*/ 1033975 h 1033975"/>
                  <a:gd name="connsiteX2" fmla="*/ 513471 w 513471"/>
                  <a:gd name="connsiteY2" fmla="*/ 1033975 h 1033975"/>
                  <a:gd name="connsiteX3" fmla="*/ 513471 w 513471"/>
                  <a:gd name="connsiteY3" fmla="*/ 0 h 1033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3471" h="1033975">
                    <a:moveTo>
                      <a:pt x="0" y="822960"/>
                    </a:moveTo>
                    <a:lnTo>
                      <a:pt x="0" y="1033975"/>
                    </a:lnTo>
                    <a:lnTo>
                      <a:pt x="513471" y="1033975"/>
                    </a:lnTo>
                    <a:lnTo>
                      <a:pt x="513471" y="0"/>
                    </a:lnTo>
                  </a:path>
                </a:pathLst>
              </a:cu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9E933DE9-FF5A-C212-EB97-37ECC3D8516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48075" y="3996862"/>
                <a:ext cx="64941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FF0000"/>
                    </a:solidFill>
                  </a:rPr>
                  <a:t>10</a:t>
                </a:r>
                <a:endParaRPr lang="zh-CN" altLang="en-US" sz="28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0" name="文本框 37">
              <a:extLst>
                <a:ext uri="{FF2B5EF4-FFF2-40B4-BE49-F238E27FC236}">
                  <a16:creationId xmlns:a16="http://schemas.microsoft.com/office/drawing/2014/main" id="{32AF8276-CF33-B003-F516-A0D9A56C4C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3294" y="2042924"/>
              <a:ext cx="64941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</a:rPr>
                <a:t>13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7">
              <a:extLst>
                <a:ext uri="{FF2B5EF4-FFF2-40B4-BE49-F238E27FC236}">
                  <a16:creationId xmlns:a16="http://schemas.microsoft.com/office/drawing/2014/main" id="{9BCD1388-F13C-92B5-36F7-E66E494C3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88432" y="2404441"/>
              <a:ext cx="209603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8  +  5  = </a:t>
              </a:r>
              <a:r>
                <a:rPr lang="en-US" altLang="zh-CN" sz="2800" b="1" dirty="0">
                  <a:solidFill>
                    <a:srgbClr val="FF0000"/>
                  </a:solidFill>
                </a:rPr>
                <a:t>13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文本框 37">
              <a:extLst>
                <a:ext uri="{FF2B5EF4-FFF2-40B4-BE49-F238E27FC236}">
                  <a16:creationId xmlns:a16="http://schemas.microsoft.com/office/drawing/2014/main" id="{C42B87E0-B126-D873-8C1C-90B23A62E8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88432" y="3063446"/>
              <a:ext cx="224005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800" b="1" dirty="0"/>
                <a:t>5  +  8  = </a:t>
              </a:r>
              <a:r>
                <a:rPr lang="en-US" altLang="zh-CN" sz="2800" b="1" dirty="0">
                  <a:solidFill>
                    <a:srgbClr val="FF0000"/>
                  </a:solidFill>
                </a:rPr>
                <a:t>13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59A5260E-45A6-89E7-CE79-9CA2EE19D8C8}"/>
                </a:ext>
              </a:extLst>
            </p:cNvPr>
            <p:cNvSpPr/>
            <p:nvPr/>
          </p:nvSpPr>
          <p:spPr>
            <a:xfrm>
              <a:off x="2119772" y="4056509"/>
              <a:ext cx="1498005" cy="4594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凑十法</a:t>
              </a:r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69CC3606-2A94-E191-BC96-6A60C1D1F1C0}"/>
                </a:ext>
              </a:extLst>
            </p:cNvPr>
            <p:cNvSpPr/>
            <p:nvPr/>
          </p:nvSpPr>
          <p:spPr>
            <a:xfrm>
              <a:off x="6152220" y="3885084"/>
              <a:ext cx="2376264" cy="45945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交换加数的位置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2446</TotalTime>
  <Words>570</Words>
  <Application>Microsoft Office PowerPoint</Application>
  <PresentationFormat>全屏显示(16:9)</PresentationFormat>
  <Paragraphs>184</Paragraphs>
  <Slides>15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314</cp:revision>
  <dcterms:created xsi:type="dcterms:W3CDTF">2015-08-27T07:30:00Z</dcterms:created>
  <dcterms:modified xsi:type="dcterms:W3CDTF">2024-08-26T07:56:10Z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