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367" r:id="rId4"/>
    <p:sldId id="368" r:id="rId5"/>
    <p:sldId id="369" r:id="rId6"/>
    <p:sldId id="370" r:id="rId7"/>
    <p:sldId id="371" r:id="rId8"/>
    <p:sldId id="372" r:id="rId9"/>
    <p:sldId id="353" r:id="rId10"/>
    <p:sldId id="352" r:id="rId11"/>
    <p:sldId id="373" r:id="rId12"/>
    <p:sldId id="360" r:id="rId13"/>
    <p:sldId id="523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DFA"/>
    <a:srgbClr val="FADDE9"/>
    <a:srgbClr val="FFFFFF"/>
    <a:srgbClr val="FDECD2"/>
    <a:srgbClr val="FEEEBA"/>
    <a:srgbClr val="F7BCB2"/>
    <a:srgbClr val="BDC5E4"/>
    <a:srgbClr val="0000FF"/>
    <a:srgbClr val="FCDBEC"/>
    <a:srgbClr val="53B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58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571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1C9C663-1DC0-43E6-BD3F-CBADCB9628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FA85393-6657-4083-BE56-15B4A53066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0BB30BF-D12A-4B15-8FBF-5E5C60330668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8C8C6F-127F-42FF-86B1-D47D583A25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7D54AD-CA08-4C2F-BC2F-B5D1704ECD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B2746C2-37CB-4322-96D9-AAA830FAD1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BD909A6-B888-46BF-98B0-DA1980C5F6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2AD09DE-5D1B-48CC-B372-74FFC849DB4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6AFBD37-C597-45B6-A2B5-461821954D52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08052381-9FBE-4A2F-9459-39F1C2E6B9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F40D9C8-64BD-41E5-AE42-78DCD6503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6D048F0-A6E8-4FDF-B8D6-0435FFC0F6F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40427F1-9375-4438-B4C2-67B634FEFF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ECA9107E-8AAD-44DA-AA38-F08620FC4A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27DF942-E315-440D-A0E7-260C4131F9C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A07219E-188C-46D7-AC02-CA9F47E0D923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54CB6CED-8F9F-4BC9-9D25-299CE9CC6266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2A64D4CC-E78A-41BE-90D8-014E8C1B1AE6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ED192FF4-2398-4A7C-BFC2-D28AD6FC1727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CE5D00D9-6C18-4830-9A07-5644FC7F7026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6151B560-BCE9-4B09-AB82-8946E374D1AC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1" name="组合 11">
            <a:extLst>
              <a:ext uri="{FF2B5EF4-FFF2-40B4-BE49-F238E27FC236}">
                <a16:creationId xmlns:a16="http://schemas.microsoft.com/office/drawing/2014/main" id="{EFFD8BDE-510B-4AE4-A803-280A3F227B5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E09CD75-E688-4DAC-B59A-EE1A10C67E2C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07922E28-45B0-4130-A280-A85D78666E53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788D541D-AEEE-4CF6-9A1A-FC1C9B8CACF0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0B9A70EB-3C9F-46BB-918B-C99C35B0C77B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08872568-32DB-4A59-81E1-01AB71204066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EE3C7202-0343-4E3A-BA8E-F5DF612127C0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3829ACC4-1014-4397-9A58-0C1C5594024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9" name="图片 19">
            <a:extLst>
              <a:ext uri="{FF2B5EF4-FFF2-40B4-BE49-F238E27FC236}">
                <a16:creationId xmlns:a16="http://schemas.microsoft.com/office/drawing/2014/main" id="{D67C12D5-50B2-469A-BB6C-677A0661C6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0">
            <a:extLst>
              <a:ext uri="{FF2B5EF4-FFF2-40B4-BE49-F238E27FC236}">
                <a16:creationId xmlns:a16="http://schemas.microsoft.com/office/drawing/2014/main" id="{89A13BD5-2CCF-436C-9387-51D105BE14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21674FE-89AB-4732-8CA3-6EAFF36F19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488773A-F621-46AA-9F2C-D67CA697AC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1B95977-46B0-4E97-BF39-83675B9864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4" name="图片 24">
            <a:extLst>
              <a:ext uri="{FF2B5EF4-FFF2-40B4-BE49-F238E27FC236}">
                <a16:creationId xmlns:a16="http://schemas.microsoft.com/office/drawing/2014/main" id="{EA37AE0F-64E3-4801-8763-45AE9D88D7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4">
            <a:extLst>
              <a:ext uri="{FF2B5EF4-FFF2-40B4-BE49-F238E27FC236}">
                <a16:creationId xmlns:a16="http://schemas.microsoft.com/office/drawing/2014/main" id="{701FEF4D-7693-4E46-B2E7-7C0D3725EC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6">
            <a:extLst>
              <a:ext uri="{FF2B5EF4-FFF2-40B4-BE49-F238E27FC236}">
                <a16:creationId xmlns:a16="http://schemas.microsoft.com/office/drawing/2014/main" id="{0A4E20AC-E012-4B58-991C-10520238F4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47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DB4DCC7-AB35-4474-A831-8379B5F13FB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1893760-1C75-4A8E-9D96-689F08185519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54011E1C-BE4C-4155-8D75-1E175BAD5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5204" y="268288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67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85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3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>
            <a:extLst>
              <a:ext uri="{FF2B5EF4-FFF2-40B4-BE49-F238E27FC236}">
                <a16:creationId xmlns:a16="http://schemas.microsoft.com/office/drawing/2014/main" id="{F35AA6CD-D158-403F-BAA8-019FC2EA0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4730" y="2859782"/>
            <a:ext cx="3311525" cy="77311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4000" b="1" dirty="0">
                <a:ea typeface="楷体" panose="02010609060101010101" pitchFamily="49" charset="-122"/>
              </a:rPr>
              <a:t>练一练</a:t>
            </a: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1B462BD0-C31F-49E2-984B-5CA46C033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6" name="矩形 2">
            <a:extLst>
              <a:ext uri="{FF2B5EF4-FFF2-40B4-BE49-F238E27FC236}">
                <a16:creationId xmlns:a16="http://schemas.microsoft.com/office/drawing/2014/main" id="{5DFE47C1-2F77-4E8D-8E5D-51AB69BD1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37">
            <a:extLst>
              <a:ext uri="{FF2B5EF4-FFF2-40B4-BE49-F238E27FC236}">
                <a16:creationId xmlns:a16="http://schemas.microsoft.com/office/drawing/2014/main" id="{40334E52-AAF5-4C59-A615-0BB65001F426}"/>
              </a:ext>
            </a:extLst>
          </p:cNvPr>
          <p:cNvGrpSpPr>
            <a:grpSpLocks/>
          </p:cNvGrpSpPr>
          <p:nvPr/>
        </p:nvGrpSpPr>
        <p:grpSpPr bwMode="auto">
          <a:xfrm rot="190048">
            <a:off x="1453846" y="2470175"/>
            <a:ext cx="6245225" cy="1666875"/>
            <a:chOff x="1541048" y="2648729"/>
            <a:chExt cx="5992725" cy="1592175"/>
          </a:xfrm>
        </p:grpSpPr>
        <p:pic>
          <p:nvPicPr>
            <p:cNvPr id="8203" name="图片 32">
              <a:extLst>
                <a:ext uri="{FF2B5EF4-FFF2-40B4-BE49-F238E27FC236}">
                  <a16:creationId xmlns:a16="http://schemas.microsoft.com/office/drawing/2014/main" id="{2D876D85-E118-4902-939B-1B10AC4906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87437">
              <a:off x="5204999" y="2674130"/>
              <a:ext cx="1446124" cy="1446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4" name="图片 33">
              <a:extLst>
                <a:ext uri="{FF2B5EF4-FFF2-40B4-BE49-F238E27FC236}">
                  <a16:creationId xmlns:a16="http://schemas.microsoft.com/office/drawing/2014/main" id="{E24E2204-8455-40D9-9EFE-AB3FF7B09E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87437">
              <a:off x="4302930" y="2699531"/>
              <a:ext cx="1446124" cy="1446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5" name="图片 34">
              <a:extLst>
                <a:ext uri="{FF2B5EF4-FFF2-40B4-BE49-F238E27FC236}">
                  <a16:creationId xmlns:a16="http://schemas.microsoft.com/office/drawing/2014/main" id="{A04FA082-26DD-4AEF-B2AC-0A12F155CE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87437">
              <a:off x="3376200" y="2731280"/>
              <a:ext cx="1446124" cy="1446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6" name="图片 35">
              <a:extLst>
                <a:ext uri="{FF2B5EF4-FFF2-40B4-BE49-F238E27FC236}">
                  <a16:creationId xmlns:a16="http://schemas.microsoft.com/office/drawing/2014/main" id="{E2C9A38A-4F01-431B-AF49-F345FF519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87437">
              <a:off x="2449099" y="2763029"/>
              <a:ext cx="1446124" cy="1446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7" name="图片 36">
              <a:extLst>
                <a:ext uri="{FF2B5EF4-FFF2-40B4-BE49-F238E27FC236}">
                  <a16:creationId xmlns:a16="http://schemas.microsoft.com/office/drawing/2014/main" id="{1D5E66BA-B2DD-4742-A3D7-29B74AA174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87437">
              <a:off x="1541048" y="2794780"/>
              <a:ext cx="1446124" cy="1446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8" name="图片 31">
              <a:extLst>
                <a:ext uri="{FF2B5EF4-FFF2-40B4-BE49-F238E27FC236}">
                  <a16:creationId xmlns:a16="http://schemas.microsoft.com/office/drawing/2014/main" id="{B5184A1B-3431-4E89-9887-616039FB78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87437">
              <a:off x="6087649" y="2648729"/>
              <a:ext cx="1446124" cy="1446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5" name="图片 20">
            <a:extLst>
              <a:ext uri="{FF2B5EF4-FFF2-40B4-BE49-F238E27FC236}">
                <a16:creationId xmlns:a16="http://schemas.microsoft.com/office/drawing/2014/main" id="{0820D233-681D-4107-B814-9BA54FDCF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58" y="771550"/>
            <a:ext cx="5899150" cy="363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文本框 1">
            <a:extLst>
              <a:ext uri="{FF2B5EF4-FFF2-40B4-BE49-F238E27FC236}">
                <a16:creationId xmlns:a16="http://schemas.microsoft.com/office/drawing/2014/main" id="{E326301A-8B6E-4370-8F6B-FD1088C09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250" y="339725"/>
            <a:ext cx="27545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一、游戏导入</a:t>
            </a:r>
          </a:p>
        </p:txBody>
      </p:sp>
      <p:sp>
        <p:nvSpPr>
          <p:cNvPr id="8197" name="文本框 25">
            <a:extLst>
              <a:ext uri="{FF2B5EF4-FFF2-40B4-BE49-F238E27FC236}">
                <a16:creationId xmlns:a16="http://schemas.microsoft.com/office/drawing/2014/main" id="{E9367422-EFAF-404E-871A-22CFB1AA7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6033" y="2654325"/>
            <a:ext cx="111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 dirty="0"/>
              <a:t>8+    =10</a:t>
            </a:r>
            <a:endParaRPr lang="zh-CN" altLang="en-US" sz="2000" b="1" dirty="0"/>
          </a:p>
        </p:txBody>
      </p:sp>
      <p:sp>
        <p:nvSpPr>
          <p:cNvPr id="8198" name="文本框 26">
            <a:extLst>
              <a:ext uri="{FF2B5EF4-FFF2-40B4-BE49-F238E27FC236}">
                <a16:creationId xmlns:a16="http://schemas.microsoft.com/office/drawing/2014/main" id="{30C0DF3D-A0C6-4E38-8824-7A19E414D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446" y="2654325"/>
            <a:ext cx="111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/>
              <a:t>7+    =10</a:t>
            </a:r>
            <a:endParaRPr lang="zh-CN" altLang="en-US" sz="2000" b="1"/>
          </a:p>
        </p:txBody>
      </p:sp>
      <p:sp>
        <p:nvSpPr>
          <p:cNvPr id="8199" name="文本框 27">
            <a:extLst>
              <a:ext uri="{FF2B5EF4-FFF2-40B4-BE49-F238E27FC236}">
                <a16:creationId xmlns:a16="http://schemas.microsoft.com/office/drawing/2014/main" id="{239F35C9-518F-4623-BC89-55A7B1F58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3783" y="2619400"/>
            <a:ext cx="111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/>
              <a:t>6+    =10</a:t>
            </a:r>
            <a:endParaRPr lang="zh-CN" altLang="en-US" sz="2000" b="1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73FCEAD-E73E-4248-8E9C-2E2298640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3983" y="2624163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</a:rPr>
              <a:t>4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9798FF6-0988-40AD-9680-76DF0BE52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2883" y="2649563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</a:rPr>
              <a:t>3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510F94A-6AC5-4416-80F1-A045DA1D2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3533" y="2655913"/>
            <a:ext cx="312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</a:rPr>
              <a:t>2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5" name="文本框 18">
            <a:extLst>
              <a:ext uri="{FF2B5EF4-FFF2-40B4-BE49-F238E27FC236}">
                <a16:creationId xmlns:a16="http://schemas.microsoft.com/office/drawing/2014/main" id="{65C95A7E-8B44-4E57-B589-509C58610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39725"/>
            <a:ext cx="30702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二、基础闯关练习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D3ECC37D-6592-A635-0907-DED2E0BD6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029815"/>
            <a:ext cx="65738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1. </a:t>
            </a:r>
            <a:r>
              <a:rPr lang="zh-CN" altLang="en-US" sz="2800" b="1" dirty="0"/>
              <a:t>移动</a:t>
            </a:r>
            <a:r>
              <a:rPr lang="en-US" altLang="zh-CN" sz="2800" b="1" dirty="0"/>
              <a:t>      </a:t>
            </a:r>
            <a:r>
              <a:rPr lang="zh-CN" altLang="en-US" sz="2800" b="1" dirty="0"/>
              <a:t>，每次用</a:t>
            </a:r>
            <a:r>
              <a:rPr lang="en-US" altLang="zh-CN" sz="2800" b="1" dirty="0"/>
              <a:t>      </a:t>
            </a:r>
            <a:r>
              <a:rPr lang="zh-CN" altLang="en-US" sz="2800" b="1" dirty="0"/>
              <a:t>加上方格里的数。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F7CCC401-8F73-4FF8-C68F-5AF94EDE6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8760" y="1503487"/>
            <a:ext cx="33009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94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FD5D815-C7C3-1FDB-EDB9-0303B7D7B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548515"/>
              </p:ext>
            </p:extLst>
          </p:nvPr>
        </p:nvGraphicFramePr>
        <p:xfrm>
          <a:off x="1403648" y="2457351"/>
          <a:ext cx="6192690" cy="5973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9269">
                  <a:extLst>
                    <a:ext uri="{9D8B030D-6E8A-4147-A177-3AD203B41FA5}">
                      <a16:colId xmlns:a16="http://schemas.microsoft.com/office/drawing/2014/main" val="2283640016"/>
                    </a:ext>
                  </a:extLst>
                </a:gridCol>
                <a:gridCol w="619269">
                  <a:extLst>
                    <a:ext uri="{9D8B030D-6E8A-4147-A177-3AD203B41FA5}">
                      <a16:colId xmlns:a16="http://schemas.microsoft.com/office/drawing/2014/main" val="1489705953"/>
                    </a:ext>
                  </a:extLst>
                </a:gridCol>
                <a:gridCol w="619269">
                  <a:extLst>
                    <a:ext uri="{9D8B030D-6E8A-4147-A177-3AD203B41FA5}">
                      <a16:colId xmlns:a16="http://schemas.microsoft.com/office/drawing/2014/main" val="965889756"/>
                    </a:ext>
                  </a:extLst>
                </a:gridCol>
                <a:gridCol w="619269">
                  <a:extLst>
                    <a:ext uri="{9D8B030D-6E8A-4147-A177-3AD203B41FA5}">
                      <a16:colId xmlns:a16="http://schemas.microsoft.com/office/drawing/2014/main" val="3374840095"/>
                    </a:ext>
                  </a:extLst>
                </a:gridCol>
                <a:gridCol w="619269">
                  <a:extLst>
                    <a:ext uri="{9D8B030D-6E8A-4147-A177-3AD203B41FA5}">
                      <a16:colId xmlns:a16="http://schemas.microsoft.com/office/drawing/2014/main" val="3216179455"/>
                    </a:ext>
                  </a:extLst>
                </a:gridCol>
                <a:gridCol w="619269">
                  <a:extLst>
                    <a:ext uri="{9D8B030D-6E8A-4147-A177-3AD203B41FA5}">
                      <a16:colId xmlns:a16="http://schemas.microsoft.com/office/drawing/2014/main" val="2964284246"/>
                    </a:ext>
                  </a:extLst>
                </a:gridCol>
                <a:gridCol w="619269">
                  <a:extLst>
                    <a:ext uri="{9D8B030D-6E8A-4147-A177-3AD203B41FA5}">
                      <a16:colId xmlns:a16="http://schemas.microsoft.com/office/drawing/2014/main" val="3329245611"/>
                    </a:ext>
                  </a:extLst>
                </a:gridCol>
                <a:gridCol w="619269">
                  <a:extLst>
                    <a:ext uri="{9D8B030D-6E8A-4147-A177-3AD203B41FA5}">
                      <a16:colId xmlns:a16="http://schemas.microsoft.com/office/drawing/2014/main" val="2216975314"/>
                    </a:ext>
                  </a:extLst>
                </a:gridCol>
                <a:gridCol w="619269">
                  <a:extLst>
                    <a:ext uri="{9D8B030D-6E8A-4147-A177-3AD203B41FA5}">
                      <a16:colId xmlns:a16="http://schemas.microsoft.com/office/drawing/2014/main" val="2747570807"/>
                    </a:ext>
                  </a:extLst>
                </a:gridCol>
                <a:gridCol w="619269">
                  <a:extLst>
                    <a:ext uri="{9D8B030D-6E8A-4147-A177-3AD203B41FA5}">
                      <a16:colId xmlns:a16="http://schemas.microsoft.com/office/drawing/2014/main" val="3465276174"/>
                    </a:ext>
                  </a:extLst>
                </a:gridCol>
              </a:tblGrid>
              <a:tr h="5973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4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0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7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5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8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10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6</a:t>
                      </a:r>
                      <a:endParaRPr lang="zh-CN" alt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9</a:t>
                      </a:r>
                      <a:endParaRPr lang="zh-CN" alt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7299234"/>
                  </a:ext>
                </a:extLst>
              </a:tr>
            </a:tbl>
          </a:graphicData>
        </a:graphic>
      </p:graphicFrame>
      <p:grpSp>
        <p:nvGrpSpPr>
          <p:cNvPr id="13" name="组合 12">
            <a:extLst>
              <a:ext uri="{FF2B5EF4-FFF2-40B4-BE49-F238E27FC236}">
                <a16:creationId xmlns:a16="http://schemas.microsoft.com/office/drawing/2014/main" id="{890C6E11-A71C-5888-6250-80F651769156}"/>
              </a:ext>
            </a:extLst>
          </p:cNvPr>
          <p:cNvGrpSpPr/>
          <p:nvPr/>
        </p:nvGrpSpPr>
        <p:grpSpPr>
          <a:xfrm>
            <a:off x="1505461" y="1851670"/>
            <a:ext cx="841680" cy="461665"/>
            <a:chOff x="1505461" y="1958525"/>
            <a:chExt cx="841680" cy="461665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9AD603BC-1A79-3207-EAEC-33D84E4BDCFA}"/>
                </a:ext>
              </a:extLst>
            </p:cNvPr>
            <p:cNvCxnSpPr>
              <a:cxnSpLocks/>
            </p:cNvCxnSpPr>
            <p:nvPr/>
          </p:nvCxnSpPr>
          <p:spPr>
            <a:xfrm>
              <a:off x="1915093" y="2189357"/>
              <a:ext cx="432048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9B8E259-BFD2-FF36-298A-98D0D336F38B}"/>
                </a:ext>
              </a:extLst>
            </p:cNvPr>
            <p:cNvSpPr/>
            <p:nvPr/>
          </p:nvSpPr>
          <p:spPr>
            <a:xfrm>
              <a:off x="1505461" y="1967900"/>
              <a:ext cx="442914" cy="4429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C27A4C1-5C57-45EC-9744-96FDD1411143}"/>
                </a:ext>
              </a:extLst>
            </p:cNvPr>
            <p:cNvSpPr txBox="1"/>
            <p:nvPr/>
          </p:nvSpPr>
          <p:spPr>
            <a:xfrm>
              <a:off x="1546898" y="1958525"/>
              <a:ext cx="3600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/>
                <a:t>8</a:t>
              </a:r>
              <a:endParaRPr lang="zh-CN" altLang="en-US" sz="2400" b="1" dirty="0"/>
            </a:p>
          </p:txBody>
        </p:sp>
      </p:grpSp>
      <p:sp>
        <p:nvSpPr>
          <p:cNvPr id="14" name="Text Box 20">
            <a:extLst>
              <a:ext uri="{FF2B5EF4-FFF2-40B4-BE49-F238E27FC236}">
                <a16:creationId xmlns:a16="http://schemas.microsoft.com/office/drawing/2014/main" id="{76317C6D-DB30-9277-9E52-C22B43C68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702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FA36A4C3-0803-1F68-3162-ED1BD206C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680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8</a:t>
            </a:r>
          </a:p>
        </p:txBody>
      </p:sp>
      <p:sp>
        <p:nvSpPr>
          <p:cNvPr id="16" name="Text Box 20">
            <a:extLst>
              <a:ext uri="{FF2B5EF4-FFF2-40B4-BE49-F238E27FC236}">
                <a16:creationId xmlns:a16="http://schemas.microsoft.com/office/drawing/2014/main" id="{BB74D2C2-0AA7-0B23-00A1-1376D71DE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9557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0E20BA72-5FAB-AA6E-8933-E2F689A8E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7772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15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1358E5EF-8679-6836-FD78-7A42F62A1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2683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13</a:t>
            </a:r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B4162C78-4646-48CA-3C53-712CD5B10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1662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16</a:t>
            </a:r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ACF2BDF2-1369-4BBD-DCF3-DD6C02F05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3606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11</a:t>
            </a:r>
          </a:p>
        </p:txBody>
      </p:sp>
      <p:sp>
        <p:nvSpPr>
          <p:cNvPr id="21" name="Text Box 20">
            <a:extLst>
              <a:ext uri="{FF2B5EF4-FFF2-40B4-BE49-F238E27FC236}">
                <a16:creationId xmlns:a16="http://schemas.microsoft.com/office/drawing/2014/main" id="{14DD63E3-3A2B-5D1B-4ED0-6E76D7058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653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18</a:t>
            </a:r>
          </a:p>
        </p:txBody>
      </p:sp>
      <p:sp>
        <p:nvSpPr>
          <p:cNvPr id="22" name="Text Box 20">
            <a:extLst>
              <a:ext uri="{FF2B5EF4-FFF2-40B4-BE49-F238E27FC236}">
                <a16:creationId xmlns:a16="http://schemas.microsoft.com/office/drawing/2014/main" id="{2381C51E-6C90-3751-5955-0EB4E80D7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8598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23" name="Text Box 20">
            <a:extLst>
              <a:ext uri="{FF2B5EF4-FFF2-40B4-BE49-F238E27FC236}">
                <a16:creationId xmlns:a16="http://schemas.microsoft.com/office/drawing/2014/main" id="{83979402-45F2-0447-BD9C-25AF1F21F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4610" y="3171875"/>
            <a:ext cx="6303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17</a:t>
            </a:r>
          </a:p>
        </p:txBody>
      </p:sp>
      <p:sp>
        <p:nvSpPr>
          <p:cNvPr id="27" name="流程图: 可选过程 26">
            <a:extLst>
              <a:ext uri="{FF2B5EF4-FFF2-40B4-BE49-F238E27FC236}">
                <a16:creationId xmlns:a16="http://schemas.microsoft.com/office/drawing/2014/main" id="{442E055C-FA3F-B91E-4FF5-AA29989AB07E}"/>
              </a:ext>
            </a:extLst>
          </p:cNvPr>
          <p:cNvSpPr/>
          <p:nvPr/>
        </p:nvSpPr>
        <p:spPr>
          <a:xfrm>
            <a:off x="5327628" y="339502"/>
            <a:ext cx="2556740" cy="59739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第一关：算一算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99425B7-0556-4130-B93B-DF063AA1BBDD}"/>
              </a:ext>
            </a:extLst>
          </p:cNvPr>
          <p:cNvGrpSpPr/>
          <p:nvPr/>
        </p:nvGrpSpPr>
        <p:grpSpPr>
          <a:xfrm>
            <a:off x="1896838" y="1067867"/>
            <a:ext cx="442914" cy="461665"/>
            <a:chOff x="1505461" y="1958525"/>
            <a:chExt cx="442914" cy="461665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3F495346-2048-47E9-AE6C-A38124D3358A}"/>
                </a:ext>
              </a:extLst>
            </p:cNvPr>
            <p:cNvSpPr/>
            <p:nvPr/>
          </p:nvSpPr>
          <p:spPr>
            <a:xfrm>
              <a:off x="1505461" y="1967900"/>
              <a:ext cx="442914" cy="4429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A11A54F-C732-48A6-BA86-602B343839FB}"/>
                </a:ext>
              </a:extLst>
            </p:cNvPr>
            <p:cNvSpPr txBox="1"/>
            <p:nvPr/>
          </p:nvSpPr>
          <p:spPr>
            <a:xfrm>
              <a:off x="1546898" y="1958525"/>
              <a:ext cx="3600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/>
                <a:t>8</a:t>
              </a:r>
              <a:endParaRPr lang="zh-CN" altLang="en-US" sz="2400" b="1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D94C9E3-E22F-417C-833A-9C86B06E3DBC}"/>
              </a:ext>
            </a:extLst>
          </p:cNvPr>
          <p:cNvGrpSpPr/>
          <p:nvPr/>
        </p:nvGrpSpPr>
        <p:grpSpPr>
          <a:xfrm>
            <a:off x="3851920" y="1067867"/>
            <a:ext cx="442914" cy="461665"/>
            <a:chOff x="1505461" y="1958525"/>
            <a:chExt cx="442914" cy="461665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17418F0A-13B1-4BF6-96CD-892038611BC9}"/>
                </a:ext>
              </a:extLst>
            </p:cNvPr>
            <p:cNvSpPr/>
            <p:nvPr/>
          </p:nvSpPr>
          <p:spPr>
            <a:xfrm>
              <a:off x="1505461" y="1967900"/>
              <a:ext cx="442914" cy="442914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153B3E8-C02D-47A7-8B0A-516D88781BEB}"/>
                </a:ext>
              </a:extLst>
            </p:cNvPr>
            <p:cNvSpPr txBox="1"/>
            <p:nvPr/>
          </p:nvSpPr>
          <p:spPr>
            <a:xfrm>
              <a:off x="1546898" y="1958525"/>
              <a:ext cx="3600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/>
                <a:t>8</a:t>
              </a:r>
              <a:endParaRPr lang="zh-CN" altLang="en-US" sz="2400" b="1" dirty="0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9F9E79E1-BB45-4BD3-A0C3-DE1693F007C6}"/>
              </a:ext>
            </a:extLst>
          </p:cNvPr>
          <p:cNvGrpSpPr/>
          <p:nvPr/>
        </p:nvGrpSpPr>
        <p:grpSpPr>
          <a:xfrm>
            <a:off x="1187624" y="3985749"/>
            <a:ext cx="6573838" cy="522287"/>
            <a:chOff x="1187624" y="3985749"/>
            <a:chExt cx="6573838" cy="522287"/>
          </a:xfrm>
        </p:grpSpPr>
        <p:sp>
          <p:nvSpPr>
            <p:cNvPr id="25" name="TextBox 1">
              <a:extLst>
                <a:ext uri="{FF2B5EF4-FFF2-40B4-BE49-F238E27FC236}">
                  <a16:creationId xmlns:a16="http://schemas.microsoft.com/office/drawing/2014/main" id="{2AB92291-AA58-54AD-E464-693142D103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7624" y="3985749"/>
              <a:ext cx="6573838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/>
                <a:t>把      换成</a:t>
              </a:r>
              <a:r>
                <a:rPr lang="en-US" altLang="zh-CN" sz="2800" b="1" dirty="0"/>
                <a:t>      </a:t>
              </a:r>
              <a:r>
                <a:rPr lang="zh-CN" altLang="en-US" sz="2800" b="1" dirty="0"/>
                <a:t>、</a:t>
              </a:r>
              <a:r>
                <a:rPr lang="en-US" altLang="zh-CN" sz="2800" b="1" dirty="0"/>
                <a:t>    </a:t>
              </a:r>
              <a:r>
                <a:rPr lang="zh-CN" altLang="en-US" sz="2800" b="1" dirty="0"/>
                <a:t>、</a:t>
              </a:r>
              <a:r>
                <a:rPr lang="en-US" altLang="zh-CN" sz="2800" b="1" dirty="0"/>
                <a:t>    </a:t>
              </a:r>
              <a:r>
                <a:rPr lang="zh-CN" altLang="en-US" sz="2800" b="1" dirty="0"/>
                <a:t>，再加一加。</a:t>
              </a: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37017E8E-43DE-4353-B9E2-FDC50AEE55DF}"/>
                </a:ext>
              </a:extLst>
            </p:cNvPr>
            <p:cNvGrpSpPr/>
            <p:nvPr/>
          </p:nvGrpSpPr>
          <p:grpSpPr>
            <a:xfrm>
              <a:off x="1675381" y="4016059"/>
              <a:ext cx="442914" cy="461665"/>
              <a:chOff x="1505461" y="1958525"/>
              <a:chExt cx="442914" cy="461665"/>
            </a:xfrm>
          </p:grpSpPr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FA568FE2-4617-413A-A742-D9C12E0789D8}"/>
                  </a:ext>
                </a:extLst>
              </p:cNvPr>
              <p:cNvSpPr/>
              <p:nvPr/>
            </p:nvSpPr>
            <p:spPr>
              <a:xfrm>
                <a:off x="1505461" y="1967900"/>
                <a:ext cx="442914" cy="442914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1AF324D5-B945-4125-90B2-DFCDEF84FC76}"/>
                  </a:ext>
                </a:extLst>
              </p:cNvPr>
              <p:cNvSpPr txBox="1"/>
              <p:nvPr/>
            </p:nvSpPr>
            <p:spPr>
              <a:xfrm>
                <a:off x="1546898" y="1958525"/>
                <a:ext cx="3600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b="1" dirty="0"/>
                  <a:t>8</a:t>
                </a:r>
                <a:endParaRPr lang="zh-CN" altLang="en-US" sz="2400" b="1" dirty="0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D14E8919-9F49-4508-A500-709E384B6D81}"/>
                </a:ext>
              </a:extLst>
            </p:cNvPr>
            <p:cNvGrpSpPr/>
            <p:nvPr/>
          </p:nvGrpSpPr>
          <p:grpSpPr>
            <a:xfrm>
              <a:off x="2951161" y="4016059"/>
              <a:ext cx="442914" cy="461665"/>
              <a:chOff x="1505461" y="1958525"/>
              <a:chExt cx="442914" cy="461665"/>
            </a:xfrm>
          </p:grpSpPr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F1ED9439-14A5-4BF2-BD17-03B9C44282A4}"/>
                  </a:ext>
                </a:extLst>
              </p:cNvPr>
              <p:cNvSpPr/>
              <p:nvPr/>
            </p:nvSpPr>
            <p:spPr>
              <a:xfrm>
                <a:off x="1505461" y="1967900"/>
                <a:ext cx="442914" cy="442914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F1CF4F2F-6503-493A-9F59-FAFDED21F9DC}"/>
                  </a:ext>
                </a:extLst>
              </p:cNvPr>
              <p:cNvSpPr txBox="1"/>
              <p:nvPr/>
            </p:nvSpPr>
            <p:spPr>
              <a:xfrm>
                <a:off x="1546898" y="1958525"/>
                <a:ext cx="3600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b="1" dirty="0"/>
                  <a:t>3</a:t>
                </a:r>
                <a:endParaRPr lang="zh-CN" altLang="en-US" sz="2400" b="1" dirty="0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9857BFE-0217-40D1-9F91-A1F5B371C3E8}"/>
                </a:ext>
              </a:extLst>
            </p:cNvPr>
            <p:cNvGrpSpPr/>
            <p:nvPr/>
          </p:nvGrpSpPr>
          <p:grpSpPr>
            <a:xfrm>
              <a:off x="3661226" y="4016059"/>
              <a:ext cx="442914" cy="461665"/>
              <a:chOff x="1505461" y="1958525"/>
              <a:chExt cx="442914" cy="461665"/>
            </a:xfrm>
          </p:grpSpPr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0A3B1754-6811-4B5F-BADC-2CFE1D6BACC2}"/>
                  </a:ext>
                </a:extLst>
              </p:cNvPr>
              <p:cNvSpPr/>
              <p:nvPr/>
            </p:nvSpPr>
            <p:spPr>
              <a:xfrm>
                <a:off x="1505461" y="1967900"/>
                <a:ext cx="442914" cy="442914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1DB12B25-6A83-4C9B-8D9C-454AC1C2C47D}"/>
                  </a:ext>
                </a:extLst>
              </p:cNvPr>
              <p:cNvSpPr txBox="1"/>
              <p:nvPr/>
            </p:nvSpPr>
            <p:spPr>
              <a:xfrm>
                <a:off x="1546898" y="1958525"/>
                <a:ext cx="3600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b="1" dirty="0"/>
                  <a:t>4</a:t>
                </a:r>
                <a:endParaRPr lang="zh-CN" altLang="en-US" sz="2400" b="1" dirty="0"/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4BD7DEF1-88C3-4E77-BC23-8D65C268BAB8}"/>
                </a:ext>
              </a:extLst>
            </p:cNvPr>
            <p:cNvGrpSpPr/>
            <p:nvPr/>
          </p:nvGrpSpPr>
          <p:grpSpPr>
            <a:xfrm>
              <a:off x="4373902" y="4016059"/>
              <a:ext cx="442914" cy="461665"/>
              <a:chOff x="1505461" y="1958525"/>
              <a:chExt cx="442914" cy="461665"/>
            </a:xfrm>
          </p:grpSpPr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2D0A54DC-13E3-4D7C-9AD0-6A1F1E934300}"/>
                  </a:ext>
                </a:extLst>
              </p:cNvPr>
              <p:cNvSpPr/>
              <p:nvPr/>
            </p:nvSpPr>
            <p:spPr>
              <a:xfrm>
                <a:off x="1505461" y="1967900"/>
                <a:ext cx="442914" cy="442914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951FE835-F5A0-4B67-9A92-A9E201220103}"/>
                  </a:ext>
                </a:extLst>
              </p:cNvPr>
              <p:cNvSpPr txBox="1"/>
              <p:nvPr/>
            </p:nvSpPr>
            <p:spPr>
              <a:xfrm>
                <a:off x="1546898" y="1958525"/>
                <a:ext cx="36004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400" b="1" dirty="0"/>
                  <a:t>5</a:t>
                </a:r>
                <a:endParaRPr lang="zh-CN" altLang="en-US" sz="24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4576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7 L 0.06563 3.7037E-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63 3.7037E-7 L 0.13472 3.7037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472 3.7037E-7 L 0.20174 3.7037E-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74 3.7037E-7 L 0.26944 3.7037E-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945 3.7037E-7 L 0.33629 3.7037E-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628 3.7037E-7 L 0.40399 3.7037E-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399 3.7037E-7 L 0.47396 3.7037E-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396 3.7037E-7 L 0.5401 3.7037E-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011 3.7037E-7 L 0.60712 3.7037E-7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9C8C6A40-5298-A220-A0BC-DADE04D51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609303"/>
            <a:ext cx="125862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2.</a:t>
            </a:r>
            <a:endParaRPr lang="zh-CN" altLang="en-US" sz="2800" b="1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618B25C4-65BB-16DF-A19E-0B49E5C5162F}"/>
              </a:ext>
            </a:extLst>
          </p:cNvPr>
          <p:cNvGrpSpPr/>
          <p:nvPr/>
        </p:nvGrpSpPr>
        <p:grpSpPr>
          <a:xfrm>
            <a:off x="827584" y="1755736"/>
            <a:ext cx="7675132" cy="1536094"/>
            <a:chOff x="929316" y="1365898"/>
            <a:chExt cx="7675132" cy="1536094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C2B1A314-F2D9-314F-0139-78FAE8A3C65B}"/>
                </a:ext>
              </a:extLst>
            </p:cNvPr>
            <p:cNvGrpSpPr/>
            <p:nvPr/>
          </p:nvGrpSpPr>
          <p:grpSpPr>
            <a:xfrm>
              <a:off x="929316" y="1410672"/>
              <a:ext cx="7531116" cy="1449110"/>
              <a:chOff x="929316" y="1410672"/>
              <a:chExt cx="7531116" cy="1449110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1E7B28A-B7C6-326A-644D-6297137F3D7D}"/>
                  </a:ext>
                </a:extLst>
              </p:cNvPr>
              <p:cNvSpPr/>
              <p:nvPr/>
            </p:nvSpPr>
            <p:spPr>
              <a:xfrm>
                <a:off x="929316" y="1410672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FB010ADB-3BDA-A97D-9064-DA75B150C859}"/>
                  </a:ext>
                </a:extLst>
              </p:cNvPr>
              <p:cNvSpPr/>
              <p:nvPr/>
            </p:nvSpPr>
            <p:spPr>
              <a:xfrm>
                <a:off x="1942190" y="1410672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4F93597-C4CD-31D9-61F0-E68729C89C2C}"/>
                  </a:ext>
                </a:extLst>
              </p:cNvPr>
              <p:cNvSpPr/>
              <p:nvPr/>
            </p:nvSpPr>
            <p:spPr>
              <a:xfrm>
                <a:off x="2955064" y="1410672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79060D1B-1F41-CB1C-F06B-058301ED7BFD}"/>
                  </a:ext>
                </a:extLst>
              </p:cNvPr>
              <p:cNvSpPr/>
              <p:nvPr/>
            </p:nvSpPr>
            <p:spPr>
              <a:xfrm>
                <a:off x="3967938" y="1410672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C5018056-905B-5CCB-82CB-742B020312DD}"/>
                  </a:ext>
                </a:extLst>
              </p:cNvPr>
              <p:cNvSpPr/>
              <p:nvPr/>
            </p:nvSpPr>
            <p:spPr>
              <a:xfrm>
                <a:off x="4980812" y="1410672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ABDEA759-564F-3861-2B8B-8C0931289009}"/>
                  </a:ext>
                </a:extLst>
              </p:cNvPr>
              <p:cNvSpPr/>
              <p:nvPr/>
            </p:nvSpPr>
            <p:spPr>
              <a:xfrm>
                <a:off x="5993686" y="1410672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84958A1D-E4C5-7D39-9EEE-2CAA60BFB588}"/>
                  </a:ext>
                </a:extLst>
              </p:cNvPr>
              <p:cNvSpPr/>
              <p:nvPr/>
            </p:nvSpPr>
            <p:spPr>
              <a:xfrm>
                <a:off x="7006560" y="1410672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E6347B4-8EDB-6F33-1B27-A291C0C95645}"/>
                  </a:ext>
                </a:extLst>
              </p:cNvPr>
              <p:cNvSpPr/>
              <p:nvPr/>
            </p:nvSpPr>
            <p:spPr>
              <a:xfrm>
                <a:off x="8019434" y="1410672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80E2A70E-6198-351E-D408-847F530C6523}"/>
                  </a:ext>
                </a:extLst>
              </p:cNvPr>
              <p:cNvSpPr/>
              <p:nvPr/>
            </p:nvSpPr>
            <p:spPr>
              <a:xfrm>
                <a:off x="1435753" y="2418784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8CB228E0-7272-839A-A5F1-E5D7ACC3BCAE}"/>
                  </a:ext>
                </a:extLst>
              </p:cNvPr>
              <p:cNvSpPr/>
              <p:nvPr/>
            </p:nvSpPr>
            <p:spPr>
              <a:xfrm>
                <a:off x="2448627" y="2418784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685A5B33-BABF-7FB5-8E83-0B49DE252B45}"/>
                  </a:ext>
                </a:extLst>
              </p:cNvPr>
              <p:cNvSpPr/>
              <p:nvPr/>
            </p:nvSpPr>
            <p:spPr>
              <a:xfrm>
                <a:off x="3461501" y="2418784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3BF9A7EE-5502-0558-F92F-DFA30EB00ABD}"/>
                  </a:ext>
                </a:extLst>
              </p:cNvPr>
              <p:cNvSpPr/>
              <p:nvPr/>
            </p:nvSpPr>
            <p:spPr>
              <a:xfrm>
                <a:off x="4474375" y="2418784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5FCE45E0-36CA-DA98-20AF-46279F764DEE}"/>
                  </a:ext>
                </a:extLst>
              </p:cNvPr>
              <p:cNvSpPr/>
              <p:nvPr/>
            </p:nvSpPr>
            <p:spPr>
              <a:xfrm>
                <a:off x="5487249" y="2418784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8E4AAD55-AF81-3312-DE09-CE77B07CAA9F}"/>
                  </a:ext>
                </a:extLst>
              </p:cNvPr>
              <p:cNvSpPr/>
              <p:nvPr/>
            </p:nvSpPr>
            <p:spPr>
              <a:xfrm>
                <a:off x="6500123" y="2418784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1D4D2794-E907-A79F-9DC7-B5DF81505A46}"/>
                  </a:ext>
                </a:extLst>
              </p:cNvPr>
              <p:cNvSpPr/>
              <p:nvPr/>
            </p:nvSpPr>
            <p:spPr>
              <a:xfrm>
                <a:off x="7512997" y="2418784"/>
                <a:ext cx="440998" cy="440998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3B595DF6-FDA7-6C96-8033-E170FAE6D7F7}"/>
                  </a:ext>
                </a:extLst>
              </p:cNvPr>
              <p:cNvCxnSpPr>
                <a:stCxn id="6" idx="2"/>
                <a:endCxn id="14" idx="0"/>
              </p:cNvCxnSpPr>
              <p:nvPr/>
            </p:nvCxnSpPr>
            <p:spPr>
              <a:xfrm>
                <a:off x="1149815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540EF54F-08B5-E1F0-8FDF-0C40EA4A66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56252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AC1E5DB0-BE82-937C-66BF-EC9F8E923484}"/>
                  </a:ext>
                </a:extLst>
              </p:cNvPr>
              <p:cNvCxnSpPr/>
              <p:nvPr/>
            </p:nvCxnSpPr>
            <p:spPr>
              <a:xfrm>
                <a:off x="2169722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1088B502-39CA-CFBD-2E64-62E9C60296A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76159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1C94DAC0-FB07-388D-8ADF-303FBC0742BE}"/>
                  </a:ext>
                </a:extLst>
              </p:cNvPr>
              <p:cNvCxnSpPr/>
              <p:nvPr/>
            </p:nvCxnSpPr>
            <p:spPr>
              <a:xfrm>
                <a:off x="3196663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2C3E76F7-92A8-9214-DA89-B050C7CC40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03100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21E24041-4C61-1160-D2E5-43ADF57FE4AF}"/>
                  </a:ext>
                </a:extLst>
              </p:cNvPr>
              <p:cNvCxnSpPr/>
              <p:nvPr/>
            </p:nvCxnSpPr>
            <p:spPr>
              <a:xfrm>
                <a:off x="4202502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5479FAA2-D76F-8E2C-6516-6EC0668868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08939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126FA6E3-D565-EE45-A043-5C749A08ECBD}"/>
                  </a:ext>
                </a:extLst>
              </p:cNvPr>
              <p:cNvCxnSpPr/>
              <p:nvPr/>
            </p:nvCxnSpPr>
            <p:spPr>
              <a:xfrm>
                <a:off x="5229443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CE1E352D-C3E7-A25D-69EE-EE96CBFDDB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35880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D57523E3-ED29-C273-424E-C31633FD5E4F}"/>
                  </a:ext>
                </a:extLst>
              </p:cNvPr>
              <p:cNvCxnSpPr/>
              <p:nvPr/>
            </p:nvCxnSpPr>
            <p:spPr>
              <a:xfrm>
                <a:off x="6256384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A037E50F-74CA-624C-5BE7-334C7E9C92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62821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0AB7736E-C795-FB71-31F1-D232D13B9806}"/>
                  </a:ext>
                </a:extLst>
              </p:cNvPr>
              <p:cNvCxnSpPr/>
              <p:nvPr/>
            </p:nvCxnSpPr>
            <p:spPr>
              <a:xfrm>
                <a:off x="7248155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52E2101C-A510-7F28-5CF9-6452FCFA28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54592" y="1851670"/>
                <a:ext cx="506437" cy="567114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1">
              <a:extLst>
                <a:ext uri="{FF2B5EF4-FFF2-40B4-BE49-F238E27FC236}">
                  <a16:creationId xmlns:a16="http://schemas.microsoft.com/office/drawing/2014/main" id="{93D5D3AD-794B-D5E1-1FED-718527A9D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9743" y="1365898"/>
              <a:ext cx="36540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5</a:t>
              </a:r>
              <a:endParaRPr lang="zh-CN" altLang="en-US" sz="2800" b="1" dirty="0"/>
            </a:p>
          </p:txBody>
        </p:sp>
        <p:sp>
          <p:nvSpPr>
            <p:cNvPr id="38" name="TextBox 1">
              <a:extLst>
                <a:ext uri="{FF2B5EF4-FFF2-40B4-BE49-F238E27FC236}">
                  <a16:creationId xmlns:a16="http://schemas.microsoft.com/office/drawing/2014/main" id="{A195D084-68EC-6EEC-0BA5-078EFBF8E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2617" y="1365898"/>
              <a:ext cx="36540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9</a:t>
              </a:r>
              <a:endParaRPr lang="zh-CN" altLang="en-US" sz="2800" b="1" dirty="0"/>
            </a:p>
          </p:txBody>
        </p:sp>
        <p:sp>
          <p:nvSpPr>
            <p:cNvPr id="39" name="TextBox 1">
              <a:extLst>
                <a:ext uri="{FF2B5EF4-FFF2-40B4-BE49-F238E27FC236}">
                  <a16:creationId xmlns:a16="http://schemas.microsoft.com/office/drawing/2014/main" id="{27EFB806-BB8E-388E-05E2-955C73B89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9559" y="1365898"/>
              <a:ext cx="36540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2</a:t>
              </a:r>
              <a:endParaRPr lang="zh-CN" altLang="en-US" sz="2800" b="1" dirty="0"/>
            </a:p>
          </p:txBody>
        </p:sp>
        <p:sp>
          <p:nvSpPr>
            <p:cNvPr id="40" name="TextBox 1">
              <a:extLst>
                <a:ext uri="{FF2B5EF4-FFF2-40B4-BE49-F238E27FC236}">
                  <a16:creationId xmlns:a16="http://schemas.microsoft.com/office/drawing/2014/main" id="{19658846-FDAE-6ECA-B99C-997B023B2E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01332" y="1365898"/>
              <a:ext cx="36540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8</a:t>
              </a:r>
              <a:endParaRPr lang="zh-CN" altLang="en-US" sz="2800" b="1" dirty="0"/>
            </a:p>
          </p:txBody>
        </p:sp>
        <p:sp>
          <p:nvSpPr>
            <p:cNvPr id="41" name="TextBox 1">
              <a:extLst>
                <a:ext uri="{FF2B5EF4-FFF2-40B4-BE49-F238E27FC236}">
                  <a16:creationId xmlns:a16="http://schemas.microsoft.com/office/drawing/2014/main" id="{5E8B4E0E-4747-EEAC-B4B3-49409BF1A5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8274" y="1365898"/>
              <a:ext cx="36540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7</a:t>
              </a:r>
              <a:endParaRPr lang="zh-CN" altLang="en-US" sz="2800" b="1" dirty="0"/>
            </a:p>
          </p:txBody>
        </p:sp>
        <p:sp>
          <p:nvSpPr>
            <p:cNvPr id="42" name="TextBox 1">
              <a:extLst>
                <a:ext uri="{FF2B5EF4-FFF2-40B4-BE49-F238E27FC236}">
                  <a16:creationId xmlns:a16="http://schemas.microsoft.com/office/drawing/2014/main" id="{81ACB8CE-534E-CD8C-D064-D66EFCAB3C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1148" y="1365898"/>
              <a:ext cx="36540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4</a:t>
              </a:r>
              <a:endParaRPr lang="zh-CN" altLang="en-US" sz="2800" b="1" dirty="0"/>
            </a:p>
          </p:txBody>
        </p:sp>
        <p:sp>
          <p:nvSpPr>
            <p:cNvPr id="43" name="TextBox 1">
              <a:extLst>
                <a:ext uri="{FF2B5EF4-FFF2-40B4-BE49-F238E27FC236}">
                  <a16:creationId xmlns:a16="http://schemas.microsoft.com/office/drawing/2014/main" id="{02710121-C3BF-C609-CC9C-6E9C93736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1056" y="1365898"/>
              <a:ext cx="36540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6</a:t>
              </a:r>
              <a:endParaRPr lang="zh-CN" altLang="en-US" sz="2800" b="1" dirty="0"/>
            </a:p>
          </p:txBody>
        </p:sp>
        <p:sp>
          <p:nvSpPr>
            <p:cNvPr id="44" name="TextBox 1">
              <a:extLst>
                <a:ext uri="{FF2B5EF4-FFF2-40B4-BE49-F238E27FC236}">
                  <a16:creationId xmlns:a16="http://schemas.microsoft.com/office/drawing/2014/main" id="{CE438C00-9980-70F9-BBD2-0EACFDE28E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73787" y="1365898"/>
              <a:ext cx="63066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10</a:t>
              </a:r>
              <a:endParaRPr lang="zh-CN" altLang="en-US" sz="2800" b="1" dirty="0"/>
            </a:p>
          </p:txBody>
        </p:sp>
        <p:sp>
          <p:nvSpPr>
            <p:cNvPr id="45" name="TextBox 1">
              <a:extLst>
                <a:ext uri="{FF2B5EF4-FFF2-40B4-BE49-F238E27FC236}">
                  <a16:creationId xmlns:a16="http://schemas.microsoft.com/office/drawing/2014/main" id="{50278F4F-973E-CDF4-9435-A6E1CF036C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7903" y="2378772"/>
              <a:ext cx="63066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14</a:t>
              </a:r>
              <a:endParaRPr lang="zh-CN" altLang="en-US" sz="2800" b="1" dirty="0"/>
            </a:p>
          </p:txBody>
        </p:sp>
        <p:sp>
          <p:nvSpPr>
            <p:cNvPr id="46" name="TextBox 1">
              <a:extLst>
                <a:ext uri="{FF2B5EF4-FFF2-40B4-BE49-F238E27FC236}">
                  <a16:creationId xmlns:a16="http://schemas.microsoft.com/office/drawing/2014/main" id="{C56DAA8C-4461-D335-1B7C-C13479C8D9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0445" y="1900471"/>
              <a:ext cx="3654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+</a:t>
              </a:r>
              <a:endParaRPr lang="zh-CN" altLang="en-US" sz="2800" b="1" dirty="0"/>
            </a:p>
          </p:txBody>
        </p:sp>
        <p:sp>
          <p:nvSpPr>
            <p:cNvPr id="47" name="TextBox 1">
              <a:extLst>
                <a:ext uri="{FF2B5EF4-FFF2-40B4-BE49-F238E27FC236}">
                  <a16:creationId xmlns:a16="http://schemas.microsoft.com/office/drawing/2014/main" id="{ED1D89B0-7291-A055-1B91-C38B54E07C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4421" y="1900471"/>
              <a:ext cx="3654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+</a:t>
              </a:r>
              <a:endParaRPr lang="zh-CN" altLang="en-US" sz="2800" b="1" dirty="0"/>
            </a:p>
          </p:txBody>
        </p:sp>
        <p:sp>
          <p:nvSpPr>
            <p:cNvPr id="48" name="TextBox 1">
              <a:extLst>
                <a:ext uri="{FF2B5EF4-FFF2-40B4-BE49-F238E27FC236}">
                  <a16:creationId xmlns:a16="http://schemas.microsoft.com/office/drawing/2014/main" id="{86EA4442-1183-EF21-F462-32156B3157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7295" y="1900471"/>
              <a:ext cx="3654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+</a:t>
              </a:r>
              <a:endParaRPr lang="zh-CN" altLang="en-US" sz="2800" b="1" dirty="0"/>
            </a:p>
          </p:txBody>
        </p:sp>
        <p:sp>
          <p:nvSpPr>
            <p:cNvPr id="49" name="TextBox 1">
              <a:extLst>
                <a:ext uri="{FF2B5EF4-FFF2-40B4-BE49-F238E27FC236}">
                  <a16:creationId xmlns:a16="http://schemas.microsoft.com/office/drawing/2014/main" id="{CC548DB1-3AC1-68D9-ADDE-0461F4AF7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135" y="1900471"/>
              <a:ext cx="3654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+</a:t>
              </a:r>
              <a:endParaRPr lang="zh-CN" altLang="en-US" sz="2800" b="1" dirty="0"/>
            </a:p>
          </p:txBody>
        </p:sp>
        <p:sp>
          <p:nvSpPr>
            <p:cNvPr id="50" name="TextBox 1">
              <a:extLst>
                <a:ext uri="{FF2B5EF4-FFF2-40B4-BE49-F238E27FC236}">
                  <a16:creationId xmlns:a16="http://schemas.microsoft.com/office/drawing/2014/main" id="{06EE9173-B2B2-012F-8C4D-FDF4B68384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4145" y="1900471"/>
              <a:ext cx="3654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+</a:t>
              </a:r>
              <a:endParaRPr lang="zh-CN" altLang="en-US" sz="2800" b="1" dirty="0"/>
            </a:p>
          </p:txBody>
        </p:sp>
        <p:sp>
          <p:nvSpPr>
            <p:cNvPr id="51" name="TextBox 1">
              <a:extLst>
                <a:ext uri="{FF2B5EF4-FFF2-40B4-BE49-F238E27FC236}">
                  <a16:creationId xmlns:a16="http://schemas.microsoft.com/office/drawing/2014/main" id="{4E37B056-12D8-A521-0335-B713CAE8E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087" y="1900471"/>
              <a:ext cx="3654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+</a:t>
              </a:r>
              <a:endParaRPr lang="zh-CN" altLang="en-US" sz="2800" b="1" dirty="0"/>
            </a:p>
          </p:txBody>
        </p:sp>
        <p:sp>
          <p:nvSpPr>
            <p:cNvPr id="52" name="TextBox 1">
              <a:extLst>
                <a:ext uri="{FF2B5EF4-FFF2-40B4-BE49-F238E27FC236}">
                  <a16:creationId xmlns:a16="http://schemas.microsoft.com/office/drawing/2014/main" id="{BAA68807-83EE-021F-E183-81D8F1A27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8792" y="1900471"/>
              <a:ext cx="36540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+</a:t>
              </a:r>
              <a:endParaRPr lang="zh-CN" altLang="en-US" sz="2800" b="1" dirty="0"/>
            </a:p>
          </p:txBody>
        </p:sp>
      </p:grpSp>
      <p:sp>
        <p:nvSpPr>
          <p:cNvPr id="54" name="TextBox 1">
            <a:extLst>
              <a:ext uri="{FF2B5EF4-FFF2-40B4-BE49-F238E27FC236}">
                <a16:creationId xmlns:a16="http://schemas.microsoft.com/office/drawing/2014/main" id="{BB3E05AF-FD84-104B-6F22-85F20A0B4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3766" y="275893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5" name="TextBox 1">
            <a:extLst>
              <a:ext uri="{FF2B5EF4-FFF2-40B4-BE49-F238E27FC236}">
                <a16:creationId xmlns:a16="http://schemas.microsoft.com/office/drawing/2014/main" id="{6DA68141-A612-8C45-C9BF-22AB2BDF6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708" y="275893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10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6" name="TextBox 1">
            <a:extLst>
              <a:ext uri="{FF2B5EF4-FFF2-40B4-BE49-F238E27FC236}">
                <a16:creationId xmlns:a16="http://schemas.microsoft.com/office/drawing/2014/main" id="{CCA986E0-334A-2A7C-A3D1-6C3BB7682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548" y="275893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7" name="TextBox 1">
            <a:extLst>
              <a:ext uri="{FF2B5EF4-FFF2-40B4-BE49-F238E27FC236}">
                <a16:creationId xmlns:a16="http://schemas.microsoft.com/office/drawing/2014/main" id="{B29BD486-865C-748D-B095-4F6E1D5AD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9422" y="275893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8" name="TextBox 1">
            <a:extLst>
              <a:ext uri="{FF2B5EF4-FFF2-40B4-BE49-F238E27FC236}">
                <a16:creationId xmlns:a16="http://schemas.microsoft.com/office/drawing/2014/main" id="{B54F2B87-23C0-A5C6-2FB9-2F4879A1E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329" y="275893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10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9" name="TextBox 1">
            <a:extLst>
              <a:ext uri="{FF2B5EF4-FFF2-40B4-BE49-F238E27FC236}">
                <a16:creationId xmlns:a16="http://schemas.microsoft.com/office/drawing/2014/main" id="{7B55FE6B-C0A6-3AA0-94A7-34DE4BE19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169" y="275893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16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0" name="TextBox 11">
            <a:extLst>
              <a:ext uri="{FF2B5EF4-FFF2-40B4-BE49-F238E27FC236}">
                <a16:creationId xmlns:a16="http://schemas.microsoft.com/office/drawing/2014/main" id="{7C35A493-E014-462B-9A04-CAC77B919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098" y="738987"/>
            <a:ext cx="33009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94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558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E7893990-E151-12D3-8076-DE707381B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83518"/>
            <a:ext cx="388843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3. </a:t>
            </a:r>
            <a:r>
              <a:rPr lang="zh-CN" altLang="en-US" sz="2800" b="1" dirty="0"/>
              <a:t>想一想，填一填。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BA9B6B5-DF58-F9D9-9141-1B7E0C9BA214}"/>
              </a:ext>
            </a:extLst>
          </p:cNvPr>
          <p:cNvGrpSpPr/>
          <p:nvPr/>
        </p:nvGrpSpPr>
        <p:grpSpPr>
          <a:xfrm>
            <a:off x="755576" y="2425565"/>
            <a:ext cx="1694937" cy="523220"/>
            <a:chOff x="1403649" y="1723272"/>
            <a:chExt cx="1694937" cy="52322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FAEB162-0265-D3FE-2B58-905391A37552}"/>
                </a:ext>
              </a:extLst>
            </p:cNvPr>
            <p:cNvSpPr/>
            <p:nvPr/>
          </p:nvSpPr>
          <p:spPr>
            <a:xfrm>
              <a:off x="2657588" y="1760602"/>
              <a:ext cx="440998" cy="44099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1">
              <a:extLst>
                <a:ext uri="{FF2B5EF4-FFF2-40B4-BE49-F238E27FC236}">
                  <a16:creationId xmlns:a16="http://schemas.microsoft.com/office/drawing/2014/main" id="{D58891B9-4559-E2AC-67CD-F60683C4C4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3649" y="1723272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4 + 7 =</a:t>
              </a:r>
              <a:endParaRPr lang="zh-CN" altLang="en-US" sz="2800" b="1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0EEBEAE-6F66-83AF-D0BF-A2C868BF199B}"/>
              </a:ext>
            </a:extLst>
          </p:cNvPr>
          <p:cNvGrpSpPr/>
          <p:nvPr/>
        </p:nvGrpSpPr>
        <p:grpSpPr>
          <a:xfrm>
            <a:off x="3059832" y="2425565"/>
            <a:ext cx="1694937" cy="523220"/>
            <a:chOff x="1403649" y="1723272"/>
            <a:chExt cx="1694937" cy="52322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076DEB3A-E686-BAE8-6317-EB0D0318F9E6}"/>
                </a:ext>
              </a:extLst>
            </p:cNvPr>
            <p:cNvSpPr/>
            <p:nvPr/>
          </p:nvSpPr>
          <p:spPr>
            <a:xfrm>
              <a:off x="2657588" y="1760602"/>
              <a:ext cx="440998" cy="44099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">
              <a:extLst>
                <a:ext uri="{FF2B5EF4-FFF2-40B4-BE49-F238E27FC236}">
                  <a16:creationId xmlns:a16="http://schemas.microsoft.com/office/drawing/2014/main" id="{4FD837D1-96BD-C43C-8E63-AEB9EEA292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3649" y="1723272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5 + 7 =</a:t>
              </a:r>
              <a:endParaRPr lang="zh-CN" altLang="en-US" sz="2800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CBEFCE2-67CC-6344-D486-29FAA14E238A}"/>
              </a:ext>
            </a:extLst>
          </p:cNvPr>
          <p:cNvGrpSpPr/>
          <p:nvPr/>
        </p:nvGrpSpPr>
        <p:grpSpPr>
          <a:xfrm>
            <a:off x="5436096" y="2425565"/>
            <a:ext cx="1694937" cy="523220"/>
            <a:chOff x="1403649" y="1723272"/>
            <a:chExt cx="1694937" cy="52322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00C9182-1AE7-89BB-A475-1C6611D76A9F}"/>
                </a:ext>
              </a:extLst>
            </p:cNvPr>
            <p:cNvSpPr/>
            <p:nvPr/>
          </p:nvSpPr>
          <p:spPr>
            <a:xfrm>
              <a:off x="2657588" y="1760602"/>
              <a:ext cx="440998" cy="44099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789D8E2C-4392-AFAA-1C17-2FB972FFD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3649" y="1723272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6 + 7 =</a:t>
              </a:r>
              <a:endParaRPr lang="zh-CN" altLang="en-US" sz="2800" b="1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F5CE2B0-ABEA-243B-6242-7048EE0CABA1}"/>
              </a:ext>
            </a:extLst>
          </p:cNvPr>
          <p:cNvGrpSpPr/>
          <p:nvPr/>
        </p:nvGrpSpPr>
        <p:grpSpPr>
          <a:xfrm>
            <a:off x="3059832" y="1349386"/>
            <a:ext cx="1694937" cy="523220"/>
            <a:chOff x="1403649" y="1723272"/>
            <a:chExt cx="1694937" cy="52322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F59D112-B7E1-FD9B-A35E-B280CCFBA372}"/>
                </a:ext>
              </a:extLst>
            </p:cNvPr>
            <p:cNvSpPr/>
            <p:nvPr/>
          </p:nvSpPr>
          <p:spPr>
            <a:xfrm>
              <a:off x="2657588" y="1760602"/>
              <a:ext cx="440998" cy="44099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">
              <a:extLst>
                <a:ext uri="{FF2B5EF4-FFF2-40B4-BE49-F238E27FC236}">
                  <a16:creationId xmlns:a16="http://schemas.microsoft.com/office/drawing/2014/main" id="{D1CE13AC-B0A7-C265-BA5A-5574DE5D0F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3649" y="1723272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5 + 6 =</a:t>
              </a:r>
              <a:endParaRPr lang="zh-CN" altLang="en-US" sz="2800" b="1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FB8A530-1541-AEC9-21E1-B6DD99596401}"/>
              </a:ext>
            </a:extLst>
          </p:cNvPr>
          <p:cNvGrpSpPr/>
          <p:nvPr/>
        </p:nvGrpSpPr>
        <p:grpSpPr>
          <a:xfrm>
            <a:off x="3059832" y="3494709"/>
            <a:ext cx="1694937" cy="523220"/>
            <a:chOff x="1403649" y="1723272"/>
            <a:chExt cx="1694937" cy="52322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6267450-D2CA-CC4A-24FA-BED6AA5892D6}"/>
                </a:ext>
              </a:extLst>
            </p:cNvPr>
            <p:cNvSpPr/>
            <p:nvPr/>
          </p:nvSpPr>
          <p:spPr>
            <a:xfrm>
              <a:off x="2657588" y="1760602"/>
              <a:ext cx="440998" cy="44099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1">
              <a:extLst>
                <a:ext uri="{FF2B5EF4-FFF2-40B4-BE49-F238E27FC236}">
                  <a16:creationId xmlns:a16="http://schemas.microsoft.com/office/drawing/2014/main" id="{93BEEE8B-913E-D6E6-6274-FFC2273755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3649" y="1723272"/>
              <a:ext cx="136815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5 + 8 =</a:t>
              </a:r>
              <a:endParaRPr lang="zh-CN" altLang="en-US" sz="2800" b="1" dirty="0"/>
            </a:p>
          </p:txBody>
        </p:sp>
      </p:grpSp>
      <p:sp>
        <p:nvSpPr>
          <p:cNvPr id="23" name="TextBox 1">
            <a:extLst>
              <a:ext uri="{FF2B5EF4-FFF2-40B4-BE49-F238E27FC236}">
                <a16:creationId xmlns:a16="http://schemas.microsoft.com/office/drawing/2014/main" id="{F722A7DE-4B1F-7E68-166B-4BB5D044A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1507" y="2407243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TextBox 1">
            <a:extLst>
              <a:ext uri="{FF2B5EF4-FFF2-40B4-BE49-F238E27FC236}">
                <a16:creationId xmlns:a16="http://schemas.microsoft.com/office/drawing/2014/main" id="{F8F193F4-F54C-6799-5505-FEEE6F8A7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831" y="1338099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DB3FE67F-2596-9F6C-4B1B-EE5CCFF9A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831" y="2407244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B75AB3B1-F90A-F540-A2F5-48ED5BBF7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831" y="3483423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id="{2C4BA729-DA3A-B3A0-6B2E-2355E55FD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9061" y="2407244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4C9262B-3E96-3560-9FB0-D5F7BA4E687E}"/>
              </a:ext>
            </a:extLst>
          </p:cNvPr>
          <p:cNvGrpSpPr/>
          <p:nvPr/>
        </p:nvGrpSpPr>
        <p:grpSpPr>
          <a:xfrm>
            <a:off x="5156274" y="3516402"/>
            <a:ext cx="3592190" cy="927556"/>
            <a:chOff x="5228282" y="3516402"/>
            <a:chExt cx="3592190" cy="927556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9E96FD7B-F5DA-C21B-B772-A8CB1CF24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18582" y="3516402"/>
              <a:ext cx="1001890" cy="927556"/>
            </a:xfrm>
            <a:prstGeom prst="rect">
              <a:avLst/>
            </a:prstGeom>
          </p:spPr>
        </p:pic>
        <p:sp>
          <p:nvSpPr>
            <p:cNvPr id="29" name="对话气泡: 圆角矩形 28">
              <a:extLst>
                <a:ext uri="{FF2B5EF4-FFF2-40B4-BE49-F238E27FC236}">
                  <a16:creationId xmlns:a16="http://schemas.microsoft.com/office/drawing/2014/main" id="{485E2A63-1C9B-9D77-904E-A23839D9F318}"/>
                </a:ext>
              </a:extLst>
            </p:cNvPr>
            <p:cNvSpPr/>
            <p:nvPr/>
          </p:nvSpPr>
          <p:spPr>
            <a:xfrm>
              <a:off x="5228282" y="3540587"/>
              <a:ext cx="2431852" cy="623887"/>
            </a:xfrm>
            <a:prstGeom prst="wedgeRoundRectCallout">
              <a:avLst>
                <a:gd name="adj1" fmla="val 59864"/>
                <a:gd name="adj2" fmla="val 16276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你发现了什么？</a:t>
              </a:r>
            </a:p>
          </p:txBody>
        </p:sp>
      </p:grpSp>
      <p:sp>
        <p:nvSpPr>
          <p:cNvPr id="28" name="TextBox 11">
            <a:extLst>
              <a:ext uri="{FF2B5EF4-FFF2-40B4-BE49-F238E27FC236}">
                <a16:creationId xmlns:a16="http://schemas.microsoft.com/office/drawing/2014/main" id="{E9FA5638-7589-4E0D-9640-E971DF73C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074" y="591927"/>
            <a:ext cx="35776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95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6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688C70-1C51-FA7D-0585-AB56B7DD5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059582"/>
            <a:ext cx="8312727" cy="339295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16EF3A2D-7C30-8F8A-4C7A-9E688892E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11510"/>
            <a:ext cx="388843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4. </a:t>
            </a:r>
            <a:r>
              <a:rPr lang="zh-CN" altLang="en-US" sz="2800" b="1" dirty="0"/>
              <a:t>上车。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73212A2F-0BF3-F237-95BD-DD0EDE83B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2688" y="2461844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62622A20-109F-CA86-93A4-79E1BB6DD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961" y="2201591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F640071C-99C6-C66C-9367-823B0776E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9192" y="2145320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585B3510-5415-D149-50CF-980543FC0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6845" y="284870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97E351C8-9560-0948-679C-2056C2B8E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29" y="422030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4A156E6E-0BB7-203B-DF23-741C367D3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8156" y="422030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C16660E0-D11C-BA65-A089-BCACFCE3F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3738" y="422030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E8620FC1-8371-1BE5-BA12-88D066476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0082" y="4220305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15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EA1170CF-7F33-E585-5DC7-3B59F4159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304" y="4338718"/>
            <a:ext cx="6306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82ACEF2-A5D8-F7E1-41DB-0A312C3F61E6}"/>
              </a:ext>
            </a:extLst>
          </p:cNvPr>
          <p:cNvCxnSpPr>
            <a:cxnSpLocks/>
          </p:cNvCxnSpPr>
          <p:nvPr/>
        </p:nvCxnSpPr>
        <p:spPr>
          <a:xfrm flipV="1">
            <a:off x="2637692" y="1779662"/>
            <a:ext cx="2870412" cy="794726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46EDD3D-5DFF-68F7-AE72-92774ABFFF28}"/>
              </a:ext>
            </a:extLst>
          </p:cNvPr>
          <p:cNvCxnSpPr>
            <a:cxnSpLocks/>
          </p:cNvCxnSpPr>
          <p:nvPr/>
        </p:nvCxnSpPr>
        <p:spPr>
          <a:xfrm flipV="1">
            <a:off x="4599287" y="1821766"/>
            <a:ext cx="1006688" cy="503799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D904EC6-F2FC-77E6-3105-4F0B8115997D}"/>
              </a:ext>
            </a:extLst>
          </p:cNvPr>
          <p:cNvCxnSpPr>
            <a:cxnSpLocks/>
          </p:cNvCxnSpPr>
          <p:nvPr/>
        </p:nvCxnSpPr>
        <p:spPr>
          <a:xfrm flipV="1">
            <a:off x="6083429" y="1793631"/>
            <a:ext cx="1470922" cy="799221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D3468037-0EE5-C3D8-997A-53226FE5247B}"/>
              </a:ext>
            </a:extLst>
          </p:cNvPr>
          <p:cNvCxnSpPr>
            <a:cxnSpLocks/>
          </p:cNvCxnSpPr>
          <p:nvPr/>
        </p:nvCxnSpPr>
        <p:spPr>
          <a:xfrm flipH="1" flipV="1">
            <a:off x="1737390" y="1768098"/>
            <a:ext cx="5759842" cy="1204582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328F53F5-42AE-27FA-97A1-20FE24183129}"/>
              </a:ext>
            </a:extLst>
          </p:cNvPr>
          <p:cNvCxnSpPr>
            <a:cxnSpLocks/>
          </p:cNvCxnSpPr>
          <p:nvPr/>
        </p:nvCxnSpPr>
        <p:spPr>
          <a:xfrm flipV="1">
            <a:off x="1827953" y="1642313"/>
            <a:ext cx="5669279" cy="2237733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00D487EE-8094-5941-92C9-8A841AEBDF79}"/>
              </a:ext>
            </a:extLst>
          </p:cNvPr>
          <p:cNvCxnSpPr>
            <a:cxnSpLocks/>
          </p:cNvCxnSpPr>
          <p:nvPr/>
        </p:nvCxnSpPr>
        <p:spPr>
          <a:xfrm flipV="1">
            <a:off x="3572346" y="1821766"/>
            <a:ext cx="63550" cy="205828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F5562DB3-4952-3407-2503-FEBE359192FD}"/>
              </a:ext>
            </a:extLst>
          </p:cNvPr>
          <p:cNvCxnSpPr>
            <a:cxnSpLocks/>
          </p:cNvCxnSpPr>
          <p:nvPr/>
        </p:nvCxnSpPr>
        <p:spPr>
          <a:xfrm flipH="1" flipV="1">
            <a:off x="1638248" y="1793631"/>
            <a:ext cx="2707821" cy="208641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B39A294D-9217-2918-05C5-6B8B670B4CB1}"/>
              </a:ext>
            </a:extLst>
          </p:cNvPr>
          <p:cNvCxnSpPr>
            <a:cxnSpLocks/>
          </p:cNvCxnSpPr>
          <p:nvPr/>
        </p:nvCxnSpPr>
        <p:spPr>
          <a:xfrm flipV="1">
            <a:off x="6646137" y="1779662"/>
            <a:ext cx="1040800" cy="2086316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E409B33C-77FF-3772-5DF5-F2D918E8D486}"/>
              </a:ext>
            </a:extLst>
          </p:cNvPr>
          <p:cNvCxnSpPr>
            <a:cxnSpLocks/>
          </p:cNvCxnSpPr>
          <p:nvPr/>
        </p:nvCxnSpPr>
        <p:spPr>
          <a:xfrm flipH="1" flipV="1">
            <a:off x="3847514" y="1695157"/>
            <a:ext cx="3354297" cy="2311497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1">
            <a:extLst>
              <a:ext uri="{FF2B5EF4-FFF2-40B4-BE49-F238E27FC236}">
                <a16:creationId xmlns:a16="http://schemas.microsoft.com/office/drawing/2014/main" id="{E1A85DA5-237C-4450-A068-1E4EFE519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1727" y="491400"/>
            <a:ext cx="33009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94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383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EE594FF5-39A0-0278-8E2B-9F4702C547C8}"/>
              </a:ext>
            </a:extLst>
          </p:cNvPr>
          <p:cNvGrpSpPr>
            <a:grpSpLocks/>
          </p:cNvGrpSpPr>
          <p:nvPr/>
        </p:nvGrpSpPr>
        <p:grpSpPr bwMode="auto">
          <a:xfrm>
            <a:off x="508000" y="843558"/>
            <a:ext cx="7010400" cy="523875"/>
            <a:chOff x="1219288" y="209612"/>
            <a:chExt cx="7010216" cy="523735"/>
          </a:xfrm>
        </p:grpSpPr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52FF3E16-F016-37AB-4736-F4E1C2FA0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88" y="209612"/>
              <a:ext cx="7010216" cy="523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/>
                <a:t>5. </a:t>
              </a:r>
              <a:r>
                <a:rPr lang="zh-CN" altLang="en-US" sz="2800" b="1" dirty="0"/>
                <a:t>在      里填上“＞”“＜”或“</a:t>
              </a:r>
              <a:r>
                <a:rPr lang="en-US" altLang="zh-CN" sz="2800" b="1" dirty="0"/>
                <a:t>=</a:t>
              </a:r>
              <a:r>
                <a:rPr lang="zh-CN" altLang="en-US" sz="2800" b="1" dirty="0"/>
                <a:t>”。</a:t>
              </a:r>
            </a:p>
          </p:txBody>
        </p:sp>
        <p:sp>
          <p:nvSpPr>
            <p:cNvPr id="6" name="椭圆 2">
              <a:extLst>
                <a:ext uri="{FF2B5EF4-FFF2-40B4-BE49-F238E27FC236}">
                  <a16:creationId xmlns:a16="http://schemas.microsoft.com/office/drawing/2014/main" id="{3266547B-8CD1-7B35-F4D4-DC5B06227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2633" y="243735"/>
              <a:ext cx="457188" cy="432379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16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4">
            <a:extLst>
              <a:ext uri="{FF2B5EF4-FFF2-40B4-BE49-F238E27FC236}">
                <a16:creationId xmlns:a16="http://schemas.microsoft.com/office/drawing/2014/main" id="{B4215482-DA97-0412-6006-30B72E94BEFB}"/>
              </a:ext>
            </a:extLst>
          </p:cNvPr>
          <p:cNvGrpSpPr>
            <a:grpSpLocks/>
          </p:cNvGrpSpPr>
          <p:nvPr/>
        </p:nvGrpSpPr>
        <p:grpSpPr bwMode="auto">
          <a:xfrm>
            <a:off x="784225" y="1496020"/>
            <a:ext cx="8252271" cy="1684338"/>
            <a:chOff x="1219288" y="209612"/>
            <a:chExt cx="8655601" cy="1685026"/>
          </a:xfrm>
        </p:grpSpPr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7EFA67C4-ED6E-6112-F1F8-37DBAA8E5F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88" y="209612"/>
              <a:ext cx="8655601" cy="1685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20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/>
                <a:t>9 + 4       13         	7 + 9       15  	  4 + 6       11                </a:t>
              </a:r>
            </a:p>
            <a:p>
              <a:pPr eaLnBrk="1" hangingPunct="1">
                <a:lnSpc>
                  <a:spcPct val="20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/>
                <a:t>6 + 7       12		8 + 5       14              9 + 8       16 </a:t>
              </a:r>
              <a:endParaRPr lang="zh-CN" altLang="en-US" sz="2800" b="1" dirty="0"/>
            </a:p>
          </p:txBody>
        </p:sp>
        <p:sp>
          <p:nvSpPr>
            <p:cNvPr id="9" name="椭圆 6">
              <a:extLst>
                <a:ext uri="{FF2B5EF4-FFF2-40B4-BE49-F238E27FC236}">
                  <a16:creationId xmlns:a16="http://schemas.microsoft.com/office/drawing/2014/main" id="{A58ECE34-C900-8C32-42A7-2B6FA258C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2768" y="502931"/>
              <a:ext cx="528434" cy="509274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椭圆 6">
              <a:extLst>
                <a:ext uri="{FF2B5EF4-FFF2-40B4-BE49-F238E27FC236}">
                  <a16:creationId xmlns:a16="http://schemas.microsoft.com/office/drawing/2014/main" id="{CFED7F12-A32E-8C70-08C9-D89AB5869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9083" y="523365"/>
              <a:ext cx="528434" cy="509274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椭圆 6">
              <a:extLst>
                <a:ext uri="{FF2B5EF4-FFF2-40B4-BE49-F238E27FC236}">
                  <a16:creationId xmlns:a16="http://schemas.microsoft.com/office/drawing/2014/main" id="{2DA3C0BB-6F7C-A918-8228-B5D7915E3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5009" y="502931"/>
              <a:ext cx="528434" cy="509274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椭圆 6">
              <a:extLst>
                <a:ext uri="{FF2B5EF4-FFF2-40B4-BE49-F238E27FC236}">
                  <a16:creationId xmlns:a16="http://schemas.microsoft.com/office/drawing/2014/main" id="{60816D63-7BC8-F877-5F19-820E1E061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1362" y="1343065"/>
              <a:ext cx="528434" cy="509274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椭圆 6">
              <a:extLst>
                <a:ext uri="{FF2B5EF4-FFF2-40B4-BE49-F238E27FC236}">
                  <a16:creationId xmlns:a16="http://schemas.microsoft.com/office/drawing/2014/main" id="{B11F2422-8AD3-64E9-1FE1-4EDCF446D6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9083" y="1385364"/>
              <a:ext cx="528434" cy="509274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椭圆 6">
              <a:extLst>
                <a:ext uri="{FF2B5EF4-FFF2-40B4-BE49-F238E27FC236}">
                  <a16:creationId xmlns:a16="http://schemas.microsoft.com/office/drawing/2014/main" id="{2F44958E-F460-1F33-9550-7994879257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25009" y="1374031"/>
              <a:ext cx="528434" cy="509274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6E75253-1839-3ECD-5EF2-33F24A59443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50900" y="2250083"/>
            <a:ext cx="787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 Box 20">
            <a:extLst>
              <a:ext uri="{FF2B5EF4-FFF2-40B4-BE49-F238E27FC236}">
                <a16:creationId xmlns:a16="http://schemas.microsoft.com/office/drawing/2014/main" id="{A9C57EE6-36E6-4333-50AB-C0B3612F2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313" y="2165945"/>
            <a:ext cx="78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4D73F7F8-72ED-769C-876A-B3F14AABF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352" y="1735733"/>
            <a:ext cx="609600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=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434CFF69-35E9-41AB-F1BF-4B12680955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05213" y="2250083"/>
            <a:ext cx="787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ext Box 20">
            <a:extLst>
              <a:ext uri="{FF2B5EF4-FFF2-40B4-BE49-F238E27FC236}">
                <a16:creationId xmlns:a16="http://schemas.microsoft.com/office/drawing/2014/main" id="{16087FDB-BC1A-9517-136E-F52BEE7BE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213" y="2165945"/>
            <a:ext cx="78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995B4656-67C4-BF98-A452-FF7F0CCA7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4448" y="1763624"/>
            <a:ext cx="609600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&gt;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0787D6B-AA99-E0C0-BBF4-7061277589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51613" y="2211983"/>
            <a:ext cx="787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 Box 20">
            <a:extLst>
              <a:ext uri="{FF2B5EF4-FFF2-40B4-BE49-F238E27FC236}">
                <a16:creationId xmlns:a16="http://schemas.microsoft.com/office/drawing/2014/main" id="{254D9FC3-CD56-58B6-B38E-BB29EAC1B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0025" y="2126258"/>
            <a:ext cx="788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23" name="Text Box 20">
            <a:extLst>
              <a:ext uri="{FF2B5EF4-FFF2-40B4-BE49-F238E27FC236}">
                <a16:creationId xmlns:a16="http://schemas.microsoft.com/office/drawing/2014/main" id="{2F596470-D245-8AA2-FE4E-09E195464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0877" y="1730506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&lt;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B204432-DB9B-7E3F-54E7-2D72B3BB140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50900" y="3120033"/>
            <a:ext cx="787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 Box 20">
            <a:extLst>
              <a:ext uri="{FF2B5EF4-FFF2-40B4-BE49-F238E27FC236}">
                <a16:creationId xmlns:a16="http://schemas.microsoft.com/office/drawing/2014/main" id="{D4C0960D-D2DD-D134-207F-086951180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313" y="3034308"/>
            <a:ext cx="787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26" name="Text Box 20">
            <a:extLst>
              <a:ext uri="{FF2B5EF4-FFF2-40B4-BE49-F238E27FC236}">
                <a16:creationId xmlns:a16="http://schemas.microsoft.com/office/drawing/2014/main" id="{B2FFBD95-1C39-71A5-B3A0-E68AFF505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00" y="2583458"/>
            <a:ext cx="60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&gt;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DEFC7331-3118-49DB-D05A-A9C77B3A84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30613" y="3120033"/>
            <a:ext cx="785812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Text Box 20">
            <a:extLst>
              <a:ext uri="{FF2B5EF4-FFF2-40B4-BE49-F238E27FC236}">
                <a16:creationId xmlns:a16="http://schemas.microsoft.com/office/drawing/2014/main" id="{F3F91EE5-40B3-D2C1-9D7C-10864877A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9025" y="3034308"/>
            <a:ext cx="787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29" name="Text Box 20">
            <a:extLst>
              <a:ext uri="{FF2B5EF4-FFF2-40B4-BE49-F238E27FC236}">
                <a16:creationId xmlns:a16="http://schemas.microsoft.com/office/drawing/2014/main" id="{58C6461C-F6D5-3873-B59D-A76C4D61E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555" y="2622681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sym typeface="+mn-ea"/>
              </a:rPr>
              <a:t>&lt;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6146A00E-5A1E-5344-CA78-89F32CA282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51613" y="3072408"/>
            <a:ext cx="787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 Box 20">
            <a:extLst>
              <a:ext uri="{FF2B5EF4-FFF2-40B4-BE49-F238E27FC236}">
                <a16:creationId xmlns:a16="http://schemas.microsoft.com/office/drawing/2014/main" id="{D596EDF3-67BB-11A1-AE1B-424341B9B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0025" y="2986683"/>
            <a:ext cx="7889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0" name="Text Box 20">
            <a:extLst>
              <a:ext uri="{FF2B5EF4-FFF2-40B4-BE49-F238E27FC236}">
                <a16:creationId xmlns:a16="http://schemas.microsoft.com/office/drawing/2014/main" id="{EBA8A804-50E9-3277-F969-6F15AD30F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6313" y="262314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&gt;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DC8C29DF-1E52-42D5-88E9-363231B8A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409933"/>
            <a:ext cx="35776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95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6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519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2" grpId="0"/>
      <p:bldP spid="23" grpId="0"/>
      <p:bldP spid="25" grpId="0"/>
      <p:bldP spid="26" grpId="0"/>
      <p:bldP spid="28" grpId="0"/>
      <p:bldP spid="29" grpId="0"/>
      <p:bldP spid="31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可选过程 1">
            <a:extLst>
              <a:ext uri="{FF2B5EF4-FFF2-40B4-BE49-F238E27FC236}">
                <a16:creationId xmlns:a16="http://schemas.microsoft.com/office/drawing/2014/main" id="{BA980B55-54D3-D841-056E-14588FD220F7}"/>
              </a:ext>
            </a:extLst>
          </p:cNvPr>
          <p:cNvSpPr/>
          <p:nvPr/>
        </p:nvSpPr>
        <p:spPr>
          <a:xfrm>
            <a:off x="611560" y="411510"/>
            <a:ext cx="2556740" cy="59739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第二关：填一填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2675D04E-ACC4-00BB-6D6C-FD5FB58B3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203598"/>
            <a:ext cx="701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1. </a:t>
            </a:r>
            <a:r>
              <a:rPr lang="zh-CN" altLang="en-US" sz="2800" b="1" dirty="0"/>
              <a:t>算一算三种体育用品各有多少。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AA5057C-2D2D-360A-4A85-B8CB2C60A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99" y="1851670"/>
            <a:ext cx="7632595" cy="2874672"/>
          </a:xfrm>
          <a:prstGeom prst="rect">
            <a:avLst/>
          </a:prstGeom>
        </p:spPr>
      </p:pic>
      <p:sp>
        <p:nvSpPr>
          <p:cNvPr id="7" name="Text Box 20">
            <a:extLst>
              <a:ext uri="{FF2B5EF4-FFF2-40B4-BE49-F238E27FC236}">
                <a16:creationId xmlns:a16="http://schemas.microsoft.com/office/drawing/2014/main" id="{CEE9C844-7914-F2D5-D278-3D40215D5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6270" y="2441802"/>
            <a:ext cx="78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8" name="Text Box 20">
            <a:extLst>
              <a:ext uri="{FF2B5EF4-FFF2-40B4-BE49-F238E27FC236}">
                <a16:creationId xmlns:a16="http://schemas.microsoft.com/office/drawing/2014/main" id="{4447179C-EF51-750A-3A2E-FAC7A2882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6270" y="3215525"/>
            <a:ext cx="78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9" name="Text Box 20">
            <a:extLst>
              <a:ext uri="{FF2B5EF4-FFF2-40B4-BE49-F238E27FC236}">
                <a16:creationId xmlns:a16="http://schemas.microsoft.com/office/drawing/2014/main" id="{C1FDDD3D-7528-F5CF-8CFD-CD323224B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6270" y="3961113"/>
            <a:ext cx="78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12E6F5A9-235D-4332-913F-60C77EEA8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409933"/>
            <a:ext cx="35776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95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5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423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>
            <a:extLst>
              <a:ext uri="{FF2B5EF4-FFF2-40B4-BE49-F238E27FC236}">
                <a16:creationId xmlns:a16="http://schemas.microsoft.com/office/drawing/2014/main" id="{410E02A2-472A-4646-BA34-6AD063CE6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037" y="995363"/>
            <a:ext cx="115179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2.</a:t>
            </a:r>
            <a:endParaRPr lang="zh-CN" altLang="en-US" sz="2800" b="1" dirty="0"/>
          </a:p>
        </p:txBody>
      </p:sp>
      <p:grpSp>
        <p:nvGrpSpPr>
          <p:cNvPr id="13315" name="组合 2">
            <a:extLst>
              <a:ext uri="{FF2B5EF4-FFF2-40B4-BE49-F238E27FC236}">
                <a16:creationId xmlns:a16="http://schemas.microsoft.com/office/drawing/2014/main" id="{D2C8EA14-05C4-4615-BF26-6901A374F606}"/>
              </a:ext>
            </a:extLst>
          </p:cNvPr>
          <p:cNvGrpSpPr>
            <a:grpSpLocks/>
          </p:cNvGrpSpPr>
          <p:nvPr/>
        </p:nvGrpSpPr>
        <p:grpSpPr bwMode="auto">
          <a:xfrm>
            <a:off x="679077" y="1912938"/>
            <a:ext cx="2176463" cy="529721"/>
            <a:chOff x="2557080" y="4089203"/>
            <a:chExt cx="2818825" cy="685984"/>
          </a:xfrm>
        </p:grpSpPr>
        <p:sp>
          <p:nvSpPr>
            <p:cNvPr id="13338" name="矩形 1">
              <a:extLst>
                <a:ext uri="{FF2B5EF4-FFF2-40B4-BE49-F238E27FC236}">
                  <a16:creationId xmlns:a16="http://schemas.microsoft.com/office/drawing/2014/main" id="{70640232-60AA-452B-A74F-8ACA191F6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9" name="Text Box 15">
              <a:extLst>
                <a:ext uri="{FF2B5EF4-FFF2-40B4-BE49-F238E27FC236}">
                  <a16:creationId xmlns:a16="http://schemas.microsoft.com/office/drawing/2014/main" id="{66D1514D-9770-4EA9-83AD-6B43D07950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7080" y="4097622"/>
              <a:ext cx="2818825" cy="677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/>
                <a:t>6 +         = 15</a:t>
              </a:r>
              <a:endParaRPr lang="zh-CN" altLang="en-US" sz="2800" b="1" dirty="0"/>
            </a:p>
          </p:txBody>
        </p:sp>
      </p:grpSp>
      <p:sp>
        <p:nvSpPr>
          <p:cNvPr id="6" name="Text Box 20">
            <a:extLst>
              <a:ext uri="{FF2B5EF4-FFF2-40B4-BE49-F238E27FC236}">
                <a16:creationId xmlns:a16="http://schemas.microsoft.com/office/drawing/2014/main" id="{06354251-0B2D-4903-847A-F951BBF49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827" y="1885950"/>
            <a:ext cx="746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9</a:t>
            </a:r>
          </a:p>
        </p:txBody>
      </p:sp>
      <p:grpSp>
        <p:nvGrpSpPr>
          <p:cNvPr id="13317" name="组合 2">
            <a:extLst>
              <a:ext uri="{FF2B5EF4-FFF2-40B4-BE49-F238E27FC236}">
                <a16:creationId xmlns:a16="http://schemas.microsoft.com/office/drawing/2014/main" id="{DC00F97E-923F-4748-A1EB-88177347B7AC}"/>
              </a:ext>
            </a:extLst>
          </p:cNvPr>
          <p:cNvGrpSpPr>
            <a:grpSpLocks/>
          </p:cNvGrpSpPr>
          <p:nvPr/>
        </p:nvGrpSpPr>
        <p:grpSpPr bwMode="auto">
          <a:xfrm>
            <a:off x="3500065" y="1925638"/>
            <a:ext cx="2219325" cy="529699"/>
            <a:chOff x="2557080" y="4089203"/>
            <a:chExt cx="2874259" cy="688266"/>
          </a:xfrm>
        </p:grpSpPr>
        <p:sp>
          <p:nvSpPr>
            <p:cNvPr id="13336" name="矩形 1">
              <a:extLst>
                <a:ext uri="{FF2B5EF4-FFF2-40B4-BE49-F238E27FC236}">
                  <a16:creationId xmlns:a16="http://schemas.microsoft.com/office/drawing/2014/main" id="{D5453380-CEA7-4130-AA5F-E8226EA4C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7" name="Text Box 15">
              <a:extLst>
                <a:ext uri="{FF2B5EF4-FFF2-40B4-BE49-F238E27FC236}">
                  <a16:creationId xmlns:a16="http://schemas.microsoft.com/office/drawing/2014/main" id="{B9A5284F-FEBD-4C90-9CD0-F4D9A48201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7080" y="4097622"/>
              <a:ext cx="2874259" cy="679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/>
                <a:t>5 +         = 13</a:t>
              </a:r>
              <a:endParaRPr lang="zh-CN" altLang="en-US" sz="2800" b="1" dirty="0"/>
            </a:p>
          </p:txBody>
        </p:sp>
      </p:grpSp>
      <p:sp>
        <p:nvSpPr>
          <p:cNvPr id="10" name="Text Box 20">
            <a:extLst>
              <a:ext uri="{FF2B5EF4-FFF2-40B4-BE49-F238E27FC236}">
                <a16:creationId xmlns:a16="http://schemas.microsoft.com/office/drawing/2014/main" id="{D2F24CD5-0646-4DFF-ADA3-DB29CC969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7752" y="1887538"/>
            <a:ext cx="747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8</a:t>
            </a:r>
          </a:p>
        </p:txBody>
      </p:sp>
      <p:grpSp>
        <p:nvGrpSpPr>
          <p:cNvPr id="13319" name="组合 2">
            <a:extLst>
              <a:ext uri="{FF2B5EF4-FFF2-40B4-BE49-F238E27FC236}">
                <a16:creationId xmlns:a16="http://schemas.microsoft.com/office/drawing/2014/main" id="{B6D3D149-4B9A-4EF4-92B1-9F4A3748821A}"/>
              </a:ext>
            </a:extLst>
          </p:cNvPr>
          <p:cNvGrpSpPr>
            <a:grpSpLocks/>
          </p:cNvGrpSpPr>
          <p:nvPr/>
        </p:nvGrpSpPr>
        <p:grpSpPr bwMode="auto">
          <a:xfrm>
            <a:off x="6313115" y="1928813"/>
            <a:ext cx="2219325" cy="529699"/>
            <a:chOff x="2557080" y="4089203"/>
            <a:chExt cx="2874259" cy="688266"/>
          </a:xfrm>
        </p:grpSpPr>
        <p:sp>
          <p:nvSpPr>
            <p:cNvPr id="13334" name="矩形 1">
              <a:extLst>
                <a:ext uri="{FF2B5EF4-FFF2-40B4-BE49-F238E27FC236}">
                  <a16:creationId xmlns:a16="http://schemas.microsoft.com/office/drawing/2014/main" id="{0BB7A2C6-D069-4684-9AE3-937BA4877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5" name="Text Box 15">
              <a:extLst>
                <a:ext uri="{FF2B5EF4-FFF2-40B4-BE49-F238E27FC236}">
                  <a16:creationId xmlns:a16="http://schemas.microsoft.com/office/drawing/2014/main" id="{E9BB2439-B0BF-4D9F-B2CE-33A73F1DBA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7080" y="4097622"/>
              <a:ext cx="2874259" cy="679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/>
                <a:t>4 +         = 13</a:t>
              </a:r>
              <a:endParaRPr lang="zh-CN" altLang="en-US" sz="2800" b="1" dirty="0"/>
            </a:p>
          </p:txBody>
        </p:sp>
      </p:grpSp>
      <p:sp>
        <p:nvSpPr>
          <p:cNvPr id="14" name="Text Box 20">
            <a:extLst>
              <a:ext uri="{FF2B5EF4-FFF2-40B4-BE49-F238E27FC236}">
                <a16:creationId xmlns:a16="http://schemas.microsoft.com/office/drawing/2014/main" id="{0F3A0528-1CBF-4EA4-B511-7CFF0DC17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865" y="1892300"/>
            <a:ext cx="746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9</a:t>
            </a:r>
          </a:p>
        </p:txBody>
      </p:sp>
      <p:grpSp>
        <p:nvGrpSpPr>
          <p:cNvPr id="13321" name="组合 2">
            <a:extLst>
              <a:ext uri="{FF2B5EF4-FFF2-40B4-BE49-F238E27FC236}">
                <a16:creationId xmlns:a16="http://schemas.microsoft.com/office/drawing/2014/main" id="{3A3B82E9-867E-43E9-8C55-C57B19CA01C3}"/>
              </a:ext>
            </a:extLst>
          </p:cNvPr>
          <p:cNvGrpSpPr>
            <a:grpSpLocks/>
          </p:cNvGrpSpPr>
          <p:nvPr/>
        </p:nvGrpSpPr>
        <p:grpSpPr bwMode="auto">
          <a:xfrm>
            <a:off x="679077" y="2857500"/>
            <a:ext cx="2219325" cy="529721"/>
            <a:chOff x="2557080" y="4089203"/>
            <a:chExt cx="2874259" cy="685984"/>
          </a:xfrm>
        </p:grpSpPr>
        <p:sp>
          <p:nvSpPr>
            <p:cNvPr id="13332" name="矩形 1">
              <a:extLst>
                <a:ext uri="{FF2B5EF4-FFF2-40B4-BE49-F238E27FC236}">
                  <a16:creationId xmlns:a16="http://schemas.microsoft.com/office/drawing/2014/main" id="{8E97041C-8C40-4859-83C1-A382B8CF7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3" name="Text Box 15">
              <a:extLst>
                <a:ext uri="{FF2B5EF4-FFF2-40B4-BE49-F238E27FC236}">
                  <a16:creationId xmlns:a16="http://schemas.microsoft.com/office/drawing/2014/main" id="{53F7FEF8-0493-493E-A9DE-49E8A4780F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7080" y="4097622"/>
              <a:ext cx="2874259" cy="677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/>
                <a:t>5 +         = 11</a:t>
              </a:r>
              <a:endParaRPr lang="zh-CN" altLang="en-US" sz="2800" b="1" dirty="0"/>
            </a:p>
          </p:txBody>
        </p:sp>
      </p:grpSp>
      <p:sp>
        <p:nvSpPr>
          <p:cNvPr id="18" name="Text Box 20">
            <a:extLst>
              <a:ext uri="{FF2B5EF4-FFF2-40B4-BE49-F238E27FC236}">
                <a16:creationId xmlns:a16="http://schemas.microsoft.com/office/drawing/2014/main" id="{5B6AD807-D776-4654-91C0-CC85F7B9D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290" y="2835275"/>
            <a:ext cx="746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6</a:t>
            </a:r>
          </a:p>
        </p:txBody>
      </p:sp>
      <p:grpSp>
        <p:nvGrpSpPr>
          <p:cNvPr id="13323" name="组合 2">
            <a:extLst>
              <a:ext uri="{FF2B5EF4-FFF2-40B4-BE49-F238E27FC236}">
                <a16:creationId xmlns:a16="http://schemas.microsoft.com/office/drawing/2014/main" id="{0489D969-10CD-498E-9925-A74EA76AB6A9}"/>
              </a:ext>
            </a:extLst>
          </p:cNvPr>
          <p:cNvGrpSpPr>
            <a:grpSpLocks/>
          </p:cNvGrpSpPr>
          <p:nvPr/>
        </p:nvGrpSpPr>
        <p:grpSpPr bwMode="auto">
          <a:xfrm>
            <a:off x="3500065" y="2871788"/>
            <a:ext cx="2219325" cy="529721"/>
            <a:chOff x="2557080" y="4089203"/>
            <a:chExt cx="2874259" cy="685984"/>
          </a:xfrm>
        </p:grpSpPr>
        <p:sp>
          <p:nvSpPr>
            <p:cNvPr id="13330" name="矩形 1">
              <a:extLst>
                <a:ext uri="{FF2B5EF4-FFF2-40B4-BE49-F238E27FC236}">
                  <a16:creationId xmlns:a16="http://schemas.microsoft.com/office/drawing/2014/main" id="{40723615-5042-41A4-83A2-5BF2C7938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31" name="Text Box 15">
              <a:extLst>
                <a:ext uri="{FF2B5EF4-FFF2-40B4-BE49-F238E27FC236}">
                  <a16:creationId xmlns:a16="http://schemas.microsoft.com/office/drawing/2014/main" id="{09A756D4-DE0A-4971-9555-41FF76D38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7080" y="4097622"/>
              <a:ext cx="2874259" cy="677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/>
                <a:t>4 +         = 12</a:t>
              </a:r>
              <a:endParaRPr lang="zh-CN" altLang="en-US" sz="2800" b="1" dirty="0"/>
            </a:p>
          </p:txBody>
        </p:sp>
      </p:grpSp>
      <p:sp>
        <p:nvSpPr>
          <p:cNvPr id="22" name="Text Box 20">
            <a:extLst>
              <a:ext uri="{FF2B5EF4-FFF2-40B4-BE49-F238E27FC236}">
                <a16:creationId xmlns:a16="http://schemas.microsoft.com/office/drawing/2014/main" id="{E82AF137-9627-425B-8C8D-E95DCD94F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2" y="2836863"/>
            <a:ext cx="7461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8</a:t>
            </a:r>
          </a:p>
        </p:txBody>
      </p:sp>
      <p:grpSp>
        <p:nvGrpSpPr>
          <p:cNvPr id="13325" name="组合 2">
            <a:extLst>
              <a:ext uri="{FF2B5EF4-FFF2-40B4-BE49-F238E27FC236}">
                <a16:creationId xmlns:a16="http://schemas.microsoft.com/office/drawing/2014/main" id="{1CDA675F-D4B2-459A-91C1-4DC6BA893580}"/>
              </a:ext>
            </a:extLst>
          </p:cNvPr>
          <p:cNvGrpSpPr>
            <a:grpSpLocks/>
          </p:cNvGrpSpPr>
          <p:nvPr/>
        </p:nvGrpSpPr>
        <p:grpSpPr bwMode="auto">
          <a:xfrm>
            <a:off x="6313115" y="2835277"/>
            <a:ext cx="2219325" cy="529699"/>
            <a:chOff x="2557080" y="4089203"/>
            <a:chExt cx="2874259" cy="688264"/>
          </a:xfrm>
        </p:grpSpPr>
        <p:sp>
          <p:nvSpPr>
            <p:cNvPr id="13328" name="矩形 1">
              <a:extLst>
                <a:ext uri="{FF2B5EF4-FFF2-40B4-BE49-F238E27FC236}">
                  <a16:creationId xmlns:a16="http://schemas.microsoft.com/office/drawing/2014/main" id="{79BCD64C-A425-49D0-92D5-12C3DF79C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329" name="Text Box 15">
              <a:extLst>
                <a:ext uri="{FF2B5EF4-FFF2-40B4-BE49-F238E27FC236}">
                  <a16:creationId xmlns:a16="http://schemas.microsoft.com/office/drawing/2014/main" id="{FD637ED5-BE29-473C-B4B5-3D4401D6AA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7080" y="4097621"/>
              <a:ext cx="2874259" cy="679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/>
                <a:t>2 +         = 11</a:t>
              </a:r>
              <a:endParaRPr lang="zh-CN" altLang="en-US" sz="2800" b="1" dirty="0"/>
            </a:p>
          </p:txBody>
        </p:sp>
      </p:grpSp>
      <p:sp>
        <p:nvSpPr>
          <p:cNvPr id="26" name="Text Box 20">
            <a:extLst>
              <a:ext uri="{FF2B5EF4-FFF2-40B4-BE49-F238E27FC236}">
                <a16:creationId xmlns:a16="http://schemas.microsoft.com/office/drawing/2014/main" id="{F709DA00-1892-416A-87DB-6E5472F47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865" y="2841625"/>
            <a:ext cx="746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9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C2D00E56-8C19-4BEB-8428-88C924AFE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352" y="1114104"/>
            <a:ext cx="35776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95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8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8" grpId="0"/>
      <p:bldP spid="22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流程图: 可选过程 17">
            <a:extLst>
              <a:ext uri="{FF2B5EF4-FFF2-40B4-BE49-F238E27FC236}">
                <a16:creationId xmlns:a16="http://schemas.microsoft.com/office/drawing/2014/main" id="{F3168BF2-DC68-0017-2E51-01CE47686FB8}"/>
              </a:ext>
            </a:extLst>
          </p:cNvPr>
          <p:cNvSpPr/>
          <p:nvPr/>
        </p:nvSpPr>
        <p:spPr>
          <a:xfrm>
            <a:off x="611560" y="390182"/>
            <a:ext cx="2952328" cy="597392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第三关：解决问题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8F3A5885-6F7C-43C4-A0E2-BE13D6F37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347614"/>
            <a:ext cx="4937931" cy="2903371"/>
          </a:xfrm>
          <a:prstGeom prst="rect">
            <a:avLst/>
          </a:prstGeom>
        </p:spPr>
      </p:pic>
      <p:sp>
        <p:nvSpPr>
          <p:cNvPr id="22" name="TextBox 1">
            <a:extLst>
              <a:ext uri="{FF2B5EF4-FFF2-40B4-BE49-F238E27FC236}">
                <a16:creationId xmlns:a16="http://schemas.microsoft.com/office/drawing/2014/main" id="{D04E6C85-94EE-E812-535D-E0869B5B3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1113358"/>
            <a:ext cx="2808312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 dirty="0"/>
              <a:t>原来有 </a:t>
            </a:r>
            <a:r>
              <a:rPr lang="en-US" altLang="zh-CN" sz="2800" b="1" dirty="0"/>
              <a:t>7 </a:t>
            </a:r>
            <a:r>
              <a:rPr lang="zh-CN" altLang="en-US" sz="2800" b="1" dirty="0"/>
              <a:t>只猴，又来了       只猴。一共有多少只猴？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C589588-D15B-03F1-BAC9-8CE728D79F33}"/>
              </a:ext>
            </a:extLst>
          </p:cNvPr>
          <p:cNvSpPr/>
          <p:nvPr/>
        </p:nvSpPr>
        <p:spPr>
          <a:xfrm>
            <a:off x="6689079" y="1927273"/>
            <a:ext cx="449445" cy="449445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C23B444-F017-D24C-E046-B8895511B45A}"/>
              </a:ext>
            </a:extLst>
          </p:cNvPr>
          <p:cNvGrpSpPr/>
          <p:nvPr/>
        </p:nvGrpSpPr>
        <p:grpSpPr>
          <a:xfrm>
            <a:off x="5580112" y="3435846"/>
            <a:ext cx="3528392" cy="523220"/>
            <a:chOff x="5940152" y="3481656"/>
            <a:chExt cx="3528392" cy="523220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6307457-98FA-2AD6-E036-6D886FA9ABC8}"/>
                </a:ext>
              </a:extLst>
            </p:cNvPr>
            <p:cNvSpPr/>
            <p:nvPr/>
          </p:nvSpPr>
          <p:spPr>
            <a:xfrm>
              <a:off x="5940152" y="3507854"/>
              <a:ext cx="449445" cy="449445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5E82A58-5B21-F5D6-934A-0613B536DFAD}"/>
                </a:ext>
              </a:extLst>
            </p:cNvPr>
            <p:cNvSpPr/>
            <p:nvPr/>
          </p:nvSpPr>
          <p:spPr>
            <a:xfrm>
              <a:off x="6938958" y="3507854"/>
              <a:ext cx="449445" cy="449445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F5A3E94-DE5B-2656-6FEE-6C85E23EFD9B}"/>
                </a:ext>
              </a:extLst>
            </p:cNvPr>
            <p:cNvSpPr/>
            <p:nvPr/>
          </p:nvSpPr>
          <p:spPr>
            <a:xfrm>
              <a:off x="7794963" y="3507854"/>
              <a:ext cx="449445" cy="449445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743CA4B1-A159-A050-5D66-A9F8378DABFA}"/>
                </a:ext>
              </a:extLst>
            </p:cNvPr>
            <p:cNvSpPr/>
            <p:nvPr/>
          </p:nvSpPr>
          <p:spPr>
            <a:xfrm>
              <a:off x="6443004" y="3516923"/>
              <a:ext cx="457200" cy="457200"/>
            </a:xfrm>
            <a:prstGeom prst="ellipse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1">
              <a:extLst>
                <a:ext uri="{FF2B5EF4-FFF2-40B4-BE49-F238E27FC236}">
                  <a16:creationId xmlns:a16="http://schemas.microsoft.com/office/drawing/2014/main" id="{8CAE797B-A920-0565-623D-896C9F40D7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5684" y="3481656"/>
              <a:ext cx="20728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+mn-lt"/>
                  <a:ea typeface="+mj-ea"/>
                </a:rPr>
                <a:t>=     </a:t>
              </a:r>
              <a:r>
                <a:rPr lang="zh-CN" altLang="en-US" sz="2800" b="1" dirty="0">
                  <a:latin typeface="+mn-lt"/>
                  <a:ea typeface="+mj-ea"/>
                </a:rPr>
                <a:t>（只）</a:t>
              </a:r>
            </a:p>
          </p:txBody>
        </p:sp>
      </p:grpSp>
      <p:sp>
        <p:nvSpPr>
          <p:cNvPr id="31" name="TextBox 1">
            <a:extLst>
              <a:ext uri="{FF2B5EF4-FFF2-40B4-BE49-F238E27FC236}">
                <a16:creationId xmlns:a16="http://schemas.microsoft.com/office/drawing/2014/main" id="{F6BCEE4B-B85F-CF1A-FA01-6A941CA5C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4314711"/>
            <a:ext cx="40595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7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1D32048F-5B97-FAD1-5FD9-03FAACC78DEE}"/>
              </a:ext>
            </a:extLst>
          </p:cNvPr>
          <p:cNvSpPr/>
          <p:nvPr/>
        </p:nvSpPr>
        <p:spPr>
          <a:xfrm>
            <a:off x="467544" y="1184434"/>
            <a:ext cx="2520280" cy="3066551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61C4929-EB05-7047-CF35-779928F4B3E8}"/>
              </a:ext>
            </a:extLst>
          </p:cNvPr>
          <p:cNvSpPr/>
          <p:nvPr/>
        </p:nvSpPr>
        <p:spPr>
          <a:xfrm>
            <a:off x="3113239" y="2849129"/>
            <a:ext cx="2241543" cy="1378805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">
            <a:extLst>
              <a:ext uri="{FF2B5EF4-FFF2-40B4-BE49-F238E27FC236}">
                <a16:creationId xmlns:a16="http://schemas.microsoft.com/office/drawing/2014/main" id="{B513E69A-8768-7761-53B9-FC4C0A11B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3543" y="4314711"/>
            <a:ext cx="40595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8C4C740F-1C88-0F27-FCEB-B7E115397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6848" y="3419871"/>
            <a:ext cx="26275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7    +   4       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E6C39D7B-F3FB-4097-8F49-E5E93BE68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409933"/>
            <a:ext cx="35776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94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  <p:bldP spid="33" grpId="0" animBg="1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8">
            <a:extLst>
              <a:ext uri="{FF2B5EF4-FFF2-40B4-BE49-F238E27FC236}">
                <a16:creationId xmlns:a16="http://schemas.microsoft.com/office/drawing/2014/main" id="{77EDA04C-6793-A7FD-802C-CEE1F1BF9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39725"/>
            <a:ext cx="23487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三、拓展练习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6019C06-1D30-8E78-4B08-E862D080F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048972"/>
            <a:ext cx="8312727" cy="2386874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95FA4EFE-6634-572F-F776-2C53B9D21991}"/>
              </a:ext>
            </a:extLst>
          </p:cNvPr>
          <p:cNvGrpSpPr/>
          <p:nvPr/>
        </p:nvGrpSpPr>
        <p:grpSpPr>
          <a:xfrm>
            <a:off x="2699792" y="3621873"/>
            <a:ext cx="432048" cy="1099507"/>
            <a:chOff x="2915816" y="3621873"/>
            <a:chExt cx="432048" cy="1099507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64FB7580-72D3-0183-FD35-646F469A3B91}"/>
                </a:ext>
              </a:extLst>
            </p:cNvPr>
            <p:cNvCxnSpPr>
              <a:cxnSpLocks/>
            </p:cNvCxnSpPr>
            <p:nvPr/>
          </p:nvCxnSpPr>
          <p:spPr>
            <a:xfrm>
              <a:off x="3131840" y="4083918"/>
              <a:ext cx="0" cy="6374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857B7966-515F-EC1B-61C6-AB2735B48EB2}"/>
                </a:ext>
              </a:extLst>
            </p:cNvPr>
            <p:cNvSpPr/>
            <p:nvPr/>
          </p:nvSpPr>
          <p:spPr>
            <a:xfrm>
              <a:off x="2915816" y="3621873"/>
              <a:ext cx="432048" cy="504056"/>
            </a:xfrm>
            <a:prstGeom prst="ellipse">
              <a:avLst/>
            </a:prstGeom>
            <a:solidFill>
              <a:srgbClr val="BDC5E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3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843764F-5ADD-FD05-B3CF-035123B2C49D}"/>
              </a:ext>
            </a:extLst>
          </p:cNvPr>
          <p:cNvGrpSpPr/>
          <p:nvPr/>
        </p:nvGrpSpPr>
        <p:grpSpPr>
          <a:xfrm>
            <a:off x="3220297" y="3621873"/>
            <a:ext cx="432048" cy="1099507"/>
            <a:chOff x="2915816" y="3621873"/>
            <a:chExt cx="432048" cy="1099507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93F942E-4BFF-8ADC-E85B-828F924FE800}"/>
                </a:ext>
              </a:extLst>
            </p:cNvPr>
            <p:cNvCxnSpPr>
              <a:cxnSpLocks/>
            </p:cNvCxnSpPr>
            <p:nvPr/>
          </p:nvCxnSpPr>
          <p:spPr>
            <a:xfrm>
              <a:off x="3131840" y="4083918"/>
              <a:ext cx="0" cy="6374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958C67BA-3180-791E-6C6D-D920DC2F89A4}"/>
                </a:ext>
              </a:extLst>
            </p:cNvPr>
            <p:cNvSpPr/>
            <p:nvPr/>
          </p:nvSpPr>
          <p:spPr>
            <a:xfrm>
              <a:off x="2915816" y="3621873"/>
              <a:ext cx="432048" cy="504056"/>
            </a:xfrm>
            <a:prstGeom prst="ellipse">
              <a:avLst/>
            </a:prstGeom>
            <a:solidFill>
              <a:srgbClr val="F7BCB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4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FC5E40D-D1B3-E473-F005-6B40D30B62C4}"/>
              </a:ext>
            </a:extLst>
          </p:cNvPr>
          <p:cNvGrpSpPr/>
          <p:nvPr/>
        </p:nvGrpSpPr>
        <p:grpSpPr>
          <a:xfrm>
            <a:off x="3768937" y="3621873"/>
            <a:ext cx="432048" cy="1099507"/>
            <a:chOff x="2915816" y="3621873"/>
            <a:chExt cx="432048" cy="1099507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93CF014D-1643-42B8-DA03-BE00F4E04453}"/>
                </a:ext>
              </a:extLst>
            </p:cNvPr>
            <p:cNvCxnSpPr>
              <a:cxnSpLocks/>
            </p:cNvCxnSpPr>
            <p:nvPr/>
          </p:nvCxnSpPr>
          <p:spPr>
            <a:xfrm>
              <a:off x="3131840" y="4083918"/>
              <a:ext cx="0" cy="6374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4DEC22F-59E9-9A83-6009-E93E761C39DC}"/>
                </a:ext>
              </a:extLst>
            </p:cNvPr>
            <p:cNvSpPr/>
            <p:nvPr/>
          </p:nvSpPr>
          <p:spPr>
            <a:xfrm>
              <a:off x="2915816" y="3621873"/>
              <a:ext cx="432048" cy="504056"/>
            </a:xfrm>
            <a:prstGeom prst="ellipse">
              <a:avLst/>
            </a:prstGeom>
            <a:solidFill>
              <a:srgbClr val="FEEEB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6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25B4B41-5423-625B-6F05-286304D41FDD}"/>
              </a:ext>
            </a:extLst>
          </p:cNvPr>
          <p:cNvGrpSpPr/>
          <p:nvPr/>
        </p:nvGrpSpPr>
        <p:grpSpPr>
          <a:xfrm>
            <a:off x="5565907" y="3621873"/>
            <a:ext cx="432048" cy="1099507"/>
            <a:chOff x="2915816" y="3621873"/>
            <a:chExt cx="432048" cy="1099507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EF0A4B1-CDBD-D4F8-3C58-BCB5D51793ED}"/>
                </a:ext>
              </a:extLst>
            </p:cNvPr>
            <p:cNvCxnSpPr>
              <a:cxnSpLocks/>
            </p:cNvCxnSpPr>
            <p:nvPr/>
          </p:nvCxnSpPr>
          <p:spPr>
            <a:xfrm>
              <a:off x="3131840" y="4083918"/>
              <a:ext cx="0" cy="6374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1F38B431-69D1-628E-9E21-BBFAD4A11848}"/>
                </a:ext>
              </a:extLst>
            </p:cNvPr>
            <p:cNvSpPr/>
            <p:nvPr/>
          </p:nvSpPr>
          <p:spPr>
            <a:xfrm>
              <a:off x="2915816" y="3621873"/>
              <a:ext cx="432048" cy="504056"/>
            </a:xfrm>
            <a:prstGeom prst="ellipse">
              <a:avLst/>
            </a:prstGeom>
            <a:solidFill>
              <a:srgbClr val="FDECD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2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85F5371-DB84-36CC-9412-853DDE351771}"/>
              </a:ext>
            </a:extLst>
          </p:cNvPr>
          <p:cNvGrpSpPr/>
          <p:nvPr/>
        </p:nvGrpSpPr>
        <p:grpSpPr>
          <a:xfrm>
            <a:off x="6086412" y="3621873"/>
            <a:ext cx="432048" cy="1099507"/>
            <a:chOff x="2915816" y="3621873"/>
            <a:chExt cx="432048" cy="1099507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C17AB0BE-EC6A-343C-2544-DACD371F2589}"/>
                </a:ext>
              </a:extLst>
            </p:cNvPr>
            <p:cNvCxnSpPr>
              <a:cxnSpLocks/>
            </p:cNvCxnSpPr>
            <p:nvPr/>
          </p:nvCxnSpPr>
          <p:spPr>
            <a:xfrm>
              <a:off x="3131840" y="4083918"/>
              <a:ext cx="0" cy="6374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E8B6ECA6-3658-477A-3358-D47889125A56}"/>
                </a:ext>
              </a:extLst>
            </p:cNvPr>
            <p:cNvSpPr/>
            <p:nvPr/>
          </p:nvSpPr>
          <p:spPr>
            <a:xfrm>
              <a:off x="2915816" y="3621873"/>
              <a:ext cx="432048" cy="504056"/>
            </a:xfrm>
            <a:prstGeom prst="ellipse">
              <a:avLst/>
            </a:prstGeom>
            <a:solidFill>
              <a:srgbClr val="FADDE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7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089C655-E804-F20F-4BF5-AC52C79260C9}"/>
              </a:ext>
            </a:extLst>
          </p:cNvPr>
          <p:cNvGrpSpPr/>
          <p:nvPr/>
        </p:nvGrpSpPr>
        <p:grpSpPr>
          <a:xfrm>
            <a:off x="6635052" y="3621873"/>
            <a:ext cx="432048" cy="1099507"/>
            <a:chOff x="2915816" y="3621873"/>
            <a:chExt cx="432048" cy="1099507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2AFF7D7C-5CB2-9B2F-1A94-94D5B5E5929B}"/>
                </a:ext>
              </a:extLst>
            </p:cNvPr>
            <p:cNvCxnSpPr>
              <a:cxnSpLocks/>
            </p:cNvCxnSpPr>
            <p:nvPr/>
          </p:nvCxnSpPr>
          <p:spPr>
            <a:xfrm>
              <a:off x="3131840" y="4083918"/>
              <a:ext cx="0" cy="6374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4100C3F3-7611-0FF1-0F53-8D94E2362E13}"/>
                </a:ext>
              </a:extLst>
            </p:cNvPr>
            <p:cNvSpPr/>
            <p:nvPr/>
          </p:nvSpPr>
          <p:spPr>
            <a:xfrm>
              <a:off x="2915816" y="3621873"/>
              <a:ext cx="432048" cy="504056"/>
            </a:xfrm>
            <a:prstGeom prst="ellipse">
              <a:avLst/>
            </a:prstGeom>
            <a:solidFill>
              <a:srgbClr val="D4EDF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</a:rPr>
                <a:t>8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TextBox 1">
            <a:extLst>
              <a:ext uri="{FF2B5EF4-FFF2-40B4-BE49-F238E27FC236}">
                <a16:creationId xmlns:a16="http://schemas.microsoft.com/office/drawing/2014/main" id="{BCA6BDBF-E688-772B-B374-6A8D13A48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510" y="4192822"/>
            <a:ext cx="2445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3 + 4 + 8 = 15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4" name="TextBox 1">
            <a:extLst>
              <a:ext uri="{FF2B5EF4-FFF2-40B4-BE49-F238E27FC236}">
                <a16:creationId xmlns:a16="http://schemas.microsoft.com/office/drawing/2014/main" id="{2217FC31-1B74-04A9-AF05-62E98582D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2941" y="4171816"/>
            <a:ext cx="2147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2 + 7 + 6 = 15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D1E14F8A-09A5-4F7D-9BAA-BC2AC1F79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024" y="409933"/>
            <a:ext cx="35776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95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页“练一练” 思考题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82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46914E-6 L 0.31424 -2.46914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12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46914E-6 L -0.31355 -2.46914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D94E511-123A-4829-9F9C-1CD2A47CB5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34736" y="990630"/>
            <a:ext cx="7263511" cy="3702088"/>
          </a:xfrm>
          <a:custGeom>
            <a:avLst/>
            <a:gdLst>
              <a:gd name="connsiteX0" fmla="*/ 0 w 6247153"/>
              <a:gd name="connsiteY0" fmla="*/ 0 h 3514024"/>
              <a:gd name="connsiteX1" fmla="*/ 1108923 w 6247153"/>
              <a:gd name="connsiteY1" fmla="*/ 0 h 3514024"/>
              <a:gd name="connsiteX2" fmla="*/ 1108923 w 6247153"/>
              <a:gd name="connsiteY2" fmla="*/ 362063 h 3514024"/>
              <a:gd name="connsiteX3" fmla="*/ 4922640 w 6247153"/>
              <a:gd name="connsiteY3" fmla="*/ 362063 h 3514024"/>
              <a:gd name="connsiteX4" fmla="*/ 4922640 w 6247153"/>
              <a:gd name="connsiteY4" fmla="*/ 0 h 3514024"/>
              <a:gd name="connsiteX5" fmla="*/ 6247153 w 6247153"/>
              <a:gd name="connsiteY5" fmla="*/ 0 h 3514024"/>
              <a:gd name="connsiteX6" fmla="*/ 6247153 w 6247153"/>
              <a:gd name="connsiteY6" fmla="*/ 3514024 h 3514024"/>
              <a:gd name="connsiteX7" fmla="*/ 0 w 6247153"/>
              <a:gd name="connsiteY7" fmla="*/ 3514024 h 3514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7153" h="3514024">
                <a:moveTo>
                  <a:pt x="0" y="0"/>
                </a:moveTo>
                <a:lnTo>
                  <a:pt x="1108923" y="0"/>
                </a:lnTo>
                <a:lnTo>
                  <a:pt x="1108923" y="362063"/>
                </a:lnTo>
                <a:lnTo>
                  <a:pt x="4922640" y="362063"/>
                </a:lnTo>
                <a:lnTo>
                  <a:pt x="4922640" y="0"/>
                </a:lnTo>
                <a:lnTo>
                  <a:pt x="6247153" y="0"/>
                </a:lnTo>
                <a:lnTo>
                  <a:pt x="6247153" y="3514024"/>
                </a:lnTo>
                <a:lnTo>
                  <a:pt x="0" y="3514024"/>
                </a:lnTo>
                <a:close/>
              </a:path>
            </a:pathLst>
          </a:cu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B02F069-1610-419A-9130-0EBA7E7EFC93}"/>
              </a:ext>
            </a:extLst>
          </p:cNvPr>
          <p:cNvSpPr/>
          <p:nvPr/>
        </p:nvSpPr>
        <p:spPr>
          <a:xfrm>
            <a:off x="1743199" y="1792288"/>
            <a:ext cx="6069161" cy="1949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j-ea"/>
                <a:sym typeface="+mn-ea"/>
              </a:rPr>
              <a:t>1.</a:t>
            </a:r>
            <a:r>
              <a:rPr lang="zh-CN" altLang="zh-CN" sz="2800" b="1" dirty="0">
                <a:latin typeface="+mn-lt"/>
                <a:ea typeface="+mj-ea"/>
                <a:sym typeface="+mn-ea"/>
              </a:rPr>
              <a:t>说一说本节课的收获。</a:t>
            </a:r>
            <a:endParaRPr lang="en-US" altLang="zh-CN" sz="2800" b="1" dirty="0">
              <a:latin typeface="+mn-lt"/>
              <a:ea typeface="+mj-ea"/>
              <a:sym typeface="+mn-ea"/>
            </a:endParaRPr>
          </a:p>
          <a:p>
            <a:pPr marL="268605" indent="-268605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j-ea"/>
                <a:sym typeface="+mn-ea"/>
              </a:rPr>
              <a:t>2.</a:t>
            </a:r>
            <a:r>
              <a:rPr lang="zh-CN" altLang="zh-CN" sz="2800" b="1" dirty="0">
                <a:latin typeface="+mn-lt"/>
                <a:ea typeface="+mj-ea"/>
                <a:sym typeface="+mn-ea"/>
              </a:rPr>
              <a:t>谈谈在解决实际问题</a:t>
            </a:r>
            <a:r>
              <a:rPr lang="zh-CN" altLang="en-US" sz="2800" b="1" dirty="0">
                <a:latin typeface="+mn-lt"/>
                <a:ea typeface="+mj-ea"/>
                <a:sym typeface="+mn-ea"/>
              </a:rPr>
              <a:t>时</a:t>
            </a:r>
            <a:r>
              <a:rPr lang="zh-CN" altLang="zh-CN" sz="2800" b="1" dirty="0">
                <a:latin typeface="+mn-lt"/>
                <a:ea typeface="+mj-ea"/>
                <a:sym typeface="+mn-ea"/>
              </a:rPr>
              <a:t>有哪些需要注意或有困惑的地方。</a:t>
            </a:r>
            <a:endParaRPr lang="zh-CN" altLang="en-US" sz="2800" b="1" dirty="0">
              <a:latin typeface="+mn-lt"/>
              <a:ea typeface="+mj-ea"/>
              <a:sym typeface="+mn-ea"/>
            </a:endParaRPr>
          </a:p>
        </p:txBody>
      </p:sp>
      <p:sp>
        <p:nvSpPr>
          <p:cNvPr id="17412" name="文本框 3">
            <a:extLst>
              <a:ext uri="{FF2B5EF4-FFF2-40B4-BE49-F238E27FC236}">
                <a16:creationId xmlns:a16="http://schemas.microsoft.com/office/drawing/2014/main" id="{C5178583-FBE0-4E79-9859-16665BC5D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39725"/>
            <a:ext cx="23479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四、课堂小结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2328</TotalTime>
  <Words>440</Words>
  <Application>Microsoft Office PowerPoint</Application>
  <PresentationFormat>全屏显示(16:9)</PresentationFormat>
  <Paragraphs>148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307</cp:revision>
  <dcterms:created xsi:type="dcterms:W3CDTF">2015-08-27T07:30:00Z</dcterms:created>
  <dcterms:modified xsi:type="dcterms:W3CDTF">2024-08-26T07:56:25Z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