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5"/>
  </p:notesMasterIdLst>
  <p:handoutMasterIdLst>
    <p:handoutMasterId r:id="rId16"/>
  </p:handoutMasterIdLst>
  <p:sldIdLst>
    <p:sldId id="256" r:id="rId2"/>
    <p:sldId id="382" r:id="rId3"/>
    <p:sldId id="352" r:id="rId4"/>
    <p:sldId id="370" r:id="rId5"/>
    <p:sldId id="384" r:id="rId6"/>
    <p:sldId id="383" r:id="rId7"/>
    <p:sldId id="385" r:id="rId8"/>
    <p:sldId id="373" r:id="rId9"/>
    <p:sldId id="355" r:id="rId10"/>
    <p:sldId id="361" r:id="rId11"/>
    <p:sldId id="523" r:id="rId12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>
          <p15:clr>
            <a:srgbClr val="A4A3A4"/>
          </p15:clr>
        </p15:guide>
        <p15:guide id="2" pos="36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ACA"/>
    <a:srgbClr val="3E7BA6"/>
    <a:srgbClr val="5B9BD5"/>
    <a:srgbClr val="FFB9DC"/>
    <a:srgbClr val="FF3399"/>
    <a:srgbClr val="FDD955"/>
    <a:srgbClr val="FBBE11"/>
    <a:srgbClr val="F0942E"/>
    <a:srgbClr val="BF54DC"/>
    <a:srgbClr val="3FF1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19" autoAdjust="0"/>
    <p:restoredTop sz="96209" autoAdjust="0"/>
  </p:normalViewPr>
  <p:slideViewPr>
    <p:cSldViewPr>
      <p:cViewPr varScale="1">
        <p:scale>
          <a:sx n="112" d="100"/>
          <a:sy n="112" d="100"/>
        </p:scale>
        <p:origin x="562" y="72"/>
      </p:cViewPr>
      <p:guideLst>
        <p:guide orient="horz" pos="1711"/>
        <p:guide pos="36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3828" y="9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B09030-125D-4ADF-B33F-C97FFEFCBDD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710F39C-E3BB-48E6-B178-3589324E48F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A1E1000-FCB8-45C3-BFAA-18A457E536F2}" type="datetimeFigureOut">
              <a:rPr lang="zh-CN" altLang="en-US"/>
              <a:pPr>
                <a:defRPr/>
              </a:pPr>
              <a:t>2024/8/26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0371452-5AF6-4F11-8ADC-A70A4CBF14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81EBC1F-DDAB-44F2-8AE1-ADA273B00C3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3DCDD78-33B6-4043-A882-85645C8A41A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AC4C581-C102-4736-8356-9268A374AD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8DCC7DF-630F-433F-AB2D-24EF2D752C4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BF6A2E9-702A-47AC-9842-939E885E84C9}" type="datetimeFigureOut">
              <a:rPr lang="zh-CN" altLang="en-US"/>
              <a:pPr>
                <a:defRPr/>
              </a:pPr>
              <a:t>2024/8/26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BBAA5A5C-7EA2-4D4D-8945-EC329C7D63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0C38146F-EF15-4033-9BEB-29C95F4328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85C622A-0228-45D5-93D9-CCD067D635E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BDBBB75-7D11-44DB-B86E-AD50E8EE76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2E02854B-20D5-414F-957B-715F82B347C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>
            <a:extLst>
              <a:ext uri="{FF2B5EF4-FFF2-40B4-BE49-F238E27FC236}">
                <a16:creationId xmlns:a16="http://schemas.microsoft.com/office/drawing/2014/main" id="{7F7FDE88-46E0-4611-931E-AA02587A8C3E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文本占位符 2">
            <a:extLst>
              <a:ext uri="{FF2B5EF4-FFF2-40B4-BE49-F238E27FC236}">
                <a16:creationId xmlns:a16="http://schemas.microsoft.com/office/drawing/2014/main" id="{C5B88424-6E73-472A-BA64-4BE54DBFC40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CD6F0E50-6B1C-4F19-B94F-9B6D3A115A4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4E8B91BE-F8A3-4AAC-B9CB-9DF17CA880D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6BE299C8-4A6C-4B62-8F31-32A135116E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DC2D60EE-36BB-4383-B3C9-24E2B6AA4C36}" type="slidenum"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pPr>
                <a:buFont typeface="Arial" panose="020B0604020202020204" pitchFamily="34" charset="0"/>
                <a:buNone/>
              </a:pPr>
              <a:t>8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ABC512EC-1638-4BE3-8349-748D6FC19A88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489ED13C-9389-4026-96A6-DBE91FE1FA17}"/>
              </a:ext>
            </a:extLst>
          </p:cNvPr>
          <p:cNvSpPr/>
          <p:nvPr userDrawn="1"/>
        </p:nvSpPr>
        <p:spPr>
          <a:xfrm>
            <a:off x="139700" y="82550"/>
            <a:ext cx="8621713" cy="4918075"/>
          </a:xfrm>
          <a:custGeom>
            <a:avLst/>
            <a:gdLst>
              <a:gd name="connsiteX0" fmla="*/ 521326 w 8621491"/>
              <a:gd name="connsiteY0" fmla="*/ 99616 h 4919253"/>
              <a:gd name="connsiteX1" fmla="*/ 151675 w 8621491"/>
              <a:gd name="connsiteY1" fmla="*/ 242288 h 4919253"/>
              <a:gd name="connsiteX2" fmla="*/ 80339 w 8621491"/>
              <a:gd name="connsiteY2" fmla="*/ 501693 h 4919253"/>
              <a:gd name="connsiteX3" fmla="*/ 203556 w 8621491"/>
              <a:gd name="connsiteY3" fmla="*/ 851888 h 4919253"/>
              <a:gd name="connsiteX4" fmla="*/ 2517 w 8621491"/>
              <a:gd name="connsiteY4" fmla="*/ 1409607 h 4919253"/>
              <a:gd name="connsiteX5" fmla="*/ 372168 w 8621491"/>
              <a:gd name="connsiteY5" fmla="*/ 1980297 h 4919253"/>
              <a:gd name="connsiteX6" fmla="*/ 404594 w 8621491"/>
              <a:gd name="connsiteY6" fmla="*/ 2291582 h 4919253"/>
              <a:gd name="connsiteX7" fmla="*/ 86824 w 8621491"/>
              <a:gd name="connsiteY7" fmla="*/ 2810390 h 4919253"/>
              <a:gd name="connsiteX8" fmla="*/ 197071 w 8621491"/>
              <a:gd name="connsiteY8" fmla="*/ 3303259 h 4919253"/>
              <a:gd name="connsiteX9" fmla="*/ 398109 w 8621491"/>
              <a:gd name="connsiteY9" fmla="*/ 3575633 h 4919253"/>
              <a:gd name="connsiteX10" fmla="*/ 437019 w 8621491"/>
              <a:gd name="connsiteY10" fmla="*/ 3873948 h 4919253"/>
              <a:gd name="connsiteX11" fmla="*/ 190585 w 8621491"/>
              <a:gd name="connsiteY11" fmla="*/ 4496518 h 4919253"/>
              <a:gd name="connsiteX12" fmla="*/ 203556 w 8621491"/>
              <a:gd name="connsiteY12" fmla="*/ 4684586 h 4919253"/>
              <a:gd name="connsiteX13" fmla="*/ 424049 w 8621491"/>
              <a:gd name="connsiteY13" fmla="*/ 4639190 h 4919253"/>
              <a:gd name="connsiteX14" fmla="*/ 890977 w 8621491"/>
              <a:gd name="connsiteY14" fmla="*/ 4768893 h 4919253"/>
              <a:gd name="connsiteX15" fmla="*/ 1156866 w 8621491"/>
              <a:gd name="connsiteY15" fmla="*/ 4807803 h 4919253"/>
              <a:gd name="connsiteX16" fmla="*/ 1597854 w 8621491"/>
              <a:gd name="connsiteY16" fmla="*/ 4658646 h 4919253"/>
              <a:gd name="connsiteX17" fmla="*/ 2226909 w 8621491"/>
              <a:gd name="connsiteY17" fmla="*/ 4775378 h 4919253"/>
              <a:gd name="connsiteX18" fmla="*/ 2674381 w 8621491"/>
              <a:gd name="connsiteY18" fmla="*/ 4840229 h 4919253"/>
              <a:gd name="connsiteX19" fmla="*/ 3128339 w 8621491"/>
              <a:gd name="connsiteY19" fmla="*/ 4645676 h 4919253"/>
              <a:gd name="connsiteX20" fmla="*/ 3666602 w 8621491"/>
              <a:gd name="connsiteY20" fmla="*/ 4755922 h 4919253"/>
              <a:gd name="connsiteX21" fmla="*/ 4172441 w 8621491"/>
              <a:gd name="connsiteY21" fmla="*/ 4801318 h 4919253"/>
              <a:gd name="connsiteX22" fmla="*/ 4736645 w 8621491"/>
              <a:gd name="connsiteY22" fmla="*/ 4619735 h 4919253"/>
              <a:gd name="connsiteX23" fmla="*/ 5086841 w 8621491"/>
              <a:gd name="connsiteY23" fmla="*/ 4801318 h 4919253"/>
              <a:gd name="connsiteX24" fmla="*/ 5365700 w 8621491"/>
              <a:gd name="connsiteY24" fmla="*/ 4918050 h 4919253"/>
              <a:gd name="connsiteX25" fmla="*/ 6202279 w 8621491"/>
              <a:gd name="connsiteY25" fmla="*/ 4729982 h 4919253"/>
              <a:gd name="connsiteX26" fmla="*/ 6889700 w 8621491"/>
              <a:gd name="connsiteY26" fmla="*/ 4775378 h 4919253"/>
              <a:gd name="connsiteX27" fmla="*/ 7499300 w 8621491"/>
              <a:gd name="connsiteY27" fmla="*/ 4639190 h 4919253"/>
              <a:gd name="connsiteX28" fmla="*/ 8115385 w 8621491"/>
              <a:gd name="connsiteY28" fmla="*/ 4788348 h 4919253"/>
              <a:gd name="connsiteX29" fmla="*/ 8342364 w 8621491"/>
              <a:gd name="connsiteY29" fmla="*/ 4814288 h 4919253"/>
              <a:gd name="connsiteX30" fmla="*/ 8556373 w 8621491"/>
              <a:gd name="connsiteY30" fmla="*/ 4464093 h 4919253"/>
              <a:gd name="connsiteX31" fmla="*/ 8420185 w 8621491"/>
              <a:gd name="connsiteY31" fmla="*/ 3880433 h 4919253"/>
              <a:gd name="connsiteX32" fmla="*/ 8601768 w 8621491"/>
              <a:gd name="connsiteY32" fmla="*/ 3180042 h 4919253"/>
              <a:gd name="connsiteX33" fmla="*/ 8309939 w 8621491"/>
              <a:gd name="connsiteY33" fmla="*/ 2492620 h 4919253"/>
              <a:gd name="connsiteX34" fmla="*/ 8582313 w 8621491"/>
              <a:gd name="connsiteY34" fmla="*/ 1934901 h 4919253"/>
              <a:gd name="connsiteX35" fmla="*/ 8296968 w 8621491"/>
              <a:gd name="connsiteY35" fmla="*/ 1487429 h 4919253"/>
              <a:gd name="connsiteX36" fmla="*/ 8621224 w 8621491"/>
              <a:gd name="connsiteY36" fmla="*/ 884314 h 4919253"/>
              <a:gd name="connsiteX37" fmla="*/ 8355334 w 8621491"/>
              <a:gd name="connsiteY37" fmla="*/ 443327 h 4919253"/>
              <a:gd name="connsiteX38" fmla="*/ 8517462 w 8621491"/>
              <a:gd name="connsiteY38" fmla="*/ 112586 h 4919253"/>
              <a:gd name="connsiteX39" fmla="*/ 8251573 w 8621491"/>
              <a:gd name="connsiteY39" fmla="*/ 2339 h 4919253"/>
              <a:gd name="connsiteX40" fmla="*/ 7868951 w 8621491"/>
              <a:gd name="connsiteY40" fmla="*/ 196893 h 4919253"/>
              <a:gd name="connsiteX41" fmla="*/ 7641973 w 8621491"/>
              <a:gd name="connsiteY41" fmla="*/ 307139 h 4919253"/>
              <a:gd name="connsiteX42" fmla="*/ 7103709 w 8621491"/>
              <a:gd name="connsiteY42" fmla="*/ 132042 h 4919253"/>
              <a:gd name="connsiteX43" fmla="*/ 6909156 w 8621491"/>
              <a:gd name="connsiteY43" fmla="*/ 235803 h 4919253"/>
              <a:gd name="connsiteX44" fmla="*/ 6824849 w 8621491"/>
              <a:gd name="connsiteY44" fmla="*/ 449812 h 4919253"/>
              <a:gd name="connsiteX45" fmla="*/ 5767777 w 8621491"/>
              <a:gd name="connsiteY45" fmla="*/ 67190 h 4919253"/>
              <a:gd name="connsiteX46" fmla="*/ 4885802 w 8621491"/>
              <a:gd name="connsiteY46" fmla="*/ 294169 h 4919253"/>
              <a:gd name="connsiteX47" fmla="*/ 4490211 w 8621491"/>
              <a:gd name="connsiteY47" fmla="*/ 287684 h 4919253"/>
              <a:gd name="connsiteX48" fmla="*/ 3971402 w 8621491"/>
              <a:gd name="connsiteY48" fmla="*/ 73676 h 4919253"/>
              <a:gd name="connsiteX49" fmla="*/ 2998636 w 8621491"/>
              <a:gd name="connsiteY49" fmla="*/ 391446 h 4919253"/>
              <a:gd name="connsiteX50" fmla="*/ 2356611 w 8621491"/>
              <a:gd name="connsiteY50" fmla="*/ 151497 h 4919253"/>
              <a:gd name="connsiteX51" fmla="*/ 1357905 w 8621491"/>
              <a:gd name="connsiteY51" fmla="*/ 397931 h 4919253"/>
              <a:gd name="connsiteX52" fmla="*/ 1053105 w 8621491"/>
              <a:gd name="connsiteY52" fmla="*/ 410901 h 4919253"/>
              <a:gd name="connsiteX53" fmla="*/ 521326 w 8621491"/>
              <a:gd name="connsiteY53" fmla="*/ 99616 h 491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21491" h="4919253">
                <a:moveTo>
                  <a:pt x="521326" y="99616"/>
                </a:moveTo>
                <a:cubicBezTo>
                  <a:pt x="371088" y="71514"/>
                  <a:pt x="225173" y="175275"/>
                  <a:pt x="151675" y="242288"/>
                </a:cubicBezTo>
                <a:cubicBezTo>
                  <a:pt x="78177" y="309301"/>
                  <a:pt x="71692" y="400093"/>
                  <a:pt x="80339" y="501693"/>
                </a:cubicBezTo>
                <a:cubicBezTo>
                  <a:pt x="88986" y="603293"/>
                  <a:pt x="216526" y="700569"/>
                  <a:pt x="203556" y="851888"/>
                </a:cubicBezTo>
                <a:cubicBezTo>
                  <a:pt x="190586" y="1003207"/>
                  <a:pt x="-25585" y="1221539"/>
                  <a:pt x="2517" y="1409607"/>
                </a:cubicBezTo>
                <a:cubicBezTo>
                  <a:pt x="30619" y="1597675"/>
                  <a:pt x="305155" y="1833301"/>
                  <a:pt x="372168" y="1980297"/>
                </a:cubicBezTo>
                <a:cubicBezTo>
                  <a:pt x="439181" y="2127293"/>
                  <a:pt x="452151" y="2153233"/>
                  <a:pt x="404594" y="2291582"/>
                </a:cubicBezTo>
                <a:cubicBezTo>
                  <a:pt x="357037" y="2429931"/>
                  <a:pt x="121411" y="2641777"/>
                  <a:pt x="86824" y="2810390"/>
                </a:cubicBezTo>
                <a:cubicBezTo>
                  <a:pt x="52237" y="2979003"/>
                  <a:pt x="145190" y="3175719"/>
                  <a:pt x="197071" y="3303259"/>
                </a:cubicBezTo>
                <a:cubicBezTo>
                  <a:pt x="248952" y="3430800"/>
                  <a:pt x="358118" y="3480518"/>
                  <a:pt x="398109" y="3575633"/>
                </a:cubicBezTo>
                <a:cubicBezTo>
                  <a:pt x="438100" y="3670748"/>
                  <a:pt x="471606" y="3720467"/>
                  <a:pt x="437019" y="3873948"/>
                </a:cubicBezTo>
                <a:cubicBezTo>
                  <a:pt x="402432" y="4027429"/>
                  <a:pt x="229496" y="4361412"/>
                  <a:pt x="190585" y="4496518"/>
                </a:cubicBezTo>
                <a:cubicBezTo>
                  <a:pt x="151674" y="4631624"/>
                  <a:pt x="164645" y="4660807"/>
                  <a:pt x="203556" y="4684586"/>
                </a:cubicBezTo>
                <a:cubicBezTo>
                  <a:pt x="242467" y="4708365"/>
                  <a:pt x="309479" y="4625139"/>
                  <a:pt x="424049" y="4639190"/>
                </a:cubicBezTo>
                <a:cubicBezTo>
                  <a:pt x="538619" y="4653241"/>
                  <a:pt x="768841" y="4740791"/>
                  <a:pt x="890977" y="4768893"/>
                </a:cubicBezTo>
                <a:cubicBezTo>
                  <a:pt x="1013113" y="4796995"/>
                  <a:pt x="1039053" y="4826177"/>
                  <a:pt x="1156866" y="4807803"/>
                </a:cubicBezTo>
                <a:cubicBezTo>
                  <a:pt x="1274679" y="4789429"/>
                  <a:pt x="1419514" y="4664050"/>
                  <a:pt x="1597854" y="4658646"/>
                </a:cubicBezTo>
                <a:cubicBezTo>
                  <a:pt x="1776194" y="4653242"/>
                  <a:pt x="2047488" y="4745114"/>
                  <a:pt x="2226909" y="4775378"/>
                </a:cubicBezTo>
                <a:cubicBezTo>
                  <a:pt x="2406330" y="4805642"/>
                  <a:pt x="2524143" y="4861846"/>
                  <a:pt x="2674381" y="4840229"/>
                </a:cubicBezTo>
                <a:cubicBezTo>
                  <a:pt x="2824619" y="4818612"/>
                  <a:pt x="2962969" y="4659727"/>
                  <a:pt x="3128339" y="4645676"/>
                </a:cubicBezTo>
                <a:cubicBezTo>
                  <a:pt x="3293709" y="4631625"/>
                  <a:pt x="3492585" y="4729982"/>
                  <a:pt x="3666602" y="4755922"/>
                </a:cubicBezTo>
                <a:cubicBezTo>
                  <a:pt x="3840619" y="4781862"/>
                  <a:pt x="3994100" y="4824016"/>
                  <a:pt x="4172441" y="4801318"/>
                </a:cubicBezTo>
                <a:cubicBezTo>
                  <a:pt x="4350782" y="4778620"/>
                  <a:pt x="4584245" y="4619735"/>
                  <a:pt x="4736645" y="4619735"/>
                </a:cubicBezTo>
                <a:cubicBezTo>
                  <a:pt x="4889045" y="4619735"/>
                  <a:pt x="4981998" y="4751599"/>
                  <a:pt x="5086841" y="4801318"/>
                </a:cubicBezTo>
                <a:cubicBezTo>
                  <a:pt x="5191684" y="4851037"/>
                  <a:pt x="5179794" y="4929939"/>
                  <a:pt x="5365700" y="4918050"/>
                </a:cubicBezTo>
                <a:cubicBezTo>
                  <a:pt x="5551606" y="4906161"/>
                  <a:pt x="5948279" y="4753761"/>
                  <a:pt x="6202279" y="4729982"/>
                </a:cubicBezTo>
                <a:cubicBezTo>
                  <a:pt x="6456279" y="4706203"/>
                  <a:pt x="6673530" y="4790510"/>
                  <a:pt x="6889700" y="4775378"/>
                </a:cubicBezTo>
                <a:cubicBezTo>
                  <a:pt x="7105870" y="4760246"/>
                  <a:pt x="7295019" y="4637028"/>
                  <a:pt x="7499300" y="4639190"/>
                </a:cubicBezTo>
                <a:cubicBezTo>
                  <a:pt x="7703581" y="4641352"/>
                  <a:pt x="7974874" y="4759165"/>
                  <a:pt x="8115385" y="4788348"/>
                </a:cubicBezTo>
                <a:cubicBezTo>
                  <a:pt x="8255896" y="4817531"/>
                  <a:pt x="8268866" y="4868330"/>
                  <a:pt x="8342364" y="4814288"/>
                </a:cubicBezTo>
                <a:cubicBezTo>
                  <a:pt x="8415862" y="4760246"/>
                  <a:pt x="8543403" y="4619736"/>
                  <a:pt x="8556373" y="4464093"/>
                </a:cubicBezTo>
                <a:cubicBezTo>
                  <a:pt x="8569343" y="4308451"/>
                  <a:pt x="8412619" y="4094442"/>
                  <a:pt x="8420185" y="3880433"/>
                </a:cubicBezTo>
                <a:cubicBezTo>
                  <a:pt x="8427751" y="3666425"/>
                  <a:pt x="8620142" y="3411344"/>
                  <a:pt x="8601768" y="3180042"/>
                </a:cubicBezTo>
                <a:cubicBezTo>
                  <a:pt x="8583394" y="2948740"/>
                  <a:pt x="8313181" y="2700143"/>
                  <a:pt x="8309939" y="2492620"/>
                </a:cubicBezTo>
                <a:cubicBezTo>
                  <a:pt x="8306697" y="2285097"/>
                  <a:pt x="8584475" y="2102433"/>
                  <a:pt x="8582313" y="1934901"/>
                </a:cubicBezTo>
                <a:cubicBezTo>
                  <a:pt x="8580151" y="1767369"/>
                  <a:pt x="8290483" y="1662527"/>
                  <a:pt x="8296968" y="1487429"/>
                </a:cubicBezTo>
                <a:cubicBezTo>
                  <a:pt x="8303453" y="1312331"/>
                  <a:pt x="8611496" y="1058331"/>
                  <a:pt x="8621224" y="884314"/>
                </a:cubicBezTo>
                <a:cubicBezTo>
                  <a:pt x="8630952" y="710297"/>
                  <a:pt x="8372628" y="571948"/>
                  <a:pt x="8355334" y="443327"/>
                </a:cubicBezTo>
                <a:cubicBezTo>
                  <a:pt x="8338040" y="314706"/>
                  <a:pt x="8534755" y="186084"/>
                  <a:pt x="8517462" y="112586"/>
                </a:cubicBezTo>
                <a:cubicBezTo>
                  <a:pt x="8500169" y="39088"/>
                  <a:pt x="8359658" y="-11712"/>
                  <a:pt x="8251573" y="2339"/>
                </a:cubicBezTo>
                <a:cubicBezTo>
                  <a:pt x="8143488" y="16390"/>
                  <a:pt x="7970551" y="146093"/>
                  <a:pt x="7868951" y="196893"/>
                </a:cubicBezTo>
                <a:cubicBezTo>
                  <a:pt x="7767351" y="247693"/>
                  <a:pt x="7769513" y="317948"/>
                  <a:pt x="7641973" y="307139"/>
                </a:cubicBezTo>
                <a:cubicBezTo>
                  <a:pt x="7514433" y="296331"/>
                  <a:pt x="7225845" y="143931"/>
                  <a:pt x="7103709" y="132042"/>
                </a:cubicBezTo>
                <a:cubicBezTo>
                  <a:pt x="6981573" y="120153"/>
                  <a:pt x="6955633" y="182841"/>
                  <a:pt x="6909156" y="235803"/>
                </a:cubicBezTo>
                <a:cubicBezTo>
                  <a:pt x="6862679" y="288765"/>
                  <a:pt x="7015079" y="477914"/>
                  <a:pt x="6824849" y="449812"/>
                </a:cubicBezTo>
                <a:cubicBezTo>
                  <a:pt x="6634619" y="421710"/>
                  <a:pt x="6090952" y="93130"/>
                  <a:pt x="5767777" y="67190"/>
                </a:cubicBezTo>
                <a:cubicBezTo>
                  <a:pt x="5444603" y="41249"/>
                  <a:pt x="5098730" y="257420"/>
                  <a:pt x="4885802" y="294169"/>
                </a:cubicBezTo>
                <a:cubicBezTo>
                  <a:pt x="4672874" y="330918"/>
                  <a:pt x="4642611" y="324433"/>
                  <a:pt x="4490211" y="287684"/>
                </a:cubicBezTo>
                <a:cubicBezTo>
                  <a:pt x="4337811" y="250935"/>
                  <a:pt x="4219998" y="56382"/>
                  <a:pt x="3971402" y="73676"/>
                </a:cubicBezTo>
                <a:cubicBezTo>
                  <a:pt x="3722806" y="90970"/>
                  <a:pt x="3267768" y="378476"/>
                  <a:pt x="2998636" y="391446"/>
                </a:cubicBezTo>
                <a:cubicBezTo>
                  <a:pt x="2729504" y="404416"/>
                  <a:pt x="2630066" y="150416"/>
                  <a:pt x="2356611" y="151497"/>
                </a:cubicBezTo>
                <a:cubicBezTo>
                  <a:pt x="2083156" y="152578"/>
                  <a:pt x="1575156" y="354697"/>
                  <a:pt x="1357905" y="397931"/>
                </a:cubicBezTo>
                <a:cubicBezTo>
                  <a:pt x="1140654" y="441165"/>
                  <a:pt x="1187131" y="462782"/>
                  <a:pt x="1053105" y="410901"/>
                </a:cubicBezTo>
                <a:cubicBezTo>
                  <a:pt x="919079" y="359020"/>
                  <a:pt x="671564" y="127718"/>
                  <a:pt x="521326" y="99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D88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D1EA60C3-4E14-4555-8EF8-8756837D0F39}"/>
              </a:ext>
            </a:extLst>
          </p:cNvPr>
          <p:cNvSpPr/>
          <p:nvPr userDrawn="1"/>
        </p:nvSpPr>
        <p:spPr>
          <a:xfrm>
            <a:off x="2916238" y="73025"/>
            <a:ext cx="647700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250CF474-6FA2-4920-B45D-72F14979023B}"/>
              </a:ext>
            </a:extLst>
          </p:cNvPr>
          <p:cNvSpPr/>
          <p:nvPr userDrawn="1"/>
        </p:nvSpPr>
        <p:spPr>
          <a:xfrm>
            <a:off x="260350" y="4813300"/>
            <a:ext cx="649288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CE5C50D8-E8FF-46D6-84D7-C1AA9EE92CD6}"/>
              </a:ext>
            </a:extLst>
          </p:cNvPr>
          <p:cNvSpPr/>
          <p:nvPr userDrawn="1"/>
        </p:nvSpPr>
        <p:spPr>
          <a:xfrm>
            <a:off x="1352550" y="3746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58636CBB-48C1-418C-B132-21612FC57584}"/>
              </a:ext>
            </a:extLst>
          </p:cNvPr>
          <p:cNvSpPr/>
          <p:nvPr userDrawn="1"/>
        </p:nvSpPr>
        <p:spPr>
          <a:xfrm>
            <a:off x="8631238" y="34099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7099FAA5-2C6A-4762-8F3D-75CADBE1FFAE}"/>
              </a:ext>
            </a:extLst>
          </p:cNvPr>
          <p:cNvSpPr/>
          <p:nvPr userDrawn="1"/>
        </p:nvSpPr>
        <p:spPr>
          <a:xfrm>
            <a:off x="6913563" y="442913"/>
            <a:ext cx="506412" cy="1968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E8C3DC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11">
            <a:extLst>
              <a:ext uri="{FF2B5EF4-FFF2-40B4-BE49-F238E27FC236}">
                <a16:creationId xmlns:a16="http://schemas.microsoft.com/office/drawing/2014/main" id="{86EFFD8C-376A-4A4C-B32F-016BC6AC200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704" y="757854"/>
            <a:ext cx="1282700" cy="250825"/>
            <a:chOff x="1650152" y="1100356"/>
            <a:chExt cx="1283680" cy="24992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C75E95FA-7A75-479B-A7F0-FF83BA481D10}"/>
                </a:ext>
              </a:extLst>
            </p:cNvPr>
            <p:cNvSpPr/>
            <p:nvPr userDrawn="1"/>
          </p:nvSpPr>
          <p:spPr>
            <a:xfrm>
              <a:off x="1650152" y="1206262"/>
              <a:ext cx="144016" cy="144016"/>
            </a:xfrm>
            <a:prstGeom prst="ellipse">
              <a:avLst/>
            </a:prstGeom>
            <a:solidFill>
              <a:srgbClr val="FDDFC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1603CDA4-A10D-477B-A498-4B3EF8797DD2}"/>
                </a:ext>
              </a:extLst>
            </p:cNvPr>
            <p:cNvSpPr/>
            <p:nvPr userDrawn="1"/>
          </p:nvSpPr>
          <p:spPr>
            <a:xfrm>
              <a:off x="1841294" y="1179984"/>
              <a:ext cx="144016" cy="144016"/>
            </a:xfrm>
            <a:prstGeom prst="ellipse">
              <a:avLst/>
            </a:prstGeom>
            <a:solidFill>
              <a:srgbClr val="F6A78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006E4E01-F53F-4952-AC4B-93D8E389FF20}"/>
                </a:ext>
              </a:extLst>
            </p:cNvPr>
            <p:cNvSpPr/>
            <p:nvPr userDrawn="1"/>
          </p:nvSpPr>
          <p:spPr>
            <a:xfrm>
              <a:off x="2032436" y="1172364"/>
              <a:ext cx="144016" cy="144016"/>
            </a:xfrm>
            <a:prstGeom prst="ellipse">
              <a:avLst/>
            </a:prstGeom>
            <a:solidFill>
              <a:srgbClr val="EF8F5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CFEEC041-22A6-47A0-95ED-CE70ED4DC88C}"/>
                </a:ext>
              </a:extLst>
            </p:cNvPr>
            <p:cNvSpPr/>
            <p:nvPr userDrawn="1"/>
          </p:nvSpPr>
          <p:spPr>
            <a:xfrm>
              <a:off x="2223578" y="1172364"/>
              <a:ext cx="144016" cy="144016"/>
            </a:xfrm>
            <a:prstGeom prst="ellipse">
              <a:avLst/>
            </a:prstGeom>
            <a:solidFill>
              <a:srgbClr val="72320C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9EECF633-1266-43C7-9E19-CCF402AD647C}"/>
                </a:ext>
              </a:extLst>
            </p:cNvPr>
            <p:cNvSpPr/>
            <p:nvPr userDrawn="1"/>
          </p:nvSpPr>
          <p:spPr>
            <a:xfrm>
              <a:off x="2408714" y="1112560"/>
              <a:ext cx="144016" cy="144016"/>
            </a:xfrm>
            <a:prstGeom prst="ellipse">
              <a:avLst/>
            </a:prstGeom>
            <a:solidFill>
              <a:srgbClr val="603C0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406739B5-208F-4A3C-8161-9CD38A47F45B}"/>
                </a:ext>
              </a:extLst>
            </p:cNvPr>
            <p:cNvSpPr/>
            <p:nvPr userDrawn="1"/>
          </p:nvSpPr>
          <p:spPr>
            <a:xfrm>
              <a:off x="2580465" y="1112560"/>
              <a:ext cx="144016" cy="144016"/>
            </a:xfrm>
            <a:prstGeom prst="ellipse">
              <a:avLst/>
            </a:prstGeom>
            <a:solidFill>
              <a:srgbClr val="D33D22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A213A3A7-ABDD-406A-B87A-6D0CB7741220}"/>
                </a:ext>
              </a:extLst>
            </p:cNvPr>
            <p:cNvSpPr/>
            <p:nvPr userDrawn="1"/>
          </p:nvSpPr>
          <p:spPr>
            <a:xfrm>
              <a:off x="2789816" y="1100356"/>
              <a:ext cx="144016" cy="144016"/>
            </a:xfrm>
            <a:prstGeom prst="ellipse">
              <a:avLst/>
            </a:prstGeom>
            <a:solidFill>
              <a:srgbClr val="F7A206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8" name="图片 19">
            <a:extLst>
              <a:ext uri="{FF2B5EF4-FFF2-40B4-BE49-F238E27FC236}">
                <a16:creationId xmlns:a16="http://schemas.microsoft.com/office/drawing/2014/main" id="{69613153-A976-4F87-9888-B355CB2437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7224713" y="4565650"/>
            <a:ext cx="2952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0">
            <a:extLst>
              <a:ext uri="{FF2B5EF4-FFF2-40B4-BE49-F238E27FC236}">
                <a16:creationId xmlns:a16="http://schemas.microsoft.com/office/drawing/2014/main" id="{5D951789-7A9D-41A8-89D6-F90FFB53E6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4692650" y="190500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B8E48261-EC64-45C5-83F0-12EBF567D86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35328"/>
          <a:stretch>
            <a:fillRect/>
          </a:stretch>
        </p:blipFill>
        <p:spPr>
          <a:xfrm>
            <a:off x="8164581" y="1020857"/>
            <a:ext cx="985680" cy="713294"/>
          </a:xfrm>
          <a:custGeom>
            <a:avLst/>
            <a:gdLst>
              <a:gd name="connsiteX0" fmla="*/ 0 w 985680"/>
              <a:gd name="connsiteY0" fmla="*/ 0 h 713294"/>
              <a:gd name="connsiteX1" fmla="*/ 985680 w 985680"/>
              <a:gd name="connsiteY1" fmla="*/ 0 h 713294"/>
              <a:gd name="connsiteX2" fmla="*/ 985680 w 985680"/>
              <a:gd name="connsiteY2" fmla="*/ 713294 h 713294"/>
              <a:gd name="connsiteX3" fmla="*/ 0 w 985680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80" h="713294">
                <a:moveTo>
                  <a:pt x="0" y="0"/>
                </a:moveTo>
                <a:lnTo>
                  <a:pt x="985680" y="0"/>
                </a:lnTo>
                <a:lnTo>
                  <a:pt x="985680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9C504588-4C30-47D4-8E75-BEF37757F4D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2933"/>
          <a:stretch>
            <a:fillRect/>
          </a:stretch>
        </p:blipFill>
        <p:spPr>
          <a:xfrm>
            <a:off x="-6953" y="664210"/>
            <a:ext cx="592066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C04FF758-9EC3-465C-9461-C459C4AC6B8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2933"/>
          <a:stretch>
            <a:fillRect/>
          </a:stretch>
        </p:blipFill>
        <p:spPr>
          <a:xfrm flipH="1">
            <a:off x="8464860" y="4151384"/>
            <a:ext cx="679140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3" name="图片 24">
            <a:extLst>
              <a:ext uri="{FF2B5EF4-FFF2-40B4-BE49-F238E27FC236}">
                <a16:creationId xmlns:a16="http://schemas.microsoft.com/office/drawing/2014/main" id="{4BCFE838-1DC3-4645-AD89-3E478C77371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503" y="1214438"/>
            <a:ext cx="2687969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4">
            <a:extLst>
              <a:ext uri="{FF2B5EF4-FFF2-40B4-BE49-F238E27FC236}">
                <a16:creationId xmlns:a16="http://schemas.microsoft.com/office/drawing/2014/main" id="{3643FF7B-A2FE-42ED-ADBA-A8AEFC3AB69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6060" y="396875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6">
            <a:extLst>
              <a:ext uri="{FF2B5EF4-FFF2-40B4-BE49-F238E27FC236}">
                <a16:creationId xmlns:a16="http://schemas.microsoft.com/office/drawing/2014/main" id="{C22FE716-0D51-4DB3-9159-7749C4939F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2713">
            <a:off x="7604125" y="98425"/>
            <a:ext cx="342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0559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C221207-51CF-4BF1-8543-6EEA3BE3C73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EA721D-B21E-4012-83C0-2A1A59C10CFC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594C77D-8692-4FDF-AA81-7646A0773B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21173" y="254434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32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5864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3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>
            <a:extLst>
              <a:ext uri="{FF2B5EF4-FFF2-40B4-BE49-F238E27FC236}">
                <a16:creationId xmlns:a16="http://schemas.microsoft.com/office/drawing/2014/main" id="{8E44537A-BDF6-40B3-B4A9-772B8A6DF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6277" y="2931790"/>
            <a:ext cx="3888432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4000" b="1">
                <a:ea typeface="楷体" panose="02010609060101010101" pitchFamily="49" charset="-122"/>
              </a:rPr>
              <a:t>解决问题（</a:t>
            </a:r>
            <a:r>
              <a:rPr lang="en-US" altLang="zh-CN" sz="4000" b="1">
                <a:ea typeface="楷体" panose="02010609060101010101" pitchFamily="49" charset="-122"/>
              </a:rPr>
              <a:t>1</a:t>
            </a:r>
            <a:r>
              <a:rPr lang="zh-CN" altLang="en-US" sz="4000" b="1"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7171" name="副标题 6">
            <a:extLst>
              <a:ext uri="{FF2B5EF4-FFF2-40B4-BE49-F238E27FC236}">
                <a16:creationId xmlns:a16="http://schemas.microsoft.com/office/drawing/2014/main" id="{C1DF877D-9D08-4962-A7E8-62C60AF09F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-7938"/>
            <a:ext cx="1819276" cy="587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一年级上册</a:t>
            </a:r>
          </a:p>
        </p:txBody>
      </p:sp>
      <p:sp>
        <p:nvSpPr>
          <p:cNvPr id="5" name="矩形 2">
            <a:extLst>
              <a:ext uri="{FF2B5EF4-FFF2-40B4-BE49-F238E27FC236}">
                <a16:creationId xmlns:a16="http://schemas.microsoft.com/office/drawing/2014/main" id="{FB9D1801-C842-4EB4-9BBC-EB428E7F3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760" y="1654173"/>
            <a:ext cx="5997467" cy="106009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五 </a:t>
            </a:r>
            <a:r>
              <a:rPr lang="en-US" altLang="zh-CN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20</a:t>
            </a: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以内的进位加法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0" name="文本框 1">
            <a:extLst>
              <a:ext uri="{FF2B5EF4-FFF2-40B4-BE49-F238E27FC236}">
                <a16:creationId xmlns:a16="http://schemas.microsoft.com/office/drawing/2014/main" id="{75D6C0D6-88FB-4632-8FF8-6B9BEDE59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38" y="411163"/>
            <a:ext cx="47164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 dirty="0"/>
              <a:t>一、复习计算，引入新课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2BDE61E1-59A9-6B6E-D5CB-1A2EC7621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50" y="1587450"/>
            <a:ext cx="1447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/>
              <a:t>9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7</a:t>
            </a:r>
            <a:r>
              <a:rPr lang="zh-CN" altLang="en-US" sz="2800" b="1" dirty="0"/>
              <a:t>＝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AF5CB626-C477-F26E-718A-7ED9E1F65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4150" y="1587450"/>
            <a:ext cx="1447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/>
              <a:t>8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6</a:t>
            </a:r>
            <a:r>
              <a:rPr lang="zh-CN" altLang="en-US" sz="2800" b="1" dirty="0"/>
              <a:t>＝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A42AD45A-510C-D3CA-3DB3-2B6575DB83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625" y="1581100"/>
            <a:ext cx="1447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/>
              <a:t>8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4</a:t>
            </a:r>
            <a:r>
              <a:rPr lang="zh-CN" altLang="en-US" sz="2800" b="1" dirty="0"/>
              <a:t>＝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AA85CFE8-8B69-3A10-477B-D2948F490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0" y="1581100"/>
            <a:ext cx="1447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/>
              <a:t>9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＝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E6CB891A-98B7-3020-9781-A1A5E2CA5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50" y="2551931"/>
            <a:ext cx="1447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/>
              <a:t>7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9</a:t>
            </a:r>
            <a:r>
              <a:rPr lang="zh-CN" altLang="en-US" sz="2800" b="1" dirty="0"/>
              <a:t>＝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93D32F59-7DA2-F225-4883-7F9718397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4150" y="2551931"/>
            <a:ext cx="1447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/>
              <a:t>6</a:t>
            </a:r>
            <a:r>
              <a:rPr lang="zh-CN" altLang="en-US" sz="2800" b="1"/>
              <a:t>＋</a:t>
            </a:r>
            <a:r>
              <a:rPr lang="en-US" altLang="zh-CN" sz="2800" b="1"/>
              <a:t>8</a:t>
            </a:r>
            <a:r>
              <a:rPr lang="zh-CN" altLang="en-US" sz="2800" b="1"/>
              <a:t>＝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BC7AC492-CE6B-69D2-2B85-B7A9E6117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625" y="2545581"/>
            <a:ext cx="1447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/>
              <a:t>4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8</a:t>
            </a:r>
            <a:r>
              <a:rPr lang="zh-CN" altLang="en-US" sz="2800" b="1" dirty="0"/>
              <a:t>＝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18B81ADE-0A8F-C3FD-540D-9C38521AF0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0" y="2545581"/>
            <a:ext cx="1447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/>
              <a:t>3</a:t>
            </a:r>
            <a:r>
              <a:rPr lang="zh-CN" altLang="en-US" sz="2800" b="1" dirty="0"/>
              <a:t>＋</a:t>
            </a:r>
            <a:r>
              <a:rPr lang="en-US" altLang="zh-CN" sz="2800" b="1" dirty="0"/>
              <a:t>9</a:t>
            </a:r>
            <a:r>
              <a:rPr lang="zh-CN" altLang="en-US" sz="2800" b="1" dirty="0"/>
              <a:t>＝</a:t>
            </a:r>
          </a:p>
        </p:txBody>
      </p:sp>
      <p:sp>
        <p:nvSpPr>
          <p:cNvPr id="11" name="Text Box 35">
            <a:extLst>
              <a:ext uri="{FF2B5EF4-FFF2-40B4-BE49-F238E27FC236}">
                <a16:creationId xmlns:a16="http://schemas.microsoft.com/office/drawing/2014/main" id="{DF88436E-E2E3-BDE5-E327-0DDA43B2F5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3550" y="1563638"/>
            <a:ext cx="563563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sz="2800" b="1" dirty="0">
                <a:solidFill>
                  <a:srgbClr val="FF0000"/>
                </a:solidFill>
                <a:latin typeface="+mn-lt"/>
                <a:sym typeface="+mn-ea"/>
              </a:rPr>
              <a:t>16</a:t>
            </a:r>
          </a:p>
        </p:txBody>
      </p:sp>
      <p:sp>
        <p:nvSpPr>
          <p:cNvPr id="12" name="Text Box 35">
            <a:extLst>
              <a:ext uri="{FF2B5EF4-FFF2-40B4-BE49-F238E27FC236}">
                <a16:creationId xmlns:a16="http://schemas.microsoft.com/office/drawing/2014/main" id="{24E3F041-4213-12A9-8853-9C3527A03E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7775" y="1568400"/>
            <a:ext cx="563563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sz="2800" b="1" dirty="0">
                <a:solidFill>
                  <a:srgbClr val="FF0000"/>
                </a:solidFill>
                <a:latin typeface="+mn-lt"/>
                <a:sym typeface="+mn-ea"/>
              </a:rPr>
              <a:t>14</a:t>
            </a:r>
          </a:p>
        </p:txBody>
      </p:sp>
      <p:sp>
        <p:nvSpPr>
          <p:cNvPr id="13" name="Text Box 35">
            <a:extLst>
              <a:ext uri="{FF2B5EF4-FFF2-40B4-BE49-F238E27FC236}">
                <a16:creationId xmlns:a16="http://schemas.microsoft.com/office/drawing/2014/main" id="{BAFE9DD1-C007-4345-AE86-E28003015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8144" y="1563638"/>
            <a:ext cx="563562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sz="2800" b="1" dirty="0">
                <a:solidFill>
                  <a:srgbClr val="FF0000"/>
                </a:solidFill>
                <a:latin typeface="+mn-lt"/>
                <a:sym typeface="+mn-ea"/>
              </a:rPr>
              <a:t>12</a:t>
            </a:r>
          </a:p>
        </p:txBody>
      </p:sp>
      <p:sp>
        <p:nvSpPr>
          <p:cNvPr id="14" name="Text Box 35">
            <a:extLst>
              <a:ext uri="{FF2B5EF4-FFF2-40B4-BE49-F238E27FC236}">
                <a16:creationId xmlns:a16="http://schemas.microsoft.com/office/drawing/2014/main" id="{E8666BDD-46CC-D12D-BC07-7067E7779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25" y="1563638"/>
            <a:ext cx="563563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sz="2800" b="1" dirty="0">
                <a:solidFill>
                  <a:srgbClr val="FF0000"/>
                </a:solidFill>
                <a:latin typeface="+mn-lt"/>
                <a:sym typeface="+mn-ea"/>
              </a:rPr>
              <a:t>12</a:t>
            </a:r>
          </a:p>
        </p:txBody>
      </p:sp>
      <p:sp>
        <p:nvSpPr>
          <p:cNvPr id="15" name="Text Box 35">
            <a:extLst>
              <a:ext uri="{FF2B5EF4-FFF2-40B4-BE49-F238E27FC236}">
                <a16:creationId xmlns:a16="http://schemas.microsoft.com/office/drawing/2014/main" id="{C795F1E3-B76E-96D6-53CB-956237C62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3550" y="2529706"/>
            <a:ext cx="563563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sz="2800" b="1" dirty="0">
                <a:solidFill>
                  <a:srgbClr val="FF0000"/>
                </a:solidFill>
                <a:latin typeface="+mn-lt"/>
                <a:sym typeface="+mn-ea"/>
              </a:rPr>
              <a:t>16</a:t>
            </a:r>
          </a:p>
        </p:txBody>
      </p:sp>
      <p:sp>
        <p:nvSpPr>
          <p:cNvPr id="16" name="Text Box 35">
            <a:extLst>
              <a:ext uri="{FF2B5EF4-FFF2-40B4-BE49-F238E27FC236}">
                <a16:creationId xmlns:a16="http://schemas.microsoft.com/office/drawing/2014/main" id="{91EA1F58-27A0-80F8-3EBC-0AAF3F24AD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7138" y="2532881"/>
            <a:ext cx="563562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sz="2800" b="1" dirty="0">
                <a:solidFill>
                  <a:srgbClr val="FF0000"/>
                </a:solidFill>
                <a:latin typeface="+mn-lt"/>
                <a:sym typeface="+mn-ea"/>
              </a:rPr>
              <a:t>14</a:t>
            </a:r>
          </a:p>
        </p:txBody>
      </p:sp>
      <p:sp>
        <p:nvSpPr>
          <p:cNvPr id="17" name="Text Box 35">
            <a:extLst>
              <a:ext uri="{FF2B5EF4-FFF2-40B4-BE49-F238E27FC236}">
                <a16:creationId xmlns:a16="http://schemas.microsoft.com/office/drawing/2014/main" id="{F45B0A77-CE0C-CA1F-8B31-64CEA628B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204" y="2537863"/>
            <a:ext cx="563563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sz="2800" b="1" dirty="0">
                <a:solidFill>
                  <a:srgbClr val="FF0000"/>
                </a:solidFill>
                <a:latin typeface="+mn-lt"/>
                <a:sym typeface="+mn-ea"/>
              </a:rPr>
              <a:t>12</a:t>
            </a:r>
          </a:p>
        </p:txBody>
      </p:sp>
      <p:sp>
        <p:nvSpPr>
          <p:cNvPr id="18" name="Text Box 35">
            <a:extLst>
              <a:ext uri="{FF2B5EF4-FFF2-40B4-BE49-F238E27FC236}">
                <a16:creationId xmlns:a16="http://schemas.microsoft.com/office/drawing/2014/main" id="{E3B47EF0-9927-34FA-4F37-72ECD50ED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9989" y="2544897"/>
            <a:ext cx="563563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sz="2800" b="1" dirty="0">
                <a:solidFill>
                  <a:srgbClr val="FF0000"/>
                </a:solidFill>
                <a:latin typeface="+mn-lt"/>
                <a:sym typeface="+mn-ea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75903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>
            <a:extLst>
              <a:ext uri="{FF2B5EF4-FFF2-40B4-BE49-F238E27FC236}">
                <a16:creationId xmlns:a16="http://schemas.microsoft.com/office/drawing/2014/main" id="{D448FFA7-5308-41F7-AA89-36B8FEE519BC}"/>
              </a:ext>
            </a:extLst>
          </p:cNvPr>
          <p:cNvGrpSpPr/>
          <p:nvPr/>
        </p:nvGrpSpPr>
        <p:grpSpPr>
          <a:xfrm>
            <a:off x="2013000" y="1275606"/>
            <a:ext cx="506412" cy="1008063"/>
            <a:chOff x="2013000" y="1281956"/>
            <a:chExt cx="506412" cy="1008063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272ECB5B-91BF-4D95-A8E0-D4550FF046F5}"/>
                </a:ext>
              </a:extLst>
            </p:cNvPr>
            <p:cNvCxnSpPr>
              <a:cxnSpLocks/>
            </p:cNvCxnSpPr>
            <p:nvPr/>
          </p:nvCxnSpPr>
          <p:spPr>
            <a:xfrm>
              <a:off x="2013000" y="1281956"/>
              <a:ext cx="0" cy="100806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7D16D196-BDB1-4952-A965-B5FBCAA99EFF}"/>
                </a:ext>
              </a:extLst>
            </p:cNvPr>
            <p:cNvSpPr/>
            <p:nvPr/>
          </p:nvSpPr>
          <p:spPr>
            <a:xfrm rot="5400000">
              <a:off x="1979662" y="1324819"/>
              <a:ext cx="576263" cy="503237"/>
            </a:xfrm>
            <a:prstGeom prst="triangl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2DBCADCC-54C6-4F12-B259-DEF76C39C4F1}"/>
              </a:ext>
            </a:extLst>
          </p:cNvPr>
          <p:cNvGrpSpPr/>
          <p:nvPr/>
        </p:nvGrpSpPr>
        <p:grpSpPr>
          <a:xfrm>
            <a:off x="4542205" y="1275606"/>
            <a:ext cx="506412" cy="1008062"/>
            <a:chOff x="4279950" y="1366094"/>
            <a:chExt cx="506412" cy="1008062"/>
          </a:xfrm>
          <a:solidFill>
            <a:srgbClr val="5B9BD5"/>
          </a:solidFill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22538627-FB96-4AA6-829B-906F10924907}"/>
                </a:ext>
              </a:extLst>
            </p:cNvPr>
            <p:cNvCxnSpPr>
              <a:cxnSpLocks/>
            </p:cNvCxnSpPr>
            <p:nvPr/>
          </p:nvCxnSpPr>
          <p:spPr>
            <a:xfrm>
              <a:off x="4279950" y="1366094"/>
              <a:ext cx="0" cy="100806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等腰三角形 6">
              <a:extLst>
                <a:ext uri="{FF2B5EF4-FFF2-40B4-BE49-F238E27FC236}">
                  <a16:creationId xmlns:a16="http://schemas.microsoft.com/office/drawing/2014/main" id="{C665D3C7-B4C5-4B7A-BB79-AD4766CA527E}"/>
                </a:ext>
              </a:extLst>
            </p:cNvPr>
            <p:cNvSpPr/>
            <p:nvPr/>
          </p:nvSpPr>
          <p:spPr>
            <a:xfrm rot="5400000">
              <a:off x="4246613" y="1408956"/>
              <a:ext cx="576262" cy="503237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5A59EFDB-04F7-4156-8869-305A642DE64B}"/>
              </a:ext>
            </a:extLst>
          </p:cNvPr>
          <p:cNvGrpSpPr/>
          <p:nvPr/>
        </p:nvGrpSpPr>
        <p:grpSpPr>
          <a:xfrm>
            <a:off x="2856597" y="1275606"/>
            <a:ext cx="504825" cy="1008063"/>
            <a:chOff x="2730550" y="1275606"/>
            <a:chExt cx="504825" cy="1008063"/>
          </a:xfrm>
          <a:solidFill>
            <a:srgbClr val="5B9BD5"/>
          </a:solidFill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0B5FE79B-2D30-4F0D-A748-039714D18C8B}"/>
                </a:ext>
              </a:extLst>
            </p:cNvPr>
            <p:cNvCxnSpPr>
              <a:cxnSpLocks/>
            </p:cNvCxnSpPr>
            <p:nvPr/>
          </p:nvCxnSpPr>
          <p:spPr>
            <a:xfrm>
              <a:off x="2730550" y="1275606"/>
              <a:ext cx="0" cy="100806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等腰三角形 8">
              <a:extLst>
                <a:ext uri="{FF2B5EF4-FFF2-40B4-BE49-F238E27FC236}">
                  <a16:creationId xmlns:a16="http://schemas.microsoft.com/office/drawing/2014/main" id="{AAC36F2A-302E-4BCD-AADF-5EB5CBBB02D8}"/>
                </a:ext>
              </a:extLst>
            </p:cNvPr>
            <p:cNvSpPr/>
            <p:nvPr/>
          </p:nvSpPr>
          <p:spPr>
            <a:xfrm rot="5400000">
              <a:off x="2696418" y="1319263"/>
              <a:ext cx="576263" cy="501650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19607F08-E32D-4B65-B68E-B3728B9F055F}"/>
              </a:ext>
            </a:extLst>
          </p:cNvPr>
          <p:cNvGrpSpPr/>
          <p:nvPr/>
        </p:nvGrpSpPr>
        <p:grpSpPr>
          <a:xfrm>
            <a:off x="3698607" y="1275606"/>
            <a:ext cx="506413" cy="1008063"/>
            <a:chOff x="3443337" y="1348631"/>
            <a:chExt cx="506413" cy="1008063"/>
          </a:xfrm>
          <a:solidFill>
            <a:srgbClr val="5B9BD5"/>
          </a:solidFill>
        </p:grpSpPr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E089718F-21F1-4816-BBF8-0D3193B59032}"/>
                </a:ext>
              </a:extLst>
            </p:cNvPr>
            <p:cNvCxnSpPr>
              <a:cxnSpLocks/>
            </p:cNvCxnSpPr>
            <p:nvPr/>
          </p:nvCxnSpPr>
          <p:spPr>
            <a:xfrm>
              <a:off x="3443337" y="1348631"/>
              <a:ext cx="0" cy="100806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3DFFBD1A-D9A4-4FEC-A88B-5B88DBBCFDA9}"/>
                </a:ext>
              </a:extLst>
            </p:cNvPr>
            <p:cNvSpPr/>
            <p:nvPr/>
          </p:nvSpPr>
          <p:spPr>
            <a:xfrm rot="5400000">
              <a:off x="3410793" y="1390700"/>
              <a:ext cx="574675" cy="503238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43932E50-B7D6-4086-836F-BA2B2EC672A7}"/>
              </a:ext>
            </a:extLst>
          </p:cNvPr>
          <p:cNvGrpSpPr/>
          <p:nvPr/>
        </p:nvGrpSpPr>
        <p:grpSpPr>
          <a:xfrm>
            <a:off x="4715189" y="2456482"/>
            <a:ext cx="506413" cy="1008062"/>
            <a:chOff x="4671434" y="2485269"/>
            <a:chExt cx="506413" cy="1008062"/>
          </a:xfrm>
          <a:solidFill>
            <a:srgbClr val="FF0000"/>
          </a:solidFill>
        </p:grpSpPr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C4414BDF-8C6B-4102-97E2-60296D267FA9}"/>
                </a:ext>
              </a:extLst>
            </p:cNvPr>
            <p:cNvCxnSpPr>
              <a:cxnSpLocks/>
            </p:cNvCxnSpPr>
            <p:nvPr/>
          </p:nvCxnSpPr>
          <p:spPr>
            <a:xfrm>
              <a:off x="4671434" y="2485269"/>
              <a:ext cx="0" cy="1008062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等腰三角形 12">
              <a:extLst>
                <a:ext uri="{FF2B5EF4-FFF2-40B4-BE49-F238E27FC236}">
                  <a16:creationId xmlns:a16="http://schemas.microsoft.com/office/drawing/2014/main" id="{D4B929FE-C229-413B-9029-F74E54C25170}"/>
                </a:ext>
              </a:extLst>
            </p:cNvPr>
            <p:cNvSpPr/>
            <p:nvPr/>
          </p:nvSpPr>
          <p:spPr>
            <a:xfrm rot="5400000">
              <a:off x="4638891" y="2528925"/>
              <a:ext cx="576262" cy="501650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80F1A1C7-4836-4948-8AFC-2FD52F04AFFB}"/>
              </a:ext>
            </a:extLst>
          </p:cNvPr>
          <p:cNvGrpSpPr/>
          <p:nvPr/>
        </p:nvGrpSpPr>
        <p:grpSpPr>
          <a:xfrm>
            <a:off x="2844552" y="2456482"/>
            <a:ext cx="506412" cy="1008063"/>
            <a:chOff x="2844552" y="2456482"/>
            <a:chExt cx="506412" cy="1008063"/>
          </a:xfrm>
          <a:solidFill>
            <a:srgbClr val="FF0000"/>
          </a:solidFill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1B48869-BD15-48EB-BC89-AFD755BE4198}"/>
                </a:ext>
              </a:extLst>
            </p:cNvPr>
            <p:cNvCxnSpPr>
              <a:cxnSpLocks/>
            </p:cNvCxnSpPr>
            <p:nvPr/>
          </p:nvCxnSpPr>
          <p:spPr>
            <a:xfrm>
              <a:off x="2844552" y="2456482"/>
              <a:ext cx="0" cy="100806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55BD7D7F-E98A-4E40-8D9C-09B3B61ADBE5}"/>
                </a:ext>
              </a:extLst>
            </p:cNvPr>
            <p:cNvSpPr/>
            <p:nvPr/>
          </p:nvSpPr>
          <p:spPr>
            <a:xfrm rot="5400000">
              <a:off x="2811214" y="2499345"/>
              <a:ext cx="576263" cy="503237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A85724E1-7E7B-455A-92CD-30523117C452}"/>
              </a:ext>
            </a:extLst>
          </p:cNvPr>
          <p:cNvGrpSpPr/>
          <p:nvPr/>
        </p:nvGrpSpPr>
        <p:grpSpPr>
          <a:xfrm>
            <a:off x="3779870" y="2456482"/>
            <a:ext cx="506413" cy="1008063"/>
            <a:chOff x="3729476" y="2530921"/>
            <a:chExt cx="506413" cy="1008063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C4A3E852-7DB0-44C4-820D-61DFD8DCCDD5}"/>
                </a:ext>
              </a:extLst>
            </p:cNvPr>
            <p:cNvCxnSpPr>
              <a:cxnSpLocks/>
            </p:cNvCxnSpPr>
            <p:nvPr/>
          </p:nvCxnSpPr>
          <p:spPr>
            <a:xfrm>
              <a:off x="3729476" y="2530921"/>
              <a:ext cx="0" cy="100806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B1C79D61-5842-4E59-87BB-0005470FA472}"/>
                </a:ext>
              </a:extLst>
            </p:cNvPr>
            <p:cNvSpPr/>
            <p:nvPr/>
          </p:nvSpPr>
          <p:spPr>
            <a:xfrm rot="5400000">
              <a:off x="3696138" y="2573784"/>
              <a:ext cx="576263" cy="503238"/>
            </a:xfrm>
            <a:prstGeom prst="triangl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4B18D71B-5EF7-417B-9591-95C85668804A}"/>
              </a:ext>
            </a:extLst>
          </p:cNvPr>
          <p:cNvGrpSpPr/>
          <p:nvPr/>
        </p:nvGrpSpPr>
        <p:grpSpPr>
          <a:xfrm>
            <a:off x="5385802" y="1275606"/>
            <a:ext cx="506413" cy="1009650"/>
            <a:chOff x="5243562" y="1347044"/>
            <a:chExt cx="506413" cy="1009650"/>
          </a:xfrm>
          <a:solidFill>
            <a:srgbClr val="5B9BD5"/>
          </a:solidFill>
        </p:grpSpPr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ED53B077-33D6-460F-AE7C-112C44FE96B7}"/>
                </a:ext>
              </a:extLst>
            </p:cNvPr>
            <p:cNvCxnSpPr>
              <a:cxnSpLocks/>
            </p:cNvCxnSpPr>
            <p:nvPr/>
          </p:nvCxnSpPr>
          <p:spPr>
            <a:xfrm>
              <a:off x="5243562" y="1347044"/>
              <a:ext cx="0" cy="1009650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A80E048E-DBD8-436D-9733-08401AF2764B}"/>
                </a:ext>
              </a:extLst>
            </p:cNvPr>
            <p:cNvSpPr/>
            <p:nvPr/>
          </p:nvSpPr>
          <p:spPr>
            <a:xfrm rot="5400000">
              <a:off x="5211018" y="1390700"/>
              <a:ext cx="574675" cy="503238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793B4825-B4A7-46E0-855A-C7DD47497C5A}"/>
              </a:ext>
            </a:extLst>
          </p:cNvPr>
          <p:cNvGrpSpPr/>
          <p:nvPr/>
        </p:nvGrpSpPr>
        <p:grpSpPr>
          <a:xfrm>
            <a:off x="6229400" y="1275606"/>
            <a:ext cx="506412" cy="1008063"/>
            <a:chOff x="6229400" y="1370856"/>
            <a:chExt cx="506412" cy="1008063"/>
          </a:xfrm>
          <a:solidFill>
            <a:srgbClr val="5B9BD5"/>
          </a:solidFill>
        </p:grpSpPr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F48723A7-36D5-41AC-8A0A-607C316037EC}"/>
                </a:ext>
              </a:extLst>
            </p:cNvPr>
            <p:cNvCxnSpPr>
              <a:cxnSpLocks/>
            </p:cNvCxnSpPr>
            <p:nvPr/>
          </p:nvCxnSpPr>
          <p:spPr>
            <a:xfrm>
              <a:off x="6229400" y="1370856"/>
              <a:ext cx="0" cy="100806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等腰三角形 20">
              <a:extLst>
                <a:ext uri="{FF2B5EF4-FFF2-40B4-BE49-F238E27FC236}">
                  <a16:creationId xmlns:a16="http://schemas.microsoft.com/office/drawing/2014/main" id="{4AB3D811-1080-4B7F-B72E-A643C7CD10BF}"/>
                </a:ext>
              </a:extLst>
            </p:cNvPr>
            <p:cNvSpPr/>
            <p:nvPr/>
          </p:nvSpPr>
          <p:spPr>
            <a:xfrm rot="5400000">
              <a:off x="6196062" y="1413719"/>
              <a:ext cx="576263" cy="503237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9237" name="文本框 22">
            <a:extLst>
              <a:ext uri="{FF2B5EF4-FFF2-40B4-BE49-F238E27FC236}">
                <a16:creationId xmlns:a16="http://schemas.microsoft.com/office/drawing/2014/main" id="{5440C015-DF87-4C71-BA80-C5BC47FFD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483518"/>
            <a:ext cx="5956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/>
              <a:t>算一算：操场上一共插了几面彩旗？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7D2BB8D-549C-44AA-AAD1-07C462C58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375" y="3651870"/>
            <a:ext cx="27542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6 + 4 = 10</a:t>
            </a:r>
            <a:r>
              <a:rPr lang="zh-CN" altLang="en-US" sz="2800" b="1" dirty="0">
                <a:solidFill>
                  <a:srgbClr val="FF0000"/>
                </a:solidFill>
              </a:rPr>
              <a:t>（面）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16DF985-BDE3-4733-893F-44BB4B735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680" y="4299942"/>
            <a:ext cx="54120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</a:rPr>
              <a:t>答：操场上一共插了 </a:t>
            </a:r>
            <a:r>
              <a:rPr lang="en-US" altLang="zh-CN" sz="2800" b="1" dirty="0">
                <a:solidFill>
                  <a:srgbClr val="FF0000"/>
                </a:solidFill>
              </a:rPr>
              <a:t>10 </a:t>
            </a:r>
            <a:r>
              <a:rPr lang="zh-CN" altLang="en-US" sz="2800" b="1" dirty="0">
                <a:solidFill>
                  <a:srgbClr val="FF0000"/>
                </a:solidFill>
              </a:rPr>
              <a:t>面彩旗。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9B6B3365-2AA4-4D7A-959F-2D1928D79A8E}"/>
              </a:ext>
            </a:extLst>
          </p:cNvPr>
          <p:cNvGrpSpPr/>
          <p:nvPr/>
        </p:nvGrpSpPr>
        <p:grpSpPr>
          <a:xfrm>
            <a:off x="5650508" y="2456482"/>
            <a:ext cx="506412" cy="1008063"/>
            <a:chOff x="5650508" y="2571799"/>
            <a:chExt cx="506412" cy="1008063"/>
          </a:xfrm>
          <a:solidFill>
            <a:srgbClr val="FF0000"/>
          </a:solidFill>
        </p:grpSpPr>
        <p:cxnSp>
          <p:nvCxnSpPr>
            <p:cNvPr id="2" name="直接连接符 1">
              <a:extLst>
                <a:ext uri="{FF2B5EF4-FFF2-40B4-BE49-F238E27FC236}">
                  <a16:creationId xmlns:a16="http://schemas.microsoft.com/office/drawing/2014/main" id="{817F950B-CDC9-18CA-A193-EB1C15F2073A}"/>
                </a:ext>
              </a:extLst>
            </p:cNvPr>
            <p:cNvCxnSpPr>
              <a:cxnSpLocks/>
            </p:cNvCxnSpPr>
            <p:nvPr/>
          </p:nvCxnSpPr>
          <p:spPr>
            <a:xfrm>
              <a:off x="5650508" y="2571799"/>
              <a:ext cx="0" cy="1008063"/>
            </a:xfrm>
            <a:prstGeom prst="line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等腰三角形 3">
              <a:extLst>
                <a:ext uri="{FF2B5EF4-FFF2-40B4-BE49-F238E27FC236}">
                  <a16:creationId xmlns:a16="http://schemas.microsoft.com/office/drawing/2014/main" id="{BD64CB54-DAD7-F7A9-45BD-4CF465817F71}"/>
                </a:ext>
              </a:extLst>
            </p:cNvPr>
            <p:cNvSpPr/>
            <p:nvPr/>
          </p:nvSpPr>
          <p:spPr>
            <a:xfrm rot="5400000">
              <a:off x="5617170" y="2614662"/>
              <a:ext cx="576263" cy="503237"/>
            </a:xfrm>
            <a:prstGeom prst="triangl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矩形 4">
            <a:extLst>
              <a:ext uri="{FF2B5EF4-FFF2-40B4-BE49-F238E27FC236}">
                <a16:creationId xmlns:a16="http://schemas.microsoft.com/office/drawing/2014/main" id="{843EBBB5-6B91-41AD-9526-F6C2B1963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0089" y="4035058"/>
            <a:ext cx="27098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sym typeface="+mn-ea"/>
              </a:rPr>
              <a:t>一共有多少人？</a:t>
            </a:r>
            <a:endParaRPr lang="zh-CN" altLang="en-US" sz="2800" b="1">
              <a:latin typeface="黑体" panose="02010609060101010101" pitchFamily="49" charset="-122"/>
            </a:endParaRPr>
          </a:p>
        </p:txBody>
      </p:sp>
      <p:sp>
        <p:nvSpPr>
          <p:cNvPr id="6" name="文本框 21">
            <a:extLst>
              <a:ext uri="{FF2B5EF4-FFF2-40B4-BE49-F238E27FC236}">
                <a16:creationId xmlns:a16="http://schemas.microsoft.com/office/drawing/2014/main" id="{37A13BE0-DD99-4DA8-B2BA-2A3376FBA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38" y="339502"/>
            <a:ext cx="47164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/>
              <a:t>二、自主探究，解决问题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BCC39A0-A4AB-A137-95C9-C3981A9C1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628" y="1203598"/>
            <a:ext cx="4389500" cy="2670279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E871B7E0-52D2-F3CD-733B-3D7B598CB87A}"/>
              </a:ext>
            </a:extLst>
          </p:cNvPr>
          <p:cNvSpPr/>
          <p:nvPr/>
        </p:nvSpPr>
        <p:spPr>
          <a:xfrm>
            <a:off x="683568" y="1341993"/>
            <a:ext cx="576064" cy="576064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0070C0"/>
                </a:solidFill>
              </a:rPr>
              <a:t>5</a:t>
            </a:r>
            <a:endParaRPr lang="zh-CN" altLang="en-US" sz="2800" b="1" dirty="0">
              <a:solidFill>
                <a:srgbClr val="0070C0"/>
              </a:solidFill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AFF62FDB-E741-9FA5-CC37-92E03EECBB34}"/>
              </a:ext>
            </a:extLst>
          </p:cNvPr>
          <p:cNvGrpSpPr/>
          <p:nvPr/>
        </p:nvGrpSpPr>
        <p:grpSpPr>
          <a:xfrm>
            <a:off x="5984518" y="1205137"/>
            <a:ext cx="2448272" cy="523220"/>
            <a:chOff x="6098236" y="1615957"/>
            <a:chExt cx="2448272" cy="523220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7410255-D33F-7635-3F1A-49EA100A7770}"/>
                </a:ext>
              </a:extLst>
            </p:cNvPr>
            <p:cNvSpPr txBox="1"/>
            <p:nvPr/>
          </p:nvSpPr>
          <p:spPr>
            <a:xfrm>
              <a:off x="6098236" y="1615957"/>
              <a:ext cx="2448272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男生有    人</a:t>
              </a:r>
              <a:endParaRPr lang="zh-CN" altLang="en-US" sz="2800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0907C41-6C03-F5FF-9725-6F7477B92CEA}"/>
                </a:ext>
              </a:extLst>
            </p:cNvPr>
            <p:cNvSpPr/>
            <p:nvPr/>
          </p:nvSpPr>
          <p:spPr>
            <a:xfrm>
              <a:off x="7397116" y="1632553"/>
              <a:ext cx="473758" cy="473758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C7FC94F-3045-F7E7-E2C2-E58148D7928B}"/>
              </a:ext>
            </a:extLst>
          </p:cNvPr>
          <p:cNvGrpSpPr/>
          <p:nvPr/>
        </p:nvGrpSpPr>
        <p:grpSpPr>
          <a:xfrm>
            <a:off x="5984518" y="1922589"/>
            <a:ext cx="2448272" cy="523220"/>
            <a:chOff x="6098236" y="1615957"/>
            <a:chExt cx="2448272" cy="523220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1950D51-46E2-481C-8B94-FFA74D3ED84E}"/>
                </a:ext>
              </a:extLst>
            </p:cNvPr>
            <p:cNvSpPr txBox="1"/>
            <p:nvPr/>
          </p:nvSpPr>
          <p:spPr>
            <a:xfrm>
              <a:off x="6098236" y="1615957"/>
              <a:ext cx="2448272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女生有    人</a:t>
              </a:r>
              <a:endParaRPr lang="zh-CN" altLang="en-US" sz="2800" dirty="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6EEFF09-468F-7E8B-2150-F4633C2EE060}"/>
                </a:ext>
              </a:extLst>
            </p:cNvPr>
            <p:cNvSpPr/>
            <p:nvPr/>
          </p:nvSpPr>
          <p:spPr>
            <a:xfrm>
              <a:off x="7397116" y="1632553"/>
              <a:ext cx="473758" cy="473758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AB430E4A-26FA-634E-D08A-6EBF783E776E}"/>
              </a:ext>
            </a:extLst>
          </p:cNvPr>
          <p:cNvSpPr/>
          <p:nvPr/>
        </p:nvSpPr>
        <p:spPr>
          <a:xfrm>
            <a:off x="5896280" y="4141858"/>
            <a:ext cx="2529036" cy="648072"/>
          </a:xfrm>
          <a:prstGeom prst="roundRect">
            <a:avLst/>
          </a:prstGeom>
          <a:solidFill>
            <a:srgbClr val="FDD95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</a:rPr>
              <a:t>怎样列式解答？</a:t>
            </a:r>
          </a:p>
        </p:txBody>
      </p:sp>
      <p:sp>
        <p:nvSpPr>
          <p:cNvPr id="16" name="Text Box 20">
            <a:extLst>
              <a:ext uri="{FF2B5EF4-FFF2-40B4-BE49-F238E27FC236}">
                <a16:creationId xmlns:a16="http://schemas.microsoft.com/office/drawing/2014/main" id="{535984A0-2DC2-714E-1EA5-F73C40933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8829" y="1189530"/>
            <a:ext cx="526960" cy="5222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5</a:t>
            </a:r>
          </a:p>
        </p:txBody>
      </p:sp>
      <p:sp>
        <p:nvSpPr>
          <p:cNvPr id="17" name="Text Box 20">
            <a:extLst>
              <a:ext uri="{FF2B5EF4-FFF2-40B4-BE49-F238E27FC236}">
                <a16:creationId xmlns:a16="http://schemas.microsoft.com/office/drawing/2014/main" id="{219ABAC5-C196-3A82-F125-03A5171BB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1322" y="1906982"/>
            <a:ext cx="677547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10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64535FA-BEC0-B75C-CEAB-4EB37A3D5B86}"/>
              </a:ext>
            </a:extLst>
          </p:cNvPr>
          <p:cNvGrpSpPr/>
          <p:nvPr/>
        </p:nvGrpSpPr>
        <p:grpSpPr>
          <a:xfrm>
            <a:off x="5984518" y="2640042"/>
            <a:ext cx="2448272" cy="523220"/>
            <a:chOff x="6098236" y="1615957"/>
            <a:chExt cx="2448272" cy="523220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8609965C-60AA-4CC9-B9F7-6C3B6C2554A6}"/>
                </a:ext>
              </a:extLst>
            </p:cNvPr>
            <p:cNvSpPr txBox="1"/>
            <p:nvPr/>
          </p:nvSpPr>
          <p:spPr>
            <a:xfrm>
              <a:off x="6098236" y="1615957"/>
              <a:ext cx="2448272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前排有    人</a:t>
              </a:r>
              <a:endParaRPr lang="zh-CN" altLang="en-US" sz="2800" dirty="0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A99A9629-0672-EEFD-63DE-8E4B672D2FA4}"/>
                </a:ext>
              </a:extLst>
            </p:cNvPr>
            <p:cNvSpPr/>
            <p:nvPr/>
          </p:nvSpPr>
          <p:spPr>
            <a:xfrm>
              <a:off x="7397116" y="1632553"/>
              <a:ext cx="473758" cy="473758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01378391-EC4E-1438-1E75-BECA6456C917}"/>
              </a:ext>
            </a:extLst>
          </p:cNvPr>
          <p:cNvGrpSpPr/>
          <p:nvPr/>
        </p:nvGrpSpPr>
        <p:grpSpPr>
          <a:xfrm>
            <a:off x="5984518" y="3357494"/>
            <a:ext cx="2448272" cy="523220"/>
            <a:chOff x="6098236" y="1615957"/>
            <a:chExt cx="2448272" cy="523220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951EDFD7-B5A6-29D3-4809-F18F3269A1A4}"/>
                </a:ext>
              </a:extLst>
            </p:cNvPr>
            <p:cNvSpPr txBox="1"/>
            <p:nvPr/>
          </p:nvSpPr>
          <p:spPr>
            <a:xfrm>
              <a:off x="6098236" y="1615957"/>
              <a:ext cx="2448272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后排有    人</a:t>
              </a:r>
              <a:endParaRPr lang="zh-CN" altLang="en-US" sz="2800" dirty="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E264A042-61CB-3E7E-62A1-9599B6811C73}"/>
                </a:ext>
              </a:extLst>
            </p:cNvPr>
            <p:cNvSpPr/>
            <p:nvPr/>
          </p:nvSpPr>
          <p:spPr>
            <a:xfrm>
              <a:off x="7397116" y="1632553"/>
              <a:ext cx="473758" cy="473758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Text Box 20">
            <a:extLst>
              <a:ext uri="{FF2B5EF4-FFF2-40B4-BE49-F238E27FC236}">
                <a16:creationId xmlns:a16="http://schemas.microsoft.com/office/drawing/2014/main" id="{42F32B3B-5FBF-0A45-F43E-9FA19D5C9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8829" y="2624435"/>
            <a:ext cx="526960" cy="5222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7</a:t>
            </a:r>
          </a:p>
        </p:txBody>
      </p:sp>
      <p:sp>
        <p:nvSpPr>
          <p:cNvPr id="25" name="Text Box 20">
            <a:extLst>
              <a:ext uri="{FF2B5EF4-FFF2-40B4-BE49-F238E27FC236}">
                <a16:creationId xmlns:a16="http://schemas.microsoft.com/office/drawing/2014/main" id="{3A880D6A-2EED-0B7A-FF20-4F32524C5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1322" y="3341887"/>
            <a:ext cx="677547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8</a:t>
            </a:r>
          </a:p>
        </p:txBody>
      </p:sp>
      <p:sp>
        <p:nvSpPr>
          <p:cNvPr id="3" name="流程图: 可选过程 2">
            <a:extLst>
              <a:ext uri="{FF2B5EF4-FFF2-40B4-BE49-F238E27FC236}">
                <a16:creationId xmlns:a16="http://schemas.microsoft.com/office/drawing/2014/main" id="{AB978135-41D4-4C0D-B39F-9D16F72947E3}"/>
              </a:ext>
            </a:extLst>
          </p:cNvPr>
          <p:cNvSpPr/>
          <p:nvPr/>
        </p:nvSpPr>
        <p:spPr>
          <a:xfrm>
            <a:off x="6156176" y="459579"/>
            <a:ext cx="1822665" cy="542993"/>
          </a:xfrm>
          <a:prstGeom prst="flowChartAlternateProcess">
            <a:avLst/>
          </a:prstGeom>
          <a:solidFill>
            <a:srgbClr val="FEF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3E7BA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阅读理解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  <p:bldP spid="24" grpId="0"/>
      <p:bldP spid="25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CC4492C9-5E72-3BC5-C05A-C89C5A498D88}"/>
              </a:ext>
            </a:extLst>
          </p:cNvPr>
          <p:cNvSpPr/>
          <p:nvPr/>
        </p:nvSpPr>
        <p:spPr>
          <a:xfrm>
            <a:off x="5984518" y="2543722"/>
            <a:ext cx="2331898" cy="14438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808E9AD-3447-610B-2C66-A9A44EF34964}"/>
              </a:ext>
            </a:extLst>
          </p:cNvPr>
          <p:cNvSpPr/>
          <p:nvPr/>
        </p:nvSpPr>
        <p:spPr>
          <a:xfrm>
            <a:off x="5984518" y="1059582"/>
            <a:ext cx="2331898" cy="14438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11F6AFDC-7CC5-BD6C-97C4-9A04029BFA4C}"/>
              </a:ext>
            </a:extLst>
          </p:cNvPr>
          <p:cNvGrpSpPr/>
          <p:nvPr/>
        </p:nvGrpSpPr>
        <p:grpSpPr>
          <a:xfrm>
            <a:off x="5984518" y="1205137"/>
            <a:ext cx="2448272" cy="523220"/>
            <a:chOff x="6098236" y="1615957"/>
            <a:chExt cx="2448272" cy="52322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F1895A04-114F-9042-616D-5D3C30EDED26}"/>
                </a:ext>
              </a:extLst>
            </p:cNvPr>
            <p:cNvSpPr txBox="1"/>
            <p:nvPr/>
          </p:nvSpPr>
          <p:spPr>
            <a:xfrm>
              <a:off x="6098236" y="1615957"/>
              <a:ext cx="2448272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男生有    人</a:t>
              </a:r>
              <a:endParaRPr lang="zh-CN" altLang="en-US" sz="2800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40E40196-6A44-E423-3859-0809A9939BBF}"/>
                </a:ext>
              </a:extLst>
            </p:cNvPr>
            <p:cNvSpPr/>
            <p:nvPr/>
          </p:nvSpPr>
          <p:spPr>
            <a:xfrm>
              <a:off x="7397116" y="1632553"/>
              <a:ext cx="473758" cy="473758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09C5ACD-F8FA-2B47-09D6-E0B6D523D9BD}"/>
              </a:ext>
            </a:extLst>
          </p:cNvPr>
          <p:cNvGrpSpPr/>
          <p:nvPr/>
        </p:nvGrpSpPr>
        <p:grpSpPr>
          <a:xfrm>
            <a:off x="5984518" y="1922589"/>
            <a:ext cx="2448272" cy="523220"/>
            <a:chOff x="6098236" y="1615957"/>
            <a:chExt cx="2448272" cy="52322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05C37585-BC94-775C-6C4E-E2D9205E9E0B}"/>
                </a:ext>
              </a:extLst>
            </p:cNvPr>
            <p:cNvSpPr txBox="1"/>
            <p:nvPr/>
          </p:nvSpPr>
          <p:spPr>
            <a:xfrm>
              <a:off x="6098236" y="1615957"/>
              <a:ext cx="2448272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女生有    人</a:t>
              </a:r>
              <a:endParaRPr lang="zh-CN" altLang="en-US" sz="2800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6AE32DC8-E2B9-68D7-C46D-46FE63245A5A}"/>
                </a:ext>
              </a:extLst>
            </p:cNvPr>
            <p:cNvSpPr/>
            <p:nvPr/>
          </p:nvSpPr>
          <p:spPr>
            <a:xfrm>
              <a:off x="7397116" y="1632553"/>
              <a:ext cx="473758" cy="473758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Text Box 20">
            <a:extLst>
              <a:ext uri="{FF2B5EF4-FFF2-40B4-BE49-F238E27FC236}">
                <a16:creationId xmlns:a16="http://schemas.microsoft.com/office/drawing/2014/main" id="{8166EB5F-B6D1-388A-BA34-7CC8BB7C7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8829" y="1189530"/>
            <a:ext cx="526960" cy="5222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5</a:t>
            </a:r>
          </a:p>
        </p:txBody>
      </p:sp>
      <p:sp>
        <p:nvSpPr>
          <p:cNvPr id="9" name="Text Box 20">
            <a:extLst>
              <a:ext uri="{FF2B5EF4-FFF2-40B4-BE49-F238E27FC236}">
                <a16:creationId xmlns:a16="http://schemas.microsoft.com/office/drawing/2014/main" id="{45040C24-2120-F87E-AD7F-A3EC7537D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1322" y="1906982"/>
            <a:ext cx="677547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10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7CC4788-22E9-2B63-BC2E-212F7FBC4ED4}"/>
              </a:ext>
            </a:extLst>
          </p:cNvPr>
          <p:cNvGrpSpPr/>
          <p:nvPr/>
        </p:nvGrpSpPr>
        <p:grpSpPr>
          <a:xfrm>
            <a:off x="5984518" y="2640042"/>
            <a:ext cx="2448272" cy="523220"/>
            <a:chOff x="6098236" y="1615957"/>
            <a:chExt cx="2448272" cy="523220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996E8E56-8818-A3D5-C123-DECE935B1D3F}"/>
                </a:ext>
              </a:extLst>
            </p:cNvPr>
            <p:cNvSpPr txBox="1"/>
            <p:nvPr/>
          </p:nvSpPr>
          <p:spPr>
            <a:xfrm>
              <a:off x="6098236" y="1615957"/>
              <a:ext cx="2448272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前排有    人</a:t>
              </a:r>
              <a:endParaRPr lang="zh-CN" altLang="en-US" sz="2800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8D4F8B83-2F54-32D4-6498-1C072FCF17D1}"/>
                </a:ext>
              </a:extLst>
            </p:cNvPr>
            <p:cNvSpPr/>
            <p:nvPr/>
          </p:nvSpPr>
          <p:spPr>
            <a:xfrm>
              <a:off x="7397116" y="1632553"/>
              <a:ext cx="473758" cy="473758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05AEF409-E9B2-3968-C0EB-BF8BCC312D8D}"/>
              </a:ext>
            </a:extLst>
          </p:cNvPr>
          <p:cNvGrpSpPr/>
          <p:nvPr/>
        </p:nvGrpSpPr>
        <p:grpSpPr>
          <a:xfrm>
            <a:off x="5984518" y="3357494"/>
            <a:ext cx="2448272" cy="523220"/>
            <a:chOff x="6098236" y="1615957"/>
            <a:chExt cx="2448272" cy="523220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AEE97F7F-779F-1256-1204-FBB822643014}"/>
                </a:ext>
              </a:extLst>
            </p:cNvPr>
            <p:cNvSpPr txBox="1"/>
            <p:nvPr/>
          </p:nvSpPr>
          <p:spPr>
            <a:xfrm>
              <a:off x="6098236" y="1615957"/>
              <a:ext cx="2448272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后排有    人</a:t>
              </a:r>
              <a:endParaRPr lang="zh-CN" altLang="en-US" sz="2800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AC16F49-F3F5-4E9A-3623-6F57ADB6D982}"/>
                </a:ext>
              </a:extLst>
            </p:cNvPr>
            <p:cNvSpPr/>
            <p:nvPr/>
          </p:nvSpPr>
          <p:spPr>
            <a:xfrm>
              <a:off x="7397116" y="1632553"/>
              <a:ext cx="473758" cy="473758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Text Box 20">
            <a:extLst>
              <a:ext uri="{FF2B5EF4-FFF2-40B4-BE49-F238E27FC236}">
                <a16:creationId xmlns:a16="http://schemas.microsoft.com/office/drawing/2014/main" id="{E227A479-84F1-5C1F-5093-3FFC9D3E6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8829" y="2624435"/>
            <a:ext cx="526960" cy="5222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7</a:t>
            </a:r>
          </a:p>
        </p:txBody>
      </p:sp>
      <p:sp>
        <p:nvSpPr>
          <p:cNvPr id="17" name="Text Box 20">
            <a:extLst>
              <a:ext uri="{FF2B5EF4-FFF2-40B4-BE49-F238E27FC236}">
                <a16:creationId xmlns:a16="http://schemas.microsoft.com/office/drawing/2014/main" id="{D36796EA-0BD4-8756-0479-192B070D5B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1322" y="3341887"/>
            <a:ext cx="677547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8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0C5C8A1-D71A-86F9-21BC-980022EB759D}"/>
              </a:ext>
            </a:extLst>
          </p:cNvPr>
          <p:cNvSpPr txBox="1"/>
          <p:nvPr/>
        </p:nvSpPr>
        <p:spPr>
          <a:xfrm>
            <a:off x="1043608" y="1072051"/>
            <a:ext cx="4154169" cy="115236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男生人数 ＋ 女生人数 </a:t>
            </a:r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= 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一共有多少人</a:t>
            </a:r>
            <a:endParaRPr lang="zh-CN" altLang="en-US" sz="2800" dirty="0">
              <a:latin typeface="+mn-lt"/>
            </a:endParaRPr>
          </a:p>
        </p:txBody>
      </p:sp>
      <p:sp>
        <p:nvSpPr>
          <p:cNvPr id="19" name="矩形 4">
            <a:extLst>
              <a:ext uri="{FF2B5EF4-FFF2-40B4-BE49-F238E27FC236}">
                <a16:creationId xmlns:a16="http://schemas.microsoft.com/office/drawing/2014/main" id="{5823FC0E-2BAB-5B32-4338-A32722AA8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483518"/>
            <a:ext cx="27098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>
                <a:latin typeface="黑体" panose="02010609060101010101" pitchFamily="49" charset="-122"/>
                <a:sym typeface="+mn-ea"/>
              </a:rPr>
              <a:t>一共有多少人？</a:t>
            </a:r>
            <a:endParaRPr lang="zh-CN" altLang="en-US" sz="2800" b="1" dirty="0">
              <a:latin typeface="黑体" panose="02010609060101010101" pitchFamily="49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C04B085-C03D-E974-0E92-ED6E9732DF15}"/>
              </a:ext>
            </a:extLst>
          </p:cNvPr>
          <p:cNvSpPr txBox="1"/>
          <p:nvPr/>
        </p:nvSpPr>
        <p:spPr>
          <a:xfrm>
            <a:off x="1043608" y="2290663"/>
            <a:ext cx="4154169" cy="5965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 + 10 = 15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（人）</a:t>
            </a:r>
            <a:endParaRPr lang="zh-CN" altLang="en-U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11EF6C6-0F60-D20C-6014-AC0AFB563CD4}"/>
              </a:ext>
            </a:extLst>
          </p:cNvPr>
          <p:cNvSpPr txBox="1"/>
          <p:nvPr/>
        </p:nvSpPr>
        <p:spPr>
          <a:xfrm>
            <a:off x="1043608" y="2953482"/>
            <a:ext cx="4154169" cy="115236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前排人数 ＋ 后排人数 </a:t>
            </a:r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= 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一共有多少人</a:t>
            </a:r>
            <a:endParaRPr lang="zh-CN" altLang="en-US" sz="2800" dirty="0">
              <a:latin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032AA5D-7353-22BA-8DFD-2357B0FED1DD}"/>
              </a:ext>
            </a:extLst>
          </p:cNvPr>
          <p:cNvSpPr txBox="1"/>
          <p:nvPr/>
        </p:nvSpPr>
        <p:spPr>
          <a:xfrm>
            <a:off x="1043608" y="4172093"/>
            <a:ext cx="4154169" cy="5965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7 + 8 = 15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（人）</a:t>
            </a:r>
            <a:endParaRPr lang="zh-CN" altLang="en-U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5" name="矩形 4">
            <a:extLst>
              <a:ext uri="{FF2B5EF4-FFF2-40B4-BE49-F238E27FC236}">
                <a16:creationId xmlns:a16="http://schemas.microsoft.com/office/drawing/2014/main" id="{D69DAD63-9969-941D-DB73-27113E692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9602" y="4208770"/>
            <a:ext cx="252665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sym typeface="+mn-ea"/>
              </a:rPr>
              <a:t>一共有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  <a:sym typeface="+mn-ea"/>
              </a:rPr>
              <a:t>15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  <a:sym typeface="+mn-ea"/>
              </a:rPr>
              <a:t>人。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26" name="流程图: 可选过程 25">
            <a:extLst>
              <a:ext uri="{FF2B5EF4-FFF2-40B4-BE49-F238E27FC236}">
                <a16:creationId xmlns:a16="http://schemas.microsoft.com/office/drawing/2014/main" id="{4C6DF481-826B-4B8B-99F0-E4F736C58BE5}"/>
              </a:ext>
            </a:extLst>
          </p:cNvPr>
          <p:cNvSpPr/>
          <p:nvPr/>
        </p:nvSpPr>
        <p:spPr>
          <a:xfrm>
            <a:off x="6156176" y="459579"/>
            <a:ext cx="1822665" cy="542993"/>
          </a:xfrm>
          <a:prstGeom prst="flowChartAlternateProcess">
            <a:avLst/>
          </a:prstGeom>
          <a:solidFill>
            <a:srgbClr val="FEF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3E7BA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分析解答</a:t>
            </a:r>
          </a:p>
        </p:txBody>
      </p:sp>
    </p:spTree>
    <p:extLst>
      <p:ext uri="{BB962C8B-B14F-4D97-AF65-F5344CB8AC3E}">
        <p14:creationId xmlns:p14="http://schemas.microsoft.com/office/powerpoint/2010/main" val="697199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0" grpId="0" animBg="1"/>
      <p:bldP spid="18" grpId="0"/>
      <p:bldP spid="21" grpId="0"/>
      <p:bldP spid="23" grpId="0"/>
      <p:bldP spid="24" grpId="0"/>
      <p:bldP spid="25" grpId="0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1E5E9CAD-7178-9726-5FF9-363FA24AE5B7}"/>
              </a:ext>
            </a:extLst>
          </p:cNvPr>
          <p:cNvSpPr/>
          <p:nvPr/>
        </p:nvSpPr>
        <p:spPr>
          <a:xfrm>
            <a:off x="5984518" y="2543722"/>
            <a:ext cx="2331898" cy="14438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8FFB6CD-F6ED-BA70-DD45-AAF9CA0A23F5}"/>
              </a:ext>
            </a:extLst>
          </p:cNvPr>
          <p:cNvSpPr/>
          <p:nvPr/>
        </p:nvSpPr>
        <p:spPr>
          <a:xfrm>
            <a:off x="5984518" y="1059582"/>
            <a:ext cx="2331898" cy="14438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7429D5AF-1E07-25AE-4988-6F540BADE285}"/>
              </a:ext>
            </a:extLst>
          </p:cNvPr>
          <p:cNvGrpSpPr/>
          <p:nvPr/>
        </p:nvGrpSpPr>
        <p:grpSpPr>
          <a:xfrm>
            <a:off x="5984518" y="1205137"/>
            <a:ext cx="2448272" cy="523220"/>
            <a:chOff x="6098236" y="1615957"/>
            <a:chExt cx="2448272" cy="523220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6CFBE059-E828-7FB7-1E03-576BCEED40E2}"/>
                </a:ext>
              </a:extLst>
            </p:cNvPr>
            <p:cNvSpPr txBox="1"/>
            <p:nvPr/>
          </p:nvSpPr>
          <p:spPr>
            <a:xfrm>
              <a:off x="6098236" y="1615957"/>
              <a:ext cx="2448272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男生有    人</a:t>
              </a:r>
              <a:endParaRPr lang="zh-CN" altLang="en-US" sz="2800" dirty="0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7BE294DB-411E-87BA-09B2-7AAAA8270404}"/>
                </a:ext>
              </a:extLst>
            </p:cNvPr>
            <p:cNvSpPr/>
            <p:nvPr/>
          </p:nvSpPr>
          <p:spPr>
            <a:xfrm>
              <a:off x="7397116" y="1632553"/>
              <a:ext cx="473758" cy="473758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EC90E50B-F51D-D76D-0010-DA4A02E3D96D}"/>
              </a:ext>
            </a:extLst>
          </p:cNvPr>
          <p:cNvGrpSpPr/>
          <p:nvPr/>
        </p:nvGrpSpPr>
        <p:grpSpPr>
          <a:xfrm>
            <a:off x="5984518" y="1922589"/>
            <a:ext cx="2448272" cy="523220"/>
            <a:chOff x="6098236" y="1615957"/>
            <a:chExt cx="2448272" cy="523220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2797CD35-E55E-AB9D-D125-3F40DFA990E2}"/>
                </a:ext>
              </a:extLst>
            </p:cNvPr>
            <p:cNvSpPr txBox="1"/>
            <p:nvPr/>
          </p:nvSpPr>
          <p:spPr>
            <a:xfrm>
              <a:off x="6098236" y="1615957"/>
              <a:ext cx="2448272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女生有    人</a:t>
              </a:r>
              <a:endParaRPr lang="zh-CN" altLang="en-US" sz="2800" dirty="0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D8E51E89-3041-994D-4C8E-817EE13F0CDB}"/>
                </a:ext>
              </a:extLst>
            </p:cNvPr>
            <p:cNvSpPr/>
            <p:nvPr/>
          </p:nvSpPr>
          <p:spPr>
            <a:xfrm>
              <a:off x="7397116" y="1632553"/>
              <a:ext cx="473758" cy="473758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Text Box 20">
            <a:extLst>
              <a:ext uri="{FF2B5EF4-FFF2-40B4-BE49-F238E27FC236}">
                <a16:creationId xmlns:a16="http://schemas.microsoft.com/office/drawing/2014/main" id="{D9AFAC83-6617-2110-4068-21A2DAB86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8829" y="1189530"/>
            <a:ext cx="526960" cy="5222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5</a:t>
            </a:r>
          </a:p>
        </p:txBody>
      </p:sp>
      <p:sp>
        <p:nvSpPr>
          <p:cNvPr id="35" name="Text Box 20">
            <a:extLst>
              <a:ext uri="{FF2B5EF4-FFF2-40B4-BE49-F238E27FC236}">
                <a16:creationId xmlns:a16="http://schemas.microsoft.com/office/drawing/2014/main" id="{799D7ABB-8383-5833-4C5C-054823023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1322" y="1906982"/>
            <a:ext cx="677547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10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7B5421DF-A090-63B7-C9C7-D7924DEFA9F9}"/>
              </a:ext>
            </a:extLst>
          </p:cNvPr>
          <p:cNvGrpSpPr/>
          <p:nvPr/>
        </p:nvGrpSpPr>
        <p:grpSpPr>
          <a:xfrm>
            <a:off x="5984518" y="2640042"/>
            <a:ext cx="2448272" cy="523220"/>
            <a:chOff x="6098236" y="1615957"/>
            <a:chExt cx="2448272" cy="523220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E93BA75A-6D37-1901-E1E3-999047DE3F52}"/>
                </a:ext>
              </a:extLst>
            </p:cNvPr>
            <p:cNvSpPr txBox="1"/>
            <p:nvPr/>
          </p:nvSpPr>
          <p:spPr>
            <a:xfrm>
              <a:off x="6098236" y="1615957"/>
              <a:ext cx="2448272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前排有    人</a:t>
              </a:r>
              <a:endParaRPr lang="zh-CN" altLang="en-US" sz="2800" dirty="0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526B4B3C-030C-7DCC-999A-F9AA9F643916}"/>
                </a:ext>
              </a:extLst>
            </p:cNvPr>
            <p:cNvSpPr/>
            <p:nvPr/>
          </p:nvSpPr>
          <p:spPr>
            <a:xfrm>
              <a:off x="7397116" y="1632553"/>
              <a:ext cx="473758" cy="473758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CBE4E37E-991F-59DF-B1EA-AD09A5EF1EE2}"/>
              </a:ext>
            </a:extLst>
          </p:cNvPr>
          <p:cNvGrpSpPr/>
          <p:nvPr/>
        </p:nvGrpSpPr>
        <p:grpSpPr>
          <a:xfrm>
            <a:off x="5984518" y="3357494"/>
            <a:ext cx="2448272" cy="523220"/>
            <a:chOff x="6098236" y="1615957"/>
            <a:chExt cx="2448272" cy="523220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831CCADF-A578-1D56-551E-50D8B46D2807}"/>
                </a:ext>
              </a:extLst>
            </p:cNvPr>
            <p:cNvSpPr txBox="1"/>
            <p:nvPr/>
          </p:nvSpPr>
          <p:spPr>
            <a:xfrm>
              <a:off x="6098236" y="1615957"/>
              <a:ext cx="2448272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后排有    人</a:t>
              </a:r>
              <a:endParaRPr lang="zh-CN" altLang="en-US" sz="2800" dirty="0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72D8D5B2-4197-908C-7A33-F02D846C26A8}"/>
                </a:ext>
              </a:extLst>
            </p:cNvPr>
            <p:cNvSpPr/>
            <p:nvPr/>
          </p:nvSpPr>
          <p:spPr>
            <a:xfrm>
              <a:off x="7397116" y="1632553"/>
              <a:ext cx="473758" cy="473758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Text Box 20">
            <a:extLst>
              <a:ext uri="{FF2B5EF4-FFF2-40B4-BE49-F238E27FC236}">
                <a16:creationId xmlns:a16="http://schemas.microsoft.com/office/drawing/2014/main" id="{0113D960-33FA-59E8-E351-7FC6AA24A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8829" y="2624435"/>
            <a:ext cx="526960" cy="5222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7</a:t>
            </a:r>
          </a:p>
        </p:txBody>
      </p:sp>
      <p:sp>
        <p:nvSpPr>
          <p:cNvPr id="43" name="Text Box 20">
            <a:extLst>
              <a:ext uri="{FF2B5EF4-FFF2-40B4-BE49-F238E27FC236}">
                <a16:creationId xmlns:a16="http://schemas.microsoft.com/office/drawing/2014/main" id="{06001115-2AA1-26BB-9652-607B23D87D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1322" y="3341887"/>
            <a:ext cx="677547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8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B521B59A-2FC2-C3B0-FC53-E2E319D3E0C6}"/>
              </a:ext>
            </a:extLst>
          </p:cNvPr>
          <p:cNvSpPr txBox="1"/>
          <p:nvPr/>
        </p:nvSpPr>
        <p:spPr>
          <a:xfrm>
            <a:off x="1043608" y="1131590"/>
            <a:ext cx="4154169" cy="5965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 + 10 = 15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（人）</a:t>
            </a:r>
            <a:endParaRPr lang="zh-CN" altLang="en-U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1ABE11B-038B-F6B6-1C6C-265297470CFA}"/>
              </a:ext>
            </a:extLst>
          </p:cNvPr>
          <p:cNvSpPr txBox="1"/>
          <p:nvPr/>
        </p:nvSpPr>
        <p:spPr>
          <a:xfrm>
            <a:off x="1043607" y="1903168"/>
            <a:ext cx="4154169" cy="5965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7 + 8 = 15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（人）</a:t>
            </a:r>
            <a:endParaRPr lang="zh-CN" altLang="en-U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6" name="矩形 4">
            <a:extLst>
              <a:ext uri="{FF2B5EF4-FFF2-40B4-BE49-F238E27FC236}">
                <a16:creationId xmlns:a16="http://schemas.microsoft.com/office/drawing/2014/main" id="{E7ADF64E-B12F-B4DA-7FBD-6AF0B9669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483518"/>
            <a:ext cx="27098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>
                <a:latin typeface="黑体" panose="02010609060101010101" pitchFamily="49" charset="-122"/>
                <a:sym typeface="+mn-ea"/>
              </a:rPr>
              <a:t>一共有多少人？</a:t>
            </a:r>
            <a:endParaRPr lang="zh-CN" altLang="en-US" sz="2800" b="1" dirty="0">
              <a:latin typeface="黑体" panose="02010609060101010101" pitchFamily="49" charset="-122"/>
            </a:endParaRP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59AE864B-7977-1814-AF04-C7F3D27A3BDE}"/>
              </a:ext>
            </a:extLst>
          </p:cNvPr>
          <p:cNvGrpSpPr/>
          <p:nvPr/>
        </p:nvGrpSpPr>
        <p:grpSpPr>
          <a:xfrm>
            <a:off x="467544" y="2806250"/>
            <a:ext cx="5328592" cy="1133652"/>
            <a:chOff x="467544" y="2658987"/>
            <a:chExt cx="5328592" cy="1133652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A913CAF9-E160-BDC2-AD53-C6A09F1A6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467544" y="2658987"/>
              <a:ext cx="1145104" cy="1133652"/>
            </a:xfrm>
            <a:prstGeom prst="rect">
              <a:avLst/>
            </a:prstGeom>
          </p:spPr>
        </p:pic>
        <p:sp>
          <p:nvSpPr>
            <p:cNvPr id="47" name="对话气泡: 圆角矩形 46">
              <a:extLst>
                <a:ext uri="{FF2B5EF4-FFF2-40B4-BE49-F238E27FC236}">
                  <a16:creationId xmlns:a16="http://schemas.microsoft.com/office/drawing/2014/main" id="{C657D185-242D-504A-9438-A4DBFA0EF008}"/>
                </a:ext>
              </a:extLst>
            </p:cNvPr>
            <p:cNvSpPr/>
            <p:nvPr/>
          </p:nvSpPr>
          <p:spPr>
            <a:xfrm>
              <a:off x="1979712" y="2678881"/>
              <a:ext cx="3816424" cy="1035921"/>
            </a:xfrm>
            <a:prstGeom prst="wedgeRoundRectCallout">
              <a:avLst>
                <a:gd name="adj1" fmla="val -58615"/>
                <a:gd name="adj2" fmla="val 23797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ea typeface="+mj-ea"/>
                </a:rPr>
                <a:t>解决同一个问题，为什么列的算式不一样？</a:t>
              </a:r>
            </a:p>
          </p:txBody>
        </p:sp>
      </p:grpSp>
      <p:sp>
        <p:nvSpPr>
          <p:cNvPr id="49" name="流程图: 可选过程 48">
            <a:extLst>
              <a:ext uri="{FF2B5EF4-FFF2-40B4-BE49-F238E27FC236}">
                <a16:creationId xmlns:a16="http://schemas.microsoft.com/office/drawing/2014/main" id="{993F4AA8-BA55-46F4-85ED-E1B00DD9B861}"/>
              </a:ext>
            </a:extLst>
          </p:cNvPr>
          <p:cNvSpPr/>
          <p:nvPr/>
        </p:nvSpPr>
        <p:spPr>
          <a:xfrm>
            <a:off x="6156176" y="459579"/>
            <a:ext cx="1822665" cy="542993"/>
          </a:xfrm>
          <a:prstGeom prst="flowChartAlternateProcess">
            <a:avLst/>
          </a:prstGeom>
          <a:solidFill>
            <a:srgbClr val="FEF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3E7BA6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回顾反思</a:t>
            </a:r>
          </a:p>
        </p:txBody>
      </p:sp>
    </p:spTree>
    <p:extLst>
      <p:ext uri="{BB962C8B-B14F-4D97-AF65-F5344CB8AC3E}">
        <p14:creationId xmlns:p14="http://schemas.microsoft.com/office/powerpoint/2010/main" val="52248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1089038-D943-4844-B068-75DD4632C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131590"/>
            <a:ext cx="4389500" cy="2670279"/>
          </a:xfrm>
          <a:prstGeom prst="rect">
            <a:avLst/>
          </a:prstGeom>
        </p:spPr>
      </p:pic>
      <p:sp>
        <p:nvSpPr>
          <p:cNvPr id="4" name="矩形 4">
            <a:extLst>
              <a:ext uri="{FF2B5EF4-FFF2-40B4-BE49-F238E27FC236}">
                <a16:creationId xmlns:a16="http://schemas.microsoft.com/office/drawing/2014/main" id="{254C7352-D7CA-C897-29AC-16287BE55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516531"/>
            <a:ext cx="41520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>
                <a:latin typeface="黑体" panose="02010609060101010101" pitchFamily="49" charset="-122"/>
                <a:sym typeface="+mn-ea"/>
              </a:rPr>
              <a:t>你还能列出其他算式吗？</a:t>
            </a:r>
            <a:endParaRPr lang="zh-CN" altLang="en-US" sz="2800" b="1" dirty="0">
              <a:latin typeface="黑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0C5EEF6-0700-F7BC-302A-07A946222433}"/>
              </a:ext>
            </a:extLst>
          </p:cNvPr>
          <p:cNvSpPr txBox="1"/>
          <p:nvPr/>
        </p:nvSpPr>
        <p:spPr>
          <a:xfrm>
            <a:off x="5436096" y="1251219"/>
            <a:ext cx="2952328" cy="5965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拿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红花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的有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</a:t>
            </a:r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 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人</a:t>
            </a:r>
            <a:endParaRPr lang="zh-CN" altLang="en-US" sz="2800" dirty="0">
              <a:latin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4F5E952-70CA-B95B-0C15-CDC20FE7C442}"/>
              </a:ext>
            </a:extLst>
          </p:cNvPr>
          <p:cNvSpPr txBox="1"/>
          <p:nvPr/>
        </p:nvSpPr>
        <p:spPr>
          <a:xfrm>
            <a:off x="5436096" y="2043567"/>
            <a:ext cx="2952328" cy="5965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拿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黄花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的有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</a:t>
            </a:r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 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人</a:t>
            </a:r>
            <a:endParaRPr lang="zh-CN" altLang="en-US" sz="2800" dirty="0">
              <a:latin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5197266-FEEA-7DBB-CC55-076F6C24E696}"/>
              </a:ext>
            </a:extLst>
          </p:cNvPr>
          <p:cNvSpPr txBox="1"/>
          <p:nvPr/>
        </p:nvSpPr>
        <p:spPr>
          <a:xfrm>
            <a:off x="5436096" y="2835914"/>
            <a:ext cx="3312368" cy="59657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 + 6 = 15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（人）</a:t>
            </a:r>
            <a:endParaRPr lang="zh-CN" altLang="en-U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D1C3EA6-40EB-60FF-62FF-4A08F49A048F}"/>
              </a:ext>
            </a:extLst>
          </p:cNvPr>
          <p:cNvSpPr txBox="1"/>
          <p:nvPr/>
        </p:nvSpPr>
        <p:spPr>
          <a:xfrm>
            <a:off x="1331640" y="4083918"/>
            <a:ext cx="7128792" cy="59221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拿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红花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人数 ＋ 拿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黄花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人数 </a:t>
            </a:r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= 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一共有多少人</a:t>
            </a:r>
            <a:endParaRPr lang="zh-CN" alt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749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4">
            <a:extLst>
              <a:ext uri="{FF2B5EF4-FFF2-40B4-BE49-F238E27FC236}">
                <a16:creationId xmlns:a16="http://schemas.microsoft.com/office/drawing/2014/main" id="{548361D7-9BB2-407F-FEA5-F08D1D7F3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670" y="512187"/>
            <a:ext cx="55948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>
                <a:latin typeface="黑体" panose="02010609060101010101" pitchFamily="49" charset="-122"/>
                <a:sym typeface="+mn-ea"/>
              </a:rPr>
              <a:t>解决问题时，你能想到几种方法？</a:t>
            </a:r>
            <a:endParaRPr lang="zh-CN" altLang="en-US" sz="2800" b="1" dirty="0">
              <a:latin typeface="黑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A577E58-5A3B-9AE6-0100-9A304B375546}"/>
              </a:ext>
            </a:extLst>
          </p:cNvPr>
          <p:cNvSpPr txBox="1"/>
          <p:nvPr/>
        </p:nvSpPr>
        <p:spPr>
          <a:xfrm>
            <a:off x="5220072" y="1419622"/>
            <a:ext cx="2952328" cy="5565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00" b="1" dirty="0">
                <a:latin typeface="+mn-lt"/>
                <a:ea typeface="楷体" panose="02010609060101010101" pitchFamily="49" charset="-122"/>
              </a:rPr>
              <a:t>按性别分成男女</a:t>
            </a:r>
            <a:endParaRPr lang="zh-CN" altLang="en-US" sz="2600" dirty="0">
              <a:latin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FD236AF-88D1-25AB-D8A2-63618FE94695}"/>
              </a:ext>
            </a:extLst>
          </p:cNvPr>
          <p:cNvSpPr txBox="1"/>
          <p:nvPr/>
        </p:nvSpPr>
        <p:spPr>
          <a:xfrm>
            <a:off x="5220072" y="2199597"/>
            <a:ext cx="3528392" cy="5565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00" b="1" dirty="0">
                <a:latin typeface="+mn-lt"/>
                <a:ea typeface="楷体" panose="02010609060101010101" pitchFamily="49" charset="-122"/>
              </a:rPr>
              <a:t>按位置分成前后排</a:t>
            </a:r>
            <a:endParaRPr lang="zh-CN" altLang="en-US" sz="2600" dirty="0">
              <a:latin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9C128D7-C179-AC9E-6B66-FF30EC9D258A}"/>
              </a:ext>
            </a:extLst>
          </p:cNvPr>
          <p:cNvSpPr txBox="1"/>
          <p:nvPr/>
        </p:nvSpPr>
        <p:spPr>
          <a:xfrm>
            <a:off x="5220072" y="2979573"/>
            <a:ext cx="3672408" cy="5565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00" b="1" dirty="0">
                <a:latin typeface="+mn-lt"/>
                <a:ea typeface="楷体" panose="02010609060101010101" pitchFamily="49" charset="-122"/>
              </a:rPr>
              <a:t>按花的颜色分成红和黄</a:t>
            </a:r>
            <a:endParaRPr lang="zh-CN" altLang="en-US" sz="2600" dirty="0">
              <a:latin typeface="+mn-lt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52776A76-CA53-33F0-46C0-D348EBF986EF}"/>
              </a:ext>
            </a:extLst>
          </p:cNvPr>
          <p:cNvSpPr/>
          <p:nvPr/>
        </p:nvSpPr>
        <p:spPr>
          <a:xfrm>
            <a:off x="890116" y="3924845"/>
            <a:ext cx="7363769" cy="9511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20000"/>
              </a:lnSpc>
            </a:pPr>
            <a:r>
              <a:rPr lang="zh-CN" altLang="en-US" sz="2400" b="1" i="0" u="none" strike="noStrike" baseline="0" dirty="0">
                <a:solidFill>
                  <a:schemeClr val="tx1"/>
                </a:solidFill>
                <a:latin typeface="+mj-ea"/>
                <a:ea typeface="+mj-ea"/>
              </a:rPr>
              <a:t>    同一个问题，从不同的角度去思考，列出的算式可能不同，但计算结果相同。</a:t>
            </a:r>
            <a:endParaRPr lang="zh-CN" altLang="en-US" sz="2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DDA2E91-D5AE-D7FF-CE4B-BD08536F1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131590"/>
            <a:ext cx="4389500" cy="26702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37">
            <a:extLst>
              <a:ext uri="{FF2B5EF4-FFF2-40B4-BE49-F238E27FC236}">
                <a16:creationId xmlns:a16="http://schemas.microsoft.com/office/drawing/2014/main" id="{B713E51B-989A-4BE6-98EC-88DC79BDE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15616" y="1347614"/>
            <a:ext cx="6633239" cy="2164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20">
            <a:extLst>
              <a:ext uri="{FF2B5EF4-FFF2-40B4-BE49-F238E27FC236}">
                <a16:creationId xmlns:a16="http://schemas.microsoft.com/office/drawing/2014/main" id="{2C369F59-C403-4867-B3C0-70320722A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616" y="3800450"/>
            <a:ext cx="3335337" cy="5603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j-ea"/>
                <a:sym typeface="+mn-ea"/>
              </a:rPr>
              <a:t>水里有多少只天鹅？</a:t>
            </a:r>
          </a:p>
        </p:txBody>
      </p:sp>
      <p:grpSp>
        <p:nvGrpSpPr>
          <p:cNvPr id="20486" name="组合 2">
            <a:extLst>
              <a:ext uri="{FF2B5EF4-FFF2-40B4-BE49-F238E27FC236}">
                <a16:creationId xmlns:a16="http://schemas.microsoft.com/office/drawing/2014/main" id="{DDCFA350-4D31-49B4-BB3D-5638F9D58C68}"/>
              </a:ext>
            </a:extLst>
          </p:cNvPr>
          <p:cNvGrpSpPr>
            <a:grpSpLocks/>
          </p:cNvGrpSpPr>
          <p:nvPr/>
        </p:nvGrpSpPr>
        <p:grpSpPr bwMode="auto">
          <a:xfrm>
            <a:off x="4749800" y="3819500"/>
            <a:ext cx="3632200" cy="522287"/>
            <a:chOff x="1981268" y="4020665"/>
            <a:chExt cx="4813849" cy="694221"/>
          </a:xfrm>
        </p:grpSpPr>
        <p:sp>
          <p:nvSpPr>
            <p:cNvPr id="20513" name="Text Box 15">
              <a:extLst>
                <a:ext uri="{FF2B5EF4-FFF2-40B4-BE49-F238E27FC236}">
                  <a16:creationId xmlns:a16="http://schemas.microsoft.com/office/drawing/2014/main" id="{D97650AA-DFDD-41DB-890A-9D67E1A91E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8029" y="4020665"/>
              <a:ext cx="2687088" cy="694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800" b="1"/>
                <a:t>=       </a:t>
              </a:r>
              <a:r>
                <a:rPr lang="zh-CN" altLang="en-US" sz="2800" b="1"/>
                <a:t>（只）</a:t>
              </a:r>
            </a:p>
          </p:txBody>
        </p:sp>
        <p:sp>
          <p:nvSpPr>
            <p:cNvPr id="20514" name="矩形 1">
              <a:extLst>
                <a:ext uri="{FF2B5EF4-FFF2-40B4-BE49-F238E27FC236}">
                  <a16:creationId xmlns:a16="http://schemas.microsoft.com/office/drawing/2014/main" id="{21CAE565-0719-4B56-84C9-3FFE6CA18B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1268" y="4089203"/>
              <a:ext cx="622327" cy="612628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15" name="矩形 1">
              <a:extLst>
                <a:ext uri="{FF2B5EF4-FFF2-40B4-BE49-F238E27FC236}">
                  <a16:creationId xmlns:a16="http://schemas.microsoft.com/office/drawing/2014/main" id="{DC465F9E-2E2E-4DE4-9754-B7CC583CD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9030" y="4089203"/>
              <a:ext cx="622327" cy="612628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16" name="矩形 1">
              <a:extLst>
                <a:ext uri="{FF2B5EF4-FFF2-40B4-BE49-F238E27FC236}">
                  <a16:creationId xmlns:a16="http://schemas.microsoft.com/office/drawing/2014/main" id="{03458BF1-B15C-48F6-A465-AF1BFFAE96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8198" y="4077588"/>
              <a:ext cx="622327" cy="612628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517" name="椭圆 1">
              <a:extLst>
                <a:ext uri="{FF2B5EF4-FFF2-40B4-BE49-F238E27FC236}">
                  <a16:creationId xmlns:a16="http://schemas.microsoft.com/office/drawing/2014/main" id="{32AF1DB9-9947-4EBB-8CDA-6BCF79BDD6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692" y="4106016"/>
              <a:ext cx="609584" cy="595815"/>
            </a:xfrm>
            <a:prstGeom prst="ellipse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2" name="Text Box 20">
            <a:extLst>
              <a:ext uri="{FF2B5EF4-FFF2-40B4-BE49-F238E27FC236}">
                <a16:creationId xmlns:a16="http://schemas.microsoft.com/office/drawing/2014/main" id="{66FB5046-42D1-4C49-87E5-239F51E61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0400" y="3848075"/>
            <a:ext cx="966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7</a:t>
            </a:r>
          </a:p>
        </p:txBody>
      </p:sp>
      <p:sp>
        <p:nvSpPr>
          <p:cNvPr id="13" name="Text Box 20">
            <a:extLst>
              <a:ext uri="{FF2B5EF4-FFF2-40B4-BE49-F238E27FC236}">
                <a16:creationId xmlns:a16="http://schemas.microsoft.com/office/drawing/2014/main" id="{D32148F1-CB20-4E89-A16A-1155EC749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9850" y="3830612"/>
            <a:ext cx="739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+</a:t>
            </a:r>
          </a:p>
        </p:txBody>
      </p:sp>
      <p:sp>
        <p:nvSpPr>
          <p:cNvPr id="14" name="Text Box 20">
            <a:extLst>
              <a:ext uri="{FF2B5EF4-FFF2-40B4-BE49-F238E27FC236}">
                <a16:creationId xmlns:a16="http://schemas.microsoft.com/office/drawing/2014/main" id="{8B278630-FA3B-4E0C-A1A8-4891704D6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1650" y="3830612"/>
            <a:ext cx="966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7</a:t>
            </a:r>
          </a:p>
        </p:txBody>
      </p:sp>
      <p:sp>
        <p:nvSpPr>
          <p:cNvPr id="15" name="Text Box 20">
            <a:extLst>
              <a:ext uri="{FF2B5EF4-FFF2-40B4-BE49-F238E27FC236}">
                <a16:creationId xmlns:a16="http://schemas.microsoft.com/office/drawing/2014/main" id="{9E01AC07-BE7E-4EEE-8800-35C2C69FF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0813" y="3835375"/>
            <a:ext cx="966787" cy="5222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14</a:t>
            </a:r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C88F5B76-511D-4075-94A1-D693A0776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9088" y="1357310"/>
            <a:ext cx="2684462" cy="1951037"/>
          </a:xfrm>
          <a:custGeom>
            <a:avLst/>
            <a:gdLst>
              <a:gd name="T0" fmla="*/ 763791 w 2685126"/>
              <a:gd name="T1" fmla="*/ 44739 h 1952332"/>
              <a:gd name="T2" fmla="*/ 25235 w 2685126"/>
              <a:gd name="T3" fmla="*/ 631188 h 1952332"/>
              <a:gd name="T4" fmla="*/ 223772 w 2685126"/>
              <a:gd name="T5" fmla="*/ 1447460 h 1952332"/>
              <a:gd name="T6" fmla="*/ 732026 w 2685126"/>
              <a:gd name="T7" fmla="*/ 1883333 h 1952332"/>
              <a:gd name="T8" fmla="*/ 1891481 w 2685126"/>
              <a:gd name="T9" fmla="*/ 1867483 h 1952332"/>
              <a:gd name="T10" fmla="*/ 2455326 w 2685126"/>
              <a:gd name="T11" fmla="*/ 1178012 h 1952332"/>
              <a:gd name="T12" fmla="*/ 2669745 w 2685126"/>
              <a:gd name="T13" fmla="*/ 496464 h 1952332"/>
              <a:gd name="T14" fmla="*/ 2129725 w 2685126"/>
              <a:gd name="T15" fmla="*/ 36817 h 1952332"/>
              <a:gd name="T16" fmla="*/ 1009977 w 2685126"/>
              <a:gd name="T17" fmla="*/ 28892 h 1952332"/>
              <a:gd name="T18" fmla="*/ 763791 w 2685126"/>
              <a:gd name="T19" fmla="*/ 44739 h 195233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685126" h="1952332">
                <a:moveTo>
                  <a:pt x="764736" y="44889"/>
                </a:moveTo>
                <a:cubicBezTo>
                  <a:pt x="440058" y="221806"/>
                  <a:pt x="115380" y="398723"/>
                  <a:pt x="25265" y="633286"/>
                </a:cubicBezTo>
                <a:cubicBezTo>
                  <a:pt x="-64850" y="867849"/>
                  <a:pt x="106103" y="1242886"/>
                  <a:pt x="224047" y="1452270"/>
                </a:cubicBezTo>
                <a:cubicBezTo>
                  <a:pt x="341991" y="1661654"/>
                  <a:pt x="454635" y="1819356"/>
                  <a:pt x="732931" y="1889592"/>
                </a:cubicBezTo>
                <a:cubicBezTo>
                  <a:pt x="1011227" y="1959828"/>
                  <a:pt x="1606249" y="1991633"/>
                  <a:pt x="1893821" y="1873689"/>
                </a:cubicBezTo>
                <a:cubicBezTo>
                  <a:pt x="2181393" y="1755745"/>
                  <a:pt x="2328493" y="1411188"/>
                  <a:pt x="2458364" y="1181926"/>
                </a:cubicBezTo>
                <a:cubicBezTo>
                  <a:pt x="2588235" y="952664"/>
                  <a:pt x="2727383" y="688945"/>
                  <a:pt x="2673049" y="498114"/>
                </a:cubicBezTo>
                <a:cubicBezTo>
                  <a:pt x="2618715" y="307283"/>
                  <a:pt x="2409330" y="115126"/>
                  <a:pt x="2132360" y="36938"/>
                </a:cubicBezTo>
                <a:cubicBezTo>
                  <a:pt x="1855390" y="-41250"/>
                  <a:pt x="1011227" y="28987"/>
                  <a:pt x="1011227" y="28987"/>
                </a:cubicBezTo>
                <a:lnTo>
                  <a:pt x="764736" y="44889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061FFE51-689F-4807-B0FF-CAC743F06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8013" y="1482722"/>
            <a:ext cx="2684462" cy="1952625"/>
          </a:xfrm>
          <a:custGeom>
            <a:avLst/>
            <a:gdLst>
              <a:gd name="T0" fmla="*/ 763791 w 2685126"/>
              <a:gd name="T1" fmla="*/ 44924 h 1952332"/>
              <a:gd name="T2" fmla="*/ 25235 w 2685126"/>
              <a:gd name="T3" fmla="*/ 633761 h 1952332"/>
              <a:gd name="T4" fmla="*/ 223772 w 2685126"/>
              <a:gd name="T5" fmla="*/ 1453360 h 1952332"/>
              <a:gd name="T6" fmla="*/ 732026 w 2685126"/>
              <a:gd name="T7" fmla="*/ 1891012 h 1952332"/>
              <a:gd name="T8" fmla="*/ 1891481 w 2685126"/>
              <a:gd name="T9" fmla="*/ 1875094 h 1952332"/>
              <a:gd name="T10" fmla="*/ 2455326 w 2685126"/>
              <a:gd name="T11" fmla="*/ 1182811 h 1952332"/>
              <a:gd name="T12" fmla="*/ 2669745 w 2685126"/>
              <a:gd name="T13" fmla="*/ 498489 h 1952332"/>
              <a:gd name="T14" fmla="*/ 2129725 w 2685126"/>
              <a:gd name="T15" fmla="*/ 36968 h 1952332"/>
              <a:gd name="T16" fmla="*/ 1009977 w 2685126"/>
              <a:gd name="T17" fmla="*/ 29007 h 1952332"/>
              <a:gd name="T18" fmla="*/ 763791 w 2685126"/>
              <a:gd name="T19" fmla="*/ 44924 h 195233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685126" h="1952332">
                <a:moveTo>
                  <a:pt x="764736" y="44889"/>
                </a:moveTo>
                <a:cubicBezTo>
                  <a:pt x="440058" y="221806"/>
                  <a:pt x="115380" y="398723"/>
                  <a:pt x="25265" y="633286"/>
                </a:cubicBezTo>
                <a:cubicBezTo>
                  <a:pt x="-64850" y="867849"/>
                  <a:pt x="106103" y="1242886"/>
                  <a:pt x="224047" y="1452270"/>
                </a:cubicBezTo>
                <a:cubicBezTo>
                  <a:pt x="341991" y="1661654"/>
                  <a:pt x="454635" y="1819356"/>
                  <a:pt x="732931" y="1889592"/>
                </a:cubicBezTo>
                <a:cubicBezTo>
                  <a:pt x="1011227" y="1959828"/>
                  <a:pt x="1606249" y="1991633"/>
                  <a:pt x="1893821" y="1873689"/>
                </a:cubicBezTo>
                <a:cubicBezTo>
                  <a:pt x="2181393" y="1755745"/>
                  <a:pt x="2328493" y="1411188"/>
                  <a:pt x="2458364" y="1181926"/>
                </a:cubicBezTo>
                <a:cubicBezTo>
                  <a:pt x="2588235" y="952664"/>
                  <a:pt x="2727383" y="688945"/>
                  <a:pt x="2673049" y="498114"/>
                </a:cubicBezTo>
                <a:cubicBezTo>
                  <a:pt x="2618715" y="307283"/>
                  <a:pt x="2409330" y="115126"/>
                  <a:pt x="2132360" y="36938"/>
                </a:cubicBezTo>
                <a:cubicBezTo>
                  <a:pt x="1855390" y="-41250"/>
                  <a:pt x="1011227" y="28987"/>
                  <a:pt x="1011227" y="28987"/>
                </a:cubicBezTo>
                <a:lnTo>
                  <a:pt x="764736" y="44889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D3A2B692-36DA-4B11-A275-DA76CFEB1A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6087" y="1700632"/>
            <a:ext cx="387350" cy="466725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1481BD2E-343A-44FA-ADB1-F10CBBE31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8321" y="2416271"/>
            <a:ext cx="442522" cy="503238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26936CD2-0B00-4789-88D0-92BE8653FF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7383" y="1989976"/>
            <a:ext cx="369888" cy="4445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594C6D74-DE88-4115-B9A3-B4C48B649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0939" y="2559470"/>
            <a:ext cx="369888" cy="442913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5C486555-C598-4D24-BB9B-EEA8E2AD0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3996" y="2332828"/>
            <a:ext cx="369887" cy="442912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B122FEE9-1440-4F00-9F44-361C3557B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1498" y="2036549"/>
            <a:ext cx="369888" cy="4445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91A9FFE7-315A-4865-84E2-56DC89BBE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7891" y="2113335"/>
            <a:ext cx="369887" cy="442913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711184D7-1459-4B94-86F8-68D6B4624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258" y="2590169"/>
            <a:ext cx="369888" cy="442912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6" name="Text Box 20">
            <a:extLst>
              <a:ext uri="{FF2B5EF4-FFF2-40B4-BE49-F238E27FC236}">
                <a16:creationId xmlns:a16="http://schemas.microsoft.com/office/drawing/2014/main" id="{3E55BF42-D390-4DFD-B0C7-03357C9CE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700" y="3830612"/>
            <a:ext cx="966788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8</a:t>
            </a: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DDDB8500-9F6B-4069-A1AE-E53B35437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7277" y="1964157"/>
            <a:ext cx="455612" cy="46672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C6C5D699-5A68-4AA9-B5A3-416D05F023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1776" y="1700631"/>
            <a:ext cx="379990" cy="431477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2E26C965-C399-4B80-83A5-4B922F41D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9499" y="2344900"/>
            <a:ext cx="455613" cy="466725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61254B7C-7FAD-4AA8-8D91-6FB39E84B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8554" y="1682212"/>
            <a:ext cx="454025" cy="468313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F9864311-FE49-4DB8-8B5A-4A16872193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3523" y="1927474"/>
            <a:ext cx="361970" cy="379784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B7E946AB-E832-4D87-832D-DCDD25CBE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6930" y="2139601"/>
            <a:ext cx="455612" cy="468313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" name="Text Box 20">
            <a:extLst>
              <a:ext uri="{FF2B5EF4-FFF2-40B4-BE49-F238E27FC236}">
                <a16:creationId xmlns:a16="http://schemas.microsoft.com/office/drawing/2014/main" id="{97D35F5B-676F-4F5C-B1B2-7BB00CE858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4600" y="3833787"/>
            <a:ext cx="966788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+</a:t>
            </a:r>
          </a:p>
        </p:txBody>
      </p:sp>
      <p:sp>
        <p:nvSpPr>
          <p:cNvPr id="34" name="Text Box 20">
            <a:extLst>
              <a:ext uri="{FF2B5EF4-FFF2-40B4-BE49-F238E27FC236}">
                <a16:creationId xmlns:a16="http://schemas.microsoft.com/office/drawing/2014/main" id="{847F45AE-944E-45DF-99E9-94EE11C7F0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3238" y="3832200"/>
            <a:ext cx="966787" cy="5222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6</a:t>
            </a:r>
          </a:p>
        </p:txBody>
      </p:sp>
      <p:sp>
        <p:nvSpPr>
          <p:cNvPr id="35" name="Text Box 20">
            <a:extLst>
              <a:ext uri="{FF2B5EF4-FFF2-40B4-BE49-F238E27FC236}">
                <a16:creationId xmlns:a16="http://schemas.microsoft.com/office/drawing/2014/main" id="{8458E1FB-7014-4699-AF4E-0BF3CCDB0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5575" y="3827437"/>
            <a:ext cx="966788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14</a:t>
            </a:r>
          </a:p>
        </p:txBody>
      </p:sp>
      <p:sp>
        <p:nvSpPr>
          <p:cNvPr id="20512" name="文本框 36">
            <a:extLst>
              <a:ext uri="{FF2B5EF4-FFF2-40B4-BE49-F238E27FC236}">
                <a16:creationId xmlns:a16="http://schemas.microsoft.com/office/drawing/2014/main" id="{35C3F1AB-DB4F-426E-A69D-14E37B4A4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38" y="411163"/>
            <a:ext cx="26558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/>
              <a:t>三、巩固应用</a:t>
            </a:r>
          </a:p>
        </p:txBody>
      </p:sp>
      <p:sp>
        <p:nvSpPr>
          <p:cNvPr id="36" name="TextBox 11">
            <a:extLst>
              <a:ext uri="{FF2B5EF4-FFF2-40B4-BE49-F238E27FC236}">
                <a16:creationId xmlns:a16="http://schemas.microsoft.com/office/drawing/2014/main" id="{D5DA4580-CA84-4588-AAD4-454DFC983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192" y="570406"/>
            <a:ext cx="330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98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页“做一做”第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0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">
            <a:extLst>
              <a:ext uri="{FF2B5EF4-FFF2-40B4-BE49-F238E27FC236}">
                <a16:creationId xmlns:a16="http://schemas.microsoft.com/office/drawing/2014/main" id="{38A0FDC3-2CE9-4A40-99AC-9AF65C361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375736"/>
            <a:ext cx="26558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/>
              <a:t>四、课堂小结</a:t>
            </a:r>
          </a:p>
        </p:txBody>
      </p:sp>
      <p:sp>
        <p:nvSpPr>
          <p:cNvPr id="26633" name="文本框 2">
            <a:extLst>
              <a:ext uri="{FF2B5EF4-FFF2-40B4-BE49-F238E27FC236}">
                <a16:creationId xmlns:a16="http://schemas.microsoft.com/office/drawing/2014/main" id="{A13EFDCB-F4E8-487F-889D-360A1CAA2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050" y="768350"/>
            <a:ext cx="25288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</a:rPr>
              <a:t>解决问题（</a:t>
            </a:r>
            <a:r>
              <a:rPr lang="en-US" altLang="zh-CN" sz="2800" b="1">
                <a:solidFill>
                  <a:srgbClr val="FF0000"/>
                </a:solidFill>
              </a:rPr>
              <a:t>1</a:t>
            </a:r>
            <a:r>
              <a:rPr lang="zh-CN" altLang="en-US" sz="2800" b="1">
                <a:solidFill>
                  <a:srgbClr val="FF0000"/>
                </a:solidFill>
              </a:rPr>
              <a:t>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532FCBC-896C-A24F-4EDC-E21AE6C01E4F}"/>
              </a:ext>
            </a:extLst>
          </p:cNvPr>
          <p:cNvSpPr txBox="1"/>
          <p:nvPr/>
        </p:nvSpPr>
        <p:spPr>
          <a:xfrm>
            <a:off x="1259632" y="1425366"/>
            <a:ext cx="7200801" cy="5565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00" b="1" dirty="0">
                <a:latin typeface="+mn-lt"/>
                <a:ea typeface="楷体" panose="02010609060101010101" pitchFamily="49" charset="-122"/>
              </a:rPr>
              <a:t>男生人数 ＋ 女生人数 </a:t>
            </a:r>
            <a:r>
              <a:rPr lang="en-US" altLang="zh-CN" sz="2600" b="1" dirty="0">
                <a:latin typeface="+mn-lt"/>
                <a:ea typeface="楷体" panose="02010609060101010101" pitchFamily="49" charset="-122"/>
              </a:rPr>
              <a:t>= </a:t>
            </a:r>
            <a:r>
              <a:rPr lang="zh-CN" altLang="en-US" sz="2600" b="1" dirty="0">
                <a:latin typeface="+mn-lt"/>
                <a:ea typeface="楷体" panose="02010609060101010101" pitchFamily="49" charset="-122"/>
              </a:rPr>
              <a:t>一共有多少人</a:t>
            </a:r>
            <a:endParaRPr lang="zh-CN" altLang="en-US" sz="2600" dirty="0">
              <a:latin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C4C0BB9-2FC8-E81A-C282-8156F576C9AD}"/>
              </a:ext>
            </a:extLst>
          </p:cNvPr>
          <p:cNvSpPr txBox="1"/>
          <p:nvPr/>
        </p:nvSpPr>
        <p:spPr>
          <a:xfrm>
            <a:off x="3154135" y="1975378"/>
            <a:ext cx="4154169" cy="5565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 + 10 = 15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（人）</a:t>
            </a:r>
            <a:endParaRPr lang="zh-CN" altLang="en-US" sz="2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D99262E-7B23-EDC4-B6CA-26883DD7BED5}"/>
              </a:ext>
            </a:extLst>
          </p:cNvPr>
          <p:cNvSpPr txBox="1"/>
          <p:nvPr/>
        </p:nvSpPr>
        <p:spPr>
          <a:xfrm>
            <a:off x="1259632" y="2525390"/>
            <a:ext cx="6239790" cy="5565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00" b="1" dirty="0">
                <a:latin typeface="+mn-lt"/>
                <a:ea typeface="楷体" panose="02010609060101010101" pitchFamily="49" charset="-122"/>
              </a:rPr>
              <a:t>前排人数 ＋ 后排人数 </a:t>
            </a:r>
            <a:r>
              <a:rPr lang="en-US" altLang="zh-CN" sz="2600" b="1" dirty="0">
                <a:latin typeface="+mn-lt"/>
                <a:ea typeface="楷体" panose="02010609060101010101" pitchFamily="49" charset="-122"/>
              </a:rPr>
              <a:t>= </a:t>
            </a:r>
            <a:r>
              <a:rPr lang="zh-CN" altLang="en-US" sz="2600" b="1" dirty="0">
                <a:latin typeface="+mn-lt"/>
                <a:ea typeface="楷体" panose="02010609060101010101" pitchFamily="49" charset="-122"/>
              </a:rPr>
              <a:t>一共有多少人</a:t>
            </a:r>
            <a:endParaRPr lang="zh-CN" altLang="en-US" sz="2600" dirty="0">
              <a:latin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472FDAA-F31B-10B6-67CD-9FADA1ED0BD8}"/>
              </a:ext>
            </a:extLst>
          </p:cNvPr>
          <p:cNvSpPr txBox="1"/>
          <p:nvPr/>
        </p:nvSpPr>
        <p:spPr>
          <a:xfrm>
            <a:off x="3154135" y="3075402"/>
            <a:ext cx="4154169" cy="5565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7 + 8 = 15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（人）</a:t>
            </a:r>
            <a:endParaRPr lang="zh-CN" altLang="en-US" sz="2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AE56955-97C0-2486-F333-B9B772A97891}"/>
              </a:ext>
            </a:extLst>
          </p:cNvPr>
          <p:cNvSpPr txBox="1"/>
          <p:nvPr/>
        </p:nvSpPr>
        <p:spPr>
          <a:xfrm>
            <a:off x="1259632" y="3625414"/>
            <a:ext cx="7128792" cy="5565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 b="1"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600" dirty="0"/>
              <a:t>拿红花人数 ＋ 拿黄花人数 </a:t>
            </a:r>
            <a:r>
              <a:rPr lang="en-US" altLang="zh-CN" sz="2600" dirty="0"/>
              <a:t>= </a:t>
            </a:r>
            <a:r>
              <a:rPr lang="zh-CN" altLang="en-US" sz="2600" dirty="0"/>
              <a:t>一共有多少人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501AA02-32DB-C400-8219-37766AE1B29C}"/>
              </a:ext>
            </a:extLst>
          </p:cNvPr>
          <p:cNvSpPr txBox="1"/>
          <p:nvPr/>
        </p:nvSpPr>
        <p:spPr>
          <a:xfrm>
            <a:off x="3154135" y="4175427"/>
            <a:ext cx="3312368" cy="5565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 + 6 = 15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（人）</a:t>
            </a:r>
            <a:endParaRPr lang="zh-CN" altLang="en-US" sz="260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35" y="1342710"/>
            <a:ext cx="1515919" cy="276916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2520</TotalTime>
  <Words>437</Words>
  <Application>Microsoft Office PowerPoint</Application>
  <PresentationFormat>全屏显示(16:9)</PresentationFormat>
  <Paragraphs>97</Paragraphs>
  <Slides>13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等线</vt:lpstr>
      <vt:lpstr>黑体</vt:lpstr>
      <vt:lpstr>楷体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301</cp:revision>
  <dcterms:created xsi:type="dcterms:W3CDTF">2015-08-27T07:30:00Z</dcterms:created>
  <dcterms:modified xsi:type="dcterms:W3CDTF">2024-08-26T08:25:43Z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