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14"/>
  </p:notesMasterIdLst>
  <p:handoutMasterIdLst>
    <p:handoutMasterId r:id="rId15"/>
  </p:handoutMasterIdLst>
  <p:sldIdLst>
    <p:sldId id="256" r:id="rId2"/>
    <p:sldId id="437" r:id="rId3"/>
    <p:sldId id="439" r:id="rId4"/>
    <p:sldId id="440" r:id="rId5"/>
    <p:sldId id="421" r:id="rId6"/>
    <p:sldId id="441" r:id="rId7"/>
    <p:sldId id="442" r:id="rId8"/>
    <p:sldId id="424" r:id="rId9"/>
    <p:sldId id="358" r:id="rId10"/>
    <p:sldId id="523" r:id="rId11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11">
          <p15:clr>
            <a:srgbClr val="A4A3A4"/>
          </p15:clr>
        </p15:guide>
        <p15:guide id="2" pos="36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F6FD"/>
    <a:srgbClr val="FFFFFF"/>
    <a:srgbClr val="F2F3DA"/>
    <a:srgbClr val="E4DCE8"/>
    <a:srgbClr val="E1D3C8"/>
    <a:srgbClr val="FDFEE2"/>
    <a:srgbClr val="F0EFD5"/>
    <a:srgbClr val="FDD955"/>
    <a:srgbClr val="FBBE11"/>
    <a:srgbClr val="C09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719" autoAdjust="0"/>
    <p:restoredTop sz="96209" autoAdjust="0"/>
  </p:normalViewPr>
  <p:slideViewPr>
    <p:cSldViewPr>
      <p:cViewPr varScale="1">
        <p:scale>
          <a:sx n="112" d="100"/>
          <a:sy n="112" d="100"/>
        </p:scale>
        <p:origin x="562" y="72"/>
      </p:cViewPr>
      <p:guideLst>
        <p:guide orient="horz" pos="1711"/>
        <p:guide pos="36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2" d="100"/>
          <a:sy n="62" d="100"/>
        </p:scale>
        <p:origin x="3226" y="72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3827451D-3888-4F4E-9161-F032C01DEFF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0CE6084-0E7B-40DE-BC25-79C5FBED4FC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2EABB16D-95F5-41F4-8DCC-2B6A2AAAB7A7}" type="datetimeFigureOut">
              <a:rPr lang="zh-CN" altLang="en-US"/>
              <a:pPr>
                <a:defRPr/>
              </a:pPr>
              <a:t>2024/8/26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6D504350-C474-416B-BE90-7539A7229BD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AABAE3A-D617-46EA-907A-0EEA54E018C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2E735A65-D408-4BE8-9256-86EB78E77F3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98E89196-843D-4826-9B28-32F7D213266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1B74B6B-C8ED-40E5-A364-7E87CC51BA0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76F5622F-C417-4B53-9154-AF239AFFAA67}" type="datetimeFigureOut">
              <a:rPr lang="zh-CN" altLang="en-US"/>
              <a:pPr>
                <a:defRPr/>
              </a:pPr>
              <a:t>2024/8/26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4E33AB05-1167-4FFB-8FC0-85874EEDD47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92698A4E-09C9-4902-BEB1-D9C551E261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6326800-619B-4A60-933F-841F9809249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C8B347B-8358-4380-9358-C3A2ECD369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pPr>
              <a:defRPr/>
            </a:pPr>
            <a:fld id="{972A4D30-5CAD-4C7F-B5BB-268A5B1ADCA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>
            <a:extLst>
              <a:ext uri="{FF2B5EF4-FFF2-40B4-BE49-F238E27FC236}">
                <a16:creationId xmlns:a16="http://schemas.microsoft.com/office/drawing/2014/main" id="{F25A99C7-F461-4A81-9E76-90476021F8B2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备注占位符 2">
            <a:extLst>
              <a:ext uri="{FF2B5EF4-FFF2-40B4-BE49-F238E27FC236}">
                <a16:creationId xmlns:a16="http://schemas.microsoft.com/office/drawing/2014/main" id="{D58691FF-5256-4305-B479-48D5EC4F5429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412" name="灯片编号占位符 3">
            <a:extLst>
              <a:ext uri="{FF2B5EF4-FFF2-40B4-BE49-F238E27FC236}">
                <a16:creationId xmlns:a16="http://schemas.microsoft.com/office/drawing/2014/main" id="{011E73FF-3D2A-46D4-B5B4-DC41F68A9D1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fld id="{7727D519-82AE-4061-824C-56F850A7E1EC}" type="slidenum"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pPr>
                <a:buFont typeface="Arial" panose="020B0604020202020204" pitchFamily="34" charset="0"/>
                <a:buNone/>
              </a:pPr>
              <a:t>8</a:t>
            </a:fld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7A53BF67-AC30-4346-871E-EC042F912F3F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BBE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id="{8446CA1C-8EA8-4618-B11A-D2467AE78F42}"/>
              </a:ext>
            </a:extLst>
          </p:cNvPr>
          <p:cNvSpPr/>
          <p:nvPr userDrawn="1"/>
        </p:nvSpPr>
        <p:spPr>
          <a:xfrm>
            <a:off x="139700" y="82550"/>
            <a:ext cx="8621713" cy="4918075"/>
          </a:xfrm>
          <a:custGeom>
            <a:avLst/>
            <a:gdLst>
              <a:gd name="connsiteX0" fmla="*/ 521326 w 8621491"/>
              <a:gd name="connsiteY0" fmla="*/ 99616 h 4919253"/>
              <a:gd name="connsiteX1" fmla="*/ 151675 w 8621491"/>
              <a:gd name="connsiteY1" fmla="*/ 242288 h 4919253"/>
              <a:gd name="connsiteX2" fmla="*/ 80339 w 8621491"/>
              <a:gd name="connsiteY2" fmla="*/ 501693 h 4919253"/>
              <a:gd name="connsiteX3" fmla="*/ 203556 w 8621491"/>
              <a:gd name="connsiteY3" fmla="*/ 851888 h 4919253"/>
              <a:gd name="connsiteX4" fmla="*/ 2517 w 8621491"/>
              <a:gd name="connsiteY4" fmla="*/ 1409607 h 4919253"/>
              <a:gd name="connsiteX5" fmla="*/ 372168 w 8621491"/>
              <a:gd name="connsiteY5" fmla="*/ 1980297 h 4919253"/>
              <a:gd name="connsiteX6" fmla="*/ 404594 w 8621491"/>
              <a:gd name="connsiteY6" fmla="*/ 2291582 h 4919253"/>
              <a:gd name="connsiteX7" fmla="*/ 86824 w 8621491"/>
              <a:gd name="connsiteY7" fmla="*/ 2810390 h 4919253"/>
              <a:gd name="connsiteX8" fmla="*/ 197071 w 8621491"/>
              <a:gd name="connsiteY8" fmla="*/ 3303259 h 4919253"/>
              <a:gd name="connsiteX9" fmla="*/ 398109 w 8621491"/>
              <a:gd name="connsiteY9" fmla="*/ 3575633 h 4919253"/>
              <a:gd name="connsiteX10" fmla="*/ 437019 w 8621491"/>
              <a:gd name="connsiteY10" fmla="*/ 3873948 h 4919253"/>
              <a:gd name="connsiteX11" fmla="*/ 190585 w 8621491"/>
              <a:gd name="connsiteY11" fmla="*/ 4496518 h 4919253"/>
              <a:gd name="connsiteX12" fmla="*/ 203556 w 8621491"/>
              <a:gd name="connsiteY12" fmla="*/ 4684586 h 4919253"/>
              <a:gd name="connsiteX13" fmla="*/ 424049 w 8621491"/>
              <a:gd name="connsiteY13" fmla="*/ 4639190 h 4919253"/>
              <a:gd name="connsiteX14" fmla="*/ 890977 w 8621491"/>
              <a:gd name="connsiteY14" fmla="*/ 4768893 h 4919253"/>
              <a:gd name="connsiteX15" fmla="*/ 1156866 w 8621491"/>
              <a:gd name="connsiteY15" fmla="*/ 4807803 h 4919253"/>
              <a:gd name="connsiteX16" fmla="*/ 1597854 w 8621491"/>
              <a:gd name="connsiteY16" fmla="*/ 4658646 h 4919253"/>
              <a:gd name="connsiteX17" fmla="*/ 2226909 w 8621491"/>
              <a:gd name="connsiteY17" fmla="*/ 4775378 h 4919253"/>
              <a:gd name="connsiteX18" fmla="*/ 2674381 w 8621491"/>
              <a:gd name="connsiteY18" fmla="*/ 4840229 h 4919253"/>
              <a:gd name="connsiteX19" fmla="*/ 3128339 w 8621491"/>
              <a:gd name="connsiteY19" fmla="*/ 4645676 h 4919253"/>
              <a:gd name="connsiteX20" fmla="*/ 3666602 w 8621491"/>
              <a:gd name="connsiteY20" fmla="*/ 4755922 h 4919253"/>
              <a:gd name="connsiteX21" fmla="*/ 4172441 w 8621491"/>
              <a:gd name="connsiteY21" fmla="*/ 4801318 h 4919253"/>
              <a:gd name="connsiteX22" fmla="*/ 4736645 w 8621491"/>
              <a:gd name="connsiteY22" fmla="*/ 4619735 h 4919253"/>
              <a:gd name="connsiteX23" fmla="*/ 5086841 w 8621491"/>
              <a:gd name="connsiteY23" fmla="*/ 4801318 h 4919253"/>
              <a:gd name="connsiteX24" fmla="*/ 5365700 w 8621491"/>
              <a:gd name="connsiteY24" fmla="*/ 4918050 h 4919253"/>
              <a:gd name="connsiteX25" fmla="*/ 6202279 w 8621491"/>
              <a:gd name="connsiteY25" fmla="*/ 4729982 h 4919253"/>
              <a:gd name="connsiteX26" fmla="*/ 6889700 w 8621491"/>
              <a:gd name="connsiteY26" fmla="*/ 4775378 h 4919253"/>
              <a:gd name="connsiteX27" fmla="*/ 7499300 w 8621491"/>
              <a:gd name="connsiteY27" fmla="*/ 4639190 h 4919253"/>
              <a:gd name="connsiteX28" fmla="*/ 8115385 w 8621491"/>
              <a:gd name="connsiteY28" fmla="*/ 4788348 h 4919253"/>
              <a:gd name="connsiteX29" fmla="*/ 8342364 w 8621491"/>
              <a:gd name="connsiteY29" fmla="*/ 4814288 h 4919253"/>
              <a:gd name="connsiteX30" fmla="*/ 8556373 w 8621491"/>
              <a:gd name="connsiteY30" fmla="*/ 4464093 h 4919253"/>
              <a:gd name="connsiteX31" fmla="*/ 8420185 w 8621491"/>
              <a:gd name="connsiteY31" fmla="*/ 3880433 h 4919253"/>
              <a:gd name="connsiteX32" fmla="*/ 8601768 w 8621491"/>
              <a:gd name="connsiteY32" fmla="*/ 3180042 h 4919253"/>
              <a:gd name="connsiteX33" fmla="*/ 8309939 w 8621491"/>
              <a:gd name="connsiteY33" fmla="*/ 2492620 h 4919253"/>
              <a:gd name="connsiteX34" fmla="*/ 8582313 w 8621491"/>
              <a:gd name="connsiteY34" fmla="*/ 1934901 h 4919253"/>
              <a:gd name="connsiteX35" fmla="*/ 8296968 w 8621491"/>
              <a:gd name="connsiteY35" fmla="*/ 1487429 h 4919253"/>
              <a:gd name="connsiteX36" fmla="*/ 8621224 w 8621491"/>
              <a:gd name="connsiteY36" fmla="*/ 884314 h 4919253"/>
              <a:gd name="connsiteX37" fmla="*/ 8355334 w 8621491"/>
              <a:gd name="connsiteY37" fmla="*/ 443327 h 4919253"/>
              <a:gd name="connsiteX38" fmla="*/ 8517462 w 8621491"/>
              <a:gd name="connsiteY38" fmla="*/ 112586 h 4919253"/>
              <a:gd name="connsiteX39" fmla="*/ 8251573 w 8621491"/>
              <a:gd name="connsiteY39" fmla="*/ 2339 h 4919253"/>
              <a:gd name="connsiteX40" fmla="*/ 7868951 w 8621491"/>
              <a:gd name="connsiteY40" fmla="*/ 196893 h 4919253"/>
              <a:gd name="connsiteX41" fmla="*/ 7641973 w 8621491"/>
              <a:gd name="connsiteY41" fmla="*/ 307139 h 4919253"/>
              <a:gd name="connsiteX42" fmla="*/ 7103709 w 8621491"/>
              <a:gd name="connsiteY42" fmla="*/ 132042 h 4919253"/>
              <a:gd name="connsiteX43" fmla="*/ 6909156 w 8621491"/>
              <a:gd name="connsiteY43" fmla="*/ 235803 h 4919253"/>
              <a:gd name="connsiteX44" fmla="*/ 6824849 w 8621491"/>
              <a:gd name="connsiteY44" fmla="*/ 449812 h 4919253"/>
              <a:gd name="connsiteX45" fmla="*/ 5767777 w 8621491"/>
              <a:gd name="connsiteY45" fmla="*/ 67190 h 4919253"/>
              <a:gd name="connsiteX46" fmla="*/ 4885802 w 8621491"/>
              <a:gd name="connsiteY46" fmla="*/ 294169 h 4919253"/>
              <a:gd name="connsiteX47" fmla="*/ 4490211 w 8621491"/>
              <a:gd name="connsiteY47" fmla="*/ 287684 h 4919253"/>
              <a:gd name="connsiteX48" fmla="*/ 3971402 w 8621491"/>
              <a:gd name="connsiteY48" fmla="*/ 73676 h 4919253"/>
              <a:gd name="connsiteX49" fmla="*/ 2998636 w 8621491"/>
              <a:gd name="connsiteY49" fmla="*/ 391446 h 4919253"/>
              <a:gd name="connsiteX50" fmla="*/ 2356611 w 8621491"/>
              <a:gd name="connsiteY50" fmla="*/ 151497 h 4919253"/>
              <a:gd name="connsiteX51" fmla="*/ 1357905 w 8621491"/>
              <a:gd name="connsiteY51" fmla="*/ 397931 h 4919253"/>
              <a:gd name="connsiteX52" fmla="*/ 1053105 w 8621491"/>
              <a:gd name="connsiteY52" fmla="*/ 410901 h 4919253"/>
              <a:gd name="connsiteX53" fmla="*/ 521326 w 8621491"/>
              <a:gd name="connsiteY53" fmla="*/ 99616 h 4919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8621491" h="4919253">
                <a:moveTo>
                  <a:pt x="521326" y="99616"/>
                </a:moveTo>
                <a:cubicBezTo>
                  <a:pt x="371088" y="71514"/>
                  <a:pt x="225173" y="175275"/>
                  <a:pt x="151675" y="242288"/>
                </a:cubicBezTo>
                <a:cubicBezTo>
                  <a:pt x="78177" y="309301"/>
                  <a:pt x="71692" y="400093"/>
                  <a:pt x="80339" y="501693"/>
                </a:cubicBezTo>
                <a:cubicBezTo>
                  <a:pt x="88986" y="603293"/>
                  <a:pt x="216526" y="700569"/>
                  <a:pt x="203556" y="851888"/>
                </a:cubicBezTo>
                <a:cubicBezTo>
                  <a:pt x="190586" y="1003207"/>
                  <a:pt x="-25585" y="1221539"/>
                  <a:pt x="2517" y="1409607"/>
                </a:cubicBezTo>
                <a:cubicBezTo>
                  <a:pt x="30619" y="1597675"/>
                  <a:pt x="305155" y="1833301"/>
                  <a:pt x="372168" y="1980297"/>
                </a:cubicBezTo>
                <a:cubicBezTo>
                  <a:pt x="439181" y="2127293"/>
                  <a:pt x="452151" y="2153233"/>
                  <a:pt x="404594" y="2291582"/>
                </a:cubicBezTo>
                <a:cubicBezTo>
                  <a:pt x="357037" y="2429931"/>
                  <a:pt x="121411" y="2641777"/>
                  <a:pt x="86824" y="2810390"/>
                </a:cubicBezTo>
                <a:cubicBezTo>
                  <a:pt x="52237" y="2979003"/>
                  <a:pt x="145190" y="3175719"/>
                  <a:pt x="197071" y="3303259"/>
                </a:cubicBezTo>
                <a:cubicBezTo>
                  <a:pt x="248952" y="3430800"/>
                  <a:pt x="358118" y="3480518"/>
                  <a:pt x="398109" y="3575633"/>
                </a:cubicBezTo>
                <a:cubicBezTo>
                  <a:pt x="438100" y="3670748"/>
                  <a:pt x="471606" y="3720467"/>
                  <a:pt x="437019" y="3873948"/>
                </a:cubicBezTo>
                <a:cubicBezTo>
                  <a:pt x="402432" y="4027429"/>
                  <a:pt x="229496" y="4361412"/>
                  <a:pt x="190585" y="4496518"/>
                </a:cubicBezTo>
                <a:cubicBezTo>
                  <a:pt x="151674" y="4631624"/>
                  <a:pt x="164645" y="4660807"/>
                  <a:pt x="203556" y="4684586"/>
                </a:cubicBezTo>
                <a:cubicBezTo>
                  <a:pt x="242467" y="4708365"/>
                  <a:pt x="309479" y="4625139"/>
                  <a:pt x="424049" y="4639190"/>
                </a:cubicBezTo>
                <a:cubicBezTo>
                  <a:pt x="538619" y="4653241"/>
                  <a:pt x="768841" y="4740791"/>
                  <a:pt x="890977" y="4768893"/>
                </a:cubicBezTo>
                <a:cubicBezTo>
                  <a:pt x="1013113" y="4796995"/>
                  <a:pt x="1039053" y="4826177"/>
                  <a:pt x="1156866" y="4807803"/>
                </a:cubicBezTo>
                <a:cubicBezTo>
                  <a:pt x="1274679" y="4789429"/>
                  <a:pt x="1419514" y="4664050"/>
                  <a:pt x="1597854" y="4658646"/>
                </a:cubicBezTo>
                <a:cubicBezTo>
                  <a:pt x="1776194" y="4653242"/>
                  <a:pt x="2047488" y="4745114"/>
                  <a:pt x="2226909" y="4775378"/>
                </a:cubicBezTo>
                <a:cubicBezTo>
                  <a:pt x="2406330" y="4805642"/>
                  <a:pt x="2524143" y="4861846"/>
                  <a:pt x="2674381" y="4840229"/>
                </a:cubicBezTo>
                <a:cubicBezTo>
                  <a:pt x="2824619" y="4818612"/>
                  <a:pt x="2962969" y="4659727"/>
                  <a:pt x="3128339" y="4645676"/>
                </a:cubicBezTo>
                <a:cubicBezTo>
                  <a:pt x="3293709" y="4631625"/>
                  <a:pt x="3492585" y="4729982"/>
                  <a:pt x="3666602" y="4755922"/>
                </a:cubicBezTo>
                <a:cubicBezTo>
                  <a:pt x="3840619" y="4781862"/>
                  <a:pt x="3994100" y="4824016"/>
                  <a:pt x="4172441" y="4801318"/>
                </a:cubicBezTo>
                <a:cubicBezTo>
                  <a:pt x="4350782" y="4778620"/>
                  <a:pt x="4584245" y="4619735"/>
                  <a:pt x="4736645" y="4619735"/>
                </a:cubicBezTo>
                <a:cubicBezTo>
                  <a:pt x="4889045" y="4619735"/>
                  <a:pt x="4981998" y="4751599"/>
                  <a:pt x="5086841" y="4801318"/>
                </a:cubicBezTo>
                <a:cubicBezTo>
                  <a:pt x="5191684" y="4851037"/>
                  <a:pt x="5179794" y="4929939"/>
                  <a:pt x="5365700" y="4918050"/>
                </a:cubicBezTo>
                <a:cubicBezTo>
                  <a:pt x="5551606" y="4906161"/>
                  <a:pt x="5948279" y="4753761"/>
                  <a:pt x="6202279" y="4729982"/>
                </a:cubicBezTo>
                <a:cubicBezTo>
                  <a:pt x="6456279" y="4706203"/>
                  <a:pt x="6673530" y="4790510"/>
                  <a:pt x="6889700" y="4775378"/>
                </a:cubicBezTo>
                <a:cubicBezTo>
                  <a:pt x="7105870" y="4760246"/>
                  <a:pt x="7295019" y="4637028"/>
                  <a:pt x="7499300" y="4639190"/>
                </a:cubicBezTo>
                <a:cubicBezTo>
                  <a:pt x="7703581" y="4641352"/>
                  <a:pt x="7974874" y="4759165"/>
                  <a:pt x="8115385" y="4788348"/>
                </a:cubicBezTo>
                <a:cubicBezTo>
                  <a:pt x="8255896" y="4817531"/>
                  <a:pt x="8268866" y="4868330"/>
                  <a:pt x="8342364" y="4814288"/>
                </a:cubicBezTo>
                <a:cubicBezTo>
                  <a:pt x="8415862" y="4760246"/>
                  <a:pt x="8543403" y="4619736"/>
                  <a:pt x="8556373" y="4464093"/>
                </a:cubicBezTo>
                <a:cubicBezTo>
                  <a:pt x="8569343" y="4308451"/>
                  <a:pt x="8412619" y="4094442"/>
                  <a:pt x="8420185" y="3880433"/>
                </a:cubicBezTo>
                <a:cubicBezTo>
                  <a:pt x="8427751" y="3666425"/>
                  <a:pt x="8620142" y="3411344"/>
                  <a:pt x="8601768" y="3180042"/>
                </a:cubicBezTo>
                <a:cubicBezTo>
                  <a:pt x="8583394" y="2948740"/>
                  <a:pt x="8313181" y="2700143"/>
                  <a:pt x="8309939" y="2492620"/>
                </a:cubicBezTo>
                <a:cubicBezTo>
                  <a:pt x="8306697" y="2285097"/>
                  <a:pt x="8584475" y="2102433"/>
                  <a:pt x="8582313" y="1934901"/>
                </a:cubicBezTo>
                <a:cubicBezTo>
                  <a:pt x="8580151" y="1767369"/>
                  <a:pt x="8290483" y="1662527"/>
                  <a:pt x="8296968" y="1487429"/>
                </a:cubicBezTo>
                <a:cubicBezTo>
                  <a:pt x="8303453" y="1312331"/>
                  <a:pt x="8611496" y="1058331"/>
                  <a:pt x="8621224" y="884314"/>
                </a:cubicBezTo>
                <a:cubicBezTo>
                  <a:pt x="8630952" y="710297"/>
                  <a:pt x="8372628" y="571948"/>
                  <a:pt x="8355334" y="443327"/>
                </a:cubicBezTo>
                <a:cubicBezTo>
                  <a:pt x="8338040" y="314706"/>
                  <a:pt x="8534755" y="186084"/>
                  <a:pt x="8517462" y="112586"/>
                </a:cubicBezTo>
                <a:cubicBezTo>
                  <a:pt x="8500169" y="39088"/>
                  <a:pt x="8359658" y="-11712"/>
                  <a:pt x="8251573" y="2339"/>
                </a:cubicBezTo>
                <a:cubicBezTo>
                  <a:pt x="8143488" y="16390"/>
                  <a:pt x="7970551" y="146093"/>
                  <a:pt x="7868951" y="196893"/>
                </a:cubicBezTo>
                <a:cubicBezTo>
                  <a:pt x="7767351" y="247693"/>
                  <a:pt x="7769513" y="317948"/>
                  <a:pt x="7641973" y="307139"/>
                </a:cubicBezTo>
                <a:cubicBezTo>
                  <a:pt x="7514433" y="296331"/>
                  <a:pt x="7225845" y="143931"/>
                  <a:pt x="7103709" y="132042"/>
                </a:cubicBezTo>
                <a:cubicBezTo>
                  <a:pt x="6981573" y="120153"/>
                  <a:pt x="6955633" y="182841"/>
                  <a:pt x="6909156" y="235803"/>
                </a:cubicBezTo>
                <a:cubicBezTo>
                  <a:pt x="6862679" y="288765"/>
                  <a:pt x="7015079" y="477914"/>
                  <a:pt x="6824849" y="449812"/>
                </a:cubicBezTo>
                <a:cubicBezTo>
                  <a:pt x="6634619" y="421710"/>
                  <a:pt x="6090952" y="93130"/>
                  <a:pt x="5767777" y="67190"/>
                </a:cubicBezTo>
                <a:cubicBezTo>
                  <a:pt x="5444603" y="41249"/>
                  <a:pt x="5098730" y="257420"/>
                  <a:pt x="4885802" y="294169"/>
                </a:cubicBezTo>
                <a:cubicBezTo>
                  <a:pt x="4672874" y="330918"/>
                  <a:pt x="4642611" y="324433"/>
                  <a:pt x="4490211" y="287684"/>
                </a:cubicBezTo>
                <a:cubicBezTo>
                  <a:pt x="4337811" y="250935"/>
                  <a:pt x="4219998" y="56382"/>
                  <a:pt x="3971402" y="73676"/>
                </a:cubicBezTo>
                <a:cubicBezTo>
                  <a:pt x="3722806" y="90970"/>
                  <a:pt x="3267768" y="378476"/>
                  <a:pt x="2998636" y="391446"/>
                </a:cubicBezTo>
                <a:cubicBezTo>
                  <a:pt x="2729504" y="404416"/>
                  <a:pt x="2630066" y="150416"/>
                  <a:pt x="2356611" y="151497"/>
                </a:cubicBezTo>
                <a:cubicBezTo>
                  <a:pt x="2083156" y="152578"/>
                  <a:pt x="1575156" y="354697"/>
                  <a:pt x="1357905" y="397931"/>
                </a:cubicBezTo>
                <a:cubicBezTo>
                  <a:pt x="1140654" y="441165"/>
                  <a:pt x="1187131" y="462782"/>
                  <a:pt x="1053105" y="410901"/>
                </a:cubicBezTo>
                <a:cubicBezTo>
                  <a:pt x="919079" y="359020"/>
                  <a:pt x="671564" y="127718"/>
                  <a:pt x="521326" y="99616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ED8844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id="{B074C32A-5648-4DF2-8F71-3E664860820A}"/>
              </a:ext>
            </a:extLst>
          </p:cNvPr>
          <p:cNvSpPr/>
          <p:nvPr userDrawn="1"/>
        </p:nvSpPr>
        <p:spPr>
          <a:xfrm>
            <a:off x="2916238" y="73025"/>
            <a:ext cx="647700" cy="28575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ED88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BBE13D94-859D-49EC-A77E-6C4D66795EB5}"/>
              </a:ext>
            </a:extLst>
          </p:cNvPr>
          <p:cNvSpPr/>
          <p:nvPr userDrawn="1"/>
        </p:nvSpPr>
        <p:spPr>
          <a:xfrm>
            <a:off x="260350" y="4813300"/>
            <a:ext cx="649288" cy="28575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ED88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2C5053E2-ECA3-4F55-B8EB-AF09090FEA9A}"/>
              </a:ext>
            </a:extLst>
          </p:cNvPr>
          <p:cNvSpPr/>
          <p:nvPr userDrawn="1"/>
        </p:nvSpPr>
        <p:spPr>
          <a:xfrm>
            <a:off x="1352550" y="374650"/>
            <a:ext cx="485775" cy="19050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rgbClr val="BEE3F2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09AA2733-5BDD-4A17-9879-B10ABE8B9D36}"/>
              </a:ext>
            </a:extLst>
          </p:cNvPr>
          <p:cNvSpPr/>
          <p:nvPr userDrawn="1"/>
        </p:nvSpPr>
        <p:spPr>
          <a:xfrm>
            <a:off x="8631238" y="3409950"/>
            <a:ext cx="485775" cy="19050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rgbClr val="BEE3F2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FAB5EA5B-14A1-41EE-8A70-A5E05D442F33}"/>
              </a:ext>
            </a:extLst>
          </p:cNvPr>
          <p:cNvSpPr/>
          <p:nvPr userDrawn="1"/>
        </p:nvSpPr>
        <p:spPr>
          <a:xfrm>
            <a:off x="6913563" y="442913"/>
            <a:ext cx="506412" cy="19685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rgbClr val="E8C3DC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10" name="组合 11">
            <a:extLst>
              <a:ext uri="{FF2B5EF4-FFF2-40B4-BE49-F238E27FC236}">
                <a16:creationId xmlns:a16="http://schemas.microsoft.com/office/drawing/2014/main" id="{D3184CEC-CB56-4EA4-AE7F-C92B99766D14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52704" y="757854"/>
            <a:ext cx="1282700" cy="250825"/>
            <a:chOff x="1650152" y="1100356"/>
            <a:chExt cx="1283680" cy="249922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3A1416F0-1762-4215-9CD0-CBF83D259E45}"/>
                </a:ext>
              </a:extLst>
            </p:cNvPr>
            <p:cNvSpPr/>
            <p:nvPr userDrawn="1"/>
          </p:nvSpPr>
          <p:spPr>
            <a:xfrm>
              <a:off x="1650152" y="1206262"/>
              <a:ext cx="144016" cy="144016"/>
            </a:xfrm>
            <a:prstGeom prst="ellipse">
              <a:avLst/>
            </a:prstGeom>
            <a:solidFill>
              <a:srgbClr val="FDDFC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AB073F59-7297-4897-91C5-C46DA0BCD04E}"/>
                </a:ext>
              </a:extLst>
            </p:cNvPr>
            <p:cNvSpPr/>
            <p:nvPr userDrawn="1"/>
          </p:nvSpPr>
          <p:spPr>
            <a:xfrm>
              <a:off x="1841294" y="1179984"/>
              <a:ext cx="144016" cy="144016"/>
            </a:xfrm>
            <a:prstGeom prst="ellipse">
              <a:avLst/>
            </a:prstGeom>
            <a:solidFill>
              <a:srgbClr val="F6A78A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62727C56-6315-4485-92B8-AF628DEE6157}"/>
                </a:ext>
              </a:extLst>
            </p:cNvPr>
            <p:cNvSpPr/>
            <p:nvPr userDrawn="1"/>
          </p:nvSpPr>
          <p:spPr>
            <a:xfrm>
              <a:off x="2032436" y="1172364"/>
              <a:ext cx="144016" cy="144016"/>
            </a:xfrm>
            <a:prstGeom prst="ellipse">
              <a:avLst/>
            </a:prstGeom>
            <a:solidFill>
              <a:srgbClr val="EF8F5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EB93C8B9-5DD7-44B4-B919-F373D0FEECED}"/>
                </a:ext>
              </a:extLst>
            </p:cNvPr>
            <p:cNvSpPr/>
            <p:nvPr userDrawn="1"/>
          </p:nvSpPr>
          <p:spPr>
            <a:xfrm>
              <a:off x="2223578" y="1172364"/>
              <a:ext cx="144016" cy="144016"/>
            </a:xfrm>
            <a:prstGeom prst="ellipse">
              <a:avLst/>
            </a:prstGeom>
            <a:solidFill>
              <a:srgbClr val="72320C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8D31A32E-40D9-48D7-9B86-23A30EE4FB2F}"/>
                </a:ext>
              </a:extLst>
            </p:cNvPr>
            <p:cNvSpPr/>
            <p:nvPr userDrawn="1"/>
          </p:nvSpPr>
          <p:spPr>
            <a:xfrm>
              <a:off x="2408714" y="1112560"/>
              <a:ext cx="144016" cy="144016"/>
            </a:xfrm>
            <a:prstGeom prst="ellipse">
              <a:avLst/>
            </a:prstGeom>
            <a:solidFill>
              <a:srgbClr val="603C0A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430E9A3B-3507-4060-9E0D-6FFEB83747EF}"/>
                </a:ext>
              </a:extLst>
            </p:cNvPr>
            <p:cNvSpPr/>
            <p:nvPr userDrawn="1"/>
          </p:nvSpPr>
          <p:spPr>
            <a:xfrm>
              <a:off x="2580465" y="1112560"/>
              <a:ext cx="144016" cy="144016"/>
            </a:xfrm>
            <a:prstGeom prst="ellipse">
              <a:avLst/>
            </a:prstGeom>
            <a:solidFill>
              <a:srgbClr val="D33D22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387652E1-8AA1-4150-BAEA-8BE24840DEFE}"/>
                </a:ext>
              </a:extLst>
            </p:cNvPr>
            <p:cNvSpPr/>
            <p:nvPr userDrawn="1"/>
          </p:nvSpPr>
          <p:spPr>
            <a:xfrm>
              <a:off x="2789816" y="1100356"/>
              <a:ext cx="144016" cy="144016"/>
            </a:xfrm>
            <a:prstGeom prst="ellipse">
              <a:avLst/>
            </a:prstGeom>
            <a:solidFill>
              <a:srgbClr val="F7A206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pic>
        <p:nvPicPr>
          <p:cNvPr id="18" name="图片 19">
            <a:extLst>
              <a:ext uri="{FF2B5EF4-FFF2-40B4-BE49-F238E27FC236}">
                <a16:creationId xmlns:a16="http://schemas.microsoft.com/office/drawing/2014/main" id="{0CB69365-F18F-4E77-B30A-74019482B21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16333">
            <a:off x="7224713" y="4565650"/>
            <a:ext cx="295275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20">
            <a:extLst>
              <a:ext uri="{FF2B5EF4-FFF2-40B4-BE49-F238E27FC236}">
                <a16:creationId xmlns:a16="http://schemas.microsoft.com/office/drawing/2014/main" id="{20EB133B-D52E-4D95-9D08-1FC2FC79A63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16333">
            <a:off x="4692650" y="190500"/>
            <a:ext cx="295275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4F2AF13F-9A3B-4B89-8C70-F5CF6E7DCC7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r="35328"/>
          <a:stretch>
            <a:fillRect/>
          </a:stretch>
        </p:blipFill>
        <p:spPr>
          <a:xfrm>
            <a:off x="8164581" y="1020857"/>
            <a:ext cx="985680" cy="713294"/>
          </a:xfrm>
          <a:custGeom>
            <a:avLst/>
            <a:gdLst>
              <a:gd name="connsiteX0" fmla="*/ 0 w 985680"/>
              <a:gd name="connsiteY0" fmla="*/ 0 h 713294"/>
              <a:gd name="connsiteX1" fmla="*/ 985680 w 985680"/>
              <a:gd name="connsiteY1" fmla="*/ 0 h 713294"/>
              <a:gd name="connsiteX2" fmla="*/ 985680 w 985680"/>
              <a:gd name="connsiteY2" fmla="*/ 713294 h 713294"/>
              <a:gd name="connsiteX3" fmla="*/ 0 w 985680"/>
              <a:gd name="connsiteY3" fmla="*/ 713294 h 71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5680" h="713294">
                <a:moveTo>
                  <a:pt x="0" y="0"/>
                </a:moveTo>
                <a:lnTo>
                  <a:pt x="985680" y="0"/>
                </a:lnTo>
                <a:lnTo>
                  <a:pt x="985680" y="713294"/>
                </a:lnTo>
                <a:lnTo>
                  <a:pt x="0" y="713294"/>
                </a:lnTo>
                <a:close/>
              </a:path>
            </a:pathLst>
          </a:cu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58AF19C8-32F6-4A07-9115-18C17FE1425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62933"/>
          <a:stretch>
            <a:fillRect/>
          </a:stretch>
        </p:blipFill>
        <p:spPr>
          <a:xfrm>
            <a:off x="-6953" y="664210"/>
            <a:ext cx="592066" cy="713294"/>
          </a:xfrm>
          <a:custGeom>
            <a:avLst/>
            <a:gdLst>
              <a:gd name="connsiteX0" fmla="*/ 0 w 592066"/>
              <a:gd name="connsiteY0" fmla="*/ 0 h 713294"/>
              <a:gd name="connsiteX1" fmla="*/ 592066 w 592066"/>
              <a:gd name="connsiteY1" fmla="*/ 0 h 713294"/>
              <a:gd name="connsiteX2" fmla="*/ 592066 w 592066"/>
              <a:gd name="connsiteY2" fmla="*/ 713294 h 713294"/>
              <a:gd name="connsiteX3" fmla="*/ 0 w 592066"/>
              <a:gd name="connsiteY3" fmla="*/ 713294 h 71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066" h="713294">
                <a:moveTo>
                  <a:pt x="0" y="0"/>
                </a:moveTo>
                <a:lnTo>
                  <a:pt x="592066" y="0"/>
                </a:lnTo>
                <a:lnTo>
                  <a:pt x="592066" y="713294"/>
                </a:lnTo>
                <a:lnTo>
                  <a:pt x="0" y="713294"/>
                </a:lnTo>
                <a:close/>
              </a:path>
            </a:pathLst>
          </a:cu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52B538CF-EA2B-4E18-A35A-B0197C5A8B9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62933"/>
          <a:stretch>
            <a:fillRect/>
          </a:stretch>
        </p:blipFill>
        <p:spPr>
          <a:xfrm flipH="1">
            <a:off x="8464860" y="4151384"/>
            <a:ext cx="679140" cy="713294"/>
          </a:xfrm>
          <a:custGeom>
            <a:avLst/>
            <a:gdLst>
              <a:gd name="connsiteX0" fmla="*/ 0 w 592066"/>
              <a:gd name="connsiteY0" fmla="*/ 0 h 713294"/>
              <a:gd name="connsiteX1" fmla="*/ 592066 w 592066"/>
              <a:gd name="connsiteY1" fmla="*/ 0 h 713294"/>
              <a:gd name="connsiteX2" fmla="*/ 592066 w 592066"/>
              <a:gd name="connsiteY2" fmla="*/ 713294 h 713294"/>
              <a:gd name="connsiteX3" fmla="*/ 0 w 592066"/>
              <a:gd name="connsiteY3" fmla="*/ 713294 h 71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066" h="713294">
                <a:moveTo>
                  <a:pt x="0" y="0"/>
                </a:moveTo>
                <a:lnTo>
                  <a:pt x="592066" y="0"/>
                </a:lnTo>
                <a:lnTo>
                  <a:pt x="592066" y="713294"/>
                </a:lnTo>
                <a:lnTo>
                  <a:pt x="0" y="713294"/>
                </a:lnTo>
                <a:close/>
              </a:path>
            </a:pathLst>
          </a:custGeom>
        </p:spPr>
      </p:pic>
      <p:pic>
        <p:nvPicPr>
          <p:cNvPr id="23" name="图片 24">
            <a:extLst>
              <a:ext uri="{FF2B5EF4-FFF2-40B4-BE49-F238E27FC236}">
                <a16:creationId xmlns:a16="http://schemas.microsoft.com/office/drawing/2014/main" id="{C56C9D34-A537-4055-8158-B0867446B27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8503" y="1214438"/>
            <a:ext cx="2687969" cy="370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图片 4">
            <a:extLst>
              <a:ext uri="{FF2B5EF4-FFF2-40B4-BE49-F238E27FC236}">
                <a16:creationId xmlns:a16="http://schemas.microsoft.com/office/drawing/2014/main" id="{990269D9-2341-4E19-87A8-C165407051D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96060" y="396875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图片 26">
            <a:extLst>
              <a:ext uri="{FF2B5EF4-FFF2-40B4-BE49-F238E27FC236}">
                <a16:creationId xmlns:a16="http://schemas.microsoft.com/office/drawing/2014/main" id="{8A48A15E-D191-46A0-9FF6-0C87BB38830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62713">
            <a:off x="7604125" y="98425"/>
            <a:ext cx="342900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0219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1CE4ACE7-A1CB-49A1-8170-03CB6735E3F1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DD9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7945AF5-A23E-4147-8BA9-17C4CAE20855}"/>
              </a:ext>
            </a:extLst>
          </p:cNvPr>
          <p:cNvSpPr/>
          <p:nvPr userDrawn="1"/>
        </p:nvSpPr>
        <p:spPr>
          <a:xfrm>
            <a:off x="250825" y="204788"/>
            <a:ext cx="8640763" cy="4794250"/>
          </a:xfrm>
          <a:prstGeom prst="rect">
            <a:avLst/>
          </a:prstGeom>
          <a:solidFill>
            <a:schemeClr val="bg1"/>
          </a:solidFill>
          <a:ln w="76200">
            <a:solidFill>
              <a:srgbClr val="C097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4" name="图片 4">
            <a:extLst>
              <a:ext uri="{FF2B5EF4-FFF2-40B4-BE49-F238E27FC236}">
                <a16:creationId xmlns:a16="http://schemas.microsoft.com/office/drawing/2014/main" id="{556ABECC-3E5E-4A0C-99AF-4F55AD92D8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85204" y="268288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3338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2877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77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副标题 6">
            <a:extLst>
              <a:ext uri="{FF2B5EF4-FFF2-40B4-BE49-F238E27FC236}">
                <a16:creationId xmlns:a16="http://schemas.microsoft.com/office/drawing/2014/main" id="{4F6A2083-8038-4D10-89CD-743E1BC589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6513" y="-7938"/>
            <a:ext cx="1819276" cy="587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b="1">
                <a:latin typeface="楷体" panose="02010609060101010101" pitchFamily="49" charset="-122"/>
                <a:ea typeface="楷体" panose="02010609060101010101" pitchFamily="49" charset="-122"/>
              </a:rPr>
              <a:t>R·</a:t>
            </a:r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</a:rPr>
              <a:t>一年级上册</a:t>
            </a:r>
          </a:p>
        </p:txBody>
      </p:sp>
      <p:sp>
        <p:nvSpPr>
          <p:cNvPr id="5" name="标题 1">
            <a:extLst>
              <a:ext uri="{FF2B5EF4-FFF2-40B4-BE49-F238E27FC236}">
                <a16:creationId xmlns:a16="http://schemas.microsoft.com/office/drawing/2014/main" id="{49951A45-1F9E-437F-B7C1-71B95FF615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6277" y="2931790"/>
            <a:ext cx="3888432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/>
            <a:r>
              <a:rPr lang="zh-CN" altLang="en-US" sz="4000" b="1" dirty="0">
                <a:ea typeface="楷体" panose="02010609060101010101" pitchFamily="49" charset="-122"/>
              </a:rPr>
              <a:t>解决问题（</a:t>
            </a:r>
            <a:r>
              <a:rPr lang="en-US" altLang="zh-CN" sz="4000" b="1" dirty="0">
                <a:ea typeface="楷体" panose="02010609060101010101" pitchFamily="49" charset="-122"/>
              </a:rPr>
              <a:t>2</a:t>
            </a:r>
            <a:r>
              <a:rPr lang="zh-CN" altLang="en-US" sz="4000" b="1" dirty="0">
                <a:ea typeface="楷体" panose="02010609060101010101" pitchFamily="49" charset="-122"/>
              </a:rPr>
              <a:t>）</a:t>
            </a:r>
          </a:p>
        </p:txBody>
      </p:sp>
      <p:sp>
        <p:nvSpPr>
          <p:cNvPr id="6" name="矩形 2">
            <a:extLst>
              <a:ext uri="{FF2B5EF4-FFF2-40B4-BE49-F238E27FC236}">
                <a16:creationId xmlns:a16="http://schemas.microsoft.com/office/drawing/2014/main" id="{3A86AEFE-8622-4405-8429-97655EA64B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760" y="1654173"/>
            <a:ext cx="5997467" cy="1060098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bevelB w="69850" h="69850" prst="divot"/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j-ea"/>
                <a:cs typeface="+mn-ea"/>
              </a:rPr>
              <a:t>五 </a:t>
            </a:r>
            <a:r>
              <a:rPr lang="en-US" altLang="zh-CN" sz="48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j-ea"/>
                <a:cs typeface="+mn-ea"/>
              </a:rPr>
              <a:t>20</a:t>
            </a:r>
            <a:r>
              <a:rPr lang="zh-CN" altLang="en-US" sz="48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j-ea"/>
                <a:cs typeface="+mn-ea"/>
              </a:rPr>
              <a:t>以内的进位加法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文本框 1">
            <a:extLst>
              <a:ext uri="{FF2B5EF4-FFF2-40B4-BE49-F238E27FC236}">
                <a16:creationId xmlns:a16="http://schemas.microsoft.com/office/drawing/2014/main" id="{10B5B7C6-D566-44D3-9383-D2B650144C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593" y="339502"/>
            <a:ext cx="471646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3200" b="1"/>
              <a:t>一、创设情境，引入新课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DAED257-7BF3-9A39-1D36-EECAC2612C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203598"/>
            <a:ext cx="7557025" cy="3428186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F5BAFCA5-8043-E729-D199-43FBD543B5CD}"/>
              </a:ext>
            </a:extLst>
          </p:cNvPr>
          <p:cNvSpPr/>
          <p:nvPr/>
        </p:nvSpPr>
        <p:spPr>
          <a:xfrm>
            <a:off x="3104869" y="2715766"/>
            <a:ext cx="1420836" cy="504056"/>
          </a:xfrm>
          <a:prstGeom prst="rect">
            <a:avLst/>
          </a:prstGeom>
          <a:solidFill>
            <a:schemeClr val="bg1"/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>
                <a:solidFill>
                  <a:schemeClr val="tx1"/>
                </a:solidFill>
              </a:rPr>
              <a:t>7 + 8 =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5DAE112-A312-4D19-4C6B-0A6E20A003A2}"/>
              </a:ext>
            </a:extLst>
          </p:cNvPr>
          <p:cNvSpPr/>
          <p:nvPr/>
        </p:nvSpPr>
        <p:spPr>
          <a:xfrm>
            <a:off x="4729687" y="2715766"/>
            <a:ext cx="1420836" cy="504056"/>
          </a:xfrm>
          <a:prstGeom prst="rect">
            <a:avLst/>
          </a:prstGeom>
          <a:solidFill>
            <a:schemeClr val="bg1"/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>
                <a:solidFill>
                  <a:schemeClr val="tx1"/>
                </a:solidFill>
              </a:rPr>
              <a:t>6 + 5 =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6951BBB7-6D4A-79A6-F7E3-BD585E1169B8}"/>
              </a:ext>
            </a:extLst>
          </p:cNvPr>
          <p:cNvSpPr/>
          <p:nvPr/>
        </p:nvSpPr>
        <p:spPr>
          <a:xfrm>
            <a:off x="6382641" y="2715766"/>
            <a:ext cx="1420836" cy="504056"/>
          </a:xfrm>
          <a:prstGeom prst="rect">
            <a:avLst/>
          </a:prstGeom>
          <a:solidFill>
            <a:schemeClr val="bg1"/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>
                <a:solidFill>
                  <a:schemeClr val="tx1"/>
                </a:solidFill>
              </a:rPr>
              <a:t>8 + 9 =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D1DA394-E353-DEFF-C41B-31C95DB103A1}"/>
              </a:ext>
            </a:extLst>
          </p:cNvPr>
          <p:cNvSpPr txBox="1"/>
          <p:nvPr/>
        </p:nvSpPr>
        <p:spPr>
          <a:xfrm>
            <a:off x="4062479" y="2737648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15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B4B856B-2FFE-4542-31B5-17B3C73014D3}"/>
              </a:ext>
            </a:extLst>
          </p:cNvPr>
          <p:cNvSpPr txBox="1"/>
          <p:nvPr/>
        </p:nvSpPr>
        <p:spPr>
          <a:xfrm>
            <a:off x="5666196" y="2737648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11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557D997-7CE1-2BEB-DE3B-FB24BE2A1A16}"/>
              </a:ext>
            </a:extLst>
          </p:cNvPr>
          <p:cNvSpPr txBox="1"/>
          <p:nvPr/>
        </p:nvSpPr>
        <p:spPr>
          <a:xfrm>
            <a:off x="7354319" y="2737648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17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15221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E:\R六数下\上课课件\笔筒_后.png">
            <a:extLst>
              <a:ext uri="{FF2B5EF4-FFF2-40B4-BE49-F238E27FC236}">
                <a16:creationId xmlns:a16="http://schemas.microsoft.com/office/drawing/2014/main" id="{0C0C6C0F-0D0B-A4BC-AEA3-4D1DCFCD66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529" y="2173163"/>
            <a:ext cx="1304925" cy="16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5" descr="E:\R六数下\上课课件\笔绿.png">
            <a:extLst>
              <a:ext uri="{FF2B5EF4-FFF2-40B4-BE49-F238E27FC236}">
                <a16:creationId xmlns:a16="http://schemas.microsoft.com/office/drawing/2014/main" id="{875FC981-BA69-215F-4BBA-E4E67CE61E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00000">
            <a:off x="1679429" y="1301810"/>
            <a:ext cx="234950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7" descr="E:\R六数下\上课课件\笔粉.png">
            <a:extLst>
              <a:ext uri="{FF2B5EF4-FFF2-40B4-BE49-F238E27FC236}">
                <a16:creationId xmlns:a16="http://schemas.microsoft.com/office/drawing/2014/main" id="{4A82950C-4593-FFB1-3D6C-A0435C3340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20000">
            <a:off x="2306491" y="1281172"/>
            <a:ext cx="260350" cy="2433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8" descr="E:\R六数下\上课课件\笔蓝.png">
            <a:extLst>
              <a:ext uri="{FF2B5EF4-FFF2-40B4-BE49-F238E27FC236}">
                <a16:creationId xmlns:a16="http://schemas.microsoft.com/office/drawing/2014/main" id="{39382181-D88A-744A-CEFD-7C055945F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0000">
            <a:off x="1973116" y="1281172"/>
            <a:ext cx="266700" cy="241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E:\R六数下\上课课件\笔橙.png">
            <a:extLst>
              <a:ext uri="{FF2B5EF4-FFF2-40B4-BE49-F238E27FC236}">
                <a16:creationId xmlns:a16="http://schemas.microsoft.com/office/drawing/2014/main" id="{0DED3D9E-A960-CA47-D5A8-FEA3C9DAC9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0000">
            <a:off x="2478564" y="1293385"/>
            <a:ext cx="269875" cy="245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 descr="E:\R六数下\上课课件\笔橙.png">
            <a:extLst>
              <a:ext uri="{FF2B5EF4-FFF2-40B4-BE49-F238E27FC236}">
                <a16:creationId xmlns:a16="http://schemas.microsoft.com/office/drawing/2014/main" id="{B0F31EFC-0E16-9747-5635-A58473B86C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31186">
            <a:off x="1842941" y="1202412"/>
            <a:ext cx="269875" cy="245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 descr="E:\R六数下\上课课件\笔筒_前1.png">
            <a:extLst>
              <a:ext uri="{FF2B5EF4-FFF2-40B4-BE49-F238E27FC236}">
                <a16:creationId xmlns:a16="http://schemas.microsoft.com/office/drawing/2014/main" id="{3298CC64-83F3-5152-CAEA-40DBF839EE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529" y="2355726"/>
            <a:ext cx="1304925" cy="1481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矩形 25">
            <a:extLst>
              <a:ext uri="{FF2B5EF4-FFF2-40B4-BE49-F238E27FC236}">
                <a16:creationId xmlns:a16="http://schemas.microsoft.com/office/drawing/2014/main" id="{7B1D8278-A77B-EAFC-10B0-835EC9941401}"/>
              </a:ext>
            </a:extLst>
          </p:cNvPr>
          <p:cNvSpPr/>
          <p:nvPr/>
        </p:nvSpPr>
        <p:spPr>
          <a:xfrm>
            <a:off x="1115616" y="915566"/>
            <a:ext cx="2160240" cy="18722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12">
            <a:extLst>
              <a:ext uri="{FF2B5EF4-FFF2-40B4-BE49-F238E27FC236}">
                <a16:creationId xmlns:a16="http://schemas.microsoft.com/office/drawing/2014/main" id="{92BB021E-F5F6-E07C-6831-77849B0FFF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0494" y="4122304"/>
            <a:ext cx="622183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你知道笔筒里原来有几只铅笔吗？</a:t>
            </a:r>
          </a:p>
        </p:txBody>
      </p:sp>
    </p:spTree>
    <p:extLst>
      <p:ext uri="{BB962C8B-B14F-4D97-AF65-F5344CB8AC3E}">
        <p14:creationId xmlns:p14="http://schemas.microsoft.com/office/powerpoint/2010/main" val="3734427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4.81481E-6 C 0.00174 -0.01543 -0.00017 0.00463 0.004 -0.04691 C 0.00816 -0.09845 0.00868 -0.15246 0.01806 -0.20246 C 0.02136 -0.22006 0.02709 -0.24351 0.03612 -0.25432 C 0.04341 -0.26296 0.06372 -0.26512 0.07171 -0.26635 C 0.11337 -0.26821 0.14983 -0.27314 0.18785 -0.25061 C 0.19879 -0.2395 0.20035 -0.24135 0.20608 -0.22283 C 0.21181 -0.20432 0.21337 -0.17808 0.2165 -0.15895 C 0.22118 -0.13179 0.22934 -0.0824 0.23368 -0.05987 C 0.23889 -0.03024 0.24497 0.00649 0.24723 0.01976 " pathEditMode="relative" rAng="0" ptsTypes="AAAAAAAA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2361" y="-124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3.82716E-6 C 0.00261 -0.01543 -0.00052 0.00432 0.00643 -0.04691 C 0.0132 -0.09814 0.01407 -0.15123 0.02952 -0.20092 C 0.0349 -0.21851 0.04427 -0.24197 0.0592 -0.25247 C 0.07118 -0.26111 0.10469 -0.26327 0.11789 -0.2645 C 0.18629 -0.26605 0.24636 -0.27129 0.30886 -0.24907 C 0.32691 -0.23765 0.32934 -0.23981 0.33889 -0.22129 C 0.34827 -0.20277 0.35087 -0.17685 0.35608 -0.15802 C 0.36372 -0.13117 0.37726 -0.08179 0.38438 -0.05956 C 0.39271 -0.03024 0.40295 0.00618 0.40677 0.01976 " pathEditMode="relative" rAng="0" ptsTypes="AAAAAAAAAA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0330" y="-123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0.00031 C 0.00347 -0.0142 -0.00069 0.00463 0.00851 -0.04383 C 0.01771 -0.09228 0.01875 -0.14321 0.03976 -0.19012 C 0.04688 -0.20679 0.05972 -0.22901 0.07986 -0.23889 C 0.09584 -0.24722 0.1408 -0.24938 0.15886 -0.25062 C 0.25087 -0.25216 0.33212 -0.2571 0.41615 -0.2358 C 0.44045 -0.225 0.44375 -0.22685 0.45677 -0.20957 C 0.46927 -0.19197 0.47292 -0.16759 0.48004 -0.14938 C 0.49028 -0.12407 0.50834 -0.07716 0.51806 -0.05617 C 0.52934 -0.02839 0.54306 0.00617 0.54827 0.01945 " pathEditMode="relative" rAng="0" ptsTypes="AAAAAAAAAA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7413" y="-116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文本框 9">
            <a:extLst>
              <a:ext uri="{FF2B5EF4-FFF2-40B4-BE49-F238E27FC236}">
                <a16:creationId xmlns:a16="http://schemas.microsoft.com/office/drawing/2014/main" id="{13CF76E1-3DC7-46DE-AF1C-7F140C0CA6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44" y="339502"/>
            <a:ext cx="471635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3200" b="1" dirty="0"/>
              <a:t>二、自主探究，解决问题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E9A07F4-41BC-E091-A8ED-CD09CDF1D3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131590"/>
            <a:ext cx="7554153" cy="2920791"/>
          </a:xfrm>
          <a:prstGeom prst="rect">
            <a:avLst/>
          </a:prstGeom>
        </p:spPr>
      </p:pic>
      <p:sp>
        <p:nvSpPr>
          <p:cNvPr id="6" name="椭圆 5">
            <a:extLst>
              <a:ext uri="{FF2B5EF4-FFF2-40B4-BE49-F238E27FC236}">
                <a16:creationId xmlns:a16="http://schemas.microsoft.com/office/drawing/2014/main" id="{3EDDD6AE-ED0D-B24D-5CF6-866322CBD92C}"/>
              </a:ext>
            </a:extLst>
          </p:cNvPr>
          <p:cNvSpPr/>
          <p:nvPr/>
        </p:nvSpPr>
        <p:spPr>
          <a:xfrm>
            <a:off x="763183" y="1203598"/>
            <a:ext cx="576064" cy="576064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rgbClr val="0070C0"/>
                </a:solidFill>
              </a:rPr>
              <a:t>6</a:t>
            </a:r>
            <a:endParaRPr lang="zh-CN" altLang="en-US" sz="2800" b="1" dirty="0">
              <a:solidFill>
                <a:srgbClr val="0070C0"/>
              </a:solidFill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0B4AE4B8-482D-CC56-5AFC-8D557B12AD1B}"/>
              </a:ext>
            </a:extLst>
          </p:cNvPr>
          <p:cNvGrpSpPr/>
          <p:nvPr/>
        </p:nvGrpSpPr>
        <p:grpSpPr>
          <a:xfrm>
            <a:off x="971600" y="4168261"/>
            <a:ext cx="5122863" cy="686115"/>
            <a:chOff x="1307170" y="4228109"/>
            <a:chExt cx="5122863" cy="686115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AD815C80-2226-3717-6CE2-72D3244286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62342" y="4228109"/>
              <a:ext cx="667187" cy="686115"/>
            </a:xfrm>
            <a:prstGeom prst="rect">
              <a:avLst/>
            </a:prstGeom>
          </p:spPr>
        </p:pic>
        <p:sp>
          <p:nvSpPr>
            <p:cNvPr id="9222" name="Text Box 20">
              <a:extLst>
                <a:ext uri="{FF2B5EF4-FFF2-40B4-BE49-F238E27FC236}">
                  <a16:creationId xmlns:a16="http://schemas.microsoft.com/office/drawing/2014/main" id="{02026C7B-3CDB-4B97-96BF-B56288F3AC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07170" y="4256245"/>
              <a:ext cx="5122863" cy="56038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zh-CN" altLang="en-US" sz="2800" b="1" dirty="0">
                  <a:latin typeface="+mn-lt"/>
                  <a:ea typeface="+mn-ea"/>
                </a:rPr>
                <a:t>原来有多少个          ？</a:t>
              </a:r>
            </a:p>
          </p:txBody>
        </p:sp>
      </p:grpSp>
      <p:sp>
        <p:nvSpPr>
          <p:cNvPr id="10" name="流程图: 可选过程 9">
            <a:extLst>
              <a:ext uri="{FF2B5EF4-FFF2-40B4-BE49-F238E27FC236}">
                <a16:creationId xmlns:a16="http://schemas.microsoft.com/office/drawing/2014/main" id="{BD5F878A-EDCD-425C-8790-42165FDB5119}"/>
              </a:ext>
            </a:extLst>
          </p:cNvPr>
          <p:cNvSpPr/>
          <p:nvPr/>
        </p:nvSpPr>
        <p:spPr>
          <a:xfrm>
            <a:off x="4788024" y="4239821"/>
            <a:ext cx="1822665" cy="542993"/>
          </a:xfrm>
          <a:prstGeom prst="flowChartAlternateProcess">
            <a:avLst/>
          </a:prstGeom>
          <a:solidFill>
            <a:srgbClr val="FEF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rgbClr val="3E7BA6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阅读理解</a:t>
            </a:r>
          </a:p>
        </p:txBody>
      </p:sp>
    </p:spTree>
    <p:extLst>
      <p:ext uri="{BB962C8B-B14F-4D97-AF65-F5344CB8AC3E}">
        <p14:creationId xmlns:p14="http://schemas.microsoft.com/office/powerpoint/2010/main" val="3148505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0">
            <a:extLst>
              <a:ext uri="{FF2B5EF4-FFF2-40B4-BE49-F238E27FC236}">
                <a16:creationId xmlns:a16="http://schemas.microsoft.com/office/drawing/2014/main" id="{93B9B8F1-25D4-D0D4-3223-EB12CAC2B7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564" y="860847"/>
            <a:ext cx="7848872" cy="5598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latin typeface="+mn-lt"/>
                <a:ea typeface="+mn-ea"/>
              </a:rPr>
              <a:t>领走了 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6</a:t>
            </a:r>
            <a:r>
              <a:rPr lang="en-US" altLang="zh-CN" sz="2800" b="1" dirty="0">
                <a:latin typeface="+mn-lt"/>
                <a:ea typeface="+mn-ea"/>
              </a:rPr>
              <a:t> </a:t>
            </a:r>
            <a:r>
              <a:rPr lang="zh-CN" altLang="en-US" sz="2800" b="1" dirty="0">
                <a:latin typeface="+mn-lt"/>
                <a:ea typeface="+mn-ea"/>
              </a:rPr>
              <a:t>个球，剩下 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5</a:t>
            </a:r>
            <a:r>
              <a:rPr lang="en-US" altLang="zh-CN" sz="2800" b="1" dirty="0">
                <a:latin typeface="+mn-lt"/>
                <a:ea typeface="+mn-ea"/>
              </a:rPr>
              <a:t> </a:t>
            </a:r>
            <a:r>
              <a:rPr lang="zh-CN" altLang="en-US" sz="2800" b="1" dirty="0">
                <a:latin typeface="+mn-lt"/>
                <a:ea typeface="+mn-ea"/>
              </a:rPr>
              <a:t>个。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原来</a:t>
            </a:r>
            <a:r>
              <a:rPr lang="zh-CN" altLang="en-US" sz="2800" b="1" dirty="0">
                <a:latin typeface="+mn-lt"/>
                <a:ea typeface="+mn-ea"/>
              </a:rPr>
              <a:t>有多少个        ？</a:t>
            </a: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B565987A-84CB-AD41-56F4-257DED91DCF5}"/>
              </a:ext>
            </a:extLst>
          </p:cNvPr>
          <p:cNvGrpSpPr/>
          <p:nvPr/>
        </p:nvGrpSpPr>
        <p:grpSpPr>
          <a:xfrm>
            <a:off x="1187624" y="1587638"/>
            <a:ext cx="6696744" cy="2078579"/>
            <a:chOff x="1187624" y="1275606"/>
            <a:chExt cx="6696744" cy="2078579"/>
          </a:xfrm>
        </p:grpSpPr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id="{8222A5DD-0886-85C7-980A-BB86ADF72D8C}"/>
                </a:ext>
              </a:extLst>
            </p:cNvPr>
            <p:cNvGrpSpPr/>
            <p:nvPr/>
          </p:nvGrpSpPr>
          <p:grpSpPr>
            <a:xfrm>
              <a:off x="1786344" y="1532927"/>
              <a:ext cx="2127505" cy="1539795"/>
              <a:chOff x="663410" y="1563638"/>
              <a:chExt cx="2127505" cy="1539795"/>
            </a:xfrm>
          </p:grpSpPr>
          <p:pic>
            <p:nvPicPr>
              <p:cNvPr id="5" name="图片 4">
                <a:extLst>
                  <a:ext uri="{FF2B5EF4-FFF2-40B4-BE49-F238E27FC236}">
                    <a16:creationId xmlns:a16="http://schemas.microsoft.com/office/drawing/2014/main" id="{AA773264-2B82-5FC0-051E-53C593D734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83568" y="1563638"/>
                <a:ext cx="667187" cy="686115"/>
              </a:xfrm>
              <a:prstGeom prst="rect">
                <a:avLst/>
              </a:prstGeom>
            </p:spPr>
          </p:pic>
          <p:pic>
            <p:nvPicPr>
              <p:cNvPr id="6" name="图片 5">
                <a:extLst>
                  <a:ext uri="{FF2B5EF4-FFF2-40B4-BE49-F238E27FC236}">
                    <a16:creationId xmlns:a16="http://schemas.microsoft.com/office/drawing/2014/main" id="{D36FAED4-CA5F-8DE2-712B-778631BA3E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03648" y="1563638"/>
                <a:ext cx="667187" cy="686115"/>
              </a:xfrm>
              <a:prstGeom prst="rect">
                <a:avLst/>
              </a:prstGeom>
            </p:spPr>
          </p:pic>
          <p:pic>
            <p:nvPicPr>
              <p:cNvPr id="7" name="图片 6">
                <a:extLst>
                  <a:ext uri="{FF2B5EF4-FFF2-40B4-BE49-F238E27FC236}">
                    <a16:creationId xmlns:a16="http://schemas.microsoft.com/office/drawing/2014/main" id="{2302E909-267A-2FBB-1C14-0695FEAC33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123728" y="1563638"/>
                <a:ext cx="667187" cy="686115"/>
              </a:xfrm>
              <a:prstGeom prst="rect">
                <a:avLst/>
              </a:prstGeom>
            </p:spPr>
          </p:pic>
          <p:pic>
            <p:nvPicPr>
              <p:cNvPr id="10" name="图片 9">
                <a:extLst>
                  <a:ext uri="{FF2B5EF4-FFF2-40B4-BE49-F238E27FC236}">
                    <a16:creationId xmlns:a16="http://schemas.microsoft.com/office/drawing/2014/main" id="{C891E8A9-E755-2EB9-1754-237DCF2DC3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63410" y="2417318"/>
                <a:ext cx="667187" cy="686115"/>
              </a:xfrm>
              <a:prstGeom prst="rect">
                <a:avLst/>
              </a:prstGeom>
            </p:spPr>
          </p:pic>
          <p:pic>
            <p:nvPicPr>
              <p:cNvPr id="11" name="图片 10">
                <a:extLst>
                  <a:ext uri="{FF2B5EF4-FFF2-40B4-BE49-F238E27FC236}">
                    <a16:creationId xmlns:a16="http://schemas.microsoft.com/office/drawing/2014/main" id="{2DB899E7-C89E-5D4F-6BB2-9ACE57BDA8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83490" y="2417318"/>
                <a:ext cx="667187" cy="686115"/>
              </a:xfrm>
              <a:prstGeom prst="rect">
                <a:avLst/>
              </a:prstGeom>
            </p:spPr>
          </p:pic>
          <p:pic>
            <p:nvPicPr>
              <p:cNvPr id="12" name="图片 11">
                <a:extLst>
                  <a:ext uri="{FF2B5EF4-FFF2-40B4-BE49-F238E27FC236}">
                    <a16:creationId xmlns:a16="http://schemas.microsoft.com/office/drawing/2014/main" id="{3898E40C-C979-12EB-997D-0D5CBF2BEC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103570" y="2417318"/>
                <a:ext cx="667187" cy="686115"/>
              </a:xfrm>
              <a:prstGeom prst="rect">
                <a:avLst/>
              </a:prstGeom>
            </p:spPr>
          </p:pic>
        </p:grpSp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758B3075-2A2B-6DC3-BE7B-F82270718751}"/>
                </a:ext>
              </a:extLst>
            </p:cNvPr>
            <p:cNvGrpSpPr/>
            <p:nvPr/>
          </p:nvGrpSpPr>
          <p:grpSpPr>
            <a:xfrm>
              <a:off x="5250311" y="1524925"/>
              <a:ext cx="2107347" cy="1519887"/>
              <a:chOff x="5004048" y="1563638"/>
              <a:chExt cx="2107347" cy="1519887"/>
            </a:xfrm>
          </p:grpSpPr>
          <p:pic>
            <p:nvPicPr>
              <p:cNvPr id="13" name="图片 12">
                <a:extLst>
                  <a:ext uri="{FF2B5EF4-FFF2-40B4-BE49-F238E27FC236}">
                    <a16:creationId xmlns:a16="http://schemas.microsoft.com/office/drawing/2014/main" id="{9B959001-9250-0013-AC3F-AD9F0A8028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004048" y="1563638"/>
                <a:ext cx="667187" cy="686115"/>
              </a:xfrm>
              <a:prstGeom prst="rect">
                <a:avLst/>
              </a:prstGeom>
            </p:spPr>
          </p:pic>
          <p:pic>
            <p:nvPicPr>
              <p:cNvPr id="14" name="图片 13">
                <a:extLst>
                  <a:ext uri="{FF2B5EF4-FFF2-40B4-BE49-F238E27FC236}">
                    <a16:creationId xmlns:a16="http://schemas.microsoft.com/office/drawing/2014/main" id="{FA2A6DAF-92D5-2DD0-85CD-329EABC681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724128" y="1563638"/>
                <a:ext cx="667187" cy="686115"/>
              </a:xfrm>
              <a:prstGeom prst="rect">
                <a:avLst/>
              </a:prstGeom>
            </p:spPr>
          </p:pic>
          <p:pic>
            <p:nvPicPr>
              <p:cNvPr id="15" name="图片 14">
                <a:extLst>
                  <a:ext uri="{FF2B5EF4-FFF2-40B4-BE49-F238E27FC236}">
                    <a16:creationId xmlns:a16="http://schemas.microsoft.com/office/drawing/2014/main" id="{B287B23C-5A0F-591D-DA88-3D3C403BCE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444208" y="1563638"/>
                <a:ext cx="667187" cy="686115"/>
              </a:xfrm>
              <a:prstGeom prst="rect">
                <a:avLst/>
              </a:prstGeom>
            </p:spPr>
          </p:pic>
          <p:pic>
            <p:nvPicPr>
              <p:cNvPr id="16" name="图片 15">
                <a:extLst>
                  <a:ext uri="{FF2B5EF4-FFF2-40B4-BE49-F238E27FC236}">
                    <a16:creationId xmlns:a16="http://schemas.microsoft.com/office/drawing/2014/main" id="{212A91C9-2977-2A65-7196-357DD599C2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390534" y="2397410"/>
                <a:ext cx="667187" cy="686115"/>
              </a:xfrm>
              <a:prstGeom prst="rect">
                <a:avLst/>
              </a:prstGeom>
            </p:spPr>
          </p:pic>
          <p:pic>
            <p:nvPicPr>
              <p:cNvPr id="17" name="图片 16">
                <a:extLst>
                  <a:ext uri="{FF2B5EF4-FFF2-40B4-BE49-F238E27FC236}">
                    <a16:creationId xmlns:a16="http://schemas.microsoft.com/office/drawing/2014/main" id="{717DF1AA-5A1C-CE79-E840-284AFE91F6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110614" y="2397410"/>
                <a:ext cx="667187" cy="686115"/>
              </a:xfrm>
              <a:prstGeom prst="rect">
                <a:avLst/>
              </a:prstGeom>
            </p:spPr>
          </p:pic>
        </p:grp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E2820B10-532F-F675-235D-A84C966919A0}"/>
                </a:ext>
              </a:extLst>
            </p:cNvPr>
            <p:cNvSpPr/>
            <p:nvPr/>
          </p:nvSpPr>
          <p:spPr>
            <a:xfrm>
              <a:off x="1187624" y="1275606"/>
              <a:ext cx="6696744" cy="2078579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id="{6BF22D94-8B98-92A2-8B39-2E5F80FA0A62}"/>
                </a:ext>
              </a:extLst>
            </p:cNvPr>
            <p:cNvCxnSpPr>
              <a:stCxn id="28" idx="0"/>
              <a:endCxn id="28" idx="2"/>
            </p:cNvCxnSpPr>
            <p:nvPr/>
          </p:nvCxnSpPr>
          <p:spPr>
            <a:xfrm>
              <a:off x="4535996" y="1275606"/>
              <a:ext cx="0" cy="2078579"/>
            </a:xfrm>
            <a:prstGeom prst="line">
              <a:avLst/>
            </a:prstGeom>
            <a:ln w="28575">
              <a:solidFill>
                <a:srgbClr val="0070C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Text Box 20">
            <a:extLst>
              <a:ext uri="{FF2B5EF4-FFF2-40B4-BE49-F238E27FC236}">
                <a16:creationId xmlns:a16="http://schemas.microsoft.com/office/drawing/2014/main" id="{B234B760-9026-264A-A6EF-D84F8C9F46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5214" y="3740045"/>
            <a:ext cx="1385041" cy="5598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latin typeface="+mj-ea"/>
                <a:ea typeface="+mj-ea"/>
              </a:rPr>
              <a:t>领走的</a:t>
            </a:r>
          </a:p>
        </p:txBody>
      </p:sp>
      <p:sp>
        <p:nvSpPr>
          <p:cNvPr id="33" name="Text Box 20">
            <a:extLst>
              <a:ext uri="{FF2B5EF4-FFF2-40B4-BE49-F238E27FC236}">
                <a16:creationId xmlns:a16="http://schemas.microsoft.com/office/drawing/2014/main" id="{BA8B08BA-6BCF-1444-1EB1-2D50E29064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6136" y="3740045"/>
            <a:ext cx="1385041" cy="5598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latin typeface="+mj-ea"/>
                <a:ea typeface="+mj-ea"/>
              </a:rPr>
              <a:t>剩下的</a:t>
            </a:r>
          </a:p>
        </p:txBody>
      </p:sp>
      <p:sp>
        <p:nvSpPr>
          <p:cNvPr id="34" name="Text Box 20">
            <a:extLst>
              <a:ext uri="{FF2B5EF4-FFF2-40B4-BE49-F238E27FC236}">
                <a16:creationId xmlns:a16="http://schemas.microsoft.com/office/drawing/2014/main" id="{C0DCC8F5-0740-D294-C379-3774550EE9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2248" y="4244101"/>
            <a:ext cx="4608512" cy="5598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latin typeface="+mn-lt"/>
                <a:ea typeface="+mn-ea"/>
              </a:rPr>
              <a:t>你会用图形来表示吗？</a:t>
            </a: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0F1CC24E-E780-4501-B82A-E9CDA7A154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7109" y="819163"/>
            <a:ext cx="667187" cy="686115"/>
          </a:xfrm>
          <a:prstGeom prst="rect">
            <a:avLst/>
          </a:prstGeom>
        </p:spPr>
      </p:pic>
      <p:sp>
        <p:nvSpPr>
          <p:cNvPr id="23" name="流程图: 可选过程 22">
            <a:extLst>
              <a:ext uri="{FF2B5EF4-FFF2-40B4-BE49-F238E27FC236}">
                <a16:creationId xmlns:a16="http://schemas.microsoft.com/office/drawing/2014/main" id="{0FAE6A27-9E4B-4E52-89B3-AE7F1965ADD6}"/>
              </a:ext>
            </a:extLst>
          </p:cNvPr>
          <p:cNvSpPr/>
          <p:nvPr/>
        </p:nvSpPr>
        <p:spPr>
          <a:xfrm>
            <a:off x="372549" y="324565"/>
            <a:ext cx="1822665" cy="542993"/>
          </a:xfrm>
          <a:prstGeom prst="flowChartAlternateProcess">
            <a:avLst/>
          </a:prstGeom>
          <a:solidFill>
            <a:srgbClr val="FEF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rgbClr val="3E7BA6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分析解答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>
            <a:extLst>
              <a:ext uri="{FF2B5EF4-FFF2-40B4-BE49-F238E27FC236}">
                <a16:creationId xmlns:a16="http://schemas.microsoft.com/office/drawing/2014/main" id="{951E0BF4-FA94-A4DA-1BAD-CA876EB56694}"/>
              </a:ext>
            </a:extLst>
          </p:cNvPr>
          <p:cNvSpPr/>
          <p:nvPr/>
        </p:nvSpPr>
        <p:spPr>
          <a:xfrm>
            <a:off x="1115616" y="2155869"/>
            <a:ext cx="432048" cy="4320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91F53F6D-998F-34B5-4F65-7F91F07F4D57}"/>
              </a:ext>
            </a:extLst>
          </p:cNvPr>
          <p:cNvSpPr/>
          <p:nvPr/>
        </p:nvSpPr>
        <p:spPr>
          <a:xfrm>
            <a:off x="1664256" y="2155869"/>
            <a:ext cx="432048" cy="4320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C84C70AF-2B1B-CC7F-1EE9-977F5CF4AF57}"/>
              </a:ext>
            </a:extLst>
          </p:cNvPr>
          <p:cNvSpPr/>
          <p:nvPr/>
        </p:nvSpPr>
        <p:spPr>
          <a:xfrm>
            <a:off x="2212896" y="2155869"/>
            <a:ext cx="432048" cy="4320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B48FDAE8-D8BD-F614-E6C9-B06668D35AB2}"/>
              </a:ext>
            </a:extLst>
          </p:cNvPr>
          <p:cNvSpPr/>
          <p:nvPr/>
        </p:nvSpPr>
        <p:spPr>
          <a:xfrm>
            <a:off x="2761536" y="2155869"/>
            <a:ext cx="432048" cy="4320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0F3BA7D3-644F-F7B3-796C-D761C3904033}"/>
              </a:ext>
            </a:extLst>
          </p:cNvPr>
          <p:cNvSpPr/>
          <p:nvPr/>
        </p:nvSpPr>
        <p:spPr>
          <a:xfrm>
            <a:off x="3310176" y="2155869"/>
            <a:ext cx="432048" cy="4320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3A51AE35-804C-76E7-0104-8FE1639D2531}"/>
              </a:ext>
            </a:extLst>
          </p:cNvPr>
          <p:cNvSpPr/>
          <p:nvPr/>
        </p:nvSpPr>
        <p:spPr>
          <a:xfrm>
            <a:off x="3858816" y="2155869"/>
            <a:ext cx="432048" cy="4320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803C79AA-B82D-4AD4-E4C0-6E94B4900A81}"/>
              </a:ext>
            </a:extLst>
          </p:cNvPr>
          <p:cNvSpPr/>
          <p:nvPr/>
        </p:nvSpPr>
        <p:spPr>
          <a:xfrm>
            <a:off x="5185752" y="2155869"/>
            <a:ext cx="432048" cy="4320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778DD990-7FC2-7DCE-81DA-DE6A09849BC2}"/>
              </a:ext>
            </a:extLst>
          </p:cNvPr>
          <p:cNvSpPr/>
          <p:nvPr/>
        </p:nvSpPr>
        <p:spPr>
          <a:xfrm>
            <a:off x="5734392" y="2155869"/>
            <a:ext cx="432048" cy="4320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3EF17CF5-EF0C-F45C-0A74-3BCD11EAC8EF}"/>
              </a:ext>
            </a:extLst>
          </p:cNvPr>
          <p:cNvSpPr/>
          <p:nvPr/>
        </p:nvSpPr>
        <p:spPr>
          <a:xfrm>
            <a:off x="6283032" y="2155869"/>
            <a:ext cx="432048" cy="4320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37898CCB-8922-6D89-2198-C1AF91F517C7}"/>
              </a:ext>
            </a:extLst>
          </p:cNvPr>
          <p:cNvSpPr/>
          <p:nvPr/>
        </p:nvSpPr>
        <p:spPr>
          <a:xfrm>
            <a:off x="6831672" y="2155869"/>
            <a:ext cx="432048" cy="4320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6FB0CE9D-EB8B-7DF3-918A-D6E47FB936B5}"/>
              </a:ext>
            </a:extLst>
          </p:cNvPr>
          <p:cNvSpPr/>
          <p:nvPr/>
        </p:nvSpPr>
        <p:spPr>
          <a:xfrm>
            <a:off x="7380312" y="2155869"/>
            <a:ext cx="432048" cy="4320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 Box 20">
            <a:extLst>
              <a:ext uri="{FF2B5EF4-FFF2-40B4-BE49-F238E27FC236}">
                <a16:creationId xmlns:a16="http://schemas.microsoft.com/office/drawing/2014/main" id="{FEA3369A-8F46-834E-3FF1-7F7B9C09A2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1720" y="1491630"/>
            <a:ext cx="1385041" cy="5598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latin typeface="+mj-ea"/>
                <a:ea typeface="+mj-ea"/>
              </a:rPr>
              <a:t>领走的</a:t>
            </a:r>
          </a:p>
        </p:txBody>
      </p:sp>
      <p:sp>
        <p:nvSpPr>
          <p:cNvPr id="15" name="Text Box 20">
            <a:extLst>
              <a:ext uri="{FF2B5EF4-FFF2-40B4-BE49-F238E27FC236}">
                <a16:creationId xmlns:a16="http://schemas.microsoft.com/office/drawing/2014/main" id="{4D56D104-47B4-9EE3-9727-8CFAC234E8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6136" y="1491630"/>
            <a:ext cx="1385041" cy="5598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latin typeface="+mj-ea"/>
                <a:ea typeface="+mj-ea"/>
              </a:rPr>
              <a:t>剩下的</a:t>
            </a:r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1E941A85-F057-1B20-94FA-226B916B0843}"/>
              </a:ext>
            </a:extLst>
          </p:cNvPr>
          <p:cNvCxnSpPr>
            <a:cxnSpLocks/>
          </p:cNvCxnSpPr>
          <p:nvPr/>
        </p:nvCxnSpPr>
        <p:spPr>
          <a:xfrm>
            <a:off x="1206589" y="2006468"/>
            <a:ext cx="242384" cy="72643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5EC17945-A013-B375-4091-B34119D4FF05}"/>
              </a:ext>
            </a:extLst>
          </p:cNvPr>
          <p:cNvCxnSpPr>
            <a:cxnSpLocks/>
          </p:cNvCxnSpPr>
          <p:nvPr/>
        </p:nvCxnSpPr>
        <p:spPr>
          <a:xfrm>
            <a:off x="1762263" y="2006468"/>
            <a:ext cx="242384" cy="72643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C7EE0BE2-DB9E-8F8E-0A26-43F23CD93757}"/>
              </a:ext>
            </a:extLst>
          </p:cNvPr>
          <p:cNvCxnSpPr>
            <a:cxnSpLocks/>
          </p:cNvCxnSpPr>
          <p:nvPr/>
        </p:nvCxnSpPr>
        <p:spPr>
          <a:xfrm>
            <a:off x="2310903" y="2006468"/>
            <a:ext cx="242384" cy="72643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D7A237F9-8CCA-708F-C8AC-0256DA9F9DEC}"/>
              </a:ext>
            </a:extLst>
          </p:cNvPr>
          <p:cNvCxnSpPr>
            <a:cxnSpLocks/>
          </p:cNvCxnSpPr>
          <p:nvPr/>
        </p:nvCxnSpPr>
        <p:spPr>
          <a:xfrm>
            <a:off x="2873610" y="2006468"/>
            <a:ext cx="242384" cy="72643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60F658EF-B346-DEF0-F7F9-3DC593FA7D87}"/>
              </a:ext>
            </a:extLst>
          </p:cNvPr>
          <p:cNvCxnSpPr>
            <a:cxnSpLocks/>
          </p:cNvCxnSpPr>
          <p:nvPr/>
        </p:nvCxnSpPr>
        <p:spPr>
          <a:xfrm>
            <a:off x="3408183" y="2006468"/>
            <a:ext cx="242384" cy="72643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9E597735-2DA7-163E-759A-15FE74A4BD6D}"/>
              </a:ext>
            </a:extLst>
          </p:cNvPr>
          <p:cNvCxnSpPr>
            <a:cxnSpLocks/>
          </p:cNvCxnSpPr>
          <p:nvPr/>
        </p:nvCxnSpPr>
        <p:spPr>
          <a:xfrm>
            <a:off x="3956823" y="2006468"/>
            <a:ext cx="242384" cy="72643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左大括号 24">
            <a:extLst>
              <a:ext uri="{FF2B5EF4-FFF2-40B4-BE49-F238E27FC236}">
                <a16:creationId xmlns:a16="http://schemas.microsoft.com/office/drawing/2014/main" id="{85F67816-F9A6-323B-6B62-706FEA25B486}"/>
              </a:ext>
            </a:extLst>
          </p:cNvPr>
          <p:cNvSpPr/>
          <p:nvPr/>
        </p:nvSpPr>
        <p:spPr>
          <a:xfrm rot="16200000">
            <a:off x="4342084" y="-378304"/>
            <a:ext cx="242384" cy="6698169"/>
          </a:xfrm>
          <a:prstGeom prst="leftBrace">
            <a:avLst>
              <a:gd name="adj1" fmla="val 28647"/>
              <a:gd name="adj2" fmla="val 5000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Text Box 20">
            <a:extLst>
              <a:ext uri="{FF2B5EF4-FFF2-40B4-BE49-F238E27FC236}">
                <a16:creationId xmlns:a16="http://schemas.microsoft.com/office/drawing/2014/main" id="{06D8340B-468F-5AE4-8DEF-7EEA62328D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0864" y="3019965"/>
            <a:ext cx="368141" cy="5598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latin typeface="+mj-ea"/>
                <a:ea typeface="+mj-ea"/>
              </a:rPr>
              <a:t>?</a:t>
            </a:r>
            <a:endParaRPr lang="zh-CN" altLang="en-US" sz="2800" b="1" dirty="0">
              <a:latin typeface="+mj-ea"/>
              <a:ea typeface="+mj-ea"/>
            </a:endParaRPr>
          </a:p>
        </p:txBody>
      </p:sp>
      <p:sp>
        <p:nvSpPr>
          <p:cNvPr id="40" name="矩形: 圆角 39">
            <a:extLst>
              <a:ext uri="{FF2B5EF4-FFF2-40B4-BE49-F238E27FC236}">
                <a16:creationId xmlns:a16="http://schemas.microsoft.com/office/drawing/2014/main" id="{BED0592B-0F90-B409-2F5C-1820909D4101}"/>
              </a:ext>
            </a:extLst>
          </p:cNvPr>
          <p:cNvSpPr/>
          <p:nvPr/>
        </p:nvSpPr>
        <p:spPr>
          <a:xfrm>
            <a:off x="1973868" y="3559683"/>
            <a:ext cx="5118412" cy="4374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领走的 </a:t>
            </a:r>
            <a:r>
              <a:rPr lang="en-US" altLang="zh-CN" sz="2800" b="1" dirty="0">
                <a:solidFill>
                  <a:schemeClr val="tx1"/>
                </a:solidFill>
                <a:ea typeface="+mj-ea"/>
              </a:rPr>
              <a:t>+ </a:t>
            </a:r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剩下的 </a:t>
            </a:r>
            <a:r>
              <a:rPr lang="en-US" altLang="zh-CN" sz="2800" b="1" dirty="0">
                <a:solidFill>
                  <a:schemeClr val="tx1"/>
                </a:solidFill>
                <a:ea typeface="+mj-ea"/>
              </a:rPr>
              <a:t>= </a:t>
            </a:r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原来有的</a:t>
            </a:r>
          </a:p>
        </p:txBody>
      </p: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AC46F8EB-7DE0-0448-779E-B84183E7B32F}"/>
              </a:ext>
            </a:extLst>
          </p:cNvPr>
          <p:cNvGrpSpPr/>
          <p:nvPr/>
        </p:nvGrpSpPr>
        <p:grpSpPr>
          <a:xfrm>
            <a:off x="1403648" y="4154138"/>
            <a:ext cx="3240882" cy="559897"/>
            <a:chOff x="2195214" y="3428013"/>
            <a:chExt cx="3240882" cy="559897"/>
          </a:xfrm>
        </p:grpSpPr>
        <p:sp>
          <p:nvSpPr>
            <p:cNvPr id="42" name="Text Box 20">
              <a:extLst>
                <a:ext uri="{FF2B5EF4-FFF2-40B4-BE49-F238E27FC236}">
                  <a16:creationId xmlns:a16="http://schemas.microsoft.com/office/drawing/2014/main" id="{7C4A7C33-70AA-BC02-FD93-5ADF3FA84F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95214" y="3428013"/>
              <a:ext cx="3240882" cy="5598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en-US" altLang="zh-CN" sz="2800" b="1" dirty="0">
                  <a:latin typeface="+mn-lt"/>
                  <a:ea typeface="+mj-ea"/>
                </a:rPr>
                <a:t>6 + 5 =      </a:t>
              </a:r>
              <a:r>
                <a:rPr lang="zh-CN" altLang="en-US" sz="2800" b="1" dirty="0">
                  <a:latin typeface="+mn-lt"/>
                  <a:ea typeface="+mj-ea"/>
                </a:rPr>
                <a:t>（个）</a:t>
              </a:r>
            </a:p>
          </p:txBody>
        </p:sp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BAD88C07-8022-F695-0044-75B3BB57A98A}"/>
                </a:ext>
              </a:extLst>
            </p:cNvPr>
            <p:cNvSpPr/>
            <p:nvPr/>
          </p:nvSpPr>
          <p:spPr>
            <a:xfrm>
              <a:off x="3409143" y="3473643"/>
              <a:ext cx="504056" cy="50405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4" name="Text Box 20">
            <a:extLst>
              <a:ext uri="{FF2B5EF4-FFF2-40B4-BE49-F238E27FC236}">
                <a16:creationId xmlns:a16="http://schemas.microsoft.com/office/drawing/2014/main" id="{792AC7E9-24B9-1FCE-D900-3789851A47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077" y="4171602"/>
            <a:ext cx="3048668" cy="56038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原来有 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11 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个球。 </a:t>
            </a: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B539A998-F6D7-3033-6DA5-1BD4937C9F36}"/>
              </a:ext>
            </a:extLst>
          </p:cNvPr>
          <p:cNvSpPr txBox="1"/>
          <p:nvPr/>
        </p:nvSpPr>
        <p:spPr>
          <a:xfrm>
            <a:off x="2523292" y="4183152"/>
            <a:ext cx="70162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11</a:t>
            </a:r>
            <a:endParaRPr lang="zh-CN" altLang="en-US" sz="2800" dirty="0"/>
          </a:p>
        </p:txBody>
      </p:sp>
      <p:sp>
        <p:nvSpPr>
          <p:cNvPr id="31" name="Text Box 20">
            <a:extLst>
              <a:ext uri="{FF2B5EF4-FFF2-40B4-BE49-F238E27FC236}">
                <a16:creationId xmlns:a16="http://schemas.microsoft.com/office/drawing/2014/main" id="{CBF0528E-47C6-4709-8F1C-5382B7264B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564" y="860847"/>
            <a:ext cx="7848872" cy="5598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latin typeface="+mn-lt"/>
                <a:ea typeface="+mn-ea"/>
              </a:rPr>
              <a:t>领走了 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6</a:t>
            </a:r>
            <a:r>
              <a:rPr lang="en-US" altLang="zh-CN" sz="2800" b="1" dirty="0">
                <a:latin typeface="+mn-lt"/>
                <a:ea typeface="+mn-ea"/>
              </a:rPr>
              <a:t> </a:t>
            </a:r>
            <a:r>
              <a:rPr lang="zh-CN" altLang="en-US" sz="2800" b="1" dirty="0">
                <a:latin typeface="+mn-lt"/>
                <a:ea typeface="+mn-ea"/>
              </a:rPr>
              <a:t>个球，剩下 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5</a:t>
            </a:r>
            <a:r>
              <a:rPr lang="en-US" altLang="zh-CN" sz="2800" b="1" dirty="0">
                <a:latin typeface="+mn-lt"/>
                <a:ea typeface="+mn-ea"/>
              </a:rPr>
              <a:t> </a:t>
            </a:r>
            <a:r>
              <a:rPr lang="zh-CN" altLang="en-US" sz="2800" b="1" dirty="0">
                <a:latin typeface="+mn-lt"/>
                <a:ea typeface="+mn-ea"/>
              </a:rPr>
              <a:t>个。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原来</a:t>
            </a:r>
            <a:r>
              <a:rPr lang="zh-CN" altLang="en-US" sz="2800" b="1" dirty="0">
                <a:latin typeface="+mn-lt"/>
                <a:ea typeface="+mn-ea"/>
              </a:rPr>
              <a:t>有多少个        ？</a:t>
            </a:r>
          </a:p>
        </p:txBody>
      </p:sp>
      <p:pic>
        <p:nvPicPr>
          <p:cNvPr id="32" name="图片 31">
            <a:extLst>
              <a:ext uri="{FF2B5EF4-FFF2-40B4-BE49-F238E27FC236}">
                <a16:creationId xmlns:a16="http://schemas.microsoft.com/office/drawing/2014/main" id="{12ADF143-9C35-494E-BC21-9016C7A0C4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7109" y="819163"/>
            <a:ext cx="667187" cy="686115"/>
          </a:xfrm>
          <a:prstGeom prst="rect">
            <a:avLst/>
          </a:prstGeom>
        </p:spPr>
      </p:pic>
      <p:sp>
        <p:nvSpPr>
          <p:cNvPr id="33" name="流程图: 可选过程 32">
            <a:extLst>
              <a:ext uri="{FF2B5EF4-FFF2-40B4-BE49-F238E27FC236}">
                <a16:creationId xmlns:a16="http://schemas.microsoft.com/office/drawing/2014/main" id="{36B33183-BC61-4D24-BF7A-9CCBE8314EF5}"/>
              </a:ext>
            </a:extLst>
          </p:cNvPr>
          <p:cNvSpPr/>
          <p:nvPr/>
        </p:nvSpPr>
        <p:spPr>
          <a:xfrm>
            <a:off x="372549" y="324565"/>
            <a:ext cx="1822665" cy="542993"/>
          </a:xfrm>
          <a:prstGeom prst="flowChartAlternateProcess">
            <a:avLst/>
          </a:prstGeom>
          <a:solidFill>
            <a:srgbClr val="FEF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rgbClr val="3E7BA6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分析解答</a:t>
            </a:r>
          </a:p>
        </p:txBody>
      </p:sp>
    </p:spTree>
    <p:extLst>
      <p:ext uri="{BB962C8B-B14F-4D97-AF65-F5344CB8AC3E}">
        <p14:creationId xmlns:p14="http://schemas.microsoft.com/office/powerpoint/2010/main" val="3510687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500"/>
                            </p:stCondLst>
                            <p:childTnLst>
                              <p:par>
                                <p:cTn id="7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25" grpId="0" animBg="1"/>
      <p:bldP spid="27" grpId="0"/>
      <p:bldP spid="40" grpId="0" animBg="1"/>
      <p:bldP spid="44" grpId="0"/>
      <p:bldP spid="4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B6032541-F2A8-B925-A4F2-7A93B428AA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608" y="411510"/>
            <a:ext cx="5065717" cy="2522653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id="{C4E6EB29-52C8-7150-FB67-15238CCE1B49}"/>
              </a:ext>
            </a:extLst>
          </p:cNvPr>
          <p:cNvGrpSpPr/>
          <p:nvPr/>
        </p:nvGrpSpPr>
        <p:grpSpPr>
          <a:xfrm>
            <a:off x="5867622" y="1347614"/>
            <a:ext cx="3240882" cy="559897"/>
            <a:chOff x="5915052" y="1347614"/>
            <a:chExt cx="3240882" cy="559897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A27E6770-9ADA-A295-ABDF-9F7772016BE6}"/>
                </a:ext>
              </a:extLst>
            </p:cNvPr>
            <p:cNvGrpSpPr/>
            <p:nvPr/>
          </p:nvGrpSpPr>
          <p:grpSpPr>
            <a:xfrm>
              <a:off x="5915052" y="1347614"/>
              <a:ext cx="3240882" cy="559897"/>
              <a:chOff x="2195214" y="3428013"/>
              <a:chExt cx="3240882" cy="559897"/>
            </a:xfrm>
          </p:grpSpPr>
          <p:sp>
            <p:nvSpPr>
              <p:cNvPr id="5" name="Text Box 20">
                <a:extLst>
                  <a:ext uri="{FF2B5EF4-FFF2-40B4-BE49-F238E27FC236}">
                    <a16:creationId xmlns:a16="http://schemas.microsoft.com/office/drawing/2014/main" id="{40BF4DE9-5EDA-BB0C-3162-DE7DA17D34D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95214" y="3428013"/>
                <a:ext cx="3240882" cy="5598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  <a:defRPr/>
                </a:pPr>
                <a:r>
                  <a:rPr lang="en-US" altLang="zh-CN" sz="2800" b="1" dirty="0">
                    <a:latin typeface="+mn-lt"/>
                    <a:ea typeface="+mj-ea"/>
                  </a:rPr>
                  <a:t>6 + 5 =      </a:t>
                </a:r>
                <a:r>
                  <a:rPr lang="zh-CN" altLang="en-US" sz="2800" b="1" dirty="0">
                    <a:latin typeface="+mn-lt"/>
                    <a:ea typeface="+mj-ea"/>
                  </a:rPr>
                  <a:t>（个）</a:t>
                </a:r>
              </a:p>
            </p:txBody>
          </p:sp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2CFD9213-A5A5-98DD-C83B-5FC518A24342}"/>
                  </a:ext>
                </a:extLst>
              </p:cNvPr>
              <p:cNvSpPr/>
              <p:nvPr/>
            </p:nvSpPr>
            <p:spPr>
              <a:xfrm>
                <a:off x="3409143" y="3473643"/>
                <a:ext cx="504056" cy="504056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84A4921A-D4B4-DB0D-3B41-1E9B985EF68C}"/>
                </a:ext>
              </a:extLst>
            </p:cNvPr>
            <p:cNvSpPr txBox="1"/>
            <p:nvPr/>
          </p:nvSpPr>
          <p:spPr>
            <a:xfrm>
              <a:off x="7034696" y="1376628"/>
              <a:ext cx="70162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rgbClr val="FF0000"/>
                  </a:solidFill>
                  <a:latin typeface="+mn-lt"/>
                  <a:ea typeface="+mn-ea"/>
                </a:rPr>
                <a:t>11</a:t>
              </a:r>
              <a:endParaRPr lang="zh-CN" altLang="en-US" sz="2800" dirty="0"/>
            </a:p>
          </p:txBody>
        </p:sp>
      </p:grpSp>
      <p:sp>
        <p:nvSpPr>
          <p:cNvPr id="10" name="Text Box 20">
            <a:extLst>
              <a:ext uri="{FF2B5EF4-FFF2-40B4-BE49-F238E27FC236}">
                <a16:creationId xmlns:a16="http://schemas.microsoft.com/office/drawing/2014/main" id="{1D1AEEA1-C812-730D-0668-B8A288140A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60" y="3003798"/>
            <a:ext cx="8064896" cy="5598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latin typeface="+mn-lt"/>
                <a:ea typeface="+mn-ea"/>
              </a:rPr>
              <a:t>为什么题中说“领走”了我们还要用加法计算呢？</a:t>
            </a:r>
          </a:p>
        </p:txBody>
      </p:sp>
      <p:sp>
        <p:nvSpPr>
          <p:cNvPr id="12" name="Text Box 20">
            <a:extLst>
              <a:ext uri="{FF2B5EF4-FFF2-40B4-BE49-F238E27FC236}">
                <a16:creationId xmlns:a16="http://schemas.microsoft.com/office/drawing/2014/main" id="{CF60D260-347A-C28F-A605-4A8D91F545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500" y="3716064"/>
            <a:ext cx="7920880" cy="107696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求原来有多少个，需要将领走的和剩下的合起来，所以也用加法解决。 </a:t>
            </a:r>
          </a:p>
        </p:txBody>
      </p:sp>
      <p:sp>
        <p:nvSpPr>
          <p:cNvPr id="11" name="流程图: 可选过程 10">
            <a:extLst>
              <a:ext uri="{FF2B5EF4-FFF2-40B4-BE49-F238E27FC236}">
                <a16:creationId xmlns:a16="http://schemas.microsoft.com/office/drawing/2014/main" id="{B25BCAA4-D16A-44A1-9458-879CDDE3A7E2}"/>
              </a:ext>
            </a:extLst>
          </p:cNvPr>
          <p:cNvSpPr/>
          <p:nvPr/>
        </p:nvSpPr>
        <p:spPr>
          <a:xfrm>
            <a:off x="6156176" y="459579"/>
            <a:ext cx="1822665" cy="542993"/>
          </a:xfrm>
          <a:prstGeom prst="flowChartAlternateProcess">
            <a:avLst/>
          </a:prstGeom>
          <a:solidFill>
            <a:srgbClr val="FEF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rgbClr val="3E7BA6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回顾反思</a:t>
            </a:r>
          </a:p>
        </p:txBody>
      </p:sp>
    </p:spTree>
    <p:extLst>
      <p:ext uri="{BB962C8B-B14F-4D97-AF65-F5344CB8AC3E}">
        <p14:creationId xmlns:p14="http://schemas.microsoft.com/office/powerpoint/2010/main" val="1213284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id="{B1361DEE-7571-ADDF-A774-663ACC56AF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1131590"/>
            <a:ext cx="2860606" cy="1832508"/>
          </a:xfrm>
          <a:prstGeom prst="rect">
            <a:avLst/>
          </a:prstGeom>
        </p:spPr>
      </p:pic>
      <p:sp>
        <p:nvSpPr>
          <p:cNvPr id="22530" name="文本框 1">
            <a:extLst>
              <a:ext uri="{FF2B5EF4-FFF2-40B4-BE49-F238E27FC236}">
                <a16:creationId xmlns:a16="http://schemas.microsoft.com/office/drawing/2014/main" id="{98184607-D2DD-49FF-8535-4DCCFA1F13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936" y="346673"/>
            <a:ext cx="265649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3200" b="1" dirty="0"/>
              <a:t>三、反馈评价</a:t>
            </a:r>
          </a:p>
        </p:txBody>
      </p:sp>
      <p:sp>
        <p:nvSpPr>
          <p:cNvPr id="19" name="Text Box 20">
            <a:extLst>
              <a:ext uri="{FF2B5EF4-FFF2-40B4-BE49-F238E27FC236}">
                <a16:creationId xmlns:a16="http://schemas.microsoft.com/office/drawing/2014/main" id="{D46A7FBC-01B5-BDF1-B5F2-D27EBE61B2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576" y="3075806"/>
            <a:ext cx="3528392" cy="5598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latin typeface="+mn-lt"/>
                <a:ea typeface="+mn-ea"/>
              </a:rPr>
              <a:t>原来有多少个足球？</a:t>
            </a: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7C9634AF-4730-69EB-E54F-C294549C79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0312" y="1347614"/>
            <a:ext cx="1032400" cy="1500420"/>
          </a:xfrm>
          <a:prstGeom prst="rect">
            <a:avLst/>
          </a:prstGeom>
        </p:spPr>
      </p:pic>
      <p:sp>
        <p:nvSpPr>
          <p:cNvPr id="24" name="对话气泡: 圆角矩形 23">
            <a:extLst>
              <a:ext uri="{FF2B5EF4-FFF2-40B4-BE49-F238E27FC236}">
                <a16:creationId xmlns:a16="http://schemas.microsoft.com/office/drawing/2014/main" id="{E830B76F-1C62-E481-BE1B-8BA922229738}"/>
              </a:ext>
            </a:extLst>
          </p:cNvPr>
          <p:cNvSpPr/>
          <p:nvPr/>
        </p:nvSpPr>
        <p:spPr>
          <a:xfrm>
            <a:off x="3971648" y="1452760"/>
            <a:ext cx="3008174" cy="974974"/>
          </a:xfrm>
          <a:prstGeom prst="wedgeRoundRectCallout">
            <a:avLst>
              <a:gd name="adj1" fmla="val 61707"/>
              <a:gd name="adj2" fmla="val 23414"/>
              <a:gd name="adj3" fmla="val 16667"/>
            </a:avLst>
          </a:prstGeom>
          <a:solidFill>
            <a:srgbClr val="EAF6FD"/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ea typeface="+mj-ea"/>
              </a:rPr>
              <a:t>我们班借走了 </a:t>
            </a:r>
            <a:r>
              <a:rPr lang="en-US" altLang="zh-CN" sz="2400" b="1" dirty="0">
                <a:solidFill>
                  <a:schemeClr val="tx1"/>
                </a:solidFill>
                <a:ea typeface="+mj-ea"/>
              </a:rPr>
              <a:t>4 </a:t>
            </a:r>
            <a:r>
              <a:rPr lang="zh-CN" altLang="en-US" sz="2400" b="1" dirty="0">
                <a:solidFill>
                  <a:schemeClr val="tx1"/>
                </a:solidFill>
                <a:ea typeface="+mj-ea"/>
              </a:rPr>
              <a:t>个足球，还剩 </a:t>
            </a:r>
            <a:r>
              <a:rPr lang="en-US" altLang="zh-CN" sz="2400" b="1" dirty="0">
                <a:solidFill>
                  <a:schemeClr val="tx1"/>
                </a:solidFill>
                <a:ea typeface="+mj-ea"/>
              </a:rPr>
              <a:t>8 </a:t>
            </a:r>
            <a:r>
              <a:rPr lang="zh-CN" altLang="en-US" sz="2400" b="1" dirty="0">
                <a:solidFill>
                  <a:schemeClr val="tx1"/>
                </a:solidFill>
                <a:ea typeface="+mj-ea"/>
              </a:rPr>
              <a:t>个。</a:t>
            </a:r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DC5D0C75-1EB6-798E-3280-D307EECA47CD}"/>
              </a:ext>
            </a:extLst>
          </p:cNvPr>
          <p:cNvGrpSpPr/>
          <p:nvPr/>
        </p:nvGrpSpPr>
        <p:grpSpPr>
          <a:xfrm>
            <a:off x="2765822" y="3939902"/>
            <a:ext cx="4212468" cy="562707"/>
            <a:chOff x="4319972" y="3411415"/>
            <a:chExt cx="4212468" cy="562707"/>
          </a:xfrm>
        </p:grpSpPr>
        <p:sp>
          <p:nvSpPr>
            <p:cNvPr id="27" name="Text Box 20">
              <a:extLst>
                <a:ext uri="{FF2B5EF4-FFF2-40B4-BE49-F238E27FC236}">
                  <a16:creationId xmlns:a16="http://schemas.microsoft.com/office/drawing/2014/main" id="{CE8BF9D6-6D39-22F4-F697-A7566FFAA1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40191" y="3428812"/>
              <a:ext cx="2392249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800" b="1" dirty="0">
                  <a:latin typeface="+mn-lt"/>
                  <a:ea typeface="+mj-ea"/>
                </a:rPr>
                <a:t>=       </a:t>
              </a:r>
              <a:r>
                <a:rPr lang="zh-CN" altLang="en-US" sz="2800" b="1" dirty="0">
                  <a:latin typeface="+mn-lt"/>
                  <a:ea typeface="+mj-ea"/>
                </a:rPr>
                <a:t>（个）</a:t>
              </a: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58F212AF-2BCA-0C87-4A96-6D9F49EAE9A3}"/>
                </a:ext>
              </a:extLst>
            </p:cNvPr>
            <p:cNvSpPr/>
            <p:nvPr/>
          </p:nvSpPr>
          <p:spPr>
            <a:xfrm>
              <a:off x="4319972" y="3440740"/>
              <a:ext cx="504056" cy="504056"/>
            </a:xfrm>
            <a:prstGeom prst="rect">
              <a:avLst/>
            </a:prstGeom>
            <a:noFill/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>
              <a:extLst>
                <a:ext uri="{FF2B5EF4-FFF2-40B4-BE49-F238E27FC236}">
                  <a16:creationId xmlns:a16="http://schemas.microsoft.com/office/drawing/2014/main" id="{D6066B73-717D-B789-BA5A-E4F5501FAD44}"/>
                </a:ext>
              </a:extLst>
            </p:cNvPr>
            <p:cNvSpPr/>
            <p:nvPr/>
          </p:nvSpPr>
          <p:spPr>
            <a:xfrm>
              <a:off x="4930726" y="3411415"/>
              <a:ext cx="562707" cy="562707"/>
            </a:xfrm>
            <a:prstGeom prst="ellipse">
              <a:avLst/>
            </a:prstGeom>
            <a:noFill/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A10789DB-C5ED-D509-0101-178446FDC0BC}"/>
                </a:ext>
              </a:extLst>
            </p:cNvPr>
            <p:cNvSpPr/>
            <p:nvPr/>
          </p:nvSpPr>
          <p:spPr>
            <a:xfrm>
              <a:off x="5614199" y="3440740"/>
              <a:ext cx="504056" cy="504056"/>
            </a:xfrm>
            <a:prstGeom prst="rect">
              <a:avLst/>
            </a:prstGeom>
            <a:noFill/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8065A0EC-D6E8-86B7-F16D-9A23A73814C1}"/>
                </a:ext>
              </a:extLst>
            </p:cNvPr>
            <p:cNvSpPr/>
            <p:nvPr/>
          </p:nvSpPr>
          <p:spPr>
            <a:xfrm>
              <a:off x="6598937" y="3440740"/>
              <a:ext cx="504056" cy="504056"/>
            </a:xfrm>
            <a:prstGeom prst="rect">
              <a:avLst/>
            </a:prstGeom>
            <a:noFill/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8" name="文本框 37">
            <a:extLst>
              <a:ext uri="{FF2B5EF4-FFF2-40B4-BE49-F238E27FC236}">
                <a16:creationId xmlns:a16="http://schemas.microsoft.com/office/drawing/2014/main" id="{A8E47D36-4FA4-9570-57BD-0C3409C5F511}"/>
              </a:ext>
            </a:extLst>
          </p:cNvPr>
          <p:cNvSpPr txBox="1"/>
          <p:nvPr/>
        </p:nvSpPr>
        <p:spPr>
          <a:xfrm>
            <a:off x="3945744" y="3098159"/>
            <a:ext cx="46895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借走的 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+ 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剩下的 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= 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原来的</a:t>
            </a:r>
            <a:endParaRPr lang="zh-CN" altLang="en-US" sz="2800" dirty="0">
              <a:latin typeface="+mn-lt"/>
              <a:ea typeface="+mj-ea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73A57FA5-25E9-368F-105A-288892265849}"/>
              </a:ext>
            </a:extLst>
          </p:cNvPr>
          <p:cNvSpPr txBox="1"/>
          <p:nvPr/>
        </p:nvSpPr>
        <p:spPr>
          <a:xfrm>
            <a:off x="2854806" y="3961004"/>
            <a:ext cx="30923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4     +     8        12</a:t>
            </a:r>
            <a:endParaRPr lang="zh-CN" altLang="en-US" sz="2800" dirty="0"/>
          </a:p>
        </p:txBody>
      </p:sp>
      <p:sp>
        <p:nvSpPr>
          <p:cNvPr id="16" name="TextBox 11">
            <a:extLst>
              <a:ext uri="{FF2B5EF4-FFF2-40B4-BE49-F238E27FC236}">
                <a16:creationId xmlns:a16="http://schemas.microsoft.com/office/drawing/2014/main" id="{7E6E5386-2189-47F1-9A65-200E4B80E0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192" y="570406"/>
            <a:ext cx="3302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【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课本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98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页“做一做”第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2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题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】</a:t>
            </a:r>
            <a:endParaRPr lang="zh-CN" altLang="en-US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9" name="文本框 11">
            <a:extLst>
              <a:ext uri="{FF2B5EF4-FFF2-40B4-BE49-F238E27FC236}">
                <a16:creationId xmlns:a16="http://schemas.microsoft.com/office/drawing/2014/main" id="{983D7599-D524-470D-9EBE-0B9AD412CA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6763" y="498475"/>
            <a:ext cx="25304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</a:rPr>
              <a:t>解决问题（</a:t>
            </a:r>
            <a:r>
              <a:rPr lang="en-US" altLang="zh-CN" sz="2800" b="1">
                <a:solidFill>
                  <a:srgbClr val="FF0000"/>
                </a:solidFill>
              </a:rPr>
              <a:t>2</a:t>
            </a:r>
            <a:r>
              <a:rPr lang="zh-CN" altLang="en-US" sz="2800" b="1">
                <a:solidFill>
                  <a:srgbClr val="FF0000"/>
                </a:solidFill>
              </a:rPr>
              <a:t>）</a:t>
            </a:r>
          </a:p>
        </p:txBody>
      </p:sp>
      <p:sp>
        <p:nvSpPr>
          <p:cNvPr id="18" name="文本框 1">
            <a:extLst>
              <a:ext uri="{FF2B5EF4-FFF2-40B4-BE49-F238E27FC236}">
                <a16:creationId xmlns:a16="http://schemas.microsoft.com/office/drawing/2014/main" id="{611421A4-B971-4E83-9A5C-4E4FE1500B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329779"/>
            <a:ext cx="265649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3200" b="1" dirty="0"/>
              <a:t>四、课堂小结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C29C8AC6-04B8-FD9C-A7D4-BDB01F8D42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851" y="1115850"/>
            <a:ext cx="6590296" cy="368814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92AA742-9A28-3373-3DCC-5F195EFDA5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0" b="11801"/>
          <a:stretch/>
        </p:blipFill>
        <p:spPr>
          <a:xfrm>
            <a:off x="1619623" y="483518"/>
            <a:ext cx="5143500" cy="3888432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5BB714B6-C120-CAF9-2C4C-05F0798EEBA7}"/>
              </a:ext>
            </a:extLst>
          </p:cNvPr>
          <p:cNvSpPr txBox="1"/>
          <p:nvPr/>
        </p:nvSpPr>
        <p:spPr>
          <a:xfrm>
            <a:off x="3059832" y="1844628"/>
            <a:ext cx="2304256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完成本课时相关练习。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68513A4-1705-E02F-2B7E-EEAB13571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0235" y="1342710"/>
            <a:ext cx="1515919" cy="2769163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04D1C51F-0333-AAD5-1E79-C138D821410C}"/>
              </a:ext>
            </a:extLst>
          </p:cNvPr>
          <p:cNvGrpSpPr/>
          <p:nvPr/>
        </p:nvGrpSpPr>
        <p:grpSpPr>
          <a:xfrm>
            <a:off x="0" y="303558"/>
            <a:ext cx="2122714" cy="592258"/>
            <a:chOff x="0" y="303558"/>
            <a:chExt cx="2122714" cy="592258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9601F55E-516E-FD4A-124E-1BE3555D90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303558"/>
              <a:ext cx="2122714" cy="592258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E56F6CB3-8151-0803-2FB5-3009FBE7CDFC}"/>
                </a:ext>
              </a:extLst>
            </p:cNvPr>
            <p:cNvSpPr txBox="1"/>
            <p:nvPr/>
          </p:nvSpPr>
          <p:spPr>
            <a:xfrm>
              <a:off x="309662" y="329682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布置作业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8156525"/>
      </p:ext>
    </p:extLst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叶盛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2650</TotalTime>
  <Words>253</Words>
  <Application>Microsoft Office PowerPoint</Application>
  <PresentationFormat>全屏显示(16:9)</PresentationFormat>
  <Paragraphs>46</Paragraphs>
  <Slides>12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8" baseType="lpstr">
      <vt:lpstr>等线</vt:lpstr>
      <vt:lpstr>黑体</vt:lpstr>
      <vt:lpstr>楷体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nk</cp:lastModifiedBy>
  <cp:revision>319</cp:revision>
  <dcterms:created xsi:type="dcterms:W3CDTF">2015-08-27T07:30:00Z</dcterms:created>
  <dcterms:modified xsi:type="dcterms:W3CDTF">2024-08-26T08:41:29Z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2052-11.1.0.8696</vt:lpwstr>
  </property>
</Properties>
</file>