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6"/>
  </p:notesMasterIdLst>
  <p:handoutMasterIdLst>
    <p:handoutMasterId r:id="rId17"/>
  </p:handoutMasterIdLst>
  <p:sldIdLst>
    <p:sldId id="256" r:id="rId2"/>
    <p:sldId id="377" r:id="rId3"/>
    <p:sldId id="378" r:id="rId4"/>
    <p:sldId id="257" r:id="rId5"/>
    <p:sldId id="352" r:id="rId6"/>
    <p:sldId id="376" r:id="rId7"/>
    <p:sldId id="379" r:id="rId8"/>
    <p:sldId id="380" r:id="rId9"/>
    <p:sldId id="361" r:id="rId10"/>
    <p:sldId id="353" r:id="rId11"/>
    <p:sldId id="359" r:id="rId12"/>
    <p:sldId id="523" r:id="rId1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ACA"/>
    <a:srgbClr val="FC9AE0"/>
    <a:srgbClr val="EAF6FD"/>
    <a:srgbClr val="FBBE11"/>
    <a:srgbClr val="C09700"/>
    <a:srgbClr val="FDD955"/>
    <a:srgbClr val="DAAB00"/>
    <a:srgbClr val="FEEBA4"/>
    <a:srgbClr val="CBBCB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62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28C4830-FFE2-426A-949C-4706D12B4F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AF79240-312F-4CB3-A52C-C615E728FB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11626A5-A12A-46DB-A993-1EFE307EB8EE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8F0EE67-D895-4D37-9815-44B2E1E2AB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8450E2-82FF-46C5-A190-40E3115457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B45AF36-7C63-467C-BA41-D333F889A0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E054A82-41A7-46F1-BE7B-66081767CF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2ADD349-3E10-43BA-9868-64142518B1D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78E72B7-55BB-4730-8A1F-FFA46991F267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A1356B2A-E73C-4692-A2A4-6A1D41368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94178E6-7FEB-4EF8-9C00-8C0DA3F2E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858B4E-7758-469F-AC9D-93BB3131D1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BDE308-691E-4C43-BAE9-55D9FAFA9B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80A6674B-D023-444B-81E3-95A96C3229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A3CA44-C49C-4BD2-90F7-705024E4668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75DAF16A-479A-4AB5-BAF1-40BD25CBD08B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08CC88C0-9985-4D36-9601-019A50B0CDB6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32291C4B-BA01-48B6-B924-36A7DEF11422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C5D13AA8-3AD3-40DF-A30F-8CBE5667EFEB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C33CA47D-812C-4331-9508-899163B49B4F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DA02872-B0C9-4041-AAF0-92109B44C62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86CF3C53-DA44-4223-952C-244C032DB5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85C258CB-0169-460C-BF1C-9AF0349DC716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F722D84-996B-4267-89C5-CD7E03C0985A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0C485612-4FCD-4015-A074-841A2F295C2B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76147502-5519-41B0-AA78-F1036655AB16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F2DCB6D1-BBB1-4C42-87F7-980AE796DFF2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BAE2FAF-306B-4A6A-B841-6C1B0C15AB66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B7D37DD-DAC5-45A8-9F56-25DD4806CE1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CD30DFF2-EFE0-4BBB-B7D8-A55A096815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27F9AF8-2D48-4414-9436-1D02B41EBA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CC06C4C-414B-4446-A8CA-132ABCD4B8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D85B9D7-490C-49ED-9DD6-7B813E2E6F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28116BF-C9CC-4C68-8A3E-71C896B167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EAD77082-B849-4765-95FB-3EC56D22DE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0937D204-E453-4BA9-996A-776A2BF5CF1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86658CDD-99A6-4E40-BEC3-EF7AEC6BDE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5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CC3C8C8-332B-4900-B6ED-9EB07550DE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238BF04-7F94-4D97-B4B0-181A7F09422F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7257CAC5-9BC1-4C2D-98E4-EC3D970104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3196" y="268288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89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474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3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副标题 6">
            <a:extLst>
              <a:ext uri="{FF2B5EF4-FFF2-40B4-BE49-F238E27FC236}">
                <a16:creationId xmlns:a16="http://schemas.microsoft.com/office/drawing/2014/main" id="{AE9D5E3E-8B3E-4585-BA65-20C24B70A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076D1FF2-FF0F-4CD3-9A31-F9D95F922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730" y="2859782"/>
            <a:ext cx="3311525" cy="77311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b="1" dirty="0">
                <a:ea typeface="楷体" panose="02010609060101010101" pitchFamily="49" charset="-122"/>
              </a:rPr>
              <a:t>练一练</a:t>
            </a: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29806A60-A374-44BB-B47D-8EB8BBE4A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1">
            <a:extLst>
              <a:ext uri="{FF2B5EF4-FFF2-40B4-BE49-F238E27FC236}">
                <a16:creationId xmlns:a16="http://schemas.microsoft.com/office/drawing/2014/main" id="{F87BDFF9-EA49-4065-A2B6-8B355D8D3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344" y="411163"/>
            <a:ext cx="2656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一、计算练习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95F1C4A-8F9D-DFAC-1C9D-933A33479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03598"/>
            <a:ext cx="7557025" cy="342818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65E4780-029E-5890-3D2E-F6048A38DD1D}"/>
              </a:ext>
            </a:extLst>
          </p:cNvPr>
          <p:cNvSpPr/>
          <p:nvPr/>
        </p:nvSpPr>
        <p:spPr>
          <a:xfrm>
            <a:off x="3104869" y="2715766"/>
            <a:ext cx="1420836" cy="504056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4 + 9 =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3EAD88-517F-10AE-82E5-33AC265452CC}"/>
              </a:ext>
            </a:extLst>
          </p:cNvPr>
          <p:cNvSpPr/>
          <p:nvPr/>
        </p:nvSpPr>
        <p:spPr>
          <a:xfrm>
            <a:off x="4729687" y="2715766"/>
            <a:ext cx="1420836" cy="504056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9 </a:t>
            </a:r>
            <a:r>
              <a:rPr lang="zh-CN" altLang="en-US" sz="2400" b="1" dirty="0">
                <a:solidFill>
                  <a:schemeClr val="tx1"/>
                </a:solidFill>
              </a:rPr>
              <a:t>－</a:t>
            </a:r>
            <a:r>
              <a:rPr lang="en-US" altLang="zh-CN" sz="2400" b="1" dirty="0">
                <a:solidFill>
                  <a:schemeClr val="tx1"/>
                </a:solidFill>
              </a:rPr>
              <a:t> 5 =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C0FC8C2-58EB-B79E-551A-5DD5A70BE0DF}"/>
              </a:ext>
            </a:extLst>
          </p:cNvPr>
          <p:cNvSpPr/>
          <p:nvPr/>
        </p:nvSpPr>
        <p:spPr>
          <a:xfrm>
            <a:off x="6382641" y="2715766"/>
            <a:ext cx="1420836" cy="504056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5 + 8 =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6BADC46-2A61-ECB0-1C79-4A7C918B10A6}"/>
              </a:ext>
            </a:extLst>
          </p:cNvPr>
          <p:cNvSpPr txBox="1"/>
          <p:nvPr/>
        </p:nvSpPr>
        <p:spPr>
          <a:xfrm>
            <a:off x="4062479" y="2737648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2D7A11F-0DB9-FB78-3F2A-D2ADB94AD1EF}"/>
              </a:ext>
            </a:extLst>
          </p:cNvPr>
          <p:cNvSpPr txBox="1"/>
          <p:nvPr/>
        </p:nvSpPr>
        <p:spPr>
          <a:xfrm>
            <a:off x="5817622" y="2737648"/>
            <a:ext cx="33855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5BEFAE-C108-32B2-0DEC-3F79EF3DF838}"/>
              </a:ext>
            </a:extLst>
          </p:cNvPr>
          <p:cNvSpPr txBox="1"/>
          <p:nvPr/>
        </p:nvSpPr>
        <p:spPr>
          <a:xfrm>
            <a:off x="7354319" y="2737648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9B25BEB-77F3-63B0-E203-C7FF3E8BC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31590"/>
            <a:ext cx="936724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9995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>
            <a:extLst>
              <a:ext uri="{FF2B5EF4-FFF2-40B4-BE49-F238E27FC236}">
                <a16:creationId xmlns:a16="http://schemas.microsoft.com/office/drawing/2014/main" id="{D445F9E7-F820-B5C4-7E2F-F87D77914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226" y="699542"/>
            <a:ext cx="936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2. </a:t>
            </a:r>
            <a:endParaRPr lang="zh-CN" altLang="en-US" sz="2800" b="1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CF2D336-1F52-B202-8F61-9E138AF9D1E1}"/>
              </a:ext>
            </a:extLst>
          </p:cNvPr>
          <p:cNvGrpSpPr/>
          <p:nvPr/>
        </p:nvGrpSpPr>
        <p:grpSpPr>
          <a:xfrm>
            <a:off x="888421" y="1491630"/>
            <a:ext cx="7427995" cy="2323886"/>
            <a:chOff x="918175" y="1491630"/>
            <a:chExt cx="7427995" cy="2323886"/>
          </a:xfrm>
        </p:grpSpPr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481019B6-15FA-E94D-7F3C-849420FFC6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175" y="1491630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8 + 5 =</a:t>
              </a:r>
              <a:endParaRPr lang="zh-CN" altLang="en-US" sz="2800" b="1" dirty="0"/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74F3A0FB-D05F-0681-3B0C-D3C42F5EE1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9580" y="1491630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4 + 9 =</a:t>
              </a:r>
              <a:endParaRPr lang="zh-CN" altLang="en-US" sz="2800" b="1" dirty="0"/>
            </a:p>
          </p:txBody>
        </p: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6EC1B888-97B4-7B16-8ECB-CDBC954C42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6016" y="1491630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10 </a:t>
              </a:r>
              <a:r>
                <a:rPr lang="zh-CN" altLang="en-US" sz="2800" b="1" dirty="0"/>
                <a:t>－</a:t>
              </a:r>
              <a:r>
                <a:rPr lang="en-US" altLang="zh-CN" sz="2800" b="1" dirty="0"/>
                <a:t> 4 =</a:t>
              </a:r>
              <a:endParaRPr lang="zh-CN" altLang="en-US" sz="2800" b="1" dirty="0"/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BB345065-6395-7C5F-C360-8D42645DED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02390" y="1491630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3 + 8 =</a:t>
              </a:r>
              <a:endParaRPr lang="zh-CN" altLang="en-US" sz="2800" b="1" dirty="0"/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EF6C4E75-E2DC-9BA2-6B40-3F4FAB5641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175" y="2391963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5 + 7 =</a:t>
              </a:r>
              <a:endParaRPr lang="zh-CN" altLang="en-US" sz="2800" b="1" dirty="0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262853E5-FBE8-15D3-45E9-6EADE49F2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9580" y="2391963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6 + 8 =</a:t>
              </a:r>
              <a:endParaRPr lang="zh-CN" altLang="en-US" sz="2800" b="1" dirty="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E56DF4A-684D-434E-A00C-DBAA36B6E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6016" y="2391963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10 + 5 =</a:t>
              </a:r>
              <a:endParaRPr lang="zh-CN" altLang="en-US" sz="28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3D7057-0A52-ADCF-FF68-73E007890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02390" y="2391963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</a:t>
              </a:r>
              <a:r>
                <a:rPr lang="zh-CN" altLang="en-US" sz="2800" b="1" dirty="0"/>
                <a:t>－</a:t>
              </a:r>
              <a:r>
                <a:rPr lang="en-US" altLang="zh-CN" sz="2800" b="1" dirty="0"/>
                <a:t> 6 =</a:t>
              </a:r>
              <a:endParaRPr lang="zh-CN" altLang="en-US" sz="2800" b="1" dirty="0"/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355AB77E-C39C-8DDD-1CCC-3A3594F0A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175" y="3292296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7 + 4 =</a:t>
              </a:r>
              <a:endParaRPr lang="zh-CN" altLang="en-US" sz="2800" b="1" dirty="0"/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9C5E2B9C-5D91-9ED5-06F5-DC7A91E0E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9580" y="3292296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+ 3 =</a:t>
              </a:r>
              <a:endParaRPr lang="zh-CN" altLang="en-US" sz="2800" b="1" dirty="0"/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3C428595-B993-F0FD-25F4-FD1134AA82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6016" y="3292296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13 + 2 =</a:t>
              </a:r>
              <a:endParaRPr lang="zh-CN" altLang="en-US" sz="2800" b="1" dirty="0"/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D8B6C058-F9ED-0C78-140E-44286D563C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02390" y="3292296"/>
              <a:ext cx="15437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2 + 8 =</a:t>
              </a:r>
              <a:endParaRPr lang="zh-CN" altLang="en-US" sz="2800" b="1" dirty="0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6B3C4D02-89A0-70A6-0B1B-04BBD637DE19}"/>
              </a:ext>
            </a:extLst>
          </p:cNvPr>
          <p:cNvSpPr txBox="1"/>
          <p:nvPr/>
        </p:nvSpPr>
        <p:spPr>
          <a:xfrm>
            <a:off x="2015630" y="1492658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B5A50D9-D387-E84E-85DF-034974FB408A}"/>
              </a:ext>
            </a:extLst>
          </p:cNvPr>
          <p:cNvSpPr txBox="1"/>
          <p:nvPr/>
        </p:nvSpPr>
        <p:spPr>
          <a:xfrm>
            <a:off x="3942904" y="1492658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AD69341-0ED8-7B19-ACD1-0E495F24302B}"/>
              </a:ext>
            </a:extLst>
          </p:cNvPr>
          <p:cNvSpPr txBox="1"/>
          <p:nvPr/>
        </p:nvSpPr>
        <p:spPr>
          <a:xfrm>
            <a:off x="6116363" y="1492658"/>
            <a:ext cx="3642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2FD9A5A-C89D-05B7-4602-49C5A0FF6B19}"/>
              </a:ext>
            </a:extLst>
          </p:cNvPr>
          <p:cNvSpPr txBox="1"/>
          <p:nvPr/>
        </p:nvSpPr>
        <p:spPr>
          <a:xfrm>
            <a:off x="7895925" y="1492658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34B90A7-88B1-CFE5-EFA2-22FBB20BD8D8}"/>
              </a:ext>
            </a:extLst>
          </p:cNvPr>
          <p:cNvSpPr txBox="1"/>
          <p:nvPr/>
        </p:nvSpPr>
        <p:spPr>
          <a:xfrm>
            <a:off x="2015630" y="2407058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44CEA0D-FBBD-1D1E-DF1F-E9F417DDCE01}"/>
              </a:ext>
            </a:extLst>
          </p:cNvPr>
          <p:cNvSpPr txBox="1"/>
          <p:nvPr/>
        </p:nvSpPr>
        <p:spPr>
          <a:xfrm>
            <a:off x="3942904" y="2407058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E90E6C9-6BBD-B2E1-4A28-F1CF0CC41BED}"/>
              </a:ext>
            </a:extLst>
          </p:cNvPr>
          <p:cNvSpPr txBox="1"/>
          <p:nvPr/>
        </p:nvSpPr>
        <p:spPr>
          <a:xfrm>
            <a:off x="6012160" y="2407058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1AC49D8-132F-0FBC-8EB6-5CFB83377059}"/>
              </a:ext>
            </a:extLst>
          </p:cNvPr>
          <p:cNvSpPr txBox="1"/>
          <p:nvPr/>
        </p:nvSpPr>
        <p:spPr>
          <a:xfrm>
            <a:off x="8028384" y="2407058"/>
            <a:ext cx="3642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E9A32FD-9B53-BA0C-D24F-65BD6E3364B6}"/>
              </a:ext>
            </a:extLst>
          </p:cNvPr>
          <p:cNvSpPr txBox="1"/>
          <p:nvPr/>
        </p:nvSpPr>
        <p:spPr>
          <a:xfrm>
            <a:off x="2015630" y="3300357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7ACC368-7865-11C6-3B99-E8FA5EE8F334}"/>
              </a:ext>
            </a:extLst>
          </p:cNvPr>
          <p:cNvSpPr txBox="1"/>
          <p:nvPr/>
        </p:nvSpPr>
        <p:spPr>
          <a:xfrm>
            <a:off x="3942904" y="3300357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8E26F97-4D86-3141-9E5B-48B82559807D}"/>
              </a:ext>
            </a:extLst>
          </p:cNvPr>
          <p:cNvSpPr txBox="1"/>
          <p:nvPr/>
        </p:nvSpPr>
        <p:spPr>
          <a:xfrm>
            <a:off x="6012160" y="3300357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D3CC71D-8C1C-EE6B-3EBA-86CE31A68DB6}"/>
              </a:ext>
            </a:extLst>
          </p:cNvPr>
          <p:cNvSpPr txBox="1"/>
          <p:nvPr/>
        </p:nvSpPr>
        <p:spPr>
          <a:xfrm>
            <a:off x="7884368" y="3300357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7F3ED8A9-C216-43A1-AE73-910DD5B81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735550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99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4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10">
            <a:extLst>
              <a:ext uri="{FF2B5EF4-FFF2-40B4-BE49-F238E27FC236}">
                <a16:creationId xmlns:a16="http://schemas.microsoft.com/office/drawing/2014/main" id="{8948B65D-9F9E-4662-9D17-F55D759E0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699542"/>
            <a:ext cx="6192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3. </a:t>
            </a:r>
            <a:r>
              <a:rPr lang="zh-CN" altLang="en-US" sz="2800" b="1" dirty="0"/>
              <a:t>在       里填上“</a:t>
            </a:r>
            <a:r>
              <a:rPr lang="en-US" altLang="zh-CN" sz="2800" b="1" dirty="0"/>
              <a:t>&gt;</a:t>
            </a:r>
            <a:r>
              <a:rPr lang="zh-CN" altLang="en-US" sz="2800" b="1" dirty="0"/>
              <a:t>”“</a:t>
            </a:r>
            <a:r>
              <a:rPr lang="en-US" altLang="zh-CN" sz="2800" b="1" dirty="0"/>
              <a:t>&lt;</a:t>
            </a:r>
            <a:r>
              <a:rPr lang="zh-CN" altLang="en-US" sz="2800" b="1" dirty="0"/>
              <a:t>”或“</a:t>
            </a:r>
            <a:r>
              <a:rPr lang="en-US" altLang="zh-CN" sz="2800" b="1" dirty="0"/>
              <a:t>=</a:t>
            </a:r>
            <a:r>
              <a:rPr lang="zh-CN" altLang="en-US" sz="2800" b="1" dirty="0"/>
              <a:t>”。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955C328-E029-85F6-4129-42CC9B10CD94}"/>
              </a:ext>
            </a:extLst>
          </p:cNvPr>
          <p:cNvSpPr/>
          <p:nvPr/>
        </p:nvSpPr>
        <p:spPr>
          <a:xfrm>
            <a:off x="1600487" y="727677"/>
            <a:ext cx="443023" cy="443023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5CAC1C7-359C-4E14-09BA-263E39A2CB8E}"/>
              </a:ext>
            </a:extLst>
          </p:cNvPr>
          <p:cNvGrpSpPr/>
          <p:nvPr/>
        </p:nvGrpSpPr>
        <p:grpSpPr>
          <a:xfrm>
            <a:off x="971600" y="1713405"/>
            <a:ext cx="2016224" cy="523220"/>
            <a:chOff x="1115616" y="1878859"/>
            <a:chExt cx="2016224" cy="523220"/>
          </a:xfrm>
        </p:grpSpPr>
        <p:sp>
          <p:nvSpPr>
            <p:cNvPr id="3" name="TextBox 10">
              <a:extLst>
                <a:ext uri="{FF2B5EF4-FFF2-40B4-BE49-F238E27FC236}">
                  <a16:creationId xmlns:a16="http://schemas.microsoft.com/office/drawing/2014/main" id="{FA52A634-556F-F406-A7EB-4F346DE16A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1878859"/>
              <a:ext cx="20162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13       4 + 8</a:t>
              </a:r>
              <a:endParaRPr lang="zh-CN" altLang="en-US" sz="2800" b="1" dirty="0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D676D70-FF75-2310-579D-AB90DE39365C}"/>
                </a:ext>
              </a:extLst>
            </p:cNvPr>
            <p:cNvSpPr/>
            <p:nvPr/>
          </p:nvSpPr>
          <p:spPr>
            <a:xfrm>
              <a:off x="1659741" y="1918958"/>
              <a:ext cx="443023" cy="443023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86940DE-2E40-F37B-945D-48FA18EBC60F}"/>
              </a:ext>
            </a:extLst>
          </p:cNvPr>
          <p:cNvGrpSpPr/>
          <p:nvPr/>
        </p:nvGrpSpPr>
        <p:grpSpPr>
          <a:xfrm>
            <a:off x="3637427" y="1713405"/>
            <a:ext cx="2016224" cy="523220"/>
            <a:chOff x="3781443" y="1878859"/>
            <a:chExt cx="2016224" cy="523220"/>
          </a:xfrm>
        </p:grpSpPr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0AF62EC6-458B-17D7-B129-7100E67B9C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1443" y="1878859"/>
              <a:ext cx="20162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3 + 9       14</a:t>
              </a:r>
              <a:endParaRPr lang="zh-CN" altLang="en-US" sz="2800" b="1" dirty="0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B2328729-E183-F769-DC57-EADA4BE03E28}"/>
                </a:ext>
              </a:extLst>
            </p:cNvPr>
            <p:cNvSpPr/>
            <p:nvPr/>
          </p:nvSpPr>
          <p:spPr>
            <a:xfrm>
              <a:off x="4708982" y="1918958"/>
              <a:ext cx="443023" cy="443023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D9BD327-DE9B-B2F2-F6C3-DF0F53294B59}"/>
              </a:ext>
            </a:extLst>
          </p:cNvPr>
          <p:cNvGrpSpPr/>
          <p:nvPr/>
        </p:nvGrpSpPr>
        <p:grpSpPr>
          <a:xfrm>
            <a:off x="6197747" y="1713405"/>
            <a:ext cx="2016224" cy="523220"/>
            <a:chOff x="6341763" y="1878859"/>
            <a:chExt cx="2016224" cy="523220"/>
          </a:xfrm>
        </p:grpSpPr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221D1517-3B76-AFFF-80E6-79F887607C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1763" y="1878859"/>
              <a:ext cx="20162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7 + 6       12</a:t>
              </a:r>
              <a:endParaRPr lang="zh-CN" altLang="en-US" sz="2800" b="1" dirty="0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FAB4FD0D-3C1B-1BF4-FA27-E339B73636E1}"/>
                </a:ext>
              </a:extLst>
            </p:cNvPr>
            <p:cNvSpPr/>
            <p:nvPr/>
          </p:nvSpPr>
          <p:spPr>
            <a:xfrm>
              <a:off x="7269302" y="1918958"/>
              <a:ext cx="443023" cy="443023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16668FC-84FD-C424-1BA4-24635E824CCE}"/>
              </a:ext>
            </a:extLst>
          </p:cNvPr>
          <p:cNvGrpSpPr/>
          <p:nvPr/>
        </p:nvGrpSpPr>
        <p:grpSpPr>
          <a:xfrm>
            <a:off x="971600" y="3028785"/>
            <a:ext cx="2016224" cy="523220"/>
            <a:chOff x="1115616" y="2948003"/>
            <a:chExt cx="2016224" cy="523220"/>
          </a:xfrm>
        </p:grpSpPr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36171ACC-BDAE-7E17-91B4-285190B46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2948003"/>
              <a:ext cx="20162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11       5 + 7</a:t>
              </a:r>
              <a:endParaRPr lang="zh-CN" altLang="en-US" sz="2800" b="1" dirty="0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8BBC16C-446E-40CE-9A33-1B0263966A84}"/>
                </a:ext>
              </a:extLst>
            </p:cNvPr>
            <p:cNvSpPr/>
            <p:nvPr/>
          </p:nvSpPr>
          <p:spPr>
            <a:xfrm>
              <a:off x="1659741" y="2988102"/>
              <a:ext cx="443023" cy="443023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D7E64A5-D8A7-6124-EF04-B095FD02B528}"/>
              </a:ext>
            </a:extLst>
          </p:cNvPr>
          <p:cNvGrpSpPr/>
          <p:nvPr/>
        </p:nvGrpSpPr>
        <p:grpSpPr>
          <a:xfrm>
            <a:off x="3637427" y="3028785"/>
            <a:ext cx="2016224" cy="523220"/>
            <a:chOff x="3781443" y="2948003"/>
            <a:chExt cx="2016224" cy="523220"/>
          </a:xfrm>
        </p:grpSpPr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FFD3E009-69A0-E743-2D42-DC79E7B58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1443" y="2948003"/>
              <a:ext cx="20162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6 + 5       12</a:t>
              </a:r>
              <a:endParaRPr lang="zh-CN" altLang="en-US" sz="2800" b="1" dirty="0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95578904-628C-751B-F5C2-AAE70AC5C804}"/>
                </a:ext>
              </a:extLst>
            </p:cNvPr>
            <p:cNvSpPr/>
            <p:nvPr/>
          </p:nvSpPr>
          <p:spPr>
            <a:xfrm>
              <a:off x="4708982" y="2988102"/>
              <a:ext cx="443023" cy="443023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999F50F-536E-B1B5-0B5C-F2C4EF0F16FC}"/>
              </a:ext>
            </a:extLst>
          </p:cNvPr>
          <p:cNvGrpSpPr/>
          <p:nvPr/>
        </p:nvGrpSpPr>
        <p:grpSpPr>
          <a:xfrm>
            <a:off x="6197747" y="3028785"/>
            <a:ext cx="2016224" cy="523220"/>
            <a:chOff x="6341763" y="2948003"/>
            <a:chExt cx="2016224" cy="523220"/>
          </a:xfrm>
        </p:grpSpPr>
        <p:sp>
          <p:nvSpPr>
            <p:cNvPr id="29" name="TextBox 10">
              <a:extLst>
                <a:ext uri="{FF2B5EF4-FFF2-40B4-BE49-F238E27FC236}">
                  <a16:creationId xmlns:a16="http://schemas.microsoft.com/office/drawing/2014/main" id="{D6339F59-B46B-6EAF-7067-8FAF2DB1AA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1763" y="2948003"/>
              <a:ext cx="20162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3 + 8       11</a:t>
              </a:r>
              <a:endParaRPr lang="zh-CN" altLang="en-US" sz="2800" b="1" dirty="0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CF42952-CF51-C44C-C532-0F78AE0B2235}"/>
                </a:ext>
              </a:extLst>
            </p:cNvPr>
            <p:cNvSpPr/>
            <p:nvPr/>
          </p:nvSpPr>
          <p:spPr>
            <a:xfrm>
              <a:off x="7269302" y="2988102"/>
              <a:ext cx="443023" cy="443023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6B55BBC5-4EEF-CDF6-A6E7-2A0A0348FE51}"/>
              </a:ext>
            </a:extLst>
          </p:cNvPr>
          <p:cNvCxnSpPr>
            <a:cxnSpLocks/>
          </p:cNvCxnSpPr>
          <p:nvPr/>
        </p:nvCxnSpPr>
        <p:spPr>
          <a:xfrm>
            <a:off x="1995587" y="2227353"/>
            <a:ext cx="817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20">
            <a:extLst>
              <a:ext uri="{FF2B5EF4-FFF2-40B4-BE49-F238E27FC236}">
                <a16:creationId xmlns:a16="http://schemas.microsoft.com/office/drawing/2014/main" id="{ADECCED2-D4F0-5B1D-8AE1-4519025B1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4171" y="2220320"/>
            <a:ext cx="64807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42" name="Text Box 20">
            <a:extLst>
              <a:ext uri="{FF2B5EF4-FFF2-40B4-BE49-F238E27FC236}">
                <a16:creationId xmlns:a16="http://schemas.microsoft.com/office/drawing/2014/main" id="{E477BD50-1FA2-B87D-191E-ADBA8605F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0826" y="1707654"/>
            <a:ext cx="47734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&gt;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71B66961-DF9C-60AD-6046-632CD25E808D}"/>
              </a:ext>
            </a:extLst>
          </p:cNvPr>
          <p:cNvCxnSpPr>
            <a:cxnSpLocks/>
          </p:cNvCxnSpPr>
          <p:nvPr/>
        </p:nvCxnSpPr>
        <p:spPr>
          <a:xfrm>
            <a:off x="3690744" y="2227353"/>
            <a:ext cx="817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20">
            <a:extLst>
              <a:ext uri="{FF2B5EF4-FFF2-40B4-BE49-F238E27FC236}">
                <a16:creationId xmlns:a16="http://schemas.microsoft.com/office/drawing/2014/main" id="{655D07F9-3CB9-674E-281A-4E57A098F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28" y="2220320"/>
            <a:ext cx="64807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45" name="Text Box 20">
            <a:extLst>
              <a:ext uri="{FF2B5EF4-FFF2-40B4-BE49-F238E27FC236}">
                <a16:creationId xmlns:a16="http://schemas.microsoft.com/office/drawing/2014/main" id="{24B5CCAA-6FDD-D162-33DB-A98C549A5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3515" y="1707654"/>
            <a:ext cx="47734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&lt;</a:t>
            </a: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4F1B51B0-099E-0C77-2A2B-B7C8B3FBD194}"/>
              </a:ext>
            </a:extLst>
          </p:cNvPr>
          <p:cNvCxnSpPr>
            <a:cxnSpLocks/>
          </p:cNvCxnSpPr>
          <p:nvPr/>
        </p:nvCxnSpPr>
        <p:spPr>
          <a:xfrm>
            <a:off x="6258098" y="2227353"/>
            <a:ext cx="817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Box 20">
            <a:extLst>
              <a:ext uri="{FF2B5EF4-FFF2-40B4-BE49-F238E27FC236}">
                <a16:creationId xmlns:a16="http://schemas.microsoft.com/office/drawing/2014/main" id="{55C5182F-2CDD-F67B-30FB-6906E1345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682" y="2220320"/>
            <a:ext cx="64807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48" name="Text Box 20">
            <a:extLst>
              <a:ext uri="{FF2B5EF4-FFF2-40B4-BE49-F238E27FC236}">
                <a16:creationId xmlns:a16="http://schemas.microsoft.com/office/drawing/2014/main" id="{8441F4D4-A8C5-D993-59AF-8E345D7F9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970" y="1707654"/>
            <a:ext cx="47734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&gt;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1FBF1E31-8A4F-D93B-9F63-79476545AA2A}"/>
              </a:ext>
            </a:extLst>
          </p:cNvPr>
          <p:cNvCxnSpPr>
            <a:cxnSpLocks/>
          </p:cNvCxnSpPr>
          <p:nvPr/>
        </p:nvCxnSpPr>
        <p:spPr>
          <a:xfrm>
            <a:off x="1967452" y="3545634"/>
            <a:ext cx="817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Box 20">
            <a:extLst>
              <a:ext uri="{FF2B5EF4-FFF2-40B4-BE49-F238E27FC236}">
                <a16:creationId xmlns:a16="http://schemas.microsoft.com/office/drawing/2014/main" id="{EDC8D55A-6BE3-CAED-1C16-C99B51C5E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036" y="3538601"/>
            <a:ext cx="64807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51" name="Text Box 20">
            <a:extLst>
              <a:ext uri="{FF2B5EF4-FFF2-40B4-BE49-F238E27FC236}">
                <a16:creationId xmlns:a16="http://schemas.microsoft.com/office/drawing/2014/main" id="{1E69C99E-0489-C56B-C2EE-2D78BDB74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724" y="3018902"/>
            <a:ext cx="47734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&lt;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095288E7-5DE3-2B87-FB59-0A32A72A7F2B}"/>
              </a:ext>
            </a:extLst>
          </p:cNvPr>
          <p:cNvCxnSpPr>
            <a:cxnSpLocks/>
          </p:cNvCxnSpPr>
          <p:nvPr/>
        </p:nvCxnSpPr>
        <p:spPr>
          <a:xfrm>
            <a:off x="3704812" y="3545634"/>
            <a:ext cx="817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20">
            <a:extLst>
              <a:ext uri="{FF2B5EF4-FFF2-40B4-BE49-F238E27FC236}">
                <a16:creationId xmlns:a16="http://schemas.microsoft.com/office/drawing/2014/main" id="{51C5343F-AE6C-7A48-73DB-6E3C1114D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396" y="3538601"/>
            <a:ext cx="64807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</a:p>
        </p:txBody>
      </p:sp>
      <p:sp>
        <p:nvSpPr>
          <p:cNvPr id="54" name="Text Box 20">
            <a:extLst>
              <a:ext uri="{FF2B5EF4-FFF2-40B4-BE49-F238E27FC236}">
                <a16:creationId xmlns:a16="http://schemas.microsoft.com/office/drawing/2014/main" id="{72503880-351C-3BB7-A920-028000267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3515" y="3018902"/>
            <a:ext cx="47734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&lt;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D96D7725-8F83-C52C-B6D2-00A51653E09E}"/>
              </a:ext>
            </a:extLst>
          </p:cNvPr>
          <p:cNvCxnSpPr>
            <a:cxnSpLocks/>
          </p:cNvCxnSpPr>
          <p:nvPr/>
        </p:nvCxnSpPr>
        <p:spPr>
          <a:xfrm>
            <a:off x="6300301" y="3545634"/>
            <a:ext cx="81795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20">
            <a:extLst>
              <a:ext uri="{FF2B5EF4-FFF2-40B4-BE49-F238E27FC236}">
                <a16:creationId xmlns:a16="http://schemas.microsoft.com/office/drawing/2014/main" id="{236A8C6A-B9CE-5945-2A45-83126C063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885" y="3538601"/>
            <a:ext cx="64807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</a:p>
        </p:txBody>
      </p:sp>
      <p:sp>
        <p:nvSpPr>
          <p:cNvPr id="57" name="Text Box 20">
            <a:extLst>
              <a:ext uri="{FF2B5EF4-FFF2-40B4-BE49-F238E27FC236}">
                <a16:creationId xmlns:a16="http://schemas.microsoft.com/office/drawing/2014/main" id="{8205E5E5-3F9F-AE85-E447-02F626E57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836" y="3018902"/>
            <a:ext cx="477342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=</a:t>
            </a: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id="{103D6385-5108-4A56-A9AA-E507DC488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115" y="1232437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99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4" grpId="0"/>
      <p:bldP spid="45" grpId="0"/>
      <p:bldP spid="47" grpId="0"/>
      <p:bldP spid="48" grpId="0"/>
      <p:bldP spid="50" grpId="0"/>
      <p:bldP spid="51" grpId="0"/>
      <p:bldP spid="53" grpId="0"/>
      <p:bldP spid="54" grpId="0"/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>
            <a:extLst>
              <a:ext uri="{FF2B5EF4-FFF2-40B4-BE49-F238E27FC236}">
                <a16:creationId xmlns:a16="http://schemas.microsoft.com/office/drawing/2014/main" id="{0D4A4DF2-1EEA-48DB-A13A-FEBFD6380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5" y="404476"/>
            <a:ext cx="3892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二、解决问题的练习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018D905-130C-564B-A410-691AC682E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05" y="1131590"/>
            <a:ext cx="4616477" cy="319370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BC9420F3-13E1-09DB-9E4D-3540312D3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57" y="1131590"/>
            <a:ext cx="6480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endParaRPr lang="zh-CN" altLang="en-US" sz="2800" b="1" dirty="0"/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60C77BB2-35C8-FCF3-6A6F-572CC5372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513" y="4337418"/>
            <a:ext cx="4032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/>
              <a:t>一共有多少人？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5631C109-06E5-1D6B-55B0-22F48CE56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184" y="1295142"/>
            <a:ext cx="292848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戴面具的有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9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人，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  <a:sym typeface="+mn-ea"/>
            </a:endParaRPr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7CB08EC9-EF12-BA7C-0A26-F4644C9C7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184" y="1944292"/>
            <a:ext cx="345312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不戴面具的有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5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人。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  <a:sym typeface="+mn-ea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FA1E59E-0F75-4165-A068-11C957740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589958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98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552151-3BA3-491A-8422-8A19EFB59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273" y="3997626"/>
            <a:ext cx="822444" cy="86301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F9947B0-607D-4DDB-A994-B4AE16ADB4EA}"/>
              </a:ext>
            </a:extLst>
          </p:cNvPr>
          <p:cNvSpPr txBox="1"/>
          <p:nvPr/>
        </p:nvSpPr>
        <p:spPr>
          <a:xfrm>
            <a:off x="5288082" y="4336394"/>
            <a:ext cx="48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C76D9BB-CED2-4EAD-B97F-EB70334723B9}"/>
              </a:ext>
            </a:extLst>
          </p:cNvPr>
          <p:cNvGrpSpPr/>
          <p:nvPr/>
        </p:nvGrpSpPr>
        <p:grpSpPr>
          <a:xfrm>
            <a:off x="3762833" y="4357923"/>
            <a:ext cx="2343927" cy="482210"/>
            <a:chOff x="3762833" y="4357923"/>
            <a:chExt cx="2343927" cy="4822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8253BBC-A6E8-4CA1-AC0B-B27F23CDED7E}"/>
                </a:ext>
              </a:extLst>
            </p:cNvPr>
            <p:cNvSpPr/>
            <p:nvPr/>
          </p:nvSpPr>
          <p:spPr>
            <a:xfrm>
              <a:off x="3762833" y="4365738"/>
              <a:ext cx="466580" cy="4665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0BFE60F-49F3-4D6D-AA6A-D48CAF2222E7}"/>
                </a:ext>
              </a:extLst>
            </p:cNvPr>
            <p:cNvSpPr/>
            <p:nvPr/>
          </p:nvSpPr>
          <p:spPr>
            <a:xfrm>
              <a:off x="4844451" y="4365738"/>
              <a:ext cx="466580" cy="4665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469CBAAB-AD6D-4D90-B1E3-4DC5A439117E}"/>
                </a:ext>
              </a:extLst>
            </p:cNvPr>
            <p:cNvSpPr/>
            <p:nvPr/>
          </p:nvSpPr>
          <p:spPr>
            <a:xfrm>
              <a:off x="4295827" y="4357923"/>
              <a:ext cx="482210" cy="48221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E6EFBB9-B080-4548-BB9B-0DA28CA51209}"/>
                </a:ext>
              </a:extLst>
            </p:cNvPr>
            <p:cNvSpPr/>
            <p:nvPr/>
          </p:nvSpPr>
          <p:spPr>
            <a:xfrm>
              <a:off x="5640180" y="4365738"/>
              <a:ext cx="466580" cy="4665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073304FE-8160-447C-A60F-3ECA597F36B6}"/>
              </a:ext>
            </a:extLst>
          </p:cNvPr>
          <p:cNvSpPr txBox="1"/>
          <p:nvPr/>
        </p:nvSpPr>
        <p:spPr>
          <a:xfrm>
            <a:off x="5928822" y="4336394"/>
            <a:ext cx="1401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</a:rPr>
              <a:t>（人）</a:t>
            </a:r>
            <a:endParaRPr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F5322DD-5687-4C84-8BF4-57D6F58FB789}"/>
              </a:ext>
            </a:extLst>
          </p:cNvPr>
          <p:cNvGrpSpPr/>
          <p:nvPr/>
        </p:nvGrpSpPr>
        <p:grpSpPr>
          <a:xfrm>
            <a:off x="3820760" y="4332314"/>
            <a:ext cx="2608253" cy="523220"/>
            <a:chOff x="3820760" y="4332314"/>
            <a:chExt cx="2608253" cy="52322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E7A5520-E660-4309-88C8-E4758A1C4983}"/>
                </a:ext>
              </a:extLst>
            </p:cNvPr>
            <p:cNvSpPr txBox="1"/>
            <p:nvPr/>
          </p:nvSpPr>
          <p:spPr>
            <a:xfrm>
              <a:off x="3820760" y="4332314"/>
              <a:ext cx="5358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9</a:t>
              </a:r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9437AE6-EEEA-46F1-8CEB-2200A3E2DC11}"/>
                </a:ext>
              </a:extLst>
            </p:cNvPr>
            <p:cNvSpPr txBox="1"/>
            <p:nvPr/>
          </p:nvSpPr>
          <p:spPr>
            <a:xfrm>
              <a:off x="4349714" y="4332314"/>
              <a:ext cx="5358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+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6B156B5-6EAC-4A34-9DCB-535826904B8B}"/>
                </a:ext>
              </a:extLst>
            </p:cNvPr>
            <p:cNvSpPr txBox="1"/>
            <p:nvPr/>
          </p:nvSpPr>
          <p:spPr>
            <a:xfrm>
              <a:off x="4903060" y="4332314"/>
              <a:ext cx="5358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5</a:t>
              </a:r>
              <a:endParaRPr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B74DC23-FD97-499D-92BE-EB883553CA01}"/>
                </a:ext>
              </a:extLst>
            </p:cNvPr>
            <p:cNvSpPr txBox="1"/>
            <p:nvPr/>
          </p:nvSpPr>
          <p:spPr>
            <a:xfrm>
              <a:off x="5606570" y="4332314"/>
              <a:ext cx="8224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14</a:t>
              </a:r>
              <a:endParaRPr lang="zh-CN" altLang="en-US" dirty="0"/>
            </a:p>
          </p:txBody>
        </p:sp>
      </p:grpSp>
      <p:sp>
        <p:nvSpPr>
          <p:cNvPr id="28" name="对话气泡: 圆角矩形 27">
            <a:extLst>
              <a:ext uri="{FF2B5EF4-FFF2-40B4-BE49-F238E27FC236}">
                <a16:creationId xmlns:a16="http://schemas.microsoft.com/office/drawing/2014/main" id="{DC8B3983-6FC8-4FD6-9E10-F36ED76F320D}"/>
              </a:ext>
            </a:extLst>
          </p:cNvPr>
          <p:cNvSpPr/>
          <p:nvPr/>
        </p:nvSpPr>
        <p:spPr>
          <a:xfrm>
            <a:off x="6300192" y="2704583"/>
            <a:ext cx="1656184" cy="1008112"/>
          </a:xfrm>
          <a:prstGeom prst="wedgeRoundRectCallout">
            <a:avLst>
              <a:gd name="adj1" fmla="val 37523"/>
              <a:gd name="adj2" fmla="val 82318"/>
              <a:gd name="adj3" fmla="val 16667"/>
            </a:avLst>
          </a:prstGeom>
          <a:solidFill>
            <a:srgbClr val="EAF6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还能怎样解答？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B330599-8969-B5CB-3CEC-AFB318D40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5" y="404476"/>
            <a:ext cx="3892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二、解决问题的练习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8EF0415-5B72-DC8E-DD79-1F2481B2B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05" y="1131590"/>
            <a:ext cx="4616477" cy="3193708"/>
          </a:xfrm>
          <a:prstGeom prst="rect">
            <a:avLst/>
          </a:prstGeom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id="{37A9B537-10E8-8CB0-3EF2-D334468E5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57" y="1131590"/>
            <a:ext cx="6480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endParaRPr lang="zh-CN" altLang="en-US" sz="2800" b="1" dirty="0"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62BB968D-3DF6-71E1-01DA-C9D6F35EF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513" y="4337418"/>
            <a:ext cx="4032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/>
              <a:t>一共有多少人？</a:t>
            </a:r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9092484B-2645-5F82-2BE7-9069DF3C8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1347614"/>
            <a:ext cx="292848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男生有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8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人，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  <a:sym typeface="+mn-ea"/>
            </a:endParaRPr>
          </a:p>
        </p:txBody>
      </p:sp>
      <p:sp>
        <p:nvSpPr>
          <p:cNvPr id="8" name="Text Box 20">
            <a:extLst>
              <a:ext uri="{FF2B5EF4-FFF2-40B4-BE49-F238E27FC236}">
                <a16:creationId xmlns:a16="http://schemas.microsoft.com/office/drawing/2014/main" id="{7F2E994C-3C36-14B3-72BC-7D73C4D1B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2091697"/>
            <a:ext cx="345312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女生有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6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人。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  <a:sym typeface="+mn-ea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74152A2-9C53-4CC4-9322-6CF3855C6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589958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98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E3277E5-CFEC-4A47-937D-F3F9F61BEFCB}"/>
              </a:ext>
            </a:extLst>
          </p:cNvPr>
          <p:cNvSpPr txBox="1"/>
          <p:nvPr/>
        </p:nvSpPr>
        <p:spPr>
          <a:xfrm>
            <a:off x="5288082" y="4336394"/>
            <a:ext cx="48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5C769A1-B1D3-4ECF-8E95-A77C12343700}"/>
              </a:ext>
            </a:extLst>
          </p:cNvPr>
          <p:cNvGrpSpPr/>
          <p:nvPr/>
        </p:nvGrpSpPr>
        <p:grpSpPr>
          <a:xfrm>
            <a:off x="3762833" y="4357923"/>
            <a:ext cx="2343927" cy="482210"/>
            <a:chOff x="3762833" y="4357923"/>
            <a:chExt cx="2343927" cy="48221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518DBFF-B0D6-4A64-B78D-1F4925F3CD34}"/>
                </a:ext>
              </a:extLst>
            </p:cNvPr>
            <p:cNvSpPr/>
            <p:nvPr/>
          </p:nvSpPr>
          <p:spPr>
            <a:xfrm>
              <a:off x="3762833" y="4365738"/>
              <a:ext cx="466580" cy="4665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C64188C-4545-48FC-88B0-385A4870249F}"/>
                </a:ext>
              </a:extLst>
            </p:cNvPr>
            <p:cNvSpPr/>
            <p:nvPr/>
          </p:nvSpPr>
          <p:spPr>
            <a:xfrm>
              <a:off x="4844451" y="4365738"/>
              <a:ext cx="466580" cy="4665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66A4A747-1BDB-4C4B-96D1-196298EC8DA7}"/>
                </a:ext>
              </a:extLst>
            </p:cNvPr>
            <p:cNvSpPr/>
            <p:nvPr/>
          </p:nvSpPr>
          <p:spPr>
            <a:xfrm>
              <a:off x="4295827" y="4357923"/>
              <a:ext cx="482210" cy="48221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1B7C3FE-0C88-4EF8-A35D-57CBCB1FC0D9}"/>
                </a:ext>
              </a:extLst>
            </p:cNvPr>
            <p:cNvSpPr/>
            <p:nvPr/>
          </p:nvSpPr>
          <p:spPr>
            <a:xfrm>
              <a:off x="5640180" y="4365738"/>
              <a:ext cx="466580" cy="4665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81E9BD9-2275-48CF-AE8B-E2E5EC5FF031}"/>
              </a:ext>
            </a:extLst>
          </p:cNvPr>
          <p:cNvSpPr txBox="1"/>
          <p:nvPr/>
        </p:nvSpPr>
        <p:spPr>
          <a:xfrm>
            <a:off x="5928822" y="4336394"/>
            <a:ext cx="1401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</a:rPr>
              <a:t>（人）</a:t>
            </a:r>
            <a:endParaRPr lang="zh-CN" altLang="en-US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97BF577-7294-4FE3-8840-D470F631CBD0}"/>
              </a:ext>
            </a:extLst>
          </p:cNvPr>
          <p:cNvGrpSpPr/>
          <p:nvPr/>
        </p:nvGrpSpPr>
        <p:grpSpPr>
          <a:xfrm>
            <a:off x="3820760" y="4332314"/>
            <a:ext cx="2608253" cy="523220"/>
            <a:chOff x="3820760" y="4332314"/>
            <a:chExt cx="2608253" cy="52322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949CA84-193C-4D7D-A539-1AC0D7FEAF23}"/>
                </a:ext>
              </a:extLst>
            </p:cNvPr>
            <p:cNvSpPr txBox="1"/>
            <p:nvPr/>
          </p:nvSpPr>
          <p:spPr>
            <a:xfrm>
              <a:off x="3820760" y="4332314"/>
              <a:ext cx="5358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8</a:t>
              </a:r>
              <a:endParaRPr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EE2ACFC-94D8-476D-9BEF-4BF0D8B6B592}"/>
                </a:ext>
              </a:extLst>
            </p:cNvPr>
            <p:cNvSpPr txBox="1"/>
            <p:nvPr/>
          </p:nvSpPr>
          <p:spPr>
            <a:xfrm>
              <a:off x="4349714" y="4332314"/>
              <a:ext cx="5358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+</a:t>
              </a:r>
              <a:endParaRPr lang="zh-CN" altLang="en-US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B1F30E5-6A5F-4954-AC8F-E1309B338009}"/>
                </a:ext>
              </a:extLst>
            </p:cNvPr>
            <p:cNvSpPr txBox="1"/>
            <p:nvPr/>
          </p:nvSpPr>
          <p:spPr>
            <a:xfrm>
              <a:off x="4903060" y="4332314"/>
              <a:ext cx="5358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6</a:t>
              </a:r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C57A33-FB14-4ED3-92F0-BF2CE0A3AA0E}"/>
                </a:ext>
              </a:extLst>
            </p:cNvPr>
            <p:cNvSpPr txBox="1"/>
            <p:nvPr/>
          </p:nvSpPr>
          <p:spPr>
            <a:xfrm>
              <a:off x="5606570" y="4332314"/>
              <a:ext cx="8224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  <a:sym typeface="+mn-ea"/>
                </a:rPr>
                <a:t>14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>
            <a:extLst>
              <a:ext uri="{FF2B5EF4-FFF2-40B4-BE49-F238E27FC236}">
                <a16:creationId xmlns:a16="http://schemas.microsoft.com/office/drawing/2014/main" id="{4488C4D2-48ED-0A2A-709A-C797C7D4E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649" y="444353"/>
            <a:ext cx="6480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2. </a:t>
            </a:r>
            <a:endParaRPr lang="zh-CN" altLang="en-US" sz="28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3D3C362-6EFA-5C24-1054-FD7355F4C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697" y="771550"/>
            <a:ext cx="5153479" cy="3010448"/>
          </a:xfrm>
          <a:prstGeom prst="rect">
            <a:avLst/>
          </a:prstGeom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72A15851-48F3-EA02-F1D7-6FEC79B2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064754"/>
            <a:ext cx="4032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/>
              <a:t>一共有多少个同学？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268A8BBF-634D-1C94-FFDA-446327F91739}"/>
              </a:ext>
            </a:extLst>
          </p:cNvPr>
          <p:cNvSpPr/>
          <p:nvPr/>
        </p:nvSpPr>
        <p:spPr>
          <a:xfrm>
            <a:off x="6516216" y="1271744"/>
            <a:ext cx="1944216" cy="1008112"/>
          </a:xfrm>
          <a:prstGeom prst="wedgeRoundRectCallout">
            <a:avLst>
              <a:gd name="adj1" fmla="val -64247"/>
              <a:gd name="adj2" fmla="val 23428"/>
              <a:gd name="adj3" fmla="val 16667"/>
            </a:avLst>
          </a:prstGeom>
          <a:solidFill>
            <a:srgbClr val="EAF6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已经进去了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7 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个同学。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A78F3B5-A1D9-4A00-5224-E91D629822A1}"/>
              </a:ext>
            </a:extLst>
          </p:cNvPr>
          <p:cNvGrpSpPr/>
          <p:nvPr/>
        </p:nvGrpSpPr>
        <p:grpSpPr>
          <a:xfrm>
            <a:off x="4627032" y="4025504"/>
            <a:ext cx="4212468" cy="562707"/>
            <a:chOff x="4319972" y="3411415"/>
            <a:chExt cx="4212468" cy="562707"/>
          </a:xfrm>
        </p:grpSpPr>
        <p:sp>
          <p:nvSpPr>
            <p:cNvPr id="11" name="Text Box 20">
              <a:extLst>
                <a:ext uri="{FF2B5EF4-FFF2-40B4-BE49-F238E27FC236}">
                  <a16:creationId xmlns:a16="http://schemas.microsoft.com/office/drawing/2014/main" id="{D9E237D0-093D-1CF4-33E7-AD43001A5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0191" y="3428812"/>
              <a:ext cx="239224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=       </a:t>
              </a:r>
              <a:r>
                <a:rPr lang="zh-CN" altLang="en-US" sz="2800" b="1" dirty="0">
                  <a:latin typeface="+mn-lt"/>
                  <a:ea typeface="+mj-ea"/>
                </a:rPr>
                <a:t>（个）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8145D5A-A2D1-688D-BAC4-9891836B6A2A}"/>
                </a:ext>
              </a:extLst>
            </p:cNvPr>
            <p:cNvSpPr/>
            <p:nvPr/>
          </p:nvSpPr>
          <p:spPr>
            <a:xfrm>
              <a:off x="4319972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37F1D2D-8FA4-8E38-BDA1-25CEC038BED7}"/>
                </a:ext>
              </a:extLst>
            </p:cNvPr>
            <p:cNvSpPr/>
            <p:nvPr/>
          </p:nvSpPr>
          <p:spPr>
            <a:xfrm>
              <a:off x="4930726" y="3411415"/>
              <a:ext cx="562707" cy="562707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49C4F74-0448-8356-4A70-A54D2BB704E4}"/>
                </a:ext>
              </a:extLst>
            </p:cNvPr>
            <p:cNvSpPr/>
            <p:nvPr/>
          </p:nvSpPr>
          <p:spPr>
            <a:xfrm>
              <a:off x="5614199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A8B8786-9F94-FA8F-B9F5-76715D3FD1F4}"/>
                </a:ext>
              </a:extLst>
            </p:cNvPr>
            <p:cNvSpPr/>
            <p:nvPr/>
          </p:nvSpPr>
          <p:spPr>
            <a:xfrm>
              <a:off x="6598937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480FE4B2-B6F9-EF15-F804-796AC8C3D6FC}"/>
              </a:ext>
            </a:extLst>
          </p:cNvPr>
          <p:cNvSpPr txBox="1"/>
          <p:nvPr/>
        </p:nvSpPr>
        <p:spPr>
          <a:xfrm>
            <a:off x="4716016" y="4046606"/>
            <a:ext cx="3092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     +     6        13</a:t>
            </a:r>
            <a:endParaRPr lang="zh-CN" altLang="en-US" sz="2800" dirty="0"/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D03BF56E-C380-4E91-A043-99A4165DD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589958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99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655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>
            <a:extLst>
              <a:ext uri="{FF2B5EF4-FFF2-40B4-BE49-F238E27FC236}">
                <a16:creationId xmlns:a16="http://schemas.microsoft.com/office/drawing/2014/main" id="{7475BF33-830E-4BEC-A68B-2CBB74570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411510"/>
            <a:ext cx="6480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3. </a:t>
            </a:r>
            <a:endParaRPr lang="zh-CN" altLang="en-US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0C3755-F36C-E96A-494F-B7DC306E9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535" y="555526"/>
            <a:ext cx="2508112" cy="2280102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AB6A82AB-34F9-108D-047F-DEC71F90EECD}"/>
              </a:ext>
            </a:extLst>
          </p:cNvPr>
          <p:cNvSpPr/>
          <p:nvPr/>
        </p:nvSpPr>
        <p:spPr>
          <a:xfrm>
            <a:off x="2659832" y="889421"/>
            <a:ext cx="3672408" cy="576064"/>
          </a:xfrm>
          <a:prstGeom prst="wedgeRoundRectCallout">
            <a:avLst>
              <a:gd name="adj1" fmla="val -57963"/>
              <a:gd name="adj2" fmla="val 23102"/>
              <a:gd name="adj3" fmla="val 16667"/>
            </a:avLst>
          </a:prstGeom>
          <a:solidFill>
            <a:srgbClr val="EAF6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吃掉了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5 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颗，还剩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6 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颗。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844FFDC-D6A3-7B35-5182-27E0266AF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1563638"/>
            <a:ext cx="4032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/>
              <a:t>原来有多少颗草莓？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83AF445-D935-2480-77F1-7AD89E217A0B}"/>
              </a:ext>
            </a:extLst>
          </p:cNvPr>
          <p:cNvGrpSpPr/>
          <p:nvPr/>
        </p:nvGrpSpPr>
        <p:grpSpPr>
          <a:xfrm>
            <a:off x="4315065" y="2394891"/>
            <a:ext cx="4212468" cy="562707"/>
            <a:chOff x="4319972" y="3411415"/>
            <a:chExt cx="4212468" cy="562707"/>
          </a:xfrm>
        </p:grpSpPr>
        <p:sp>
          <p:nvSpPr>
            <p:cNvPr id="12" name="Text Box 20">
              <a:extLst>
                <a:ext uri="{FF2B5EF4-FFF2-40B4-BE49-F238E27FC236}">
                  <a16:creationId xmlns:a16="http://schemas.microsoft.com/office/drawing/2014/main" id="{98A632C8-5634-96E8-4EB7-F3307A828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0191" y="3428812"/>
              <a:ext cx="239224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=       </a:t>
              </a:r>
              <a:r>
                <a:rPr lang="zh-CN" altLang="en-US" sz="2800" b="1" dirty="0">
                  <a:latin typeface="+mn-lt"/>
                  <a:ea typeface="+mj-ea"/>
                </a:rPr>
                <a:t>（颗）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E6695F3-339A-652B-E54B-B56067C2FF43}"/>
                </a:ext>
              </a:extLst>
            </p:cNvPr>
            <p:cNvSpPr/>
            <p:nvPr/>
          </p:nvSpPr>
          <p:spPr>
            <a:xfrm>
              <a:off x="4319972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0E0AAE5-3364-0FCC-4533-54F781331925}"/>
                </a:ext>
              </a:extLst>
            </p:cNvPr>
            <p:cNvSpPr/>
            <p:nvPr/>
          </p:nvSpPr>
          <p:spPr>
            <a:xfrm>
              <a:off x="4930726" y="3411415"/>
              <a:ext cx="562707" cy="562707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FB1AC19-EA86-83BD-6D2A-AC97EF219D46}"/>
                </a:ext>
              </a:extLst>
            </p:cNvPr>
            <p:cNvSpPr/>
            <p:nvPr/>
          </p:nvSpPr>
          <p:spPr>
            <a:xfrm>
              <a:off x="5614199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9770771-E026-C378-6655-BE03C05402E2}"/>
                </a:ext>
              </a:extLst>
            </p:cNvPr>
            <p:cNvSpPr/>
            <p:nvPr/>
          </p:nvSpPr>
          <p:spPr>
            <a:xfrm>
              <a:off x="6598937" y="3440740"/>
              <a:ext cx="504056" cy="504056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310D638F-1BCF-CE9A-30EF-068D48C5988C}"/>
              </a:ext>
            </a:extLst>
          </p:cNvPr>
          <p:cNvGrpSpPr/>
          <p:nvPr/>
        </p:nvGrpSpPr>
        <p:grpSpPr>
          <a:xfrm>
            <a:off x="1835696" y="3147814"/>
            <a:ext cx="2188840" cy="952189"/>
            <a:chOff x="1835696" y="3286561"/>
            <a:chExt cx="2188840" cy="952189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C404BEB0-05C9-0C4F-B9FF-2694FD915D4F}"/>
                </a:ext>
              </a:extLst>
            </p:cNvPr>
            <p:cNvSpPr/>
            <p:nvPr/>
          </p:nvSpPr>
          <p:spPr>
            <a:xfrm>
              <a:off x="1835696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EE126EBF-5FD2-6E8B-5FE1-C447133E10D8}"/>
                </a:ext>
              </a:extLst>
            </p:cNvPr>
            <p:cNvSpPr/>
            <p:nvPr/>
          </p:nvSpPr>
          <p:spPr>
            <a:xfrm>
              <a:off x="2292896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BCD3A5D4-E417-975C-A47E-B5AAFD6D5BC6}"/>
                </a:ext>
              </a:extLst>
            </p:cNvPr>
            <p:cNvSpPr/>
            <p:nvPr/>
          </p:nvSpPr>
          <p:spPr>
            <a:xfrm>
              <a:off x="2750096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25E9607-B43E-99B8-CD80-DA083541F87D}"/>
                </a:ext>
              </a:extLst>
            </p:cNvPr>
            <p:cNvSpPr/>
            <p:nvPr/>
          </p:nvSpPr>
          <p:spPr>
            <a:xfrm>
              <a:off x="3207296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201D6D5-93E9-7C83-DA31-24FB9FAEABBE}"/>
                </a:ext>
              </a:extLst>
            </p:cNvPr>
            <p:cNvSpPr/>
            <p:nvPr/>
          </p:nvSpPr>
          <p:spPr>
            <a:xfrm>
              <a:off x="3664496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 Box 20">
              <a:extLst>
                <a:ext uri="{FF2B5EF4-FFF2-40B4-BE49-F238E27FC236}">
                  <a16:creationId xmlns:a16="http://schemas.microsoft.com/office/drawing/2014/main" id="{12AE60D3-E3DD-CF2B-055B-4C8E2A012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5210" y="3286561"/>
              <a:ext cx="136269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n-lt"/>
                  <a:ea typeface="+mj-ea"/>
                </a:rPr>
                <a:t>吃掉的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871C0AF-5138-8040-8429-ED1DD5959C88}"/>
              </a:ext>
            </a:extLst>
          </p:cNvPr>
          <p:cNvGrpSpPr/>
          <p:nvPr/>
        </p:nvGrpSpPr>
        <p:grpSpPr>
          <a:xfrm>
            <a:off x="4662264" y="3147814"/>
            <a:ext cx="2646040" cy="952189"/>
            <a:chOff x="4662264" y="3286561"/>
            <a:chExt cx="2646040" cy="952189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FBFA99DE-5F4D-B8D3-7621-1222C9B20721}"/>
                </a:ext>
              </a:extLst>
            </p:cNvPr>
            <p:cNvSpPr/>
            <p:nvPr/>
          </p:nvSpPr>
          <p:spPr>
            <a:xfrm>
              <a:off x="4662264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015D21C-502B-2197-1867-3BB766C18965}"/>
                </a:ext>
              </a:extLst>
            </p:cNvPr>
            <p:cNvSpPr/>
            <p:nvPr/>
          </p:nvSpPr>
          <p:spPr>
            <a:xfrm>
              <a:off x="5119464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415E72F-5BF6-2A8A-889F-262FE0A4C4B4}"/>
                </a:ext>
              </a:extLst>
            </p:cNvPr>
            <p:cNvSpPr/>
            <p:nvPr/>
          </p:nvSpPr>
          <p:spPr>
            <a:xfrm>
              <a:off x="5576664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85EE4BD9-D487-C08B-59BC-0EBBD8DE7D16}"/>
                </a:ext>
              </a:extLst>
            </p:cNvPr>
            <p:cNvSpPr/>
            <p:nvPr/>
          </p:nvSpPr>
          <p:spPr>
            <a:xfrm>
              <a:off x="6033864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FCA2E87F-EAB7-3199-B61D-3AFBEB70EEF7}"/>
                </a:ext>
              </a:extLst>
            </p:cNvPr>
            <p:cNvSpPr/>
            <p:nvPr/>
          </p:nvSpPr>
          <p:spPr>
            <a:xfrm>
              <a:off x="6491064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993CCF3F-443A-51EC-A699-4E15CD1F4634}"/>
                </a:ext>
              </a:extLst>
            </p:cNvPr>
            <p:cNvSpPr/>
            <p:nvPr/>
          </p:nvSpPr>
          <p:spPr>
            <a:xfrm>
              <a:off x="6948264" y="3878710"/>
              <a:ext cx="360040" cy="360040"/>
            </a:xfrm>
            <a:prstGeom prst="ellipse">
              <a:avLst/>
            </a:prstGeom>
            <a:solidFill>
              <a:srgbClr val="FC9AE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Text Box 20">
              <a:extLst>
                <a:ext uri="{FF2B5EF4-FFF2-40B4-BE49-F238E27FC236}">
                  <a16:creationId xmlns:a16="http://schemas.microsoft.com/office/drawing/2014/main" id="{F4409419-C2BD-7063-461F-ABBE3EE8BD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3604" y="3286561"/>
              <a:ext cx="136269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n-lt"/>
                  <a:ea typeface="+mj-ea"/>
                </a:rPr>
                <a:t>剩下的</a:t>
              </a:r>
            </a:p>
          </p:txBody>
        </p:sp>
      </p:grpSp>
      <p:sp>
        <p:nvSpPr>
          <p:cNvPr id="31" name="左大括号 30">
            <a:extLst>
              <a:ext uri="{FF2B5EF4-FFF2-40B4-BE49-F238E27FC236}">
                <a16:creationId xmlns:a16="http://schemas.microsoft.com/office/drawing/2014/main" id="{0BBF4CD3-5D03-26BD-BF58-CAC594ECE31A}"/>
              </a:ext>
            </a:extLst>
          </p:cNvPr>
          <p:cNvSpPr/>
          <p:nvPr/>
        </p:nvSpPr>
        <p:spPr>
          <a:xfrm rot="16200000">
            <a:off x="4463988" y="1543718"/>
            <a:ext cx="216024" cy="5472608"/>
          </a:xfrm>
          <a:prstGeom prst="leftBrace">
            <a:avLst>
              <a:gd name="adj1" fmla="val 36817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 Box 20">
            <a:extLst>
              <a:ext uri="{FF2B5EF4-FFF2-40B4-BE49-F238E27FC236}">
                <a16:creationId xmlns:a16="http://schemas.microsoft.com/office/drawing/2014/main" id="{61FFFAE3-8267-B793-C26C-4FCA0BBB5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4347602"/>
            <a:ext cx="519227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？</a:t>
            </a: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79139C50-268C-2841-B225-557B9D3FFB81}"/>
              </a:ext>
            </a:extLst>
          </p:cNvPr>
          <p:cNvCxnSpPr/>
          <p:nvPr/>
        </p:nvCxnSpPr>
        <p:spPr>
          <a:xfrm>
            <a:off x="1833425" y="3730214"/>
            <a:ext cx="36004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CD88294-A4A0-8DD6-815E-8B87017E89FD}"/>
              </a:ext>
            </a:extLst>
          </p:cNvPr>
          <p:cNvCxnSpPr/>
          <p:nvPr/>
        </p:nvCxnSpPr>
        <p:spPr>
          <a:xfrm>
            <a:off x="2283591" y="3730214"/>
            <a:ext cx="36004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FAFA5CBE-8F19-6AB4-DB0B-32CD11813604}"/>
              </a:ext>
            </a:extLst>
          </p:cNvPr>
          <p:cNvCxnSpPr/>
          <p:nvPr/>
        </p:nvCxnSpPr>
        <p:spPr>
          <a:xfrm>
            <a:off x="2733757" y="3730214"/>
            <a:ext cx="36004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CCB3240F-796A-0D63-6AE7-35286BB2B9E7}"/>
              </a:ext>
            </a:extLst>
          </p:cNvPr>
          <p:cNvCxnSpPr/>
          <p:nvPr/>
        </p:nvCxnSpPr>
        <p:spPr>
          <a:xfrm>
            <a:off x="3190957" y="3730214"/>
            <a:ext cx="36004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754C7F30-ECCF-4339-8C4E-63402C130352}"/>
              </a:ext>
            </a:extLst>
          </p:cNvPr>
          <p:cNvCxnSpPr/>
          <p:nvPr/>
        </p:nvCxnSpPr>
        <p:spPr>
          <a:xfrm>
            <a:off x="3641124" y="3730214"/>
            <a:ext cx="36004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73D6A9AB-FDD3-4DAD-8C8F-5859F302B2A2}"/>
              </a:ext>
            </a:extLst>
          </p:cNvPr>
          <p:cNvSpPr txBox="1"/>
          <p:nvPr/>
        </p:nvSpPr>
        <p:spPr>
          <a:xfrm>
            <a:off x="4404049" y="2415993"/>
            <a:ext cx="3092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     +     6        11</a:t>
            </a:r>
            <a:endParaRPr lang="zh-CN" altLang="en-US" sz="2800" dirty="0"/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9CF55DB3-B41D-474B-89DF-AB9ECC603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2904" y="382083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99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294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>
            <a:extLst>
              <a:ext uri="{FF2B5EF4-FFF2-40B4-BE49-F238E27FC236}">
                <a16:creationId xmlns:a16="http://schemas.microsoft.com/office/drawing/2014/main" id="{129532CD-AF11-CE0B-ADC7-7B0C5076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10" y="346536"/>
            <a:ext cx="7632848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 dirty="0"/>
              <a:t>4. </a:t>
            </a:r>
            <a:r>
              <a:rPr lang="zh-CN" altLang="en-US" sz="2800" b="1" dirty="0"/>
              <a:t>拼出图案①和图案③，一共要用多少根小棒？请你再提出一个数学问题并解答。</a:t>
            </a:r>
            <a:r>
              <a:rPr lang="en-US" altLang="zh-CN" sz="2800" b="1" dirty="0"/>
              <a:t> </a:t>
            </a:r>
            <a:endParaRPr lang="zh-CN" altLang="en-US" sz="28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811641-A3DF-FD92-DBC5-FC71ED151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635646"/>
            <a:ext cx="2063078" cy="152364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CAF2799-0DEA-95F2-C4C3-70FE7462D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203" y="1739920"/>
            <a:ext cx="1429013" cy="12775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2BC44B4-52B6-A8BA-A4C9-646EF9C91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411" y="1890624"/>
            <a:ext cx="2351720" cy="90851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6AC298F-836D-7BFD-298E-16DA0AD0C8E8}"/>
              </a:ext>
            </a:extLst>
          </p:cNvPr>
          <p:cNvSpPr txBox="1"/>
          <p:nvPr/>
        </p:nvSpPr>
        <p:spPr>
          <a:xfrm>
            <a:off x="1979712" y="3194099"/>
            <a:ext cx="122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根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28C9C0-9358-E6D6-C49F-F98A5FC9150C}"/>
              </a:ext>
            </a:extLst>
          </p:cNvPr>
          <p:cNvSpPr txBox="1"/>
          <p:nvPr/>
        </p:nvSpPr>
        <p:spPr>
          <a:xfrm>
            <a:off x="6653995" y="3194099"/>
            <a:ext cx="122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7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根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D88F1A3-70B4-095A-452E-CB4DCEDC24B8}"/>
              </a:ext>
            </a:extLst>
          </p:cNvPr>
          <p:cNvSpPr txBox="1"/>
          <p:nvPr/>
        </p:nvSpPr>
        <p:spPr>
          <a:xfrm>
            <a:off x="3347864" y="4011910"/>
            <a:ext cx="2952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 + 7 = 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（根）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23070E-A324-42A9-9A06-6D747FE36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10" y="1033967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99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>
            <a:extLst>
              <a:ext uri="{FF2B5EF4-FFF2-40B4-BE49-F238E27FC236}">
                <a16:creationId xmlns:a16="http://schemas.microsoft.com/office/drawing/2014/main" id="{C7156EA8-FB34-9E22-1C8C-C0A3EE425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10" y="346536"/>
            <a:ext cx="7632848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 dirty="0"/>
              <a:t>4. </a:t>
            </a:r>
            <a:r>
              <a:rPr lang="zh-CN" altLang="en-US" sz="2800" b="1" dirty="0"/>
              <a:t>拼出图案①和图案③，一共要用多少根小棒？请你再提出一个数学问题并解答。</a:t>
            </a:r>
            <a:r>
              <a:rPr lang="en-US" altLang="zh-CN" sz="2800" b="1" dirty="0"/>
              <a:t> </a:t>
            </a:r>
            <a:endParaRPr lang="zh-CN" altLang="en-US" sz="28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4DF2911-11D8-9061-B33D-91617785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635646"/>
            <a:ext cx="2063078" cy="152364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FC9B836-5C83-4F7D-160A-C0229F438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203" y="1739920"/>
            <a:ext cx="1429013" cy="127759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901019B-3B45-B311-76F2-75526971A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411" y="1890624"/>
            <a:ext cx="2351720" cy="90851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5B68E089-A7AB-4019-8DE3-BC57F0A540BA}"/>
              </a:ext>
            </a:extLst>
          </p:cNvPr>
          <p:cNvSpPr txBox="1"/>
          <p:nvPr/>
        </p:nvSpPr>
        <p:spPr>
          <a:xfrm>
            <a:off x="1979712" y="3194099"/>
            <a:ext cx="122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根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C974EF2-4B1A-4174-404F-991BE6BC349D}"/>
              </a:ext>
            </a:extLst>
          </p:cNvPr>
          <p:cNvSpPr txBox="1"/>
          <p:nvPr/>
        </p:nvSpPr>
        <p:spPr>
          <a:xfrm>
            <a:off x="6653995" y="3194099"/>
            <a:ext cx="122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7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根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86C44F0-91AD-671A-DEB8-ECFC4EC19944}"/>
              </a:ext>
            </a:extLst>
          </p:cNvPr>
          <p:cNvSpPr txBox="1"/>
          <p:nvPr/>
        </p:nvSpPr>
        <p:spPr>
          <a:xfrm>
            <a:off x="1619672" y="3795886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lt"/>
                <a:ea typeface="+mj-ea"/>
              </a:rPr>
              <a:t>拼出这三个图案一共要用多少根小棒？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2277C26-B1F3-56C6-1F37-87F283673771}"/>
              </a:ext>
            </a:extLst>
          </p:cNvPr>
          <p:cNvSpPr txBox="1"/>
          <p:nvPr/>
        </p:nvSpPr>
        <p:spPr>
          <a:xfrm>
            <a:off x="4230542" y="3194099"/>
            <a:ext cx="1224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根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DC7914A-8072-8E04-45BC-3ADB82277F02}"/>
              </a:ext>
            </a:extLst>
          </p:cNvPr>
          <p:cNvSpPr txBox="1"/>
          <p:nvPr/>
        </p:nvSpPr>
        <p:spPr>
          <a:xfrm>
            <a:off x="3203848" y="4371950"/>
            <a:ext cx="4104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 + 7 + 4 = 19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（根）</a:t>
            </a:r>
            <a:endParaRPr lang="zh-CN" altLang="en-US" sz="2800" dirty="0">
              <a:latin typeface="+mn-lt"/>
              <a:ea typeface="+mj-ea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C556EA7-ECC2-42D0-A5A6-FFC2A94F4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10" y="1033967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99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5">
            <a:extLst>
              <a:ext uri="{FF2B5EF4-FFF2-40B4-BE49-F238E27FC236}">
                <a16:creationId xmlns:a16="http://schemas.microsoft.com/office/drawing/2014/main" id="{314312A8-6727-404D-A870-CD0C7E6CD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04"/>
          <a:stretch>
            <a:fillRect/>
          </a:stretch>
        </p:blipFill>
        <p:spPr bwMode="auto">
          <a:xfrm>
            <a:off x="1112838" y="893763"/>
            <a:ext cx="6918325" cy="365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ECDC9F2-3658-4589-9776-19C177A8912B}"/>
              </a:ext>
            </a:extLst>
          </p:cNvPr>
          <p:cNvSpPr/>
          <p:nvPr/>
        </p:nvSpPr>
        <p:spPr>
          <a:xfrm>
            <a:off x="1828800" y="1657350"/>
            <a:ext cx="5791200" cy="19494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j-ea"/>
                <a:sym typeface="+mn-ea"/>
              </a:rPr>
              <a:t>1.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说一说本节课的收获。</a:t>
            </a:r>
            <a:endParaRPr lang="en-US" altLang="zh-CN" sz="2800" b="1" dirty="0">
              <a:latin typeface="+mn-lt"/>
              <a:ea typeface="+mj-ea"/>
              <a:sym typeface="+mn-ea"/>
            </a:endParaRPr>
          </a:p>
          <a:p>
            <a:pPr marL="268605" indent="-268605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j-ea"/>
                <a:sym typeface="+mn-ea"/>
              </a:rPr>
              <a:t>2.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谈谈在解决实际问题</a:t>
            </a:r>
            <a:r>
              <a:rPr lang="zh-CN" altLang="en-US" sz="2800" b="1" dirty="0">
                <a:latin typeface="+mn-lt"/>
                <a:ea typeface="+mj-ea"/>
                <a:sym typeface="+mn-ea"/>
              </a:rPr>
              <a:t>时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有哪些需要注意或有困惑的地方。</a:t>
            </a:r>
            <a:endParaRPr lang="zh-CN" altLang="en-US" sz="2800" b="1" dirty="0">
              <a:latin typeface="+mn-lt"/>
              <a:ea typeface="+mj-ea"/>
              <a:sym typeface="+mn-ea"/>
            </a:endParaRPr>
          </a:p>
        </p:txBody>
      </p:sp>
      <p:sp>
        <p:nvSpPr>
          <p:cNvPr id="21508" name="文本框 4">
            <a:extLst>
              <a:ext uri="{FF2B5EF4-FFF2-40B4-BE49-F238E27FC236}">
                <a16:creationId xmlns:a16="http://schemas.microsoft.com/office/drawing/2014/main" id="{86FDCAD8-CAAC-4C8C-BE4B-8C61E1CD9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11163"/>
            <a:ext cx="26574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三、课堂小结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2435</TotalTime>
  <Words>485</Words>
  <Application>Microsoft Office PowerPoint</Application>
  <PresentationFormat>全屏显示(16:9)</PresentationFormat>
  <Paragraphs>114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302</cp:revision>
  <dcterms:created xsi:type="dcterms:W3CDTF">2015-08-27T07:30:00Z</dcterms:created>
  <dcterms:modified xsi:type="dcterms:W3CDTF">2024-08-26T09:06:05Z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