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63" r:id="rId4"/>
    <p:sldId id="312" r:id="rId5"/>
    <p:sldId id="320" r:id="rId6"/>
    <p:sldId id="316" r:id="rId7"/>
    <p:sldId id="318" r:id="rId8"/>
    <p:sldId id="298" r:id="rId9"/>
    <p:sldId id="299" r:id="rId10"/>
    <p:sldId id="300" r:id="rId11"/>
    <p:sldId id="301" r:id="rId12"/>
    <p:sldId id="302" r:id="rId13"/>
    <p:sldId id="261" r:id="rId14"/>
    <p:sldId id="262" r:id="rId15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0">
          <p15:clr>
            <a:srgbClr val="A4A3A4"/>
          </p15:clr>
        </p15:guide>
        <p15:guide id="2" pos="38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680D"/>
    <a:srgbClr val="000000"/>
    <a:srgbClr val="FFFFFF"/>
    <a:srgbClr val="B1F2FD"/>
    <a:srgbClr val="F3E7BB"/>
    <a:srgbClr val="BFD8C2"/>
    <a:srgbClr val="DDEBDE"/>
    <a:srgbClr val="F2E6B4"/>
    <a:srgbClr val="F6F5D6"/>
    <a:srgbClr val="FAF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4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06" y="114"/>
      </p:cViewPr>
      <p:guideLst>
        <p:guide orient="horz" pos="2250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0766BD-9A1E-42DF-A938-D989F770D6FF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2024/8/27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BC0B53-0A63-47D6-B25C-C4FE68B0B6E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7AB0E42-FE00-49AB-823D-E4C172D6206D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4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1842F47-A24B-4BBE-8610-487714D30F41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5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7AB0E42-FE00-49AB-823D-E4C172D6206D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6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97AB0E42-FE00-49AB-823D-E4C172D6206D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7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47A5D6EC-4247-414C-9467-AEFF3C4F6B42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9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29ACD8AA-4A76-4187-9045-E3380A675463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10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79D1ADF6-00E7-4201-8D00-98675E9E2A48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11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E29414EF-6676-458A-A597-141E6EF005C5}" type="slidenum">
              <a:rPr lang="zh-CN" altLang="en-US" smtClean="0">
                <a:latin typeface="Arial" panose="020B0604020202020204" pitchFamily="34" charset="0"/>
                <a:ea typeface="宋体" panose="02010600030101010101" pitchFamily="2" charset="-122"/>
              </a:rPr>
              <a:t>12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"/>
          <p:cNvPicPr>
            <a:picLocks noChangeAspect="1"/>
          </p:cNvPicPr>
          <p:nvPr userDrawn="1"/>
        </p:nvPicPr>
        <p:blipFill>
          <a:blip r:embed="rId2"/>
          <a:srcRect t="52094" b="103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D692A4C6-5B9F-41F0-B0FA-A31E3F68E3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1996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6152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53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258763" y="374650"/>
            <a:ext cx="11312525" cy="6303963"/>
          </a:xfrm>
          <a:prstGeom prst="rect">
            <a:avLst/>
          </a:prstGeom>
          <a:solidFill>
            <a:srgbClr val="FFD54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050" y="193675"/>
            <a:ext cx="11369675" cy="62960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 rot="20132266">
            <a:off x="4817220" y="3018663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3165304D-1920-4469-8C2A-0B88FB6A69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6746" y="23317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/>
          <p:cNvPicPr>
            <a:picLocks noChangeAspect="1"/>
          </p:cNvPicPr>
          <p:nvPr userDrawn="1"/>
        </p:nvPicPr>
        <p:blipFill>
          <a:blip r:embed="rId2"/>
          <a:srcRect t="8382" b="541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 rot="20132266">
            <a:off x="4817219" y="3105834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4ED73A82-E1AE-4B8E-96FD-D986039C04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4235" y="89738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"/>
          <p:cNvGrpSpPr/>
          <p:nvPr userDrawn="1"/>
        </p:nvGrpSpPr>
        <p:grpSpPr>
          <a:xfrm>
            <a:off x="0" y="0"/>
            <a:ext cx="12192000" cy="6858000"/>
            <a:chOff x="0" y="0"/>
            <a:chExt cx="12192001" cy="6857999"/>
          </a:xfrm>
        </p:grpSpPr>
        <p:pic>
          <p:nvPicPr>
            <p:cNvPr id="8201" name="图片 4"/>
            <p:cNvPicPr>
              <a:picLocks noChangeAspect="1"/>
            </p:cNvPicPr>
            <p:nvPr/>
          </p:nvPicPr>
          <p:blipFill>
            <a:blip r:embed="rId2"/>
            <a:srcRect l="175" t="15" r="43633" b="40"/>
            <a:stretch>
              <a:fillRect/>
            </a:stretch>
          </p:blipFill>
          <p:spPr>
            <a:xfrm rot="5400000">
              <a:off x="3810000" y="-3810000"/>
              <a:ext cx="4572000" cy="121920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202" name="图片 5"/>
            <p:cNvPicPr>
              <a:picLocks noChangeAspect="1"/>
            </p:cNvPicPr>
            <p:nvPr/>
          </p:nvPicPr>
          <p:blipFill>
            <a:blip r:embed="rId2"/>
            <a:srcRect l="175" t="15" r="59708" b="40"/>
            <a:stretch>
              <a:fillRect/>
            </a:stretch>
          </p:blipFill>
          <p:spPr>
            <a:xfrm rot="5400000" flipH="1" flipV="1">
              <a:off x="4463903" y="-870098"/>
              <a:ext cx="3264195" cy="121920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0" y="404813"/>
            <a:ext cx="12192000" cy="60483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 rot="20132266">
            <a:off x="4817218" y="2786526"/>
            <a:ext cx="25575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  <a:alpha val="5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4048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6437313"/>
            <a:ext cx="12192000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4">
            <a:extLst>
              <a:ext uri="{FF2B5EF4-FFF2-40B4-BE49-F238E27FC236}">
                <a16:creationId xmlns:a16="http://schemas.microsoft.com/office/drawing/2014/main" id="{D83AE366-F712-4E16-A612-F93FE96FB9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7595" y="495106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占位符 2"/>
          <p:cNvSpPr>
            <a:spLocks noGrp="1"/>
          </p:cNvSpPr>
          <p:nvPr>
            <p:ph type="body" idx="1"/>
          </p:nvPr>
        </p:nvSpPr>
        <p:spPr>
          <a:xfrm>
            <a:off x="623888" y="1412875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pic>
        <p:nvPicPr>
          <p:cNvPr id="1027" name="Picture 2" descr="状元成才路标志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838" y="61913"/>
            <a:ext cx="1008062" cy="66992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_GB2312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4"/>
          <p:cNvSpPr>
            <a:spLocks noGrp="1"/>
          </p:cNvSpPr>
          <p:nvPr>
            <p:ph type="ctrTitle" idx="4294967295"/>
          </p:nvPr>
        </p:nvSpPr>
        <p:spPr>
          <a:xfrm>
            <a:off x="1654175" y="1700530"/>
            <a:ext cx="8366125" cy="10795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buClrTx/>
              <a:buSzTx/>
              <a:buFontTx/>
              <a:defRPr/>
            </a:lvl1pPr>
          </a:lstStyle>
          <a:p>
            <a:pPr lvl="0" algn="ctr" eaLnBrk="1" hangingPunct="1"/>
            <a:r>
              <a:rPr lang="zh-CN" altLang="en-US" sz="6500" b="1" dirty="0">
                <a:ea typeface="黑体" panose="02010609060101010101" pitchFamily="49" charset="-122"/>
              </a:rPr>
              <a:t>数与运算</a:t>
            </a:r>
            <a:r>
              <a:rPr lang="en-US" sz="6500" b="1" dirty="0">
                <a:ea typeface="黑体" panose="02010609060101010101" pitchFamily="49" charset="-122"/>
              </a:rPr>
              <a:t>(2)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B624C55-45C7-4DCF-8A2C-1071BC032EF1}"/>
              </a:ext>
            </a:extLst>
          </p:cNvPr>
          <p:cNvSpPr txBox="1"/>
          <p:nvPr/>
        </p:nvSpPr>
        <p:spPr>
          <a:xfrm>
            <a:off x="1675326" y="682625"/>
            <a:ext cx="3878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9680D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六 复习与关联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D4364EC-DAEC-4108-A8D2-F6E60E199420}"/>
              </a:ext>
            </a:extLst>
          </p:cNvPr>
          <p:cNvSpPr txBox="1"/>
          <p:nvPr/>
        </p:nvSpPr>
        <p:spPr>
          <a:xfrm>
            <a:off x="4761426" y="3816549"/>
            <a:ext cx="266914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r>
              <a:rPr lang="en-US" altLang="zh-CN" dirty="0">
                <a:latin typeface="+mn-lt"/>
                <a:ea typeface="楷体" panose="02010609060101010101" pitchFamily="49" charset="-122"/>
              </a:rPr>
              <a:t>R · </a:t>
            </a:r>
            <a:r>
              <a:rPr lang="zh-CN" altLang="en-US" dirty="0">
                <a:latin typeface="+mn-lt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615" y="332740"/>
            <a:ext cx="81718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、回顾 20 以内数的加、减法计算方法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983615" y="909320"/>
            <a:ext cx="8171180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1" name="文本框 2"/>
          <p:cNvSpPr txBox="1">
            <a:spLocks noChangeArrowheads="1"/>
          </p:cNvSpPr>
          <p:nvPr/>
        </p:nvSpPr>
        <p:spPr bwMode="auto">
          <a:xfrm>
            <a:off x="1919605" y="1804670"/>
            <a:ext cx="16624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2 + 4 = 6</a:t>
            </a:r>
          </a:p>
        </p:txBody>
      </p:sp>
      <p:sp>
        <p:nvSpPr>
          <p:cNvPr id="31" name="文本框 2"/>
          <p:cNvSpPr txBox="1">
            <a:spLocks noChangeArrowheads="1"/>
          </p:cNvSpPr>
          <p:nvPr/>
        </p:nvSpPr>
        <p:spPr bwMode="auto">
          <a:xfrm>
            <a:off x="1919605" y="2473960"/>
            <a:ext cx="16357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6 </a:t>
            </a:r>
            <a:r>
              <a:rPr lang="en-US" altLang="zh-CN" sz="3200" b="1"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cs typeface="Times New Roman" panose="02020603050405020304" pitchFamily="18" charset="0"/>
              </a:rPr>
              <a:t> 2 = 4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94410" y="1124585"/>
            <a:ext cx="82892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/>
              <a:t>下面的算式你是用哪一种方法进行计算的？</a:t>
            </a:r>
          </a:p>
        </p:txBody>
      </p:sp>
      <p:sp>
        <p:nvSpPr>
          <p:cNvPr id="33" name="文本框 2"/>
          <p:cNvSpPr txBox="1">
            <a:spLocks noChangeArrowheads="1"/>
          </p:cNvSpPr>
          <p:nvPr/>
        </p:nvSpPr>
        <p:spPr bwMode="auto">
          <a:xfrm>
            <a:off x="1919605" y="3143250"/>
            <a:ext cx="16357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6 </a:t>
            </a:r>
            <a:r>
              <a:rPr lang="en-US" altLang="zh-CN" sz="3200" b="1"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cs typeface="Times New Roman" panose="02020603050405020304" pitchFamily="18" charset="0"/>
              </a:rPr>
              <a:t> 4 = 2</a:t>
            </a:r>
          </a:p>
        </p:txBody>
      </p:sp>
      <p:sp>
        <p:nvSpPr>
          <p:cNvPr id="34" name="文本框 2"/>
          <p:cNvSpPr txBox="1">
            <a:spLocks noChangeArrowheads="1"/>
          </p:cNvSpPr>
          <p:nvPr/>
        </p:nvSpPr>
        <p:spPr bwMode="auto">
          <a:xfrm>
            <a:off x="4907915" y="1918335"/>
            <a:ext cx="3860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5" name="文本框 2"/>
          <p:cNvSpPr txBox="1">
            <a:spLocks noChangeArrowheads="1"/>
          </p:cNvSpPr>
          <p:nvPr/>
        </p:nvSpPr>
        <p:spPr bwMode="auto">
          <a:xfrm>
            <a:off x="5304790" y="3070225"/>
            <a:ext cx="3860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6" name="文本框 2"/>
          <p:cNvSpPr txBox="1">
            <a:spLocks noChangeArrowheads="1"/>
          </p:cNvSpPr>
          <p:nvPr/>
        </p:nvSpPr>
        <p:spPr bwMode="auto">
          <a:xfrm>
            <a:off x="4511040" y="3070225"/>
            <a:ext cx="3860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37" name="直接连接符 36"/>
          <p:cNvCxnSpPr>
            <a:endCxn id="36" idx="0"/>
          </p:cNvCxnSpPr>
          <p:nvPr/>
        </p:nvCxnSpPr>
        <p:spPr>
          <a:xfrm flipH="1">
            <a:off x="4704080" y="2501900"/>
            <a:ext cx="396875" cy="56832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endCxn id="35" idx="0"/>
          </p:cNvCxnSpPr>
          <p:nvPr/>
        </p:nvCxnSpPr>
        <p:spPr>
          <a:xfrm>
            <a:off x="5100955" y="2501900"/>
            <a:ext cx="396875" cy="56832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2"/>
          <p:cNvSpPr txBox="1">
            <a:spLocks noChangeArrowheads="1"/>
          </p:cNvSpPr>
          <p:nvPr/>
        </p:nvSpPr>
        <p:spPr bwMode="auto">
          <a:xfrm>
            <a:off x="7609205" y="1774190"/>
            <a:ext cx="18427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6 + 5 = 11</a:t>
            </a:r>
          </a:p>
        </p:txBody>
      </p:sp>
      <p:sp>
        <p:nvSpPr>
          <p:cNvPr id="40" name="文本框 2"/>
          <p:cNvSpPr txBox="1">
            <a:spLocks noChangeArrowheads="1"/>
          </p:cNvSpPr>
          <p:nvPr/>
        </p:nvSpPr>
        <p:spPr bwMode="auto">
          <a:xfrm>
            <a:off x="8501380" y="2637790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1" name="文本框 2"/>
          <p:cNvSpPr txBox="1">
            <a:spLocks noChangeArrowheads="1"/>
          </p:cNvSpPr>
          <p:nvPr/>
        </p:nvSpPr>
        <p:spPr bwMode="auto">
          <a:xfrm>
            <a:off x="7994650" y="2638425"/>
            <a:ext cx="3606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42" name="直接连接符 41"/>
          <p:cNvCxnSpPr>
            <a:endCxn id="41" idx="0"/>
          </p:cNvCxnSpPr>
          <p:nvPr/>
        </p:nvCxnSpPr>
        <p:spPr>
          <a:xfrm flipH="1">
            <a:off x="8174990" y="2278380"/>
            <a:ext cx="241935" cy="360045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endCxn id="40" idx="0"/>
          </p:cNvCxnSpPr>
          <p:nvPr/>
        </p:nvCxnSpPr>
        <p:spPr>
          <a:xfrm>
            <a:off x="8416925" y="2278380"/>
            <a:ext cx="264795" cy="35941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7780655" y="2257425"/>
            <a:ext cx="404495" cy="1007745"/>
            <a:chOff x="12705" y="4205"/>
            <a:chExt cx="637" cy="1587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2720" y="4205"/>
              <a:ext cx="0" cy="1587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3342" y="5509"/>
              <a:ext cx="0" cy="283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2705" y="5792"/>
              <a:ext cx="63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2"/>
          <p:cNvSpPr txBox="1">
            <a:spLocks noChangeArrowheads="1"/>
          </p:cNvSpPr>
          <p:nvPr/>
        </p:nvSpPr>
        <p:spPr bwMode="auto">
          <a:xfrm>
            <a:off x="7696200" y="3265170"/>
            <a:ext cx="5384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文本框 2"/>
          <p:cNvSpPr txBox="1">
            <a:spLocks noChangeArrowheads="1"/>
          </p:cNvSpPr>
          <p:nvPr/>
        </p:nvSpPr>
        <p:spPr bwMode="auto">
          <a:xfrm>
            <a:off x="1271270" y="1774190"/>
            <a:ext cx="487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50" name="文本框 2"/>
          <p:cNvSpPr txBox="1">
            <a:spLocks noChangeArrowheads="1"/>
          </p:cNvSpPr>
          <p:nvPr/>
        </p:nvSpPr>
        <p:spPr bwMode="auto">
          <a:xfrm>
            <a:off x="6960870" y="1743710"/>
            <a:ext cx="487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51" name="文本框 2"/>
          <p:cNvSpPr txBox="1">
            <a:spLocks noChangeArrowheads="1"/>
          </p:cNvSpPr>
          <p:nvPr/>
        </p:nvSpPr>
        <p:spPr bwMode="auto">
          <a:xfrm>
            <a:off x="1919605" y="4182110"/>
            <a:ext cx="215836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13 + 2 = 15</a:t>
            </a:r>
          </a:p>
        </p:txBody>
      </p:sp>
      <p:sp>
        <p:nvSpPr>
          <p:cNvPr id="52" name="文本框 2"/>
          <p:cNvSpPr txBox="1">
            <a:spLocks noChangeArrowheads="1"/>
          </p:cNvSpPr>
          <p:nvPr/>
        </p:nvSpPr>
        <p:spPr bwMode="auto">
          <a:xfrm>
            <a:off x="7609205" y="4150360"/>
            <a:ext cx="20421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/>
            <a:r>
              <a:rPr lang="en-US" altLang="zh-CN" sz="3200" b="1">
                <a:cs typeface="Times New Roman" panose="02020603050405020304" pitchFamily="18" charset="0"/>
              </a:rPr>
              <a:t>13 </a:t>
            </a:r>
            <a:r>
              <a:rPr lang="en-US" altLang="zh-CN" sz="3200" b="1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sz="3200" b="1">
                <a:cs typeface="Times New Roman" panose="02020603050405020304" pitchFamily="18" charset="0"/>
              </a:rPr>
              <a:t> 10 = 3</a:t>
            </a:r>
          </a:p>
        </p:txBody>
      </p:sp>
      <p:sp>
        <p:nvSpPr>
          <p:cNvPr id="53" name="文本框 2"/>
          <p:cNvSpPr txBox="1">
            <a:spLocks noChangeArrowheads="1"/>
          </p:cNvSpPr>
          <p:nvPr/>
        </p:nvSpPr>
        <p:spPr bwMode="auto">
          <a:xfrm>
            <a:off x="1271270" y="4150360"/>
            <a:ext cx="487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54" name="文本框 2"/>
          <p:cNvSpPr txBox="1">
            <a:spLocks noChangeArrowheads="1"/>
          </p:cNvSpPr>
          <p:nvPr/>
        </p:nvSpPr>
        <p:spPr bwMode="auto">
          <a:xfrm>
            <a:off x="1918335" y="4756785"/>
            <a:ext cx="4125595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个一加上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个一得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个一，是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2"/>
          <p:cNvSpPr txBox="1">
            <a:spLocks noChangeArrowheads="1"/>
          </p:cNvSpPr>
          <p:nvPr/>
        </p:nvSpPr>
        <p:spPr bwMode="auto">
          <a:xfrm>
            <a:off x="7607935" y="4726305"/>
            <a:ext cx="3774440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个十和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个一减去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个十</a:t>
            </a:r>
            <a:r>
              <a:rPr lang="zh-CN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还剩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个一，是</a:t>
            </a:r>
            <a:r>
              <a:rPr lang="en-US" altLang="zh-CN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2800" b="1" dirty="0"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639695" y="3724275"/>
            <a:ext cx="2019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想分与合计算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176135" y="3717290"/>
            <a:ext cx="2631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用“凑十”法计算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4933315" y="5877560"/>
            <a:ext cx="23253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</a:rPr>
              <a:t>用数的组成计算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6" grpId="1"/>
      <p:bldP spid="57" grpId="0"/>
      <p:bldP spid="57" grpId="1"/>
      <p:bldP spid="58" grpId="0"/>
      <p:bldP spid="5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39470" y="476250"/>
            <a:ext cx="81718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sz="3200" b="1">
                <a:solidFill>
                  <a:srgbClr val="00B05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二、回顾整理 20 以内的加法表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839470" y="1052830"/>
            <a:ext cx="8171180" cy="0"/>
          </a:xfrm>
          <a:prstGeom prst="line">
            <a:avLst/>
          </a:prstGeom>
          <a:ln w="25400"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表格 16"/>
          <p:cNvGraphicFramePr/>
          <p:nvPr/>
        </p:nvGraphicFramePr>
        <p:xfrm>
          <a:off x="1847850" y="1844675"/>
          <a:ext cx="8530590" cy="37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86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86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+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0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0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0 + 0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0 + 1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4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4 + 0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 b="1">
                          <a:solidFill>
                            <a:srgbClr val="000000"/>
                          </a:solidFill>
                        </a:rPr>
                        <a:t>5 + 4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601335" y="23920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0 + 2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816090" y="23920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0 + 3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040370" y="23920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0 + 4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264650" y="23920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0 + 5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591810" y="292481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 + 2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806565" y="292481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 + 3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030845" y="292481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 + 4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9255125" y="292481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 + 5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153410" y="292481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 + 0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4368165" y="292481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1 + 1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601335" y="345757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 + 2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816090" y="345757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 + 3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040370" y="345757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 + 4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264650" y="345757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 + 5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162935" y="345757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 + 0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377690" y="345757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 + 1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5601335" y="40049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3 + 2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816090" y="40049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3 + 3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8040370" y="40049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3 + 4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9264650" y="40049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3 + 5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162935" y="40049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3 + 0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4377690" y="400494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3 + 1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5601335" y="456184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4 + 2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6816090" y="456184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4 + 3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8040370" y="456184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4 + 4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9264650" y="456184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4 + 5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4377690" y="4561840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4 + 1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5601335" y="509460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5 + 2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816090" y="509460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5 + 3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9264650" y="509460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5 + 5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162935" y="509460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5 + 0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4377690" y="5094605"/>
            <a:ext cx="1023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5 + 1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5" grpId="0"/>
      <p:bldP spid="25" grpId="1"/>
      <p:bldP spid="26" grpId="0"/>
      <p:bldP spid="26" grpId="1"/>
      <p:bldP spid="33" grpId="0"/>
      <p:bldP spid="33" grpId="1"/>
      <p:bldP spid="35" grpId="0"/>
      <p:bldP spid="35" grpId="1"/>
      <p:bldP spid="37" grpId="0"/>
      <p:bldP spid="37" grpId="1"/>
      <p:bldP spid="38" grpId="0"/>
      <p:bldP spid="38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60" grpId="0"/>
      <p:bldP spid="60" grpId="1"/>
      <p:bldP spid="61" grpId="0"/>
      <p:bldP spid="61" grpId="1"/>
      <p:bldP spid="62" grpId="0"/>
      <p:bldP spid="62" grpId="1"/>
      <p:bldP spid="64" grpId="0"/>
      <p:bldP spid="64" grpId="1"/>
      <p:bldP spid="65" grpId="0"/>
      <p:bldP spid="65" grpId="1"/>
      <p:bldP spid="66" grpId="0"/>
      <p:bldP spid="6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600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0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1600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0+0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81767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0+1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81767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1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89817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2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95751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3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01684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4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09733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5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15667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6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23717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7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629651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8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35584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9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443633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10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71600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2584" y="1559984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+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2584" y="1951567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0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2584" y="23431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1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72584" y="2732617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2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584" y="3124200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3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2584" y="3513667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4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2584" y="39052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5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72584" y="4296833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6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2584" y="4686300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7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2584" y="5077884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8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2584" y="54673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9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2584" y="5858933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10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71600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81767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189817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95751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01684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09733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15667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23717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29651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535584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0+9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443633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89817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95751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001684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909733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15667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1+6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23717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29651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535584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443633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81767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189817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095751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001684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909733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815667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723717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2+7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629651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535584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2+9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445538" y="273515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71600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71600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4+0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281767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189817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3+2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095751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001684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909733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815667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23717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629651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535584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3+9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0443633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281767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189817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4+2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095751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01684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909733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4+5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815667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723717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4+7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629651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535584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443633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371600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371600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281767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189817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095751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001684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5+4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909733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815667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23717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629651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535584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0443633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281767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 6+1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189817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095751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5001684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909733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815667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chemeClr val="tx1"/>
                </a:solidFill>
                <a:sym typeface="+mn-ea"/>
              </a:rPr>
              <a:t> 6+6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723717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629651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6+8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535584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443633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1371600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371600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281767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189817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7+2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4095751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001684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7+4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5909733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815667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7723717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7+7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629651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9535584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7+9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10443633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281767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3189817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095751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8+3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5001684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5909733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6815667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7723717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629651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8+8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535584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0443633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1371600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371600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00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2281767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3189817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9+2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95751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001684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909733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9+5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6815667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723717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8629651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9535584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10443633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2281767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3189817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409575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5909733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6815667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862965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9535584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443633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865" b="1">
                <a:solidFill>
                  <a:schemeClr val="tx1"/>
                </a:solidFill>
                <a:sym typeface="+mn-ea"/>
              </a:rPr>
              <a:t>10+10</a:t>
            </a:r>
            <a:endParaRPr lang="zh-CN" altLang="en-US" sz="1865" b="1" dirty="0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8338" name="组合 348"/>
          <p:cNvGrpSpPr/>
          <p:nvPr/>
        </p:nvGrpSpPr>
        <p:grpSpPr bwMode="auto">
          <a:xfrm>
            <a:off x="1377951" y="1962151"/>
            <a:ext cx="5441949" cy="2347383"/>
            <a:chOff x="1033463" y="1471613"/>
            <a:chExt cx="4081462" cy="1760537"/>
          </a:xfrm>
        </p:grpSpPr>
        <p:cxnSp>
          <p:nvCxnSpPr>
            <p:cNvPr id="351" name="直接连接符 350"/>
            <p:cNvCxnSpPr/>
            <p:nvPr/>
          </p:nvCxnSpPr>
          <p:spPr bwMode="auto">
            <a:xfrm flipH="1">
              <a:off x="1033463" y="3232150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接连接符 351"/>
            <p:cNvCxnSpPr/>
            <p:nvPr/>
          </p:nvCxnSpPr>
          <p:spPr bwMode="auto">
            <a:xfrm>
              <a:off x="1709738" y="2928938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接连接符 352"/>
            <p:cNvCxnSpPr/>
            <p:nvPr/>
          </p:nvCxnSpPr>
          <p:spPr bwMode="auto">
            <a:xfrm flipH="1">
              <a:off x="1730375" y="2927350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接连接符 353"/>
            <p:cNvCxnSpPr/>
            <p:nvPr/>
          </p:nvCxnSpPr>
          <p:spPr bwMode="auto">
            <a:xfrm>
              <a:off x="2397125" y="2643188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接连接符 354"/>
            <p:cNvCxnSpPr/>
            <p:nvPr/>
          </p:nvCxnSpPr>
          <p:spPr bwMode="auto">
            <a:xfrm flipH="1">
              <a:off x="2395538" y="2644775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接连接符 355"/>
            <p:cNvCxnSpPr/>
            <p:nvPr/>
          </p:nvCxnSpPr>
          <p:spPr bwMode="auto">
            <a:xfrm>
              <a:off x="3074988" y="2351088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接连接符 356"/>
            <p:cNvCxnSpPr/>
            <p:nvPr/>
          </p:nvCxnSpPr>
          <p:spPr bwMode="auto">
            <a:xfrm flipH="1">
              <a:off x="3076575" y="2343150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接连接符 357"/>
            <p:cNvCxnSpPr/>
            <p:nvPr/>
          </p:nvCxnSpPr>
          <p:spPr bwMode="auto">
            <a:xfrm>
              <a:off x="3759200" y="2054225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接连接符 358"/>
            <p:cNvCxnSpPr/>
            <p:nvPr/>
          </p:nvCxnSpPr>
          <p:spPr bwMode="auto">
            <a:xfrm flipH="1">
              <a:off x="3751263" y="20494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接连接符 359"/>
            <p:cNvCxnSpPr/>
            <p:nvPr/>
          </p:nvCxnSpPr>
          <p:spPr bwMode="auto">
            <a:xfrm>
              <a:off x="4427538" y="1757363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接连接符 360"/>
            <p:cNvCxnSpPr/>
            <p:nvPr/>
          </p:nvCxnSpPr>
          <p:spPr bwMode="auto">
            <a:xfrm flipH="1">
              <a:off x="4433888" y="17573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361"/>
            <p:cNvCxnSpPr/>
            <p:nvPr/>
          </p:nvCxnSpPr>
          <p:spPr bwMode="auto">
            <a:xfrm>
              <a:off x="5114925" y="1471613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组合 362"/>
          <p:cNvGrpSpPr/>
          <p:nvPr/>
        </p:nvGrpSpPr>
        <p:grpSpPr bwMode="auto">
          <a:xfrm>
            <a:off x="1367367" y="1957917"/>
            <a:ext cx="9984317" cy="4292814"/>
            <a:chOff x="1025525" y="1468438"/>
            <a:chExt cx="7488238" cy="3219610"/>
          </a:xfrm>
        </p:grpSpPr>
        <p:cxnSp>
          <p:nvCxnSpPr>
            <p:cNvPr id="364" name="直接连接符 363"/>
            <p:cNvCxnSpPr/>
            <p:nvPr/>
          </p:nvCxnSpPr>
          <p:spPr bwMode="auto">
            <a:xfrm flipH="1">
              <a:off x="1709738" y="4395788"/>
              <a:ext cx="6873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接连接符 364"/>
            <p:cNvCxnSpPr/>
            <p:nvPr/>
          </p:nvCxnSpPr>
          <p:spPr bwMode="auto">
            <a:xfrm>
              <a:off x="2397125" y="409257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365"/>
            <p:cNvCxnSpPr/>
            <p:nvPr/>
          </p:nvCxnSpPr>
          <p:spPr bwMode="auto">
            <a:xfrm flipH="1">
              <a:off x="2411413" y="4090988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366"/>
            <p:cNvCxnSpPr/>
            <p:nvPr/>
          </p:nvCxnSpPr>
          <p:spPr bwMode="auto">
            <a:xfrm>
              <a:off x="3086100" y="380682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367"/>
            <p:cNvCxnSpPr/>
            <p:nvPr/>
          </p:nvCxnSpPr>
          <p:spPr bwMode="auto">
            <a:xfrm flipH="1">
              <a:off x="3084513" y="3808413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/>
            <p:nvPr/>
          </p:nvCxnSpPr>
          <p:spPr bwMode="auto">
            <a:xfrm>
              <a:off x="3763963" y="351472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/>
            <p:nvPr/>
          </p:nvCxnSpPr>
          <p:spPr bwMode="auto">
            <a:xfrm flipH="1">
              <a:off x="3763963" y="3506788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/>
            <p:nvPr/>
          </p:nvCxnSpPr>
          <p:spPr bwMode="auto">
            <a:xfrm>
              <a:off x="4448175" y="3217863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371"/>
            <p:cNvCxnSpPr/>
            <p:nvPr/>
          </p:nvCxnSpPr>
          <p:spPr bwMode="auto">
            <a:xfrm flipH="1">
              <a:off x="4440238" y="3213100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/>
            <p:cNvCxnSpPr/>
            <p:nvPr/>
          </p:nvCxnSpPr>
          <p:spPr bwMode="auto">
            <a:xfrm>
              <a:off x="5114925" y="29210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/>
            <p:cNvCxnSpPr/>
            <p:nvPr/>
          </p:nvCxnSpPr>
          <p:spPr bwMode="auto">
            <a:xfrm flipH="1">
              <a:off x="5122863" y="2921000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374"/>
            <p:cNvCxnSpPr/>
            <p:nvPr/>
          </p:nvCxnSpPr>
          <p:spPr bwMode="auto">
            <a:xfrm>
              <a:off x="5794375" y="2635250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/>
            <p:nvPr/>
          </p:nvCxnSpPr>
          <p:spPr bwMode="auto">
            <a:xfrm flipH="1">
              <a:off x="5803900" y="26463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/>
            <p:cNvCxnSpPr/>
            <p:nvPr/>
          </p:nvCxnSpPr>
          <p:spPr bwMode="auto">
            <a:xfrm>
              <a:off x="6472238" y="234315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 bwMode="auto">
            <a:xfrm flipH="1">
              <a:off x="6484938" y="2341563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 bwMode="auto">
            <a:xfrm>
              <a:off x="7159625" y="20574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直接连接符 379"/>
            <p:cNvCxnSpPr/>
            <p:nvPr/>
          </p:nvCxnSpPr>
          <p:spPr bwMode="auto">
            <a:xfrm flipH="1">
              <a:off x="7175500" y="2057400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 bwMode="auto">
            <a:xfrm>
              <a:off x="7837488" y="17653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 bwMode="auto">
            <a:xfrm flipH="1">
              <a:off x="7839075" y="1757363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 bwMode="auto">
            <a:xfrm>
              <a:off x="8513763" y="1468438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接连接符 278">
              <a:extLst>
                <a:ext uri="{FF2B5EF4-FFF2-40B4-BE49-F238E27FC236}">
                  <a16:creationId xmlns:a16="http://schemas.microsoft.com/office/drawing/2014/main" id="{B71FD13B-7CB1-4192-BB88-928549AC5A61}"/>
                </a:ext>
              </a:extLst>
            </p:cNvPr>
            <p:cNvCxnSpPr/>
            <p:nvPr/>
          </p:nvCxnSpPr>
          <p:spPr bwMode="auto">
            <a:xfrm>
              <a:off x="1707833" y="4394360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接连接符 279">
              <a:extLst>
                <a:ext uri="{FF2B5EF4-FFF2-40B4-BE49-F238E27FC236}">
                  <a16:creationId xmlns:a16="http://schemas.microsoft.com/office/drawing/2014/main" id="{B945745C-7718-44DB-9509-E64438475747}"/>
                </a:ext>
              </a:extLst>
            </p:cNvPr>
            <p:cNvCxnSpPr/>
            <p:nvPr/>
          </p:nvCxnSpPr>
          <p:spPr bwMode="auto">
            <a:xfrm flipH="1">
              <a:off x="1025525" y="4687570"/>
              <a:ext cx="6873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6" name="矩形 1885"/>
          <p:cNvSpPr/>
          <p:nvPr/>
        </p:nvSpPr>
        <p:spPr>
          <a:xfrm>
            <a:off x="5010151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87" name="矩形 1886"/>
          <p:cNvSpPr/>
          <p:nvPr/>
        </p:nvSpPr>
        <p:spPr>
          <a:xfrm>
            <a:off x="5010151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1+4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88" name="矩形 1887"/>
          <p:cNvSpPr/>
          <p:nvPr/>
        </p:nvSpPr>
        <p:spPr>
          <a:xfrm>
            <a:off x="5010151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2+4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89" name="矩形 1888"/>
          <p:cNvSpPr/>
          <p:nvPr/>
        </p:nvSpPr>
        <p:spPr>
          <a:xfrm>
            <a:off x="5010151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3+4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0" name="矩形 1889"/>
          <p:cNvSpPr/>
          <p:nvPr/>
        </p:nvSpPr>
        <p:spPr>
          <a:xfrm>
            <a:off x="5010151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4+4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1" name="矩形 1890"/>
          <p:cNvSpPr/>
          <p:nvPr/>
        </p:nvSpPr>
        <p:spPr>
          <a:xfrm>
            <a:off x="5010151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6+4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2" name="矩形 1891"/>
          <p:cNvSpPr/>
          <p:nvPr/>
        </p:nvSpPr>
        <p:spPr>
          <a:xfrm>
            <a:off x="5010151" y="5063067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3" name="矩形 1892"/>
          <p:cNvSpPr/>
          <p:nvPr/>
        </p:nvSpPr>
        <p:spPr>
          <a:xfrm>
            <a:off x="5010151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9+4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4" name="矩形 1893"/>
          <p:cNvSpPr/>
          <p:nvPr/>
        </p:nvSpPr>
        <p:spPr>
          <a:xfrm>
            <a:off x="3198284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5" name="矩形 1894"/>
          <p:cNvSpPr/>
          <p:nvPr/>
        </p:nvSpPr>
        <p:spPr>
          <a:xfrm>
            <a:off x="3198284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1+2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6" name="矩形 1895"/>
          <p:cNvSpPr/>
          <p:nvPr/>
        </p:nvSpPr>
        <p:spPr>
          <a:xfrm>
            <a:off x="3198284" y="2717800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7" name="矩形 1896"/>
          <p:cNvSpPr/>
          <p:nvPr/>
        </p:nvSpPr>
        <p:spPr>
          <a:xfrm>
            <a:off x="3198284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5+2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8" name="矩形 1897"/>
          <p:cNvSpPr/>
          <p:nvPr/>
        </p:nvSpPr>
        <p:spPr>
          <a:xfrm>
            <a:off x="3198284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6+2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899" name="矩形 1898"/>
          <p:cNvSpPr/>
          <p:nvPr/>
        </p:nvSpPr>
        <p:spPr>
          <a:xfrm>
            <a:off x="3198284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1" name="矩形 1900"/>
          <p:cNvSpPr/>
          <p:nvPr/>
        </p:nvSpPr>
        <p:spPr>
          <a:xfrm>
            <a:off x="4104217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2" name="矩形 1901"/>
          <p:cNvSpPr/>
          <p:nvPr/>
        </p:nvSpPr>
        <p:spPr>
          <a:xfrm>
            <a:off x="4104217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1+3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3" name="矩形 1902"/>
          <p:cNvSpPr/>
          <p:nvPr/>
        </p:nvSpPr>
        <p:spPr>
          <a:xfrm>
            <a:off x="4104217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4" name="矩形 1903"/>
          <p:cNvSpPr/>
          <p:nvPr/>
        </p:nvSpPr>
        <p:spPr>
          <a:xfrm>
            <a:off x="4104217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3+3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5" name="矩形 1904"/>
          <p:cNvSpPr/>
          <p:nvPr/>
        </p:nvSpPr>
        <p:spPr>
          <a:xfrm>
            <a:off x="4104217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4+3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6" name="矩形 1905"/>
          <p:cNvSpPr/>
          <p:nvPr/>
        </p:nvSpPr>
        <p:spPr>
          <a:xfrm>
            <a:off x="4104217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5+3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7" name="矩形 1906"/>
          <p:cNvSpPr/>
          <p:nvPr/>
        </p:nvSpPr>
        <p:spPr>
          <a:xfrm>
            <a:off x="4104217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6+3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8" name="矩形 1907"/>
          <p:cNvSpPr/>
          <p:nvPr/>
        </p:nvSpPr>
        <p:spPr>
          <a:xfrm>
            <a:off x="4104217" y="46714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7+3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09" name="矩形 1908"/>
          <p:cNvSpPr/>
          <p:nvPr/>
        </p:nvSpPr>
        <p:spPr>
          <a:xfrm>
            <a:off x="4104217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9+3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1" name="矩形 1910"/>
          <p:cNvSpPr/>
          <p:nvPr/>
        </p:nvSpPr>
        <p:spPr>
          <a:xfrm>
            <a:off x="1380067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5+0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2" name="矩形 1911"/>
          <p:cNvSpPr/>
          <p:nvPr/>
        </p:nvSpPr>
        <p:spPr>
          <a:xfrm>
            <a:off x="1380067" y="23283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3" name="矩形 1912"/>
          <p:cNvSpPr/>
          <p:nvPr/>
        </p:nvSpPr>
        <p:spPr>
          <a:xfrm>
            <a:off x="2290233" y="23283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4" name="矩形 1913"/>
          <p:cNvSpPr/>
          <p:nvPr/>
        </p:nvSpPr>
        <p:spPr>
          <a:xfrm>
            <a:off x="1380067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5" name="矩形 1914"/>
          <p:cNvSpPr/>
          <p:nvPr/>
        </p:nvSpPr>
        <p:spPr>
          <a:xfrm>
            <a:off x="2290233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6" name="矩形 1915"/>
          <p:cNvSpPr/>
          <p:nvPr/>
        </p:nvSpPr>
        <p:spPr>
          <a:xfrm>
            <a:off x="1380067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3+0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7" name="矩形 1916"/>
          <p:cNvSpPr/>
          <p:nvPr/>
        </p:nvSpPr>
        <p:spPr>
          <a:xfrm>
            <a:off x="2290233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3+1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8" name="矩形 1917"/>
          <p:cNvSpPr/>
          <p:nvPr/>
        </p:nvSpPr>
        <p:spPr>
          <a:xfrm>
            <a:off x="2277533" y="34988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4+1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19" name="矩形 1918"/>
          <p:cNvSpPr/>
          <p:nvPr/>
        </p:nvSpPr>
        <p:spPr>
          <a:xfrm>
            <a:off x="2290233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5+1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0" name="矩形 1919"/>
          <p:cNvSpPr/>
          <p:nvPr/>
        </p:nvSpPr>
        <p:spPr>
          <a:xfrm>
            <a:off x="1380067" y="4282017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6+0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1" name="矩形 1920"/>
          <p:cNvSpPr/>
          <p:nvPr/>
        </p:nvSpPr>
        <p:spPr>
          <a:xfrm>
            <a:off x="1380067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7+0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2" name="矩形 1921"/>
          <p:cNvSpPr/>
          <p:nvPr/>
        </p:nvSpPr>
        <p:spPr>
          <a:xfrm>
            <a:off x="2290233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7+1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3" name="矩形 1922"/>
          <p:cNvSpPr/>
          <p:nvPr/>
        </p:nvSpPr>
        <p:spPr>
          <a:xfrm>
            <a:off x="1380067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4" name="矩形 1923"/>
          <p:cNvSpPr/>
          <p:nvPr/>
        </p:nvSpPr>
        <p:spPr>
          <a:xfrm>
            <a:off x="2290233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8+1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5" name="矩形 1924"/>
          <p:cNvSpPr/>
          <p:nvPr/>
        </p:nvSpPr>
        <p:spPr>
          <a:xfrm>
            <a:off x="1380067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9+0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6" name="矩形 1925"/>
          <p:cNvSpPr/>
          <p:nvPr/>
        </p:nvSpPr>
        <p:spPr>
          <a:xfrm>
            <a:off x="2290233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9+1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8" name="矩形 1927"/>
          <p:cNvSpPr/>
          <p:nvPr/>
        </p:nvSpPr>
        <p:spPr>
          <a:xfrm>
            <a:off x="5918200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29" name="矩形 1928"/>
          <p:cNvSpPr/>
          <p:nvPr/>
        </p:nvSpPr>
        <p:spPr>
          <a:xfrm>
            <a:off x="5918200" y="2717800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0" name="矩形 1929"/>
          <p:cNvSpPr/>
          <p:nvPr/>
        </p:nvSpPr>
        <p:spPr>
          <a:xfrm>
            <a:off x="5918200" y="31093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3+5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1" name="矩形 1930"/>
          <p:cNvSpPr/>
          <p:nvPr/>
        </p:nvSpPr>
        <p:spPr>
          <a:xfrm>
            <a:off x="5918200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5+5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2" name="矩形 1931"/>
          <p:cNvSpPr/>
          <p:nvPr/>
        </p:nvSpPr>
        <p:spPr>
          <a:xfrm>
            <a:off x="5918200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6+5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3" name="矩形 1932"/>
          <p:cNvSpPr/>
          <p:nvPr/>
        </p:nvSpPr>
        <p:spPr>
          <a:xfrm>
            <a:off x="5918200" y="46714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7+5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4" name="矩形 1933"/>
          <p:cNvSpPr/>
          <p:nvPr/>
        </p:nvSpPr>
        <p:spPr>
          <a:xfrm>
            <a:off x="5918200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6" name="矩形 1935"/>
          <p:cNvSpPr/>
          <p:nvPr/>
        </p:nvSpPr>
        <p:spPr>
          <a:xfrm>
            <a:off x="6824133" y="19367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7" name="矩形 1936"/>
          <p:cNvSpPr/>
          <p:nvPr/>
        </p:nvSpPr>
        <p:spPr>
          <a:xfrm>
            <a:off x="6824133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8" name="矩形 1937"/>
          <p:cNvSpPr/>
          <p:nvPr/>
        </p:nvSpPr>
        <p:spPr>
          <a:xfrm>
            <a:off x="6824133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3+6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39" name="矩形 1938"/>
          <p:cNvSpPr/>
          <p:nvPr/>
        </p:nvSpPr>
        <p:spPr>
          <a:xfrm>
            <a:off x="6824133" y="34988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4+6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0" name="矩形 1939"/>
          <p:cNvSpPr/>
          <p:nvPr/>
        </p:nvSpPr>
        <p:spPr>
          <a:xfrm>
            <a:off x="6824133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5+6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1" name="矩形 1940"/>
          <p:cNvSpPr/>
          <p:nvPr/>
        </p:nvSpPr>
        <p:spPr>
          <a:xfrm>
            <a:off x="6824133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7+6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2" name="矩形 1941"/>
          <p:cNvSpPr/>
          <p:nvPr/>
        </p:nvSpPr>
        <p:spPr>
          <a:xfrm>
            <a:off x="6824133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3" name="矩形 1942"/>
          <p:cNvSpPr/>
          <p:nvPr/>
        </p:nvSpPr>
        <p:spPr>
          <a:xfrm>
            <a:off x="6824133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9+6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5" name="矩形 1944"/>
          <p:cNvSpPr/>
          <p:nvPr/>
        </p:nvSpPr>
        <p:spPr>
          <a:xfrm>
            <a:off x="7732184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6" name="矩形 1945"/>
          <p:cNvSpPr/>
          <p:nvPr/>
        </p:nvSpPr>
        <p:spPr>
          <a:xfrm>
            <a:off x="7732184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1+7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7" name="矩形 1946"/>
          <p:cNvSpPr/>
          <p:nvPr/>
        </p:nvSpPr>
        <p:spPr>
          <a:xfrm>
            <a:off x="7732184" y="31093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3+7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8" name="矩形 1947"/>
          <p:cNvSpPr/>
          <p:nvPr/>
        </p:nvSpPr>
        <p:spPr>
          <a:xfrm>
            <a:off x="7732184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5+7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49" name="矩形 1948"/>
          <p:cNvSpPr/>
          <p:nvPr/>
        </p:nvSpPr>
        <p:spPr>
          <a:xfrm>
            <a:off x="7732184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6+7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0" name="矩形 1949"/>
          <p:cNvSpPr/>
          <p:nvPr/>
        </p:nvSpPr>
        <p:spPr>
          <a:xfrm>
            <a:off x="7732184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1" name="矩形 1950"/>
          <p:cNvSpPr/>
          <p:nvPr/>
        </p:nvSpPr>
        <p:spPr>
          <a:xfrm>
            <a:off x="7732184" y="54525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9+7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2" name="矩形 1951"/>
          <p:cNvSpPr/>
          <p:nvPr/>
        </p:nvSpPr>
        <p:spPr>
          <a:xfrm>
            <a:off x="8638117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3" name="矩形 1952"/>
          <p:cNvSpPr/>
          <p:nvPr/>
        </p:nvSpPr>
        <p:spPr>
          <a:xfrm>
            <a:off x="8638117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1+8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4" name="矩形 1953"/>
          <p:cNvSpPr/>
          <p:nvPr/>
        </p:nvSpPr>
        <p:spPr>
          <a:xfrm>
            <a:off x="8638117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2+8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5" name="矩形 1954"/>
          <p:cNvSpPr/>
          <p:nvPr/>
        </p:nvSpPr>
        <p:spPr>
          <a:xfrm>
            <a:off x="8638117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3+8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6" name="矩形 1955"/>
          <p:cNvSpPr/>
          <p:nvPr/>
        </p:nvSpPr>
        <p:spPr>
          <a:xfrm>
            <a:off x="8638117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4+8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7" name="矩形 1956"/>
          <p:cNvSpPr/>
          <p:nvPr/>
        </p:nvSpPr>
        <p:spPr>
          <a:xfrm>
            <a:off x="8638117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5+8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8" name="矩形 1957"/>
          <p:cNvSpPr/>
          <p:nvPr/>
        </p:nvSpPr>
        <p:spPr>
          <a:xfrm>
            <a:off x="8638117" y="46714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7+8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59" name="矩形 1958"/>
          <p:cNvSpPr/>
          <p:nvPr/>
        </p:nvSpPr>
        <p:spPr>
          <a:xfrm>
            <a:off x="8638117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9+8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61" name="矩形 1960"/>
          <p:cNvSpPr/>
          <p:nvPr/>
        </p:nvSpPr>
        <p:spPr>
          <a:xfrm>
            <a:off x="9544051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62" name="矩形 1961"/>
          <p:cNvSpPr/>
          <p:nvPr/>
        </p:nvSpPr>
        <p:spPr>
          <a:xfrm>
            <a:off x="9544051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4+9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63" name="矩形 1962"/>
          <p:cNvSpPr/>
          <p:nvPr/>
        </p:nvSpPr>
        <p:spPr>
          <a:xfrm>
            <a:off x="9544051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5+9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64" name="矩形 1963"/>
          <p:cNvSpPr/>
          <p:nvPr/>
        </p:nvSpPr>
        <p:spPr>
          <a:xfrm>
            <a:off x="9544051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6+9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65" name="矩形 1964"/>
          <p:cNvSpPr/>
          <p:nvPr/>
        </p:nvSpPr>
        <p:spPr>
          <a:xfrm>
            <a:off x="9544051" y="5063067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8+9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66" name="矩形 1965"/>
          <p:cNvSpPr/>
          <p:nvPr/>
        </p:nvSpPr>
        <p:spPr>
          <a:xfrm>
            <a:off x="9544051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9+9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978" name="矩形 1977"/>
          <p:cNvSpPr/>
          <p:nvPr/>
        </p:nvSpPr>
        <p:spPr>
          <a:xfrm>
            <a:off x="5918200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FF"/>
                </a:solidFill>
                <a:sym typeface="+mn-ea"/>
              </a:rPr>
              <a:t>0+5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7726046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00380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chemeClr val="tx1"/>
                </a:solidFill>
                <a:sym typeface="+mn-ea"/>
              </a:rPr>
              <a:t> </a:t>
            </a:r>
            <a:endParaRPr lang="zh-CN" altLang="en-US" sz="2665" b="1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10455487" y="194564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0+10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10441517" y="234950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10441517" y="273812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2+10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10445962" y="312229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3+10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10445962" y="35013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4+10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10445962" y="390461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5+10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10445962" y="429323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6+10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10445962" y="469138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7+10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10445962" y="508571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8+10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10445962" y="54648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9+10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1380702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10+0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2280497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10+1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3197437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10+2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4099772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10+3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500718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10+4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5905077" y="586295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10+5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681693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10+6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773387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10+7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862668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10+8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953854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FF"/>
                </a:solidFill>
                <a:sym typeface="+mn-ea"/>
              </a:rPr>
              <a:t>10+9</a:t>
            </a:r>
            <a:endParaRPr lang="zh-CN" altLang="en-US" sz="2665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282" name="文本框 281">
            <a:extLst>
              <a:ext uri="{FF2B5EF4-FFF2-40B4-BE49-F238E27FC236}">
                <a16:creationId xmlns:a16="http://schemas.microsoft.com/office/drawing/2014/main" id="{4EAD5268-ABD0-46EB-A97C-1C89C1B931DD}"/>
              </a:ext>
            </a:extLst>
          </p:cNvPr>
          <p:cNvSpPr txBox="1"/>
          <p:nvPr/>
        </p:nvSpPr>
        <p:spPr>
          <a:xfrm>
            <a:off x="6744335" y="76454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P107 </a:t>
            </a:r>
            <a:r>
              <a:rPr lang="zh-CN" altLang="en-US" sz="2000" b="1" dirty="0">
                <a:solidFill>
                  <a:srgbClr val="00B0F0"/>
                </a:solidFill>
              </a:rPr>
              <a:t>应用提升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2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9" dur="500" fill="hold"/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18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18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3" dur="500" fill="hold"/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19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19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7" dur="500" fill="hold"/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8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8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1" dur="500" fill="hold"/>
                                        <p:tgtEl>
                                          <p:spTgt spid="19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9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19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5" dur="500" fill="hold"/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19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19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9" dur="500" fill="hold"/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19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19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3" dur="50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7" dur="500" fill="hold"/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19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19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1" dur="5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5" dur="500" fill="hold"/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1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1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9" dur="500" fill="hold"/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19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19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3" dur="500" fill="hold"/>
                                        <p:tgtEl>
                                          <p:spTgt spid="18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18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18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7" dur="500" fill="hold"/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19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19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1" dur="500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2" dur="500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5" dur="500" fill="hold"/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19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19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9" dur="500" fill="hold"/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19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1" dur="500" fill="hold"/>
                                        <p:tgtEl>
                                          <p:spTgt spid="19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3" dur="500" fill="hold"/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19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19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5" fill="hold">
                      <p:stCondLst>
                        <p:cond delay="indefinite"/>
                      </p:stCondLst>
                      <p:childTnLst>
                        <p:par>
                          <p:cTn id="476" fill="hold">
                            <p:stCondLst>
                              <p:cond delay="0"/>
                            </p:stCondLst>
                            <p:childTnLst>
                              <p:par>
                                <p:cTn id="4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1" fill="hold">
                      <p:stCondLst>
                        <p:cond delay="indefinite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6" dur="500" fill="hold"/>
                                        <p:tgtEl>
                                          <p:spTgt spid="19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7" dur="500" fill="hold"/>
                                        <p:tgtEl>
                                          <p:spTgt spid="19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8" dur="500" fill="hold"/>
                                        <p:tgtEl>
                                          <p:spTgt spid="19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40" dur="500" fill="hold"/>
                                        <p:tgtEl>
                                          <p:spTgt spid="19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1" dur="500" fill="hold"/>
                                        <p:tgtEl>
                                          <p:spTgt spid="19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2" dur="500" fill="hold"/>
                                        <p:tgtEl>
                                          <p:spTgt spid="19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44" dur="500" fill="hold"/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5" dur="500" fill="hold"/>
                                        <p:tgtEl>
                                          <p:spTgt spid="19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6" dur="500" fill="hold"/>
                                        <p:tgtEl>
                                          <p:spTgt spid="19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48" dur="500" fill="hold"/>
                                        <p:tgtEl>
                                          <p:spTgt spid="19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9" dur="500" fill="hold"/>
                                        <p:tgtEl>
                                          <p:spTgt spid="19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0" dur="500" fill="hold"/>
                                        <p:tgtEl>
                                          <p:spTgt spid="19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52" dur="5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3" dur="5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4" dur="5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56" dur="500" fill="hold"/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7" dur="500" fill="hold"/>
                                        <p:tgtEl>
                                          <p:spTgt spid="19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8" dur="500" fill="hold"/>
                                        <p:tgtEl>
                                          <p:spTgt spid="19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60" dur="500" fill="hold"/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1" dur="500" fill="hold"/>
                                        <p:tgtEl>
                                          <p:spTgt spid="19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2" dur="500" fill="hold"/>
                                        <p:tgtEl>
                                          <p:spTgt spid="19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64" dur="500" fill="hold"/>
                                        <p:tgtEl>
                                          <p:spTgt spid="18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5" dur="500" fill="hold"/>
                                        <p:tgtEl>
                                          <p:spTgt spid="18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6" dur="500" fill="hold"/>
                                        <p:tgtEl>
                                          <p:spTgt spid="18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68" dur="500" fill="hold"/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9" dur="500" fill="hold"/>
                                        <p:tgtEl>
                                          <p:spTgt spid="19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0" dur="500" fill="hold"/>
                                        <p:tgtEl>
                                          <p:spTgt spid="19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72" dur="500" fill="hold"/>
                                        <p:tgtEl>
                                          <p:spTgt spid="19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3" dur="500" fill="hold"/>
                                        <p:tgtEl>
                                          <p:spTgt spid="19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4" dur="500" fill="hold"/>
                                        <p:tgtEl>
                                          <p:spTgt spid="19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76" dur="50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7" dur="50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8" dur="50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80" dur="500" fill="hold"/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1" dur="500" fill="hold"/>
                                        <p:tgtEl>
                                          <p:spTgt spid="19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2" dur="500" fill="hold"/>
                                        <p:tgtEl>
                                          <p:spTgt spid="19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84" dur="500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5" dur="500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6" dur="500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88" dur="500" fill="hold"/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9" dur="500" fill="hold"/>
                                        <p:tgtEl>
                                          <p:spTgt spid="19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0" dur="500" fill="hold"/>
                                        <p:tgtEl>
                                          <p:spTgt spid="19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92" dur="500" fill="hold"/>
                                        <p:tgtEl>
                                          <p:spTgt spid="19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3" dur="500" fill="hold"/>
                                        <p:tgtEl>
                                          <p:spTgt spid="19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4" dur="500" fill="hold"/>
                                        <p:tgtEl>
                                          <p:spTgt spid="19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96" dur="500" fill="hold"/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7" dur="500" fill="hold"/>
                                        <p:tgtEl>
                                          <p:spTgt spid="19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8" dur="500" fill="hold"/>
                                        <p:tgtEl>
                                          <p:spTgt spid="19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0" dur="500" fill="hold"/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1" dur="500" fill="hold"/>
                                        <p:tgtEl>
                                          <p:spTgt spid="19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2" dur="500" fill="hold"/>
                                        <p:tgtEl>
                                          <p:spTgt spid="19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4" dur="500" fill="hold"/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5" dur="500" fill="hold"/>
                                        <p:tgtEl>
                                          <p:spTgt spid="18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6" dur="500" fill="hold"/>
                                        <p:tgtEl>
                                          <p:spTgt spid="18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8" dur="500" fill="hold"/>
                                        <p:tgtEl>
                                          <p:spTgt spid="19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9" dur="500" fill="hold"/>
                                        <p:tgtEl>
                                          <p:spTgt spid="19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0" dur="500" fill="hold"/>
                                        <p:tgtEl>
                                          <p:spTgt spid="19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12" dur="5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3" dur="5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4" dur="5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16" dur="500" fill="hold"/>
                                        <p:tgtEl>
                                          <p:spTgt spid="18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7" dur="500" fill="hold"/>
                                        <p:tgtEl>
                                          <p:spTgt spid="18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8" dur="500" fill="hold"/>
                                        <p:tgtEl>
                                          <p:spTgt spid="18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20" dur="500" fill="hold"/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1" dur="500" fill="hold"/>
                                        <p:tgtEl>
                                          <p:spTgt spid="19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2" dur="500" fill="hold"/>
                                        <p:tgtEl>
                                          <p:spTgt spid="19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24" dur="500" fill="hold"/>
                                        <p:tgtEl>
                                          <p:spTgt spid="19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5" dur="500" fill="hold"/>
                                        <p:tgtEl>
                                          <p:spTgt spid="19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6" dur="500" fill="hold"/>
                                        <p:tgtEl>
                                          <p:spTgt spid="19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28" dur="500" fill="hold"/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9" dur="500" fill="hold"/>
                                        <p:tgtEl>
                                          <p:spTgt spid="19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0" dur="500" fill="hold"/>
                                        <p:tgtEl>
                                          <p:spTgt spid="19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32" dur="500" fill="hold"/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3" dur="500" fill="hold"/>
                                        <p:tgtEl>
                                          <p:spTgt spid="18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4" dur="500" fill="hold"/>
                                        <p:tgtEl>
                                          <p:spTgt spid="18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36" dur="500" fill="hold"/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7" dur="500" fill="hold"/>
                                        <p:tgtEl>
                                          <p:spTgt spid="19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38" dur="500" fill="hold"/>
                                        <p:tgtEl>
                                          <p:spTgt spid="19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40" dur="500" fill="hold"/>
                                        <p:tgtEl>
                                          <p:spTgt spid="18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1" dur="500" fill="hold"/>
                                        <p:tgtEl>
                                          <p:spTgt spid="18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2" dur="500" fill="hold"/>
                                        <p:tgtEl>
                                          <p:spTgt spid="18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44" dur="500" fill="hold"/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5" dur="500" fill="hold"/>
                                        <p:tgtEl>
                                          <p:spTgt spid="19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6" dur="500" fill="hold"/>
                                        <p:tgtEl>
                                          <p:spTgt spid="19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48" dur="500" fill="hold"/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9" dur="500" fill="hold"/>
                                        <p:tgtEl>
                                          <p:spTgt spid="19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0" dur="500" fill="hold"/>
                                        <p:tgtEl>
                                          <p:spTgt spid="19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52" dur="500" fill="hold"/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3" dur="500" fill="hold"/>
                                        <p:tgtEl>
                                          <p:spTgt spid="19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4" dur="500" fill="hold"/>
                                        <p:tgtEl>
                                          <p:spTgt spid="19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56" dur="500" fill="hold"/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7" dur="500" fill="hold"/>
                                        <p:tgtEl>
                                          <p:spTgt spid="19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8" dur="500" fill="hold"/>
                                        <p:tgtEl>
                                          <p:spTgt spid="19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0" dur="500" fill="hold"/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1" dur="500" fill="hold"/>
                                        <p:tgtEl>
                                          <p:spTgt spid="19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2" dur="500" fill="hold"/>
                                        <p:tgtEl>
                                          <p:spTgt spid="19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4" dur="500" fill="hold"/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5" dur="500" fill="hold"/>
                                        <p:tgtEl>
                                          <p:spTgt spid="18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6" dur="500" fill="hold"/>
                                        <p:tgtEl>
                                          <p:spTgt spid="18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8" dur="500" fill="hold"/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9" dur="500" fill="hold"/>
                                        <p:tgtEl>
                                          <p:spTgt spid="19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0" dur="500" fill="hold"/>
                                        <p:tgtEl>
                                          <p:spTgt spid="19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2" dur="500" fill="hold"/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3" dur="500" fill="hold"/>
                                        <p:tgtEl>
                                          <p:spTgt spid="19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4" dur="500" fill="hold"/>
                                        <p:tgtEl>
                                          <p:spTgt spid="19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6" dur="500" fill="hold"/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7" dur="500" fill="hold"/>
                                        <p:tgtEl>
                                          <p:spTgt spid="19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8" dur="500" fill="hold"/>
                                        <p:tgtEl>
                                          <p:spTgt spid="19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80" dur="500" fill="hold"/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1" dur="500" fill="hold"/>
                                        <p:tgtEl>
                                          <p:spTgt spid="19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2" dur="500" fill="hold"/>
                                        <p:tgtEl>
                                          <p:spTgt spid="19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84" dur="500" fill="hold"/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5" dur="500" fill="hold"/>
                                        <p:tgtEl>
                                          <p:spTgt spid="1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6" dur="500" fill="hold"/>
                                        <p:tgtEl>
                                          <p:spTgt spid="1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88" dur="500" fill="hold"/>
                                        <p:tgtEl>
                                          <p:spTgt spid="19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9" dur="500" fill="hold"/>
                                        <p:tgtEl>
                                          <p:spTgt spid="19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0" dur="500" fill="hold"/>
                                        <p:tgtEl>
                                          <p:spTgt spid="19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92" dur="500" fill="hold"/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3" dur="500" fill="hold"/>
                                        <p:tgtEl>
                                          <p:spTgt spid="19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4" dur="500" fill="hold"/>
                                        <p:tgtEl>
                                          <p:spTgt spid="19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96" dur="500" fill="hold"/>
                                        <p:tgtEl>
                                          <p:spTgt spid="19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7" dur="500" fill="hold"/>
                                        <p:tgtEl>
                                          <p:spTgt spid="19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8" dur="500" fill="hold"/>
                                        <p:tgtEl>
                                          <p:spTgt spid="19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00" dur="500" fill="hold"/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1" dur="500" fill="hold"/>
                                        <p:tgtEl>
                                          <p:spTgt spid="19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2" dur="500" fill="hold"/>
                                        <p:tgtEl>
                                          <p:spTgt spid="19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04" dur="500" fill="hold"/>
                                        <p:tgtEl>
                                          <p:spTgt spid="19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5" dur="500" fill="hold"/>
                                        <p:tgtEl>
                                          <p:spTgt spid="19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6" dur="500" fill="hold"/>
                                        <p:tgtEl>
                                          <p:spTgt spid="19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08" dur="500" fill="hold"/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09" dur="500" fill="hold"/>
                                        <p:tgtEl>
                                          <p:spTgt spid="19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0" dur="500" fill="hold"/>
                                        <p:tgtEl>
                                          <p:spTgt spid="19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12" dur="500" fill="hold"/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3" dur="500" fill="hold"/>
                                        <p:tgtEl>
                                          <p:spTgt spid="19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4" dur="500" fill="hold"/>
                                        <p:tgtEl>
                                          <p:spTgt spid="19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16" dur="500" fill="hold"/>
                                        <p:tgtEl>
                                          <p:spTgt spid="19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7" dur="500" fill="hold"/>
                                        <p:tgtEl>
                                          <p:spTgt spid="19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8" dur="500" fill="hold"/>
                                        <p:tgtEl>
                                          <p:spTgt spid="19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0" dur="500" fill="hold"/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1" dur="500" fill="hold"/>
                                        <p:tgtEl>
                                          <p:spTgt spid="19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2" dur="500" fill="hold"/>
                                        <p:tgtEl>
                                          <p:spTgt spid="19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4" dur="500" fill="hold"/>
                                        <p:tgtEl>
                                          <p:spTgt spid="19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5" dur="500" fill="hold"/>
                                        <p:tgtEl>
                                          <p:spTgt spid="19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6" dur="500" fill="hold"/>
                                        <p:tgtEl>
                                          <p:spTgt spid="19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8" dur="500" fill="hold"/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9" dur="500" fill="hold"/>
                                        <p:tgtEl>
                                          <p:spTgt spid="18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0" dur="500" fill="hold"/>
                                        <p:tgtEl>
                                          <p:spTgt spid="18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32" dur="500" fill="hold"/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3" dur="500" fill="hold"/>
                                        <p:tgtEl>
                                          <p:spTgt spid="19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4" dur="500" fill="hold"/>
                                        <p:tgtEl>
                                          <p:spTgt spid="19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36" dur="500" fill="hold"/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7" dur="500" fill="hold"/>
                                        <p:tgtEl>
                                          <p:spTgt spid="19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8" dur="500" fill="hold"/>
                                        <p:tgtEl>
                                          <p:spTgt spid="19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0" dur="500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1" dur="500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2" dur="500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4" dur="500" fill="hold"/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5" dur="500" fill="hold"/>
                                        <p:tgtEl>
                                          <p:spTgt spid="19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6" dur="500" fill="hold"/>
                                        <p:tgtEl>
                                          <p:spTgt spid="19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8" dur="500" fill="hold"/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9" dur="500" fill="hold"/>
                                        <p:tgtEl>
                                          <p:spTgt spid="19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0" dur="500" fill="hold"/>
                                        <p:tgtEl>
                                          <p:spTgt spid="19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52" dur="5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3" dur="5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4" dur="5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56" dur="500" fill="hold"/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7" dur="500" fill="hold"/>
                                        <p:tgtEl>
                                          <p:spTgt spid="19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8" dur="500" fill="hold"/>
                                        <p:tgtEl>
                                          <p:spTgt spid="19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60" dur="500" fill="hold"/>
                                        <p:tgtEl>
                                          <p:spTgt spid="19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1" dur="500" fill="hold"/>
                                        <p:tgtEl>
                                          <p:spTgt spid="19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2" dur="500" fill="hold"/>
                                        <p:tgtEl>
                                          <p:spTgt spid="19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64" dur="500" fill="hold"/>
                                        <p:tgtEl>
                                          <p:spTgt spid="19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5" dur="500" fill="hold"/>
                                        <p:tgtEl>
                                          <p:spTgt spid="19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6" dur="500" fill="hold"/>
                                        <p:tgtEl>
                                          <p:spTgt spid="19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68" dur="500" fill="hold"/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9" dur="500" fill="hold"/>
                                        <p:tgtEl>
                                          <p:spTgt spid="19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0" dur="500" fill="hold"/>
                                        <p:tgtEl>
                                          <p:spTgt spid="19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7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7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7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8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8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9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9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0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0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0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0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0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0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0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0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1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2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2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2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1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3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3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3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9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4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4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1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4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4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5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103" grpId="0" bldLvl="0" animBg="1"/>
      <p:bldP spid="104" grpId="0" bldLvl="0" animBg="1"/>
      <p:bldP spid="105" grpId="0" bldLvl="0" animBg="1"/>
      <p:bldP spid="106" grpId="0" bldLvl="0" animBg="1"/>
      <p:bldP spid="107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114" grpId="0" bldLvl="0" animBg="1"/>
      <p:bldP spid="115" grpId="0" bldLvl="0" animBg="1"/>
      <p:bldP spid="116" grpId="0" bldLvl="0" animBg="1"/>
      <p:bldP spid="117" grpId="0" bldLvl="0" animBg="1"/>
      <p:bldP spid="118" grpId="0" bldLvl="0" animBg="1"/>
      <p:bldP spid="119" grpId="0" bldLvl="0" animBg="1"/>
      <p:bldP spid="120" grpId="0" bldLvl="0" animBg="1"/>
      <p:bldP spid="121" grpId="0" bldLvl="0" animBg="1"/>
      <p:bldP spid="122" grpId="0" bldLvl="0" animBg="1"/>
      <p:bldP spid="123" grpId="0" bldLvl="0" animBg="1"/>
      <p:bldP spid="124" grpId="0" bldLvl="0" animBg="1"/>
      <p:bldP spid="125" grpId="0" bldLvl="0" animBg="1"/>
      <p:bldP spid="126" grpId="0" bldLvl="0" animBg="1"/>
      <p:bldP spid="127" grpId="0" bldLvl="0" animBg="1"/>
      <p:bldP spid="128" grpId="0" bldLvl="0" animBg="1"/>
      <p:bldP spid="129" grpId="0" bldLvl="0" animBg="1"/>
      <p:bldP spid="130" grpId="0" bldLvl="0" animBg="1"/>
      <p:bldP spid="131" grpId="0" bldLvl="0" animBg="1"/>
      <p:bldP spid="132" grpId="0" bldLvl="0" animBg="1"/>
      <p:bldP spid="133" grpId="0" bldLvl="0" animBg="1"/>
      <p:bldP spid="134" grpId="0" bldLvl="0" animBg="1"/>
      <p:bldP spid="135" grpId="0" bldLvl="0" animBg="1"/>
      <p:bldP spid="136" grpId="0" bldLvl="0" animBg="1"/>
      <p:bldP spid="137" grpId="0" bldLvl="0" animBg="1"/>
      <p:bldP spid="138" grpId="0" bldLvl="0" animBg="1"/>
      <p:bldP spid="140" grpId="0" bldLvl="0" animBg="1"/>
      <p:bldP spid="141" grpId="0" bldLvl="0" animBg="1"/>
      <p:bldP spid="143" grpId="0" bldLvl="0" animBg="1"/>
      <p:bldP spid="144" grpId="0" bldLvl="0" animBg="1"/>
      <p:bldP spid="145" grpId="0" bldLvl="0" animBg="1"/>
      <p:bldP spid="1886" grpId="0" bldLvl="0" animBg="1"/>
      <p:bldP spid="1886" grpId="1"/>
      <p:bldP spid="1887" grpId="0" bldLvl="0" animBg="1"/>
      <p:bldP spid="1887" grpId="1"/>
      <p:bldP spid="1888" grpId="0" bldLvl="0" animBg="1"/>
      <p:bldP spid="1888" grpId="1"/>
      <p:bldP spid="1889" grpId="0" bldLvl="0" animBg="1"/>
      <p:bldP spid="1889" grpId="1"/>
      <p:bldP spid="1890" grpId="0" bldLvl="0" animBg="1"/>
      <p:bldP spid="1890" grpId="1"/>
      <p:bldP spid="1891" grpId="0" bldLvl="0" animBg="1"/>
      <p:bldP spid="1891" grpId="1"/>
      <p:bldP spid="1892" grpId="0" bldLvl="0" animBg="1"/>
      <p:bldP spid="1892" grpId="1"/>
      <p:bldP spid="1893" grpId="0" bldLvl="0" animBg="1"/>
      <p:bldP spid="1893" grpId="1"/>
      <p:bldP spid="1894" grpId="0" bldLvl="0" animBg="1"/>
      <p:bldP spid="1894" grpId="1"/>
      <p:bldP spid="1895" grpId="0" bldLvl="0" animBg="1"/>
      <p:bldP spid="1895" grpId="1"/>
      <p:bldP spid="1896" grpId="0" bldLvl="0" animBg="1"/>
      <p:bldP spid="1896" grpId="1"/>
      <p:bldP spid="1897" grpId="0" bldLvl="0" animBg="1"/>
      <p:bldP spid="1897" grpId="1"/>
      <p:bldP spid="1898" grpId="0" bldLvl="0" animBg="1"/>
      <p:bldP spid="1898" grpId="1"/>
      <p:bldP spid="1899" grpId="0" bldLvl="0" animBg="1"/>
      <p:bldP spid="1899" grpId="1"/>
      <p:bldP spid="1901" grpId="0" bldLvl="0" animBg="1"/>
      <p:bldP spid="1901" grpId="1"/>
      <p:bldP spid="1902" grpId="0" bldLvl="0" animBg="1"/>
      <p:bldP spid="1902" grpId="1"/>
      <p:bldP spid="1903" grpId="0" bldLvl="0" animBg="1"/>
      <p:bldP spid="1903" grpId="1"/>
      <p:bldP spid="1904" grpId="0" bldLvl="0" animBg="1"/>
      <p:bldP spid="1904" grpId="1"/>
      <p:bldP spid="1905" grpId="0" bldLvl="0" animBg="1"/>
      <p:bldP spid="1905" grpId="1"/>
      <p:bldP spid="1906" grpId="0" bldLvl="0" animBg="1"/>
      <p:bldP spid="1906" grpId="1"/>
      <p:bldP spid="1907" grpId="0" bldLvl="0" animBg="1"/>
      <p:bldP spid="1907" grpId="1"/>
      <p:bldP spid="1908" grpId="0" bldLvl="0" animBg="1"/>
      <p:bldP spid="1908" grpId="1"/>
      <p:bldP spid="1909" grpId="0" bldLvl="0" animBg="1"/>
      <p:bldP spid="1909" grpId="1"/>
      <p:bldP spid="1911" grpId="0" bldLvl="0" animBg="1"/>
      <p:bldP spid="1911" grpId="1"/>
      <p:bldP spid="1912" grpId="0" bldLvl="0" animBg="1"/>
      <p:bldP spid="1912" grpId="1"/>
      <p:bldP spid="1913" grpId="0" bldLvl="0" animBg="1"/>
      <p:bldP spid="1913" grpId="1"/>
      <p:bldP spid="1914" grpId="0" bldLvl="0" animBg="1"/>
      <p:bldP spid="1914" grpId="1"/>
      <p:bldP spid="1915" grpId="0" bldLvl="0" animBg="1"/>
      <p:bldP spid="1915" grpId="1"/>
      <p:bldP spid="1916" grpId="0" bldLvl="0" animBg="1"/>
      <p:bldP spid="1916" grpId="1"/>
      <p:bldP spid="1917" grpId="0" bldLvl="0" animBg="1"/>
      <p:bldP spid="1917" grpId="1"/>
      <p:bldP spid="1918" grpId="0" bldLvl="0" animBg="1"/>
      <p:bldP spid="1918" grpId="1"/>
      <p:bldP spid="1919" grpId="0" bldLvl="0" animBg="1"/>
      <p:bldP spid="1919" grpId="1"/>
      <p:bldP spid="1920" grpId="0" bldLvl="0" animBg="1"/>
      <p:bldP spid="1920" grpId="1"/>
      <p:bldP spid="1921" grpId="0" bldLvl="0" animBg="1"/>
      <p:bldP spid="1921" grpId="1"/>
      <p:bldP spid="1922" grpId="0" bldLvl="0" animBg="1"/>
      <p:bldP spid="1922" grpId="1"/>
      <p:bldP spid="1923" grpId="0" bldLvl="0" animBg="1"/>
      <p:bldP spid="1923" grpId="1"/>
      <p:bldP spid="1924" grpId="0" bldLvl="0" animBg="1"/>
      <p:bldP spid="1924" grpId="1"/>
      <p:bldP spid="1925" grpId="0" bldLvl="0" animBg="1"/>
      <p:bldP spid="1925" grpId="1"/>
      <p:bldP spid="1926" grpId="0" bldLvl="0" animBg="1"/>
      <p:bldP spid="1926" grpId="1"/>
      <p:bldP spid="1928" grpId="0" bldLvl="0" animBg="1"/>
      <p:bldP spid="1928" grpId="1"/>
      <p:bldP spid="1929" grpId="0" bldLvl="0" animBg="1"/>
      <p:bldP spid="1929" grpId="1"/>
      <p:bldP spid="1930" grpId="0" bldLvl="0" animBg="1"/>
      <p:bldP spid="1930" grpId="1"/>
      <p:bldP spid="1931" grpId="0" bldLvl="0" animBg="1"/>
      <p:bldP spid="1931" grpId="1"/>
      <p:bldP spid="1932" grpId="0" bldLvl="0" animBg="1"/>
      <p:bldP spid="1932" grpId="1"/>
      <p:bldP spid="1933" grpId="0" bldLvl="0" animBg="1"/>
      <p:bldP spid="1933" grpId="1"/>
      <p:bldP spid="1934" grpId="0" bldLvl="0" animBg="1"/>
      <p:bldP spid="1934" grpId="1"/>
      <p:bldP spid="1936" grpId="0" bldLvl="0" animBg="1"/>
      <p:bldP spid="1936" grpId="1"/>
      <p:bldP spid="1937" grpId="0" bldLvl="0" animBg="1"/>
      <p:bldP spid="1937" grpId="1"/>
      <p:bldP spid="1938" grpId="0" bldLvl="0" animBg="1"/>
      <p:bldP spid="1938" grpId="1"/>
      <p:bldP spid="1939" grpId="0" bldLvl="0" animBg="1"/>
      <p:bldP spid="1939" grpId="1"/>
      <p:bldP spid="1940" grpId="0" bldLvl="0" animBg="1"/>
      <p:bldP spid="1940" grpId="1"/>
      <p:bldP spid="1941" grpId="0" bldLvl="0" animBg="1"/>
      <p:bldP spid="1941" grpId="1"/>
      <p:bldP spid="1942" grpId="0" bldLvl="0" animBg="1"/>
      <p:bldP spid="1942" grpId="1"/>
      <p:bldP spid="1943" grpId="0" bldLvl="0" animBg="1"/>
      <p:bldP spid="1943" grpId="1"/>
      <p:bldP spid="1945" grpId="0" bldLvl="0" animBg="1"/>
      <p:bldP spid="1945" grpId="1"/>
      <p:bldP spid="1946" grpId="0" bldLvl="0" animBg="1"/>
      <p:bldP spid="1946" grpId="1"/>
      <p:bldP spid="1947" grpId="0" bldLvl="0" animBg="1"/>
      <p:bldP spid="1947" grpId="1"/>
      <p:bldP spid="1948" grpId="0" bldLvl="0" animBg="1"/>
      <p:bldP spid="1948" grpId="1"/>
      <p:bldP spid="1949" grpId="0" bldLvl="0" animBg="1"/>
      <p:bldP spid="1949" grpId="1"/>
      <p:bldP spid="1950" grpId="0" bldLvl="0" animBg="1"/>
      <p:bldP spid="1950" grpId="1"/>
      <p:bldP spid="1951" grpId="0" bldLvl="0" animBg="1"/>
      <p:bldP spid="1951" grpId="1"/>
      <p:bldP spid="1952" grpId="0" bldLvl="0" animBg="1"/>
      <p:bldP spid="1952" grpId="1"/>
      <p:bldP spid="1953" grpId="0" bldLvl="0" animBg="1"/>
      <p:bldP spid="1953" grpId="1"/>
      <p:bldP spid="1954" grpId="0" bldLvl="0" animBg="1"/>
      <p:bldP spid="1954" grpId="1"/>
      <p:bldP spid="1955" grpId="0" bldLvl="0" animBg="1"/>
      <p:bldP spid="1955" grpId="1"/>
      <p:bldP spid="1956" grpId="0" bldLvl="0" animBg="1"/>
      <p:bldP spid="1956" grpId="1"/>
      <p:bldP spid="1957" grpId="0" bldLvl="0" animBg="1"/>
      <p:bldP spid="1957" grpId="1"/>
      <p:bldP spid="1958" grpId="0" bldLvl="0" animBg="1"/>
      <p:bldP spid="1958" grpId="1"/>
      <p:bldP spid="1959" grpId="0" bldLvl="0" animBg="1"/>
      <p:bldP spid="1959" grpId="1"/>
      <p:bldP spid="1961" grpId="0" bldLvl="0" animBg="1"/>
      <p:bldP spid="1961" grpId="1"/>
      <p:bldP spid="1962" grpId="0" bldLvl="0" animBg="1"/>
      <p:bldP spid="1962" grpId="1"/>
      <p:bldP spid="1963" grpId="0" bldLvl="0" animBg="1"/>
      <p:bldP spid="1963" grpId="1"/>
      <p:bldP spid="1964" grpId="0" bldLvl="0" animBg="1"/>
      <p:bldP spid="1964" grpId="1"/>
      <p:bldP spid="1965" grpId="0" bldLvl="0" animBg="1"/>
      <p:bldP spid="1965" grpId="1"/>
      <p:bldP spid="1966" grpId="0" bldLvl="0" animBg="1"/>
      <p:bldP spid="1966" grpId="1"/>
      <p:bldP spid="1978" grpId="0" bldLvl="0" animBg="1"/>
      <p:bldP spid="1978" grpId="1"/>
      <p:bldP spid="149" grpId="0" bldLvl="0" animBg="1"/>
      <p:bldP spid="150" grpId="0" bldLvl="0" animBg="1"/>
      <p:bldP spid="151" grpId="0" bldLvl="0" animBg="1"/>
      <p:bldP spid="151" grpId="1"/>
      <p:bldP spid="152" grpId="0" bldLvl="0" animBg="1"/>
      <p:bldP spid="152" grpId="1"/>
      <p:bldP spid="153" grpId="0" bldLvl="0" animBg="1"/>
      <p:bldP spid="153" grpId="1"/>
      <p:bldP spid="154" grpId="0" bldLvl="0" animBg="1"/>
      <p:bldP spid="154" grpId="1"/>
      <p:bldP spid="155" grpId="0" bldLvl="0" animBg="1"/>
      <p:bldP spid="155" grpId="1"/>
      <p:bldP spid="156" grpId="0" bldLvl="0" animBg="1"/>
      <p:bldP spid="156" grpId="1"/>
      <p:bldP spid="157" grpId="0" bldLvl="0" animBg="1"/>
      <p:bldP spid="157" grpId="1"/>
      <p:bldP spid="158" grpId="0" bldLvl="0" animBg="1"/>
      <p:bldP spid="158" grpId="1"/>
      <p:bldP spid="159" grpId="0" bldLvl="0" animBg="1"/>
      <p:bldP spid="159" grpId="1"/>
      <p:bldP spid="160" grpId="0" bldLvl="0" animBg="1"/>
      <p:bldP spid="160" grpId="1"/>
      <p:bldP spid="161" grpId="0" bldLvl="0" animBg="1"/>
      <p:bldP spid="161" grpId="1"/>
      <p:bldP spid="162" grpId="0" bldLvl="0" animBg="1"/>
      <p:bldP spid="162" grpId="1"/>
      <p:bldP spid="163" grpId="0" bldLvl="0" animBg="1"/>
      <p:bldP spid="163" grpId="1"/>
      <p:bldP spid="164" grpId="0" bldLvl="0" animBg="1"/>
      <p:bldP spid="164" grpId="1"/>
      <p:bldP spid="165" grpId="0" bldLvl="0" animBg="1"/>
      <p:bldP spid="165" grpId="1"/>
      <p:bldP spid="166" grpId="0" bldLvl="0" animBg="1"/>
      <p:bldP spid="166" grpId="1"/>
      <p:bldP spid="167" grpId="0" bldLvl="0" animBg="1"/>
      <p:bldP spid="167" grpId="1"/>
      <p:bldP spid="168" grpId="0" bldLvl="0" animBg="1"/>
      <p:bldP spid="168" grpId="1"/>
      <p:bldP spid="169" grpId="0" bldLvl="0" animBg="1"/>
      <p:bldP spid="169" grpId="1"/>
      <p:bldP spid="170" grpId="0" bldLvl="0" animBg="1"/>
      <p:bldP spid="17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组合 477"/>
          <p:cNvGrpSpPr/>
          <p:nvPr/>
        </p:nvGrpSpPr>
        <p:grpSpPr>
          <a:xfrm>
            <a:off x="772795" y="1560195"/>
            <a:ext cx="10590530" cy="4695190"/>
            <a:chOff x="1217" y="2457"/>
            <a:chExt cx="16678" cy="7394"/>
          </a:xfrm>
        </p:grpSpPr>
        <p:sp>
          <p:nvSpPr>
            <p:cNvPr id="146" name="矩形 145"/>
            <p:cNvSpPr/>
            <p:nvPr/>
          </p:nvSpPr>
          <p:spPr>
            <a:xfrm>
              <a:off x="2160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</a:t>
              </a:r>
            </a:p>
          </p:txBody>
        </p:sp>
        <p:sp>
          <p:nvSpPr>
            <p:cNvPr id="147" name="矩形 146"/>
            <p:cNvSpPr/>
            <p:nvPr/>
          </p:nvSpPr>
          <p:spPr>
            <a:xfrm>
              <a:off x="2160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0+0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3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0+1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3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5023" y="245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2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6450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7877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9307" y="245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5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0733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6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2163" y="245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7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3590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8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5017" y="245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9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6447" y="245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2160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1217" y="2457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+</a:t>
              </a:r>
            </a:p>
          </p:txBody>
        </p:sp>
        <p:sp>
          <p:nvSpPr>
            <p:cNvPr id="161" name="矩形 160"/>
            <p:cNvSpPr/>
            <p:nvPr/>
          </p:nvSpPr>
          <p:spPr>
            <a:xfrm>
              <a:off x="1217" y="3073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0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1217" y="3690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1217" y="4303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1217" y="4920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217" y="5533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4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1217" y="6150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217" y="6767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217" y="7380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1217" y="7997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1217" y="8610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1217" y="9227"/>
              <a:ext cx="953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10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2160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593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023" y="307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450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7877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9307" y="307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10733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2163" y="307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13590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017" y="307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0+9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2" name="矩形 181"/>
            <p:cNvSpPr/>
            <p:nvPr/>
          </p:nvSpPr>
          <p:spPr>
            <a:xfrm>
              <a:off x="16447" y="307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3" name="矩形 182"/>
            <p:cNvSpPr/>
            <p:nvPr/>
          </p:nvSpPr>
          <p:spPr>
            <a:xfrm>
              <a:off x="5023" y="369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6450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7877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>
              <a:off x="9307" y="369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>
              <a:off x="10733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1+6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12163" y="369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13590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15017" y="369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16447" y="369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3593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5023" y="430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6450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7877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9307" y="430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0733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2163" y="430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2+7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3590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5017" y="430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2+9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6450" y="430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2160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2160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4+0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3593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5023" y="492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3+2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6450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7877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9307" y="492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10733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12163" y="492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3590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5017" y="492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3+9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6447" y="492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3593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5023" y="553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4+2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6450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7877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9307" y="553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4+5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0733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163" y="553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4+7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13590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15017" y="5533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6447" y="5533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4" name="矩形 223"/>
            <p:cNvSpPr/>
            <p:nvPr/>
          </p:nvSpPr>
          <p:spPr>
            <a:xfrm>
              <a:off x="2160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5" name="矩形 224"/>
            <p:cNvSpPr/>
            <p:nvPr/>
          </p:nvSpPr>
          <p:spPr>
            <a:xfrm>
              <a:off x="2160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6" name="矩形 225"/>
            <p:cNvSpPr/>
            <p:nvPr/>
          </p:nvSpPr>
          <p:spPr>
            <a:xfrm>
              <a:off x="3593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7" name="矩形 226"/>
            <p:cNvSpPr/>
            <p:nvPr/>
          </p:nvSpPr>
          <p:spPr>
            <a:xfrm>
              <a:off x="5023" y="615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6450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29" name="矩形 228"/>
            <p:cNvSpPr/>
            <p:nvPr/>
          </p:nvSpPr>
          <p:spPr>
            <a:xfrm>
              <a:off x="7877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5+4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0" name="矩形 229"/>
            <p:cNvSpPr/>
            <p:nvPr/>
          </p:nvSpPr>
          <p:spPr>
            <a:xfrm>
              <a:off x="9307" y="615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10733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12163" y="615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3" name="矩形 232"/>
            <p:cNvSpPr/>
            <p:nvPr/>
          </p:nvSpPr>
          <p:spPr>
            <a:xfrm>
              <a:off x="13590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4" name="矩形 233"/>
            <p:cNvSpPr/>
            <p:nvPr/>
          </p:nvSpPr>
          <p:spPr>
            <a:xfrm>
              <a:off x="15017" y="615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5" name="矩形 234"/>
            <p:cNvSpPr/>
            <p:nvPr/>
          </p:nvSpPr>
          <p:spPr>
            <a:xfrm>
              <a:off x="16447" y="615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6" name="矩形 235"/>
            <p:cNvSpPr/>
            <p:nvPr/>
          </p:nvSpPr>
          <p:spPr>
            <a:xfrm>
              <a:off x="3593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 6+1</a:t>
              </a:r>
            </a:p>
          </p:txBody>
        </p:sp>
        <p:sp>
          <p:nvSpPr>
            <p:cNvPr id="237" name="矩形 236"/>
            <p:cNvSpPr/>
            <p:nvPr/>
          </p:nvSpPr>
          <p:spPr>
            <a:xfrm>
              <a:off x="5023" y="676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6450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39" name="矩形 238"/>
            <p:cNvSpPr/>
            <p:nvPr/>
          </p:nvSpPr>
          <p:spPr>
            <a:xfrm>
              <a:off x="7877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1" name="矩形 240"/>
            <p:cNvSpPr/>
            <p:nvPr/>
          </p:nvSpPr>
          <p:spPr>
            <a:xfrm>
              <a:off x="9307" y="676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2" name="矩形 241"/>
            <p:cNvSpPr/>
            <p:nvPr/>
          </p:nvSpPr>
          <p:spPr>
            <a:xfrm>
              <a:off x="10733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 6+6</a:t>
              </a:r>
            </a:p>
          </p:txBody>
        </p:sp>
        <p:sp>
          <p:nvSpPr>
            <p:cNvPr id="243" name="矩形 242"/>
            <p:cNvSpPr/>
            <p:nvPr/>
          </p:nvSpPr>
          <p:spPr>
            <a:xfrm>
              <a:off x="12163" y="676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4" name="矩形 243"/>
            <p:cNvSpPr/>
            <p:nvPr/>
          </p:nvSpPr>
          <p:spPr>
            <a:xfrm>
              <a:off x="13590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6+8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5" name="矩形 244"/>
            <p:cNvSpPr/>
            <p:nvPr/>
          </p:nvSpPr>
          <p:spPr>
            <a:xfrm>
              <a:off x="15017" y="676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6" name="矩形 245"/>
            <p:cNvSpPr/>
            <p:nvPr/>
          </p:nvSpPr>
          <p:spPr>
            <a:xfrm>
              <a:off x="16447" y="676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7" name="矩形 246"/>
            <p:cNvSpPr/>
            <p:nvPr/>
          </p:nvSpPr>
          <p:spPr>
            <a:xfrm>
              <a:off x="2160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8" name="矩形 247"/>
            <p:cNvSpPr/>
            <p:nvPr/>
          </p:nvSpPr>
          <p:spPr>
            <a:xfrm>
              <a:off x="2160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49" name="矩形 248"/>
            <p:cNvSpPr/>
            <p:nvPr/>
          </p:nvSpPr>
          <p:spPr>
            <a:xfrm>
              <a:off x="3593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0" name="矩形 249"/>
            <p:cNvSpPr/>
            <p:nvPr/>
          </p:nvSpPr>
          <p:spPr>
            <a:xfrm>
              <a:off x="5023" y="738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7+2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1" name="矩形 250"/>
            <p:cNvSpPr/>
            <p:nvPr/>
          </p:nvSpPr>
          <p:spPr>
            <a:xfrm>
              <a:off x="6450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2" name="矩形 251"/>
            <p:cNvSpPr/>
            <p:nvPr/>
          </p:nvSpPr>
          <p:spPr>
            <a:xfrm>
              <a:off x="7877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7+4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3" name="矩形 252"/>
            <p:cNvSpPr/>
            <p:nvPr/>
          </p:nvSpPr>
          <p:spPr>
            <a:xfrm>
              <a:off x="9307" y="738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4" name="矩形 253"/>
            <p:cNvSpPr/>
            <p:nvPr/>
          </p:nvSpPr>
          <p:spPr>
            <a:xfrm>
              <a:off x="10733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12163" y="738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7+7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6" name="矩形 255"/>
            <p:cNvSpPr/>
            <p:nvPr/>
          </p:nvSpPr>
          <p:spPr>
            <a:xfrm>
              <a:off x="13590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7" name="矩形 256"/>
            <p:cNvSpPr/>
            <p:nvPr/>
          </p:nvSpPr>
          <p:spPr>
            <a:xfrm>
              <a:off x="15017" y="738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7+9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8" name="矩形 257"/>
            <p:cNvSpPr/>
            <p:nvPr/>
          </p:nvSpPr>
          <p:spPr>
            <a:xfrm>
              <a:off x="16447" y="738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59" name="矩形 258"/>
            <p:cNvSpPr/>
            <p:nvPr/>
          </p:nvSpPr>
          <p:spPr>
            <a:xfrm>
              <a:off x="3593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0" name="矩形 259"/>
            <p:cNvSpPr/>
            <p:nvPr/>
          </p:nvSpPr>
          <p:spPr>
            <a:xfrm>
              <a:off x="5023" y="799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1" name="矩形 260"/>
            <p:cNvSpPr/>
            <p:nvPr/>
          </p:nvSpPr>
          <p:spPr>
            <a:xfrm>
              <a:off x="6450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8+3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2" name="矩形 261"/>
            <p:cNvSpPr/>
            <p:nvPr/>
          </p:nvSpPr>
          <p:spPr>
            <a:xfrm>
              <a:off x="7877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3" name="矩形 262"/>
            <p:cNvSpPr/>
            <p:nvPr/>
          </p:nvSpPr>
          <p:spPr>
            <a:xfrm>
              <a:off x="9307" y="799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4" name="矩形 263"/>
            <p:cNvSpPr/>
            <p:nvPr/>
          </p:nvSpPr>
          <p:spPr>
            <a:xfrm>
              <a:off x="10733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5" name="矩形 264"/>
            <p:cNvSpPr/>
            <p:nvPr/>
          </p:nvSpPr>
          <p:spPr>
            <a:xfrm>
              <a:off x="12163" y="799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3590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8+8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5017" y="799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6447" y="799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69" name="矩形 268"/>
            <p:cNvSpPr/>
            <p:nvPr/>
          </p:nvSpPr>
          <p:spPr>
            <a:xfrm>
              <a:off x="2160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70" name="矩形 269"/>
            <p:cNvSpPr/>
            <p:nvPr/>
          </p:nvSpPr>
          <p:spPr>
            <a:xfrm>
              <a:off x="2160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00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71" name="矩形 270"/>
            <p:cNvSpPr/>
            <p:nvPr/>
          </p:nvSpPr>
          <p:spPr>
            <a:xfrm>
              <a:off x="3593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72" name="矩形 271"/>
            <p:cNvSpPr/>
            <p:nvPr/>
          </p:nvSpPr>
          <p:spPr>
            <a:xfrm>
              <a:off x="5023" y="861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9+2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73" name="矩形 272"/>
            <p:cNvSpPr/>
            <p:nvPr/>
          </p:nvSpPr>
          <p:spPr>
            <a:xfrm>
              <a:off x="6450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74" name="矩形 273"/>
            <p:cNvSpPr/>
            <p:nvPr/>
          </p:nvSpPr>
          <p:spPr>
            <a:xfrm>
              <a:off x="7877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75" name="矩形 274"/>
            <p:cNvSpPr/>
            <p:nvPr/>
          </p:nvSpPr>
          <p:spPr>
            <a:xfrm>
              <a:off x="9307" y="861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9+5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0733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2163" y="861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3590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5017" y="8610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0" name="矩形 289"/>
            <p:cNvSpPr/>
            <p:nvPr/>
          </p:nvSpPr>
          <p:spPr>
            <a:xfrm>
              <a:off x="16447" y="8610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1" name="矩形 290"/>
            <p:cNvSpPr/>
            <p:nvPr/>
          </p:nvSpPr>
          <p:spPr>
            <a:xfrm>
              <a:off x="3593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2" name="矩形 291"/>
            <p:cNvSpPr/>
            <p:nvPr/>
          </p:nvSpPr>
          <p:spPr>
            <a:xfrm>
              <a:off x="5023" y="922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3" name="矩形 292"/>
            <p:cNvSpPr/>
            <p:nvPr/>
          </p:nvSpPr>
          <p:spPr>
            <a:xfrm>
              <a:off x="6450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4" name="矩形 293"/>
            <p:cNvSpPr/>
            <p:nvPr/>
          </p:nvSpPr>
          <p:spPr>
            <a:xfrm>
              <a:off x="9307" y="922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5" name="矩形 294"/>
            <p:cNvSpPr/>
            <p:nvPr/>
          </p:nvSpPr>
          <p:spPr>
            <a:xfrm>
              <a:off x="10733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6" name="矩形 295"/>
            <p:cNvSpPr/>
            <p:nvPr/>
          </p:nvSpPr>
          <p:spPr>
            <a:xfrm>
              <a:off x="13590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7" name="矩形 296"/>
            <p:cNvSpPr/>
            <p:nvPr/>
          </p:nvSpPr>
          <p:spPr>
            <a:xfrm>
              <a:off x="15017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298" name="矩形 297"/>
            <p:cNvSpPr/>
            <p:nvPr/>
          </p:nvSpPr>
          <p:spPr>
            <a:xfrm>
              <a:off x="16447" y="9227"/>
              <a:ext cx="1427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1865" b="1">
                  <a:solidFill>
                    <a:srgbClr val="000000"/>
                  </a:solidFill>
                  <a:sym typeface="+mn-ea"/>
                </a:rPr>
                <a:t>10+10</a:t>
              </a:r>
              <a:endParaRPr lang="en-US" altLang="zh-CN" sz="1865" b="1" dirty="0">
                <a:solidFill>
                  <a:srgbClr val="000000"/>
                </a:solidFill>
                <a:sym typeface="+mn-ea"/>
              </a:endParaRPr>
            </a:p>
          </p:txBody>
        </p:sp>
        <p:grpSp>
          <p:nvGrpSpPr>
            <p:cNvPr id="8338" name="组合 348"/>
            <p:cNvGrpSpPr/>
            <p:nvPr/>
          </p:nvGrpSpPr>
          <p:grpSpPr bwMode="auto">
            <a:xfrm>
              <a:off x="2170" y="3089"/>
              <a:ext cx="8570" cy="3696"/>
              <a:chOff x="1033463" y="1471613"/>
              <a:chExt cx="4081462" cy="1760537"/>
            </a:xfrm>
          </p:grpSpPr>
          <p:cxnSp>
            <p:nvCxnSpPr>
              <p:cNvPr id="300" name="直接连接符 299"/>
              <p:cNvCxnSpPr/>
              <p:nvPr/>
            </p:nvCxnSpPr>
            <p:spPr bwMode="auto">
              <a:xfrm flipH="1">
                <a:off x="1033463" y="3232150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直接连接符 300"/>
              <p:cNvCxnSpPr/>
              <p:nvPr/>
            </p:nvCxnSpPr>
            <p:spPr bwMode="auto">
              <a:xfrm>
                <a:off x="1709738" y="2928938"/>
                <a:ext cx="0" cy="2936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直接连接符 301"/>
              <p:cNvCxnSpPr/>
              <p:nvPr/>
            </p:nvCxnSpPr>
            <p:spPr bwMode="auto">
              <a:xfrm flipH="1">
                <a:off x="1730375" y="2927350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直接连接符 302"/>
              <p:cNvCxnSpPr/>
              <p:nvPr/>
            </p:nvCxnSpPr>
            <p:spPr bwMode="auto">
              <a:xfrm>
                <a:off x="2397125" y="2643188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直接连接符 303"/>
              <p:cNvCxnSpPr/>
              <p:nvPr/>
            </p:nvCxnSpPr>
            <p:spPr bwMode="auto">
              <a:xfrm flipH="1">
                <a:off x="2395538" y="2644775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直接连接符 304"/>
              <p:cNvCxnSpPr/>
              <p:nvPr/>
            </p:nvCxnSpPr>
            <p:spPr bwMode="auto">
              <a:xfrm>
                <a:off x="3074988" y="2351088"/>
                <a:ext cx="0" cy="2936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直接连接符 305"/>
              <p:cNvCxnSpPr/>
              <p:nvPr/>
            </p:nvCxnSpPr>
            <p:spPr bwMode="auto">
              <a:xfrm flipH="1">
                <a:off x="3076575" y="2343150"/>
                <a:ext cx="6746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直接连接符 306"/>
              <p:cNvCxnSpPr/>
              <p:nvPr/>
            </p:nvCxnSpPr>
            <p:spPr bwMode="auto">
              <a:xfrm>
                <a:off x="3759200" y="2054225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直接连接符 307"/>
              <p:cNvCxnSpPr/>
              <p:nvPr/>
            </p:nvCxnSpPr>
            <p:spPr bwMode="auto">
              <a:xfrm flipH="1">
                <a:off x="3751263" y="2049463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直接连接符 308"/>
              <p:cNvCxnSpPr/>
              <p:nvPr/>
            </p:nvCxnSpPr>
            <p:spPr bwMode="auto">
              <a:xfrm>
                <a:off x="4427538" y="1757363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直接连接符 309"/>
              <p:cNvCxnSpPr/>
              <p:nvPr/>
            </p:nvCxnSpPr>
            <p:spPr bwMode="auto">
              <a:xfrm flipH="1">
                <a:off x="4433888" y="1757363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直接连接符 310"/>
              <p:cNvCxnSpPr/>
              <p:nvPr/>
            </p:nvCxnSpPr>
            <p:spPr bwMode="auto">
              <a:xfrm>
                <a:off x="5114925" y="1471613"/>
                <a:ext cx="0" cy="2936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组合 362"/>
            <p:cNvGrpSpPr/>
            <p:nvPr/>
          </p:nvGrpSpPr>
          <p:grpSpPr bwMode="auto">
            <a:xfrm>
              <a:off x="2144" y="3083"/>
              <a:ext cx="15733" cy="6760"/>
              <a:chOff x="1020908" y="1468438"/>
              <a:chExt cx="7492855" cy="3219371"/>
            </a:xfrm>
          </p:grpSpPr>
          <p:cxnSp>
            <p:nvCxnSpPr>
              <p:cNvPr id="312" name="直接连接符 311"/>
              <p:cNvCxnSpPr/>
              <p:nvPr/>
            </p:nvCxnSpPr>
            <p:spPr bwMode="auto">
              <a:xfrm flipH="1">
                <a:off x="1709738" y="4395788"/>
                <a:ext cx="6873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直接连接符 312"/>
              <p:cNvCxnSpPr/>
              <p:nvPr/>
            </p:nvCxnSpPr>
            <p:spPr bwMode="auto">
              <a:xfrm>
                <a:off x="2397125" y="4092575"/>
                <a:ext cx="0" cy="2936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直接连接符 313"/>
              <p:cNvCxnSpPr/>
              <p:nvPr/>
            </p:nvCxnSpPr>
            <p:spPr bwMode="auto">
              <a:xfrm flipH="1">
                <a:off x="2411413" y="4090988"/>
                <a:ext cx="6746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直接连接符 314"/>
              <p:cNvCxnSpPr/>
              <p:nvPr/>
            </p:nvCxnSpPr>
            <p:spPr bwMode="auto">
              <a:xfrm>
                <a:off x="3086100" y="3806825"/>
                <a:ext cx="0" cy="2936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直接连接符 315"/>
              <p:cNvCxnSpPr/>
              <p:nvPr/>
            </p:nvCxnSpPr>
            <p:spPr bwMode="auto">
              <a:xfrm flipH="1">
                <a:off x="3084513" y="3808413"/>
                <a:ext cx="6746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直接连接符 316"/>
              <p:cNvCxnSpPr/>
              <p:nvPr/>
            </p:nvCxnSpPr>
            <p:spPr bwMode="auto">
              <a:xfrm>
                <a:off x="3763963" y="3514725"/>
                <a:ext cx="0" cy="2936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直接连接符 317"/>
              <p:cNvCxnSpPr/>
              <p:nvPr/>
            </p:nvCxnSpPr>
            <p:spPr bwMode="auto">
              <a:xfrm flipH="1">
                <a:off x="3763963" y="3506788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直接连接符 318"/>
              <p:cNvCxnSpPr/>
              <p:nvPr/>
            </p:nvCxnSpPr>
            <p:spPr bwMode="auto">
              <a:xfrm>
                <a:off x="4448175" y="3217863"/>
                <a:ext cx="0" cy="2936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直接连接符 319"/>
              <p:cNvCxnSpPr/>
              <p:nvPr/>
            </p:nvCxnSpPr>
            <p:spPr bwMode="auto">
              <a:xfrm flipH="1">
                <a:off x="4440238" y="3213100"/>
                <a:ext cx="6746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直接连接符 320"/>
              <p:cNvCxnSpPr/>
              <p:nvPr/>
            </p:nvCxnSpPr>
            <p:spPr bwMode="auto">
              <a:xfrm>
                <a:off x="5114925" y="2921000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直接连接符 321"/>
              <p:cNvCxnSpPr/>
              <p:nvPr/>
            </p:nvCxnSpPr>
            <p:spPr bwMode="auto">
              <a:xfrm flipH="1">
                <a:off x="5122863" y="2921000"/>
                <a:ext cx="6746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直接连接符 322"/>
              <p:cNvCxnSpPr/>
              <p:nvPr/>
            </p:nvCxnSpPr>
            <p:spPr bwMode="auto">
              <a:xfrm>
                <a:off x="5794375" y="2635250"/>
                <a:ext cx="0" cy="2936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直接连接符 323"/>
              <p:cNvCxnSpPr/>
              <p:nvPr/>
            </p:nvCxnSpPr>
            <p:spPr bwMode="auto">
              <a:xfrm flipH="1">
                <a:off x="5803900" y="2646363"/>
                <a:ext cx="67627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直接连接符 324"/>
              <p:cNvCxnSpPr/>
              <p:nvPr/>
            </p:nvCxnSpPr>
            <p:spPr bwMode="auto">
              <a:xfrm>
                <a:off x="6472238" y="2343150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直接连接符 325"/>
              <p:cNvCxnSpPr/>
              <p:nvPr/>
            </p:nvCxnSpPr>
            <p:spPr bwMode="auto">
              <a:xfrm flipH="1">
                <a:off x="6484938" y="2341563"/>
                <a:ext cx="6746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直接连接符 326"/>
              <p:cNvCxnSpPr/>
              <p:nvPr/>
            </p:nvCxnSpPr>
            <p:spPr bwMode="auto">
              <a:xfrm>
                <a:off x="7159625" y="2057400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直接连接符 327"/>
              <p:cNvCxnSpPr/>
              <p:nvPr/>
            </p:nvCxnSpPr>
            <p:spPr bwMode="auto">
              <a:xfrm flipH="1">
                <a:off x="7175500" y="2057400"/>
                <a:ext cx="6746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直接连接符 328"/>
              <p:cNvCxnSpPr/>
              <p:nvPr/>
            </p:nvCxnSpPr>
            <p:spPr bwMode="auto">
              <a:xfrm>
                <a:off x="7837488" y="1765300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 329"/>
              <p:cNvCxnSpPr/>
              <p:nvPr/>
            </p:nvCxnSpPr>
            <p:spPr bwMode="auto">
              <a:xfrm flipH="1">
                <a:off x="7839075" y="1757363"/>
                <a:ext cx="67468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直接连接符 330"/>
              <p:cNvCxnSpPr/>
              <p:nvPr/>
            </p:nvCxnSpPr>
            <p:spPr bwMode="auto">
              <a:xfrm>
                <a:off x="8513763" y="1468438"/>
                <a:ext cx="0" cy="2921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直接连接符 349">
                <a:extLst>
                  <a:ext uri="{FF2B5EF4-FFF2-40B4-BE49-F238E27FC236}">
                    <a16:creationId xmlns:a16="http://schemas.microsoft.com/office/drawing/2014/main" id="{CA42CC63-7BDF-424B-817F-FDABC983BC70}"/>
                  </a:ext>
                </a:extLst>
              </p:cNvPr>
              <p:cNvCxnSpPr/>
              <p:nvPr/>
            </p:nvCxnSpPr>
            <p:spPr bwMode="auto">
              <a:xfrm>
                <a:off x="1712104" y="4394121"/>
                <a:ext cx="0" cy="2936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直接连接符 350">
                <a:extLst>
                  <a:ext uri="{FF2B5EF4-FFF2-40B4-BE49-F238E27FC236}">
                    <a16:creationId xmlns:a16="http://schemas.microsoft.com/office/drawing/2014/main" id="{056D74B0-D4DC-47EC-B9BF-0A2909CF0EF2}"/>
                  </a:ext>
                </a:extLst>
              </p:cNvPr>
              <p:cNvCxnSpPr/>
              <p:nvPr/>
            </p:nvCxnSpPr>
            <p:spPr bwMode="auto">
              <a:xfrm flipH="1">
                <a:off x="1020908" y="4687809"/>
                <a:ext cx="6873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3" name="矩形 332"/>
            <p:cNvSpPr/>
            <p:nvPr/>
          </p:nvSpPr>
          <p:spPr>
            <a:xfrm>
              <a:off x="7890" y="305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0+4</a:t>
              </a:r>
            </a:p>
          </p:txBody>
        </p:sp>
        <p:sp>
          <p:nvSpPr>
            <p:cNvPr id="334" name="矩形 333"/>
            <p:cNvSpPr/>
            <p:nvPr/>
          </p:nvSpPr>
          <p:spPr>
            <a:xfrm>
              <a:off x="7890" y="366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1+4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35" name="矩形 334"/>
            <p:cNvSpPr/>
            <p:nvPr/>
          </p:nvSpPr>
          <p:spPr>
            <a:xfrm>
              <a:off x="7890" y="428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2+4</a:t>
              </a:r>
            </a:p>
          </p:txBody>
        </p:sp>
        <p:sp>
          <p:nvSpPr>
            <p:cNvPr id="336" name="矩形 335"/>
            <p:cNvSpPr/>
            <p:nvPr/>
          </p:nvSpPr>
          <p:spPr>
            <a:xfrm>
              <a:off x="7890" y="489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3+4</a:t>
              </a:r>
            </a:p>
          </p:txBody>
        </p:sp>
        <p:sp>
          <p:nvSpPr>
            <p:cNvPr id="337" name="矩形 336"/>
            <p:cNvSpPr/>
            <p:nvPr/>
          </p:nvSpPr>
          <p:spPr>
            <a:xfrm>
              <a:off x="7890" y="551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4+4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38" name="矩形 337"/>
            <p:cNvSpPr/>
            <p:nvPr/>
          </p:nvSpPr>
          <p:spPr>
            <a:xfrm>
              <a:off x="7890" y="674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6+4</a:t>
              </a:r>
            </a:p>
          </p:txBody>
        </p:sp>
        <p:sp>
          <p:nvSpPr>
            <p:cNvPr id="339" name="矩形 338"/>
            <p:cNvSpPr/>
            <p:nvPr/>
          </p:nvSpPr>
          <p:spPr>
            <a:xfrm>
              <a:off x="7890" y="797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8+4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0" name="矩形 339"/>
            <p:cNvSpPr/>
            <p:nvPr/>
          </p:nvSpPr>
          <p:spPr>
            <a:xfrm>
              <a:off x="7890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9+4</a:t>
              </a:r>
            </a:p>
          </p:txBody>
        </p:sp>
        <p:sp>
          <p:nvSpPr>
            <p:cNvPr id="341" name="矩形 340"/>
            <p:cNvSpPr/>
            <p:nvPr/>
          </p:nvSpPr>
          <p:spPr>
            <a:xfrm>
              <a:off x="5037" y="3050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0+2</a:t>
              </a:r>
            </a:p>
          </p:txBody>
        </p:sp>
        <p:sp>
          <p:nvSpPr>
            <p:cNvPr id="342" name="矩形 341"/>
            <p:cNvSpPr/>
            <p:nvPr/>
          </p:nvSpPr>
          <p:spPr>
            <a:xfrm>
              <a:off x="5037" y="366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3" name="矩形 342"/>
            <p:cNvSpPr/>
            <p:nvPr/>
          </p:nvSpPr>
          <p:spPr>
            <a:xfrm>
              <a:off x="5037" y="4280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4" name="矩形 343"/>
            <p:cNvSpPr/>
            <p:nvPr/>
          </p:nvSpPr>
          <p:spPr>
            <a:xfrm>
              <a:off x="5037" y="612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5" name="矩形 344"/>
            <p:cNvSpPr/>
            <p:nvPr/>
          </p:nvSpPr>
          <p:spPr>
            <a:xfrm>
              <a:off x="5037" y="6743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6+2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6" name="矩形 345"/>
            <p:cNvSpPr/>
            <p:nvPr/>
          </p:nvSpPr>
          <p:spPr>
            <a:xfrm>
              <a:off x="5037" y="7973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8+2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7" name="矩形 346"/>
            <p:cNvSpPr/>
            <p:nvPr/>
          </p:nvSpPr>
          <p:spPr>
            <a:xfrm>
              <a:off x="6463" y="305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0+3</a:t>
              </a:r>
            </a:p>
          </p:txBody>
        </p:sp>
        <p:sp>
          <p:nvSpPr>
            <p:cNvPr id="348" name="矩形 347"/>
            <p:cNvSpPr/>
            <p:nvPr/>
          </p:nvSpPr>
          <p:spPr>
            <a:xfrm>
              <a:off x="6463" y="366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1+3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49" name="矩形 348"/>
            <p:cNvSpPr/>
            <p:nvPr/>
          </p:nvSpPr>
          <p:spPr>
            <a:xfrm>
              <a:off x="6463" y="428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85" name="矩形 384"/>
            <p:cNvSpPr/>
            <p:nvPr/>
          </p:nvSpPr>
          <p:spPr>
            <a:xfrm>
              <a:off x="6463" y="489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3+3</a:t>
              </a:r>
            </a:p>
          </p:txBody>
        </p:sp>
        <p:sp>
          <p:nvSpPr>
            <p:cNvPr id="386" name="矩形 385"/>
            <p:cNvSpPr/>
            <p:nvPr/>
          </p:nvSpPr>
          <p:spPr>
            <a:xfrm>
              <a:off x="6463" y="551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4+3</a:t>
              </a:r>
            </a:p>
          </p:txBody>
        </p:sp>
        <p:sp>
          <p:nvSpPr>
            <p:cNvPr id="387" name="矩形 386"/>
            <p:cNvSpPr/>
            <p:nvPr/>
          </p:nvSpPr>
          <p:spPr>
            <a:xfrm>
              <a:off x="6463" y="612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5+3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88" name="矩形 387"/>
            <p:cNvSpPr/>
            <p:nvPr/>
          </p:nvSpPr>
          <p:spPr>
            <a:xfrm>
              <a:off x="6463" y="674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6+3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89" name="矩形 388"/>
            <p:cNvSpPr/>
            <p:nvPr/>
          </p:nvSpPr>
          <p:spPr>
            <a:xfrm>
              <a:off x="6463" y="735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7+3</a:t>
              </a:r>
            </a:p>
          </p:txBody>
        </p:sp>
        <p:sp>
          <p:nvSpPr>
            <p:cNvPr id="390" name="矩形 389"/>
            <p:cNvSpPr/>
            <p:nvPr/>
          </p:nvSpPr>
          <p:spPr>
            <a:xfrm>
              <a:off x="6463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9+3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91" name="矩形 390"/>
            <p:cNvSpPr/>
            <p:nvPr/>
          </p:nvSpPr>
          <p:spPr>
            <a:xfrm>
              <a:off x="2173" y="612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5+0</a:t>
              </a:r>
            </a:p>
          </p:txBody>
        </p:sp>
        <p:sp>
          <p:nvSpPr>
            <p:cNvPr id="392" name="矩形 391"/>
            <p:cNvSpPr/>
            <p:nvPr/>
          </p:nvSpPr>
          <p:spPr>
            <a:xfrm>
              <a:off x="2173" y="366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1+0</a:t>
              </a:r>
            </a:p>
          </p:txBody>
        </p:sp>
        <p:sp>
          <p:nvSpPr>
            <p:cNvPr id="393" name="矩形 392"/>
            <p:cNvSpPr/>
            <p:nvPr/>
          </p:nvSpPr>
          <p:spPr>
            <a:xfrm>
              <a:off x="3607" y="366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1+1</a:t>
              </a:r>
            </a:p>
          </p:txBody>
        </p:sp>
        <p:sp>
          <p:nvSpPr>
            <p:cNvPr id="394" name="矩形 393"/>
            <p:cNvSpPr/>
            <p:nvPr/>
          </p:nvSpPr>
          <p:spPr>
            <a:xfrm>
              <a:off x="2173" y="428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2+0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95" name="矩形 394"/>
            <p:cNvSpPr/>
            <p:nvPr/>
          </p:nvSpPr>
          <p:spPr>
            <a:xfrm>
              <a:off x="3607" y="428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2+1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96" name="矩形 395"/>
            <p:cNvSpPr/>
            <p:nvPr/>
          </p:nvSpPr>
          <p:spPr>
            <a:xfrm>
              <a:off x="2173" y="489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3+0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397" name="矩形 396"/>
            <p:cNvSpPr/>
            <p:nvPr/>
          </p:nvSpPr>
          <p:spPr>
            <a:xfrm>
              <a:off x="3607" y="489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3+1</a:t>
              </a:r>
            </a:p>
          </p:txBody>
        </p:sp>
        <p:sp>
          <p:nvSpPr>
            <p:cNvPr id="398" name="矩形 397"/>
            <p:cNvSpPr/>
            <p:nvPr/>
          </p:nvSpPr>
          <p:spPr>
            <a:xfrm>
              <a:off x="3587" y="551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4+1</a:t>
              </a:r>
            </a:p>
          </p:txBody>
        </p:sp>
        <p:sp>
          <p:nvSpPr>
            <p:cNvPr id="399" name="矩形 398"/>
            <p:cNvSpPr/>
            <p:nvPr/>
          </p:nvSpPr>
          <p:spPr>
            <a:xfrm>
              <a:off x="3607" y="612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5+1</a:t>
              </a:r>
            </a:p>
          </p:txBody>
        </p:sp>
        <p:sp>
          <p:nvSpPr>
            <p:cNvPr id="400" name="矩形 399"/>
            <p:cNvSpPr/>
            <p:nvPr/>
          </p:nvSpPr>
          <p:spPr>
            <a:xfrm>
              <a:off x="2173" y="674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6+0</a:t>
              </a:r>
            </a:p>
          </p:txBody>
        </p:sp>
        <p:sp>
          <p:nvSpPr>
            <p:cNvPr id="401" name="矩形 400"/>
            <p:cNvSpPr/>
            <p:nvPr/>
          </p:nvSpPr>
          <p:spPr>
            <a:xfrm>
              <a:off x="2173" y="735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7+0</a:t>
              </a:r>
            </a:p>
          </p:txBody>
        </p:sp>
        <p:sp>
          <p:nvSpPr>
            <p:cNvPr id="402" name="矩形 401"/>
            <p:cNvSpPr/>
            <p:nvPr/>
          </p:nvSpPr>
          <p:spPr>
            <a:xfrm>
              <a:off x="3607" y="735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7+1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03" name="矩形 402"/>
            <p:cNvSpPr/>
            <p:nvPr/>
          </p:nvSpPr>
          <p:spPr>
            <a:xfrm>
              <a:off x="2173" y="797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8+0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3607" y="797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8+1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05" name="矩形 404"/>
            <p:cNvSpPr/>
            <p:nvPr/>
          </p:nvSpPr>
          <p:spPr>
            <a:xfrm>
              <a:off x="2173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9+0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06" name="矩形 405"/>
            <p:cNvSpPr/>
            <p:nvPr/>
          </p:nvSpPr>
          <p:spPr>
            <a:xfrm>
              <a:off x="3607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9+1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07" name="矩形 406"/>
            <p:cNvSpPr/>
            <p:nvPr/>
          </p:nvSpPr>
          <p:spPr>
            <a:xfrm>
              <a:off x="9320" y="366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1+5</a:t>
              </a:r>
            </a:p>
          </p:txBody>
        </p:sp>
        <p:sp>
          <p:nvSpPr>
            <p:cNvPr id="408" name="矩形 407"/>
            <p:cNvSpPr/>
            <p:nvPr/>
          </p:nvSpPr>
          <p:spPr>
            <a:xfrm>
              <a:off x="9320" y="4280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09" name="矩形 408"/>
            <p:cNvSpPr/>
            <p:nvPr/>
          </p:nvSpPr>
          <p:spPr>
            <a:xfrm>
              <a:off x="9320" y="489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3+5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0" name="矩形 409"/>
            <p:cNvSpPr/>
            <p:nvPr/>
          </p:nvSpPr>
          <p:spPr>
            <a:xfrm>
              <a:off x="9320" y="612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5+5</a:t>
              </a:r>
            </a:p>
          </p:txBody>
        </p:sp>
        <p:sp>
          <p:nvSpPr>
            <p:cNvPr id="411" name="矩形 410"/>
            <p:cNvSpPr/>
            <p:nvPr/>
          </p:nvSpPr>
          <p:spPr>
            <a:xfrm>
              <a:off x="9320" y="6743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6+5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2" name="矩形 411"/>
            <p:cNvSpPr/>
            <p:nvPr/>
          </p:nvSpPr>
          <p:spPr>
            <a:xfrm>
              <a:off x="9320" y="735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7+5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3" name="矩形 412"/>
            <p:cNvSpPr/>
            <p:nvPr/>
          </p:nvSpPr>
          <p:spPr>
            <a:xfrm>
              <a:off x="9320" y="7973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4" name="矩形 413"/>
            <p:cNvSpPr/>
            <p:nvPr/>
          </p:nvSpPr>
          <p:spPr>
            <a:xfrm>
              <a:off x="10747" y="305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0+6</a:t>
              </a:r>
            </a:p>
          </p:txBody>
        </p:sp>
        <p:sp>
          <p:nvSpPr>
            <p:cNvPr id="415" name="矩形 414"/>
            <p:cNvSpPr/>
            <p:nvPr/>
          </p:nvSpPr>
          <p:spPr>
            <a:xfrm>
              <a:off x="10747" y="428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6" name="矩形 415"/>
            <p:cNvSpPr/>
            <p:nvPr/>
          </p:nvSpPr>
          <p:spPr>
            <a:xfrm>
              <a:off x="10747" y="489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3+6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7" name="矩形 416"/>
            <p:cNvSpPr/>
            <p:nvPr/>
          </p:nvSpPr>
          <p:spPr>
            <a:xfrm>
              <a:off x="10747" y="551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4+6</a:t>
              </a:r>
            </a:p>
          </p:txBody>
        </p:sp>
        <p:sp>
          <p:nvSpPr>
            <p:cNvPr id="418" name="矩形 417"/>
            <p:cNvSpPr/>
            <p:nvPr/>
          </p:nvSpPr>
          <p:spPr>
            <a:xfrm>
              <a:off x="10747" y="612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10747" y="735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7+6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0" name="矩形 419"/>
            <p:cNvSpPr/>
            <p:nvPr/>
          </p:nvSpPr>
          <p:spPr>
            <a:xfrm>
              <a:off x="10747" y="797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1" name="矩形 420"/>
            <p:cNvSpPr/>
            <p:nvPr/>
          </p:nvSpPr>
          <p:spPr>
            <a:xfrm>
              <a:off x="10747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9+6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2" name="矩形 421"/>
            <p:cNvSpPr/>
            <p:nvPr/>
          </p:nvSpPr>
          <p:spPr>
            <a:xfrm>
              <a:off x="12177" y="3050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0+7</a:t>
              </a:r>
            </a:p>
          </p:txBody>
        </p:sp>
        <p:sp>
          <p:nvSpPr>
            <p:cNvPr id="423" name="矩形 422"/>
            <p:cNvSpPr/>
            <p:nvPr/>
          </p:nvSpPr>
          <p:spPr>
            <a:xfrm>
              <a:off x="12177" y="366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4" name="矩形 423"/>
            <p:cNvSpPr/>
            <p:nvPr/>
          </p:nvSpPr>
          <p:spPr>
            <a:xfrm>
              <a:off x="12177" y="489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3+7</a:t>
              </a:r>
            </a:p>
          </p:txBody>
        </p:sp>
        <p:sp>
          <p:nvSpPr>
            <p:cNvPr id="425" name="矩形 424"/>
            <p:cNvSpPr/>
            <p:nvPr/>
          </p:nvSpPr>
          <p:spPr>
            <a:xfrm>
              <a:off x="12177" y="612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6" name="矩形 425"/>
            <p:cNvSpPr/>
            <p:nvPr/>
          </p:nvSpPr>
          <p:spPr>
            <a:xfrm>
              <a:off x="12177" y="6743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6+7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7" name="矩形 426"/>
            <p:cNvSpPr/>
            <p:nvPr/>
          </p:nvSpPr>
          <p:spPr>
            <a:xfrm>
              <a:off x="12177" y="7973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8+7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28" name="矩形 427"/>
            <p:cNvSpPr/>
            <p:nvPr/>
          </p:nvSpPr>
          <p:spPr>
            <a:xfrm>
              <a:off x="12177" y="8587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9+7</a:t>
              </a:r>
            </a:p>
          </p:txBody>
        </p:sp>
        <p:sp>
          <p:nvSpPr>
            <p:cNvPr id="429" name="矩形 428"/>
            <p:cNvSpPr/>
            <p:nvPr/>
          </p:nvSpPr>
          <p:spPr>
            <a:xfrm>
              <a:off x="13603" y="305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0+8</a:t>
              </a:r>
            </a:p>
          </p:txBody>
        </p:sp>
        <p:sp>
          <p:nvSpPr>
            <p:cNvPr id="430" name="矩形 429"/>
            <p:cNvSpPr/>
            <p:nvPr/>
          </p:nvSpPr>
          <p:spPr>
            <a:xfrm>
              <a:off x="13603" y="366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1+8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1" name="矩形 430"/>
            <p:cNvSpPr/>
            <p:nvPr/>
          </p:nvSpPr>
          <p:spPr>
            <a:xfrm>
              <a:off x="13603" y="428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2+8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2" name="矩形 431"/>
            <p:cNvSpPr/>
            <p:nvPr/>
          </p:nvSpPr>
          <p:spPr>
            <a:xfrm>
              <a:off x="13603" y="489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3+8</a:t>
              </a:r>
            </a:p>
          </p:txBody>
        </p:sp>
        <p:sp>
          <p:nvSpPr>
            <p:cNvPr id="433" name="矩形 432"/>
            <p:cNvSpPr/>
            <p:nvPr/>
          </p:nvSpPr>
          <p:spPr>
            <a:xfrm>
              <a:off x="13603" y="551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4+8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4" name="矩形 433"/>
            <p:cNvSpPr/>
            <p:nvPr/>
          </p:nvSpPr>
          <p:spPr>
            <a:xfrm>
              <a:off x="13603" y="612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5" name="矩形 434"/>
            <p:cNvSpPr/>
            <p:nvPr/>
          </p:nvSpPr>
          <p:spPr>
            <a:xfrm>
              <a:off x="13603" y="735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7+8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6" name="矩形 435"/>
            <p:cNvSpPr/>
            <p:nvPr/>
          </p:nvSpPr>
          <p:spPr>
            <a:xfrm>
              <a:off x="13603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9+8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7" name="矩形 436"/>
            <p:cNvSpPr/>
            <p:nvPr/>
          </p:nvSpPr>
          <p:spPr>
            <a:xfrm>
              <a:off x="15030" y="366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1+9</a:t>
              </a:r>
            </a:p>
          </p:txBody>
        </p:sp>
        <p:sp>
          <p:nvSpPr>
            <p:cNvPr id="438" name="矩形 437"/>
            <p:cNvSpPr/>
            <p:nvPr/>
          </p:nvSpPr>
          <p:spPr>
            <a:xfrm>
              <a:off x="15030" y="551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4+9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39" name="矩形 438"/>
            <p:cNvSpPr/>
            <p:nvPr/>
          </p:nvSpPr>
          <p:spPr>
            <a:xfrm>
              <a:off x="15030" y="612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5+9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0" name="矩形 439"/>
            <p:cNvSpPr/>
            <p:nvPr/>
          </p:nvSpPr>
          <p:spPr>
            <a:xfrm>
              <a:off x="15030" y="674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6+9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1" name="矩形 440"/>
            <p:cNvSpPr/>
            <p:nvPr/>
          </p:nvSpPr>
          <p:spPr>
            <a:xfrm>
              <a:off x="15030" y="797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8+9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2" name="矩形 441"/>
            <p:cNvSpPr/>
            <p:nvPr/>
          </p:nvSpPr>
          <p:spPr>
            <a:xfrm>
              <a:off x="15030" y="858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9+9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3" name="矩形 442"/>
            <p:cNvSpPr/>
            <p:nvPr/>
          </p:nvSpPr>
          <p:spPr>
            <a:xfrm>
              <a:off x="9320" y="3050"/>
              <a:ext cx="1427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0+5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4" name="矩形 443"/>
            <p:cNvSpPr/>
            <p:nvPr/>
          </p:nvSpPr>
          <p:spPr>
            <a:xfrm>
              <a:off x="12167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5" name="矩形 444"/>
            <p:cNvSpPr/>
            <p:nvPr/>
          </p:nvSpPr>
          <p:spPr>
            <a:xfrm>
              <a:off x="7880" y="9227"/>
              <a:ext cx="1430" cy="617"/>
            </a:xfrm>
            <a:prstGeom prst="rect">
              <a:avLst/>
            </a:prstGeom>
            <a:solidFill>
              <a:srgbClr val="FDE7DC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>
                  <a:solidFill>
                    <a:srgbClr val="000000"/>
                  </a:solidFill>
                  <a:sym typeface="+mn-ea"/>
                </a:rPr>
                <a:t> </a:t>
              </a:r>
              <a:endParaRPr lang="en-US" altLang="zh-CN" sz="2665" b="1" dirty="0">
                <a:solidFill>
                  <a:srgbClr val="000000"/>
                </a:solidFill>
                <a:sym typeface="+mn-ea"/>
              </a:endParaRPr>
            </a:p>
          </p:txBody>
        </p:sp>
        <p:sp>
          <p:nvSpPr>
            <p:cNvPr id="446" name="矩形 445"/>
            <p:cNvSpPr/>
            <p:nvPr/>
          </p:nvSpPr>
          <p:spPr>
            <a:xfrm>
              <a:off x="16465" y="3064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0+10</a:t>
              </a:r>
            </a:p>
          </p:txBody>
        </p:sp>
        <p:sp>
          <p:nvSpPr>
            <p:cNvPr id="447" name="矩形 446"/>
            <p:cNvSpPr/>
            <p:nvPr/>
          </p:nvSpPr>
          <p:spPr>
            <a:xfrm>
              <a:off x="16443" y="3700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1+10</a:t>
              </a:r>
            </a:p>
          </p:txBody>
        </p:sp>
        <p:sp>
          <p:nvSpPr>
            <p:cNvPr id="448" name="矩形 447"/>
            <p:cNvSpPr/>
            <p:nvPr/>
          </p:nvSpPr>
          <p:spPr>
            <a:xfrm>
              <a:off x="16443" y="4312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2+10</a:t>
              </a:r>
            </a:p>
          </p:txBody>
        </p:sp>
        <p:sp>
          <p:nvSpPr>
            <p:cNvPr id="449" name="矩形 448"/>
            <p:cNvSpPr/>
            <p:nvPr/>
          </p:nvSpPr>
          <p:spPr>
            <a:xfrm>
              <a:off x="16450" y="4917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3+10</a:t>
              </a:r>
            </a:p>
          </p:txBody>
        </p:sp>
        <p:sp>
          <p:nvSpPr>
            <p:cNvPr id="450" name="矩形 449"/>
            <p:cNvSpPr/>
            <p:nvPr/>
          </p:nvSpPr>
          <p:spPr>
            <a:xfrm>
              <a:off x="16450" y="5514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4+10</a:t>
              </a:r>
            </a:p>
          </p:txBody>
        </p:sp>
        <p:sp>
          <p:nvSpPr>
            <p:cNvPr id="451" name="矩形 450"/>
            <p:cNvSpPr/>
            <p:nvPr/>
          </p:nvSpPr>
          <p:spPr>
            <a:xfrm>
              <a:off x="16450" y="6149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5+10</a:t>
              </a:r>
            </a:p>
          </p:txBody>
        </p:sp>
        <p:sp>
          <p:nvSpPr>
            <p:cNvPr id="452" name="矩形 451"/>
            <p:cNvSpPr/>
            <p:nvPr/>
          </p:nvSpPr>
          <p:spPr>
            <a:xfrm>
              <a:off x="16450" y="6761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6+10</a:t>
              </a:r>
            </a:p>
          </p:txBody>
        </p:sp>
        <p:sp>
          <p:nvSpPr>
            <p:cNvPr id="453" name="矩形 452"/>
            <p:cNvSpPr/>
            <p:nvPr/>
          </p:nvSpPr>
          <p:spPr>
            <a:xfrm>
              <a:off x="16450" y="7388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7+10</a:t>
              </a:r>
            </a:p>
          </p:txBody>
        </p:sp>
        <p:sp>
          <p:nvSpPr>
            <p:cNvPr id="454" name="矩形 453"/>
            <p:cNvSpPr/>
            <p:nvPr/>
          </p:nvSpPr>
          <p:spPr>
            <a:xfrm>
              <a:off x="16450" y="8009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8+10</a:t>
              </a:r>
            </a:p>
          </p:txBody>
        </p:sp>
        <p:sp>
          <p:nvSpPr>
            <p:cNvPr id="455" name="矩形 454"/>
            <p:cNvSpPr/>
            <p:nvPr/>
          </p:nvSpPr>
          <p:spPr>
            <a:xfrm>
              <a:off x="16450" y="860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9+10</a:t>
              </a:r>
            </a:p>
          </p:txBody>
        </p:sp>
        <p:sp>
          <p:nvSpPr>
            <p:cNvPr id="456" name="矩形 455"/>
            <p:cNvSpPr/>
            <p:nvPr/>
          </p:nvSpPr>
          <p:spPr>
            <a:xfrm>
              <a:off x="2174" y="9234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10+0</a:t>
              </a:r>
            </a:p>
          </p:txBody>
        </p:sp>
        <p:sp>
          <p:nvSpPr>
            <p:cNvPr id="457" name="矩形 456"/>
            <p:cNvSpPr/>
            <p:nvPr/>
          </p:nvSpPr>
          <p:spPr>
            <a:xfrm>
              <a:off x="3591" y="9234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10+1</a:t>
              </a:r>
            </a:p>
          </p:txBody>
        </p:sp>
        <p:sp>
          <p:nvSpPr>
            <p:cNvPr id="458" name="矩形 457"/>
            <p:cNvSpPr/>
            <p:nvPr/>
          </p:nvSpPr>
          <p:spPr>
            <a:xfrm>
              <a:off x="5035" y="9234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10+2</a:t>
              </a:r>
            </a:p>
          </p:txBody>
        </p:sp>
        <p:sp>
          <p:nvSpPr>
            <p:cNvPr id="459" name="矩形 458"/>
            <p:cNvSpPr/>
            <p:nvPr/>
          </p:nvSpPr>
          <p:spPr>
            <a:xfrm>
              <a:off x="6456" y="922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10+3</a:t>
              </a:r>
            </a:p>
          </p:txBody>
        </p:sp>
        <p:sp>
          <p:nvSpPr>
            <p:cNvPr id="460" name="矩形 459"/>
            <p:cNvSpPr/>
            <p:nvPr/>
          </p:nvSpPr>
          <p:spPr>
            <a:xfrm>
              <a:off x="7885" y="922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10+4</a:t>
              </a:r>
            </a:p>
          </p:txBody>
        </p:sp>
        <p:sp>
          <p:nvSpPr>
            <p:cNvPr id="461" name="矩形 460"/>
            <p:cNvSpPr/>
            <p:nvPr/>
          </p:nvSpPr>
          <p:spPr>
            <a:xfrm>
              <a:off x="9299" y="9233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10+5</a:t>
              </a:r>
            </a:p>
          </p:txBody>
        </p:sp>
        <p:sp>
          <p:nvSpPr>
            <p:cNvPr id="462" name="矩形 461"/>
            <p:cNvSpPr/>
            <p:nvPr/>
          </p:nvSpPr>
          <p:spPr>
            <a:xfrm>
              <a:off x="10735" y="922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10+6</a:t>
              </a:r>
            </a:p>
          </p:txBody>
        </p:sp>
        <p:sp>
          <p:nvSpPr>
            <p:cNvPr id="463" name="矩形 462"/>
            <p:cNvSpPr/>
            <p:nvPr/>
          </p:nvSpPr>
          <p:spPr>
            <a:xfrm>
              <a:off x="12179" y="922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10+7</a:t>
              </a:r>
            </a:p>
          </p:txBody>
        </p:sp>
        <p:sp>
          <p:nvSpPr>
            <p:cNvPr id="464" name="矩形 463"/>
            <p:cNvSpPr/>
            <p:nvPr/>
          </p:nvSpPr>
          <p:spPr>
            <a:xfrm>
              <a:off x="13585" y="922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10+8</a:t>
              </a:r>
            </a:p>
          </p:txBody>
        </p:sp>
        <p:sp>
          <p:nvSpPr>
            <p:cNvPr id="465" name="矩形 464"/>
            <p:cNvSpPr/>
            <p:nvPr/>
          </p:nvSpPr>
          <p:spPr>
            <a:xfrm>
              <a:off x="15021" y="9226"/>
              <a:ext cx="1430" cy="617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665" b="1" dirty="0">
                  <a:solidFill>
                    <a:srgbClr val="000000"/>
                  </a:solidFill>
                  <a:sym typeface="+mn-ea"/>
                </a:rPr>
                <a:t>10+9</a:t>
              </a:r>
            </a:p>
          </p:txBody>
        </p:sp>
      </p:grpSp>
      <p:sp>
        <p:nvSpPr>
          <p:cNvPr id="240" name="矩形 14"/>
          <p:cNvSpPr>
            <a:spLocks noChangeArrowheads="1"/>
          </p:cNvSpPr>
          <p:nvPr/>
        </p:nvSpPr>
        <p:spPr bwMode="auto">
          <a:xfrm>
            <a:off x="1371600" y="478367"/>
            <a:ext cx="9548936" cy="8454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735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735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735" b="1" dirty="0">
                <a:latin typeface="+mn-lt"/>
                <a:ea typeface="黑体" panose="02010609060101010101" pitchFamily="49" charset="-122"/>
              </a:rPr>
              <a:t>）任意指一个算式，快速地说出得数。</a:t>
            </a:r>
          </a:p>
        </p:txBody>
      </p:sp>
      <p:sp>
        <p:nvSpPr>
          <p:cNvPr id="276" name="矩形 275"/>
          <p:cNvSpPr/>
          <p:nvPr/>
        </p:nvSpPr>
        <p:spPr>
          <a:xfrm>
            <a:off x="2366433" y="2609851"/>
            <a:ext cx="2658533" cy="1314449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3+2</a:t>
            </a:r>
            <a:endParaRPr lang="zh-CN" altLang="en-US" sz="8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矩形 276"/>
          <p:cNvSpPr/>
          <p:nvPr/>
        </p:nvSpPr>
        <p:spPr>
          <a:xfrm>
            <a:off x="8629651" y="3687233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6+9</a:t>
            </a:r>
            <a:endParaRPr lang="zh-CN" altLang="en-US" sz="8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矩形 277"/>
          <p:cNvSpPr/>
          <p:nvPr/>
        </p:nvSpPr>
        <p:spPr>
          <a:xfrm>
            <a:off x="4127500" y="4224867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7+4</a:t>
            </a:r>
            <a:endParaRPr lang="zh-CN" altLang="en-US" sz="8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矩形 278"/>
          <p:cNvSpPr/>
          <p:nvPr/>
        </p:nvSpPr>
        <p:spPr>
          <a:xfrm>
            <a:off x="7785100" y="2552700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3+8</a:t>
            </a:r>
            <a:endParaRPr lang="zh-CN" altLang="en-US" sz="8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0" name="矩形 279"/>
          <p:cNvSpPr/>
          <p:nvPr/>
        </p:nvSpPr>
        <p:spPr>
          <a:xfrm>
            <a:off x="9097433" y="2091267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3+10</a:t>
            </a:r>
            <a:endParaRPr lang="zh-CN" altLang="en-US" sz="8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矩形 280"/>
          <p:cNvSpPr/>
          <p:nvPr/>
        </p:nvSpPr>
        <p:spPr>
          <a:xfrm>
            <a:off x="6815667" y="4169833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7+7</a:t>
            </a:r>
            <a:endParaRPr lang="zh-CN" altLang="en-US" sz="8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" name="矩形 281"/>
          <p:cNvSpPr/>
          <p:nvPr/>
        </p:nvSpPr>
        <p:spPr>
          <a:xfrm>
            <a:off x="624417" y="4677833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9+0</a:t>
            </a:r>
            <a:endParaRPr lang="zh-CN" altLang="en-US" sz="8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9114367" y="4665133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8+10</a:t>
            </a:r>
            <a:endParaRPr lang="zh-CN" altLang="en-US" sz="8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" name="矩形 283"/>
          <p:cNvSpPr/>
          <p:nvPr/>
        </p:nvSpPr>
        <p:spPr>
          <a:xfrm>
            <a:off x="4034367" y="4929717"/>
            <a:ext cx="2658533" cy="1314449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8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10+4</a:t>
            </a:r>
            <a:endParaRPr lang="zh-CN" altLang="en-US" sz="8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8767233" y="4914900"/>
            <a:ext cx="2658533" cy="1314451"/>
          </a:xfrm>
          <a:prstGeom prst="rect">
            <a:avLst/>
          </a:prstGeom>
          <a:solidFill>
            <a:srgbClr val="FDE7D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6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10+10</a:t>
            </a:r>
            <a:endParaRPr lang="zh-CN" altLang="en-US" sz="6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/>
      <p:bldP spid="276" grpId="0" bldLvl="0" animBg="1"/>
      <p:bldP spid="276" grpId="1" bldLvl="0" animBg="1"/>
      <p:bldP spid="277" grpId="0" bldLvl="0" animBg="1"/>
      <p:bldP spid="277" grpId="1" bldLvl="0" animBg="1"/>
      <p:bldP spid="278" grpId="0" bldLvl="0" animBg="1"/>
      <p:bldP spid="278" grpId="1" bldLvl="0" animBg="1"/>
      <p:bldP spid="279" grpId="0" bldLvl="0" animBg="1"/>
      <p:bldP spid="279" grpId="1" bldLvl="0" animBg="1"/>
      <p:bldP spid="280" grpId="0" bldLvl="0" animBg="1"/>
      <p:bldP spid="280" grpId="1" bldLvl="0" animBg="1"/>
      <p:bldP spid="281" grpId="0" bldLvl="0" animBg="1"/>
      <p:bldP spid="281" grpId="1" bldLvl="0" animBg="1"/>
      <p:bldP spid="282" grpId="0" bldLvl="0" animBg="1"/>
      <p:bldP spid="282" grpId="1" bldLvl="0" animBg="1"/>
      <p:bldP spid="283" grpId="0" bldLvl="0" animBg="1"/>
      <p:bldP spid="283" grpId="1" bldLvl="0" animBg="1"/>
      <p:bldP spid="284" grpId="0" bldLvl="0" animBg="1"/>
      <p:bldP spid="284" grpId="1" bldLvl="0" animBg="1"/>
      <p:bldP spid="285" grpId="0" bldLvl="0" animBg="1"/>
      <p:bldP spid="285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600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</a:t>
            </a:r>
          </a:p>
        </p:txBody>
      </p:sp>
      <p:sp>
        <p:nvSpPr>
          <p:cNvPr id="3" name="矩形 2"/>
          <p:cNvSpPr/>
          <p:nvPr/>
        </p:nvSpPr>
        <p:spPr>
          <a:xfrm>
            <a:off x="1371600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0+0</a:t>
            </a:r>
          </a:p>
        </p:txBody>
      </p:sp>
      <p:sp>
        <p:nvSpPr>
          <p:cNvPr id="4" name="矩形 3"/>
          <p:cNvSpPr/>
          <p:nvPr/>
        </p:nvSpPr>
        <p:spPr>
          <a:xfrm>
            <a:off x="2281767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0+1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81767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</a:t>
            </a:r>
          </a:p>
        </p:txBody>
      </p:sp>
      <p:sp>
        <p:nvSpPr>
          <p:cNvPr id="6" name="矩形 5"/>
          <p:cNvSpPr/>
          <p:nvPr/>
        </p:nvSpPr>
        <p:spPr>
          <a:xfrm>
            <a:off x="3189817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2</a:t>
            </a:r>
          </a:p>
        </p:txBody>
      </p:sp>
      <p:sp>
        <p:nvSpPr>
          <p:cNvPr id="7" name="矩形 6"/>
          <p:cNvSpPr/>
          <p:nvPr/>
        </p:nvSpPr>
        <p:spPr>
          <a:xfrm>
            <a:off x="4095751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</a:t>
            </a:r>
          </a:p>
        </p:txBody>
      </p:sp>
      <p:sp>
        <p:nvSpPr>
          <p:cNvPr id="8" name="矩形 7"/>
          <p:cNvSpPr/>
          <p:nvPr/>
        </p:nvSpPr>
        <p:spPr>
          <a:xfrm>
            <a:off x="5001684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</a:t>
            </a:r>
          </a:p>
        </p:txBody>
      </p:sp>
      <p:sp>
        <p:nvSpPr>
          <p:cNvPr id="9" name="矩形 8"/>
          <p:cNvSpPr/>
          <p:nvPr/>
        </p:nvSpPr>
        <p:spPr>
          <a:xfrm>
            <a:off x="5909733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</a:t>
            </a:r>
          </a:p>
        </p:txBody>
      </p:sp>
      <p:sp>
        <p:nvSpPr>
          <p:cNvPr id="10" name="矩形 9"/>
          <p:cNvSpPr/>
          <p:nvPr/>
        </p:nvSpPr>
        <p:spPr>
          <a:xfrm>
            <a:off x="6815667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</a:t>
            </a:r>
          </a:p>
        </p:txBody>
      </p:sp>
      <p:sp>
        <p:nvSpPr>
          <p:cNvPr id="11" name="矩形 10"/>
          <p:cNvSpPr/>
          <p:nvPr/>
        </p:nvSpPr>
        <p:spPr>
          <a:xfrm>
            <a:off x="7723717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</a:t>
            </a:r>
          </a:p>
        </p:txBody>
      </p:sp>
      <p:sp>
        <p:nvSpPr>
          <p:cNvPr id="12" name="矩形 11"/>
          <p:cNvSpPr/>
          <p:nvPr/>
        </p:nvSpPr>
        <p:spPr>
          <a:xfrm>
            <a:off x="8629651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8</a:t>
            </a:r>
          </a:p>
        </p:txBody>
      </p:sp>
      <p:sp>
        <p:nvSpPr>
          <p:cNvPr id="13" name="矩形 12"/>
          <p:cNvSpPr/>
          <p:nvPr/>
        </p:nvSpPr>
        <p:spPr>
          <a:xfrm>
            <a:off x="9535584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</a:t>
            </a:r>
          </a:p>
        </p:txBody>
      </p:sp>
      <p:sp>
        <p:nvSpPr>
          <p:cNvPr id="14" name="矩形 13"/>
          <p:cNvSpPr/>
          <p:nvPr/>
        </p:nvSpPr>
        <p:spPr>
          <a:xfrm>
            <a:off x="10443633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</a:t>
            </a:r>
          </a:p>
        </p:txBody>
      </p:sp>
      <p:sp>
        <p:nvSpPr>
          <p:cNvPr id="15" name="矩形 14"/>
          <p:cNvSpPr/>
          <p:nvPr/>
        </p:nvSpPr>
        <p:spPr>
          <a:xfrm>
            <a:off x="1371600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2584" y="1559984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+</a:t>
            </a:r>
          </a:p>
        </p:txBody>
      </p:sp>
      <p:sp>
        <p:nvSpPr>
          <p:cNvPr id="17" name="矩形 16"/>
          <p:cNvSpPr/>
          <p:nvPr/>
        </p:nvSpPr>
        <p:spPr>
          <a:xfrm>
            <a:off x="772584" y="1951567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2584" y="23431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72584" y="2732617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584" y="3124200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2584" y="3513667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2584" y="39052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72584" y="4296833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2584" y="4686300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2584" y="5077884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2584" y="54673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2584" y="5858933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71600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81767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189817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95751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01684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09733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15667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23717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29651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535584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0+9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443633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89817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95751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001684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909733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15667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1+6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23717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29651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535584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443633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81767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189817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095751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001684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909733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815667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723717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2+7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629651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535584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2+9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445538" y="273515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71600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71600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4+0</a:t>
            </a:r>
          </a:p>
        </p:txBody>
      </p:sp>
      <p:sp>
        <p:nvSpPr>
          <p:cNvPr id="60" name="矩形 59"/>
          <p:cNvSpPr/>
          <p:nvPr/>
        </p:nvSpPr>
        <p:spPr>
          <a:xfrm>
            <a:off x="2281767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189817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3+2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095751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001684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909733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815667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23717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629651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535584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3+9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0443633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281767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189817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4+2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095751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01684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909733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4+5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815667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723717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4+7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629651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535584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443633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371600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371600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281767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189817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095751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001684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5+4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909733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815667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23717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629651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535584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0443633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281767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 6+1</a:t>
            </a:r>
          </a:p>
        </p:txBody>
      </p:sp>
      <p:sp>
        <p:nvSpPr>
          <p:cNvPr id="93" name="矩形 92"/>
          <p:cNvSpPr/>
          <p:nvPr/>
        </p:nvSpPr>
        <p:spPr>
          <a:xfrm>
            <a:off x="3189817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095751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5001684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909733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815667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 6+6</a:t>
            </a:r>
          </a:p>
        </p:txBody>
      </p:sp>
      <p:sp>
        <p:nvSpPr>
          <p:cNvPr id="98" name="矩形 97"/>
          <p:cNvSpPr/>
          <p:nvPr/>
        </p:nvSpPr>
        <p:spPr>
          <a:xfrm>
            <a:off x="7723717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629651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6+8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535584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443633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1371600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371600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281767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189817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4095751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001684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5909733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815667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7723717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629651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9535584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10443633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281767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3189817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095751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8+3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5001684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5909733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6815667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7723717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629651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8+8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535584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0443633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1371600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371600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00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2281767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3189817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9+2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95751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001684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909733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9+5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6815667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723717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8629651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9535584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10443633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2281767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3189817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409575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5909733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6815667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862965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9535584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443633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865" b="1">
                <a:solidFill>
                  <a:srgbClr val="000000"/>
                </a:solidFill>
                <a:sym typeface="+mn-ea"/>
              </a:rPr>
              <a:t>10+10</a:t>
            </a:r>
            <a:endParaRPr lang="en-US" altLang="zh-CN" sz="1865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8338" name="组合 348"/>
          <p:cNvGrpSpPr/>
          <p:nvPr/>
        </p:nvGrpSpPr>
        <p:grpSpPr bwMode="auto">
          <a:xfrm>
            <a:off x="1377951" y="1962151"/>
            <a:ext cx="5441949" cy="2347383"/>
            <a:chOff x="1033463" y="1471613"/>
            <a:chExt cx="4081462" cy="1760537"/>
          </a:xfrm>
        </p:grpSpPr>
        <p:cxnSp>
          <p:nvCxnSpPr>
            <p:cNvPr id="351" name="直接连接符 350"/>
            <p:cNvCxnSpPr/>
            <p:nvPr/>
          </p:nvCxnSpPr>
          <p:spPr bwMode="auto">
            <a:xfrm flipH="1">
              <a:off x="1033463" y="3232150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接连接符 351"/>
            <p:cNvCxnSpPr/>
            <p:nvPr/>
          </p:nvCxnSpPr>
          <p:spPr bwMode="auto">
            <a:xfrm>
              <a:off x="1709738" y="2928938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接连接符 352"/>
            <p:cNvCxnSpPr/>
            <p:nvPr/>
          </p:nvCxnSpPr>
          <p:spPr bwMode="auto">
            <a:xfrm flipH="1">
              <a:off x="1730375" y="2927350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接连接符 353"/>
            <p:cNvCxnSpPr/>
            <p:nvPr/>
          </p:nvCxnSpPr>
          <p:spPr bwMode="auto">
            <a:xfrm>
              <a:off x="2397125" y="2643188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接连接符 354"/>
            <p:cNvCxnSpPr/>
            <p:nvPr/>
          </p:nvCxnSpPr>
          <p:spPr bwMode="auto">
            <a:xfrm flipH="1">
              <a:off x="2395538" y="2644775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接连接符 355"/>
            <p:cNvCxnSpPr/>
            <p:nvPr/>
          </p:nvCxnSpPr>
          <p:spPr bwMode="auto">
            <a:xfrm>
              <a:off x="3074988" y="2351088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接连接符 356"/>
            <p:cNvCxnSpPr/>
            <p:nvPr/>
          </p:nvCxnSpPr>
          <p:spPr bwMode="auto">
            <a:xfrm flipH="1">
              <a:off x="3076575" y="2343150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接连接符 357"/>
            <p:cNvCxnSpPr/>
            <p:nvPr/>
          </p:nvCxnSpPr>
          <p:spPr bwMode="auto">
            <a:xfrm>
              <a:off x="3759200" y="2054225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接连接符 358"/>
            <p:cNvCxnSpPr/>
            <p:nvPr/>
          </p:nvCxnSpPr>
          <p:spPr bwMode="auto">
            <a:xfrm flipH="1">
              <a:off x="3751263" y="20494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接连接符 359"/>
            <p:cNvCxnSpPr/>
            <p:nvPr/>
          </p:nvCxnSpPr>
          <p:spPr bwMode="auto">
            <a:xfrm>
              <a:off x="4427538" y="1757363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接连接符 360"/>
            <p:cNvCxnSpPr/>
            <p:nvPr/>
          </p:nvCxnSpPr>
          <p:spPr bwMode="auto">
            <a:xfrm flipH="1">
              <a:off x="4433888" y="17573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361"/>
            <p:cNvCxnSpPr/>
            <p:nvPr/>
          </p:nvCxnSpPr>
          <p:spPr bwMode="auto">
            <a:xfrm>
              <a:off x="5114925" y="1471613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组合 362"/>
          <p:cNvGrpSpPr/>
          <p:nvPr/>
        </p:nvGrpSpPr>
        <p:grpSpPr bwMode="auto">
          <a:xfrm>
            <a:off x="1371600" y="1957917"/>
            <a:ext cx="9980084" cy="4290061"/>
            <a:chOff x="1028700" y="1468438"/>
            <a:chExt cx="7485063" cy="3217546"/>
          </a:xfrm>
        </p:grpSpPr>
        <p:cxnSp>
          <p:nvCxnSpPr>
            <p:cNvPr id="364" name="直接连接符 363"/>
            <p:cNvCxnSpPr/>
            <p:nvPr/>
          </p:nvCxnSpPr>
          <p:spPr bwMode="auto">
            <a:xfrm flipH="1">
              <a:off x="1709738" y="4395788"/>
              <a:ext cx="6873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接连接符 364"/>
            <p:cNvCxnSpPr/>
            <p:nvPr/>
          </p:nvCxnSpPr>
          <p:spPr bwMode="auto">
            <a:xfrm>
              <a:off x="2397125" y="409257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365"/>
            <p:cNvCxnSpPr/>
            <p:nvPr/>
          </p:nvCxnSpPr>
          <p:spPr bwMode="auto">
            <a:xfrm flipH="1">
              <a:off x="2411413" y="4090988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366"/>
            <p:cNvCxnSpPr/>
            <p:nvPr/>
          </p:nvCxnSpPr>
          <p:spPr bwMode="auto">
            <a:xfrm>
              <a:off x="3086100" y="380682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367"/>
            <p:cNvCxnSpPr/>
            <p:nvPr/>
          </p:nvCxnSpPr>
          <p:spPr bwMode="auto">
            <a:xfrm flipH="1">
              <a:off x="3084513" y="3808413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/>
            <p:nvPr/>
          </p:nvCxnSpPr>
          <p:spPr bwMode="auto">
            <a:xfrm>
              <a:off x="3763963" y="351472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/>
            <p:nvPr/>
          </p:nvCxnSpPr>
          <p:spPr bwMode="auto">
            <a:xfrm flipH="1">
              <a:off x="3763963" y="3506788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/>
            <p:nvPr/>
          </p:nvCxnSpPr>
          <p:spPr bwMode="auto">
            <a:xfrm>
              <a:off x="4448175" y="3217863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371"/>
            <p:cNvCxnSpPr/>
            <p:nvPr/>
          </p:nvCxnSpPr>
          <p:spPr bwMode="auto">
            <a:xfrm flipH="1">
              <a:off x="4440238" y="3213100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/>
            <p:cNvCxnSpPr/>
            <p:nvPr/>
          </p:nvCxnSpPr>
          <p:spPr bwMode="auto">
            <a:xfrm>
              <a:off x="5114925" y="29210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/>
            <p:cNvCxnSpPr/>
            <p:nvPr/>
          </p:nvCxnSpPr>
          <p:spPr bwMode="auto">
            <a:xfrm flipH="1">
              <a:off x="5122863" y="2921000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374"/>
            <p:cNvCxnSpPr/>
            <p:nvPr/>
          </p:nvCxnSpPr>
          <p:spPr bwMode="auto">
            <a:xfrm>
              <a:off x="5794375" y="2635250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/>
            <p:nvPr/>
          </p:nvCxnSpPr>
          <p:spPr bwMode="auto">
            <a:xfrm flipH="1">
              <a:off x="5803900" y="26463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/>
            <p:cNvCxnSpPr/>
            <p:nvPr/>
          </p:nvCxnSpPr>
          <p:spPr bwMode="auto">
            <a:xfrm>
              <a:off x="6472238" y="234315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 bwMode="auto">
            <a:xfrm flipH="1">
              <a:off x="6484938" y="2341563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 bwMode="auto">
            <a:xfrm>
              <a:off x="7159625" y="20574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直接连接符 379"/>
            <p:cNvCxnSpPr/>
            <p:nvPr/>
          </p:nvCxnSpPr>
          <p:spPr bwMode="auto">
            <a:xfrm flipH="1">
              <a:off x="7175500" y="2057400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 bwMode="auto">
            <a:xfrm>
              <a:off x="7837488" y="17653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 bwMode="auto">
            <a:xfrm flipH="1">
              <a:off x="7839075" y="1757363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 bwMode="auto">
            <a:xfrm>
              <a:off x="8513763" y="1468438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连接符 290">
              <a:extLst>
                <a:ext uri="{FF2B5EF4-FFF2-40B4-BE49-F238E27FC236}">
                  <a16:creationId xmlns:a16="http://schemas.microsoft.com/office/drawing/2014/main" id="{2C521E3F-3385-4139-A4CE-813F279E9A4A}"/>
                </a:ext>
              </a:extLst>
            </p:cNvPr>
            <p:cNvCxnSpPr/>
            <p:nvPr/>
          </p:nvCxnSpPr>
          <p:spPr bwMode="auto">
            <a:xfrm>
              <a:off x="1708150" y="4392296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接连接符 291">
              <a:extLst>
                <a:ext uri="{FF2B5EF4-FFF2-40B4-BE49-F238E27FC236}">
                  <a16:creationId xmlns:a16="http://schemas.microsoft.com/office/drawing/2014/main" id="{075565CB-4ADA-457B-832F-548BFA0B2925}"/>
                </a:ext>
              </a:extLst>
            </p:cNvPr>
            <p:cNvCxnSpPr/>
            <p:nvPr/>
          </p:nvCxnSpPr>
          <p:spPr bwMode="auto">
            <a:xfrm flipH="1">
              <a:off x="1028700" y="4685984"/>
              <a:ext cx="6873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6" name="矩形 1885"/>
          <p:cNvSpPr/>
          <p:nvPr/>
        </p:nvSpPr>
        <p:spPr>
          <a:xfrm>
            <a:off x="5010151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0+4</a:t>
            </a:r>
          </a:p>
        </p:txBody>
      </p:sp>
      <p:sp>
        <p:nvSpPr>
          <p:cNvPr id="1887" name="矩形 1886"/>
          <p:cNvSpPr/>
          <p:nvPr/>
        </p:nvSpPr>
        <p:spPr>
          <a:xfrm>
            <a:off x="5010151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88" name="矩形 1887"/>
          <p:cNvSpPr/>
          <p:nvPr/>
        </p:nvSpPr>
        <p:spPr>
          <a:xfrm>
            <a:off x="5010151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2+4</a:t>
            </a:r>
          </a:p>
        </p:txBody>
      </p:sp>
      <p:sp>
        <p:nvSpPr>
          <p:cNvPr id="1889" name="矩形 1888"/>
          <p:cNvSpPr/>
          <p:nvPr/>
        </p:nvSpPr>
        <p:spPr>
          <a:xfrm>
            <a:off x="5010151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3+4</a:t>
            </a:r>
          </a:p>
        </p:txBody>
      </p:sp>
      <p:sp>
        <p:nvSpPr>
          <p:cNvPr id="1890" name="矩形 1889"/>
          <p:cNvSpPr/>
          <p:nvPr/>
        </p:nvSpPr>
        <p:spPr>
          <a:xfrm>
            <a:off x="5010151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1" name="矩形 1890"/>
          <p:cNvSpPr/>
          <p:nvPr/>
        </p:nvSpPr>
        <p:spPr>
          <a:xfrm>
            <a:off x="5010151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6+4</a:t>
            </a:r>
          </a:p>
        </p:txBody>
      </p:sp>
      <p:sp>
        <p:nvSpPr>
          <p:cNvPr id="1892" name="矩形 1891"/>
          <p:cNvSpPr/>
          <p:nvPr/>
        </p:nvSpPr>
        <p:spPr>
          <a:xfrm>
            <a:off x="5010151" y="5063067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3" name="矩形 1892"/>
          <p:cNvSpPr/>
          <p:nvPr/>
        </p:nvSpPr>
        <p:spPr>
          <a:xfrm>
            <a:off x="5010151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9+4</a:t>
            </a:r>
          </a:p>
        </p:txBody>
      </p:sp>
      <p:sp>
        <p:nvSpPr>
          <p:cNvPr id="1894" name="矩形 1893"/>
          <p:cNvSpPr/>
          <p:nvPr/>
        </p:nvSpPr>
        <p:spPr>
          <a:xfrm>
            <a:off x="3198284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0+2</a:t>
            </a:r>
          </a:p>
        </p:txBody>
      </p:sp>
      <p:sp>
        <p:nvSpPr>
          <p:cNvPr id="1895" name="矩形 1894"/>
          <p:cNvSpPr/>
          <p:nvPr/>
        </p:nvSpPr>
        <p:spPr>
          <a:xfrm>
            <a:off x="3198284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6" name="矩形 1895"/>
          <p:cNvSpPr/>
          <p:nvPr/>
        </p:nvSpPr>
        <p:spPr>
          <a:xfrm>
            <a:off x="3198284" y="2717800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7" name="矩形 1896"/>
          <p:cNvSpPr/>
          <p:nvPr/>
        </p:nvSpPr>
        <p:spPr>
          <a:xfrm>
            <a:off x="3198284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8" name="矩形 1897"/>
          <p:cNvSpPr/>
          <p:nvPr/>
        </p:nvSpPr>
        <p:spPr>
          <a:xfrm>
            <a:off x="3198284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9" name="矩形 1898"/>
          <p:cNvSpPr/>
          <p:nvPr/>
        </p:nvSpPr>
        <p:spPr>
          <a:xfrm>
            <a:off x="3198284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1" name="矩形 1900"/>
          <p:cNvSpPr/>
          <p:nvPr/>
        </p:nvSpPr>
        <p:spPr>
          <a:xfrm>
            <a:off x="4104217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0+3</a:t>
            </a:r>
          </a:p>
        </p:txBody>
      </p:sp>
      <p:sp>
        <p:nvSpPr>
          <p:cNvPr id="1902" name="矩形 1901"/>
          <p:cNvSpPr/>
          <p:nvPr/>
        </p:nvSpPr>
        <p:spPr>
          <a:xfrm>
            <a:off x="4104217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3" name="矩形 1902"/>
          <p:cNvSpPr/>
          <p:nvPr/>
        </p:nvSpPr>
        <p:spPr>
          <a:xfrm>
            <a:off x="4104217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4" name="矩形 1903"/>
          <p:cNvSpPr/>
          <p:nvPr/>
        </p:nvSpPr>
        <p:spPr>
          <a:xfrm>
            <a:off x="4104217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3+3</a:t>
            </a:r>
          </a:p>
        </p:txBody>
      </p:sp>
      <p:sp>
        <p:nvSpPr>
          <p:cNvPr id="1905" name="矩形 1904"/>
          <p:cNvSpPr/>
          <p:nvPr/>
        </p:nvSpPr>
        <p:spPr>
          <a:xfrm>
            <a:off x="4104217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4+3</a:t>
            </a:r>
          </a:p>
        </p:txBody>
      </p:sp>
      <p:sp>
        <p:nvSpPr>
          <p:cNvPr id="1906" name="矩形 1905"/>
          <p:cNvSpPr/>
          <p:nvPr/>
        </p:nvSpPr>
        <p:spPr>
          <a:xfrm>
            <a:off x="4104217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7" name="矩形 1906"/>
          <p:cNvSpPr/>
          <p:nvPr/>
        </p:nvSpPr>
        <p:spPr>
          <a:xfrm>
            <a:off x="4104217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8" name="矩形 1907"/>
          <p:cNvSpPr/>
          <p:nvPr/>
        </p:nvSpPr>
        <p:spPr>
          <a:xfrm>
            <a:off x="4104217" y="46714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7+3</a:t>
            </a:r>
          </a:p>
        </p:txBody>
      </p:sp>
      <p:sp>
        <p:nvSpPr>
          <p:cNvPr id="1909" name="矩形 1908"/>
          <p:cNvSpPr/>
          <p:nvPr/>
        </p:nvSpPr>
        <p:spPr>
          <a:xfrm>
            <a:off x="4104217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1" name="矩形 1910"/>
          <p:cNvSpPr/>
          <p:nvPr/>
        </p:nvSpPr>
        <p:spPr>
          <a:xfrm>
            <a:off x="1380067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5+0</a:t>
            </a:r>
          </a:p>
        </p:txBody>
      </p:sp>
      <p:sp>
        <p:nvSpPr>
          <p:cNvPr id="1912" name="矩形 1911"/>
          <p:cNvSpPr/>
          <p:nvPr/>
        </p:nvSpPr>
        <p:spPr>
          <a:xfrm>
            <a:off x="1380067" y="23283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1+0</a:t>
            </a:r>
          </a:p>
        </p:txBody>
      </p:sp>
      <p:sp>
        <p:nvSpPr>
          <p:cNvPr id="1913" name="矩形 1912"/>
          <p:cNvSpPr/>
          <p:nvPr/>
        </p:nvSpPr>
        <p:spPr>
          <a:xfrm>
            <a:off x="2290233" y="23283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1+1</a:t>
            </a:r>
          </a:p>
        </p:txBody>
      </p:sp>
      <p:sp>
        <p:nvSpPr>
          <p:cNvPr id="1914" name="矩形 1913"/>
          <p:cNvSpPr/>
          <p:nvPr/>
        </p:nvSpPr>
        <p:spPr>
          <a:xfrm>
            <a:off x="1380067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5" name="矩形 1914"/>
          <p:cNvSpPr/>
          <p:nvPr/>
        </p:nvSpPr>
        <p:spPr>
          <a:xfrm>
            <a:off x="2290233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6" name="矩形 1915"/>
          <p:cNvSpPr/>
          <p:nvPr/>
        </p:nvSpPr>
        <p:spPr>
          <a:xfrm>
            <a:off x="1380067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7" name="矩形 1916"/>
          <p:cNvSpPr/>
          <p:nvPr/>
        </p:nvSpPr>
        <p:spPr>
          <a:xfrm>
            <a:off x="2290233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3+1</a:t>
            </a:r>
          </a:p>
        </p:txBody>
      </p:sp>
      <p:sp>
        <p:nvSpPr>
          <p:cNvPr id="1918" name="矩形 1917"/>
          <p:cNvSpPr/>
          <p:nvPr/>
        </p:nvSpPr>
        <p:spPr>
          <a:xfrm>
            <a:off x="2277533" y="34988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4+1</a:t>
            </a:r>
          </a:p>
        </p:txBody>
      </p:sp>
      <p:sp>
        <p:nvSpPr>
          <p:cNvPr id="1919" name="矩形 1918"/>
          <p:cNvSpPr/>
          <p:nvPr/>
        </p:nvSpPr>
        <p:spPr>
          <a:xfrm>
            <a:off x="2290233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5+1</a:t>
            </a:r>
          </a:p>
        </p:txBody>
      </p:sp>
      <p:sp>
        <p:nvSpPr>
          <p:cNvPr id="1920" name="矩形 1919"/>
          <p:cNvSpPr/>
          <p:nvPr/>
        </p:nvSpPr>
        <p:spPr>
          <a:xfrm>
            <a:off x="1380067" y="4282017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6+0</a:t>
            </a:r>
          </a:p>
        </p:txBody>
      </p:sp>
      <p:sp>
        <p:nvSpPr>
          <p:cNvPr id="1921" name="矩形 1920"/>
          <p:cNvSpPr/>
          <p:nvPr/>
        </p:nvSpPr>
        <p:spPr>
          <a:xfrm>
            <a:off x="1380067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7+0</a:t>
            </a:r>
          </a:p>
        </p:txBody>
      </p:sp>
      <p:sp>
        <p:nvSpPr>
          <p:cNvPr id="1922" name="矩形 1921"/>
          <p:cNvSpPr/>
          <p:nvPr/>
        </p:nvSpPr>
        <p:spPr>
          <a:xfrm>
            <a:off x="2290233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3" name="矩形 1922"/>
          <p:cNvSpPr/>
          <p:nvPr/>
        </p:nvSpPr>
        <p:spPr>
          <a:xfrm>
            <a:off x="1380067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4" name="矩形 1923"/>
          <p:cNvSpPr/>
          <p:nvPr/>
        </p:nvSpPr>
        <p:spPr>
          <a:xfrm>
            <a:off x="2290233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5" name="矩形 1924"/>
          <p:cNvSpPr/>
          <p:nvPr/>
        </p:nvSpPr>
        <p:spPr>
          <a:xfrm>
            <a:off x="1380067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6" name="矩形 1925"/>
          <p:cNvSpPr/>
          <p:nvPr/>
        </p:nvSpPr>
        <p:spPr>
          <a:xfrm>
            <a:off x="2290233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9+1</a:t>
            </a:r>
          </a:p>
        </p:txBody>
      </p:sp>
      <p:sp>
        <p:nvSpPr>
          <p:cNvPr id="1928" name="矩形 1927"/>
          <p:cNvSpPr/>
          <p:nvPr/>
        </p:nvSpPr>
        <p:spPr>
          <a:xfrm>
            <a:off x="5918200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1+5</a:t>
            </a:r>
          </a:p>
        </p:txBody>
      </p:sp>
      <p:sp>
        <p:nvSpPr>
          <p:cNvPr id="1929" name="矩形 1928"/>
          <p:cNvSpPr/>
          <p:nvPr/>
        </p:nvSpPr>
        <p:spPr>
          <a:xfrm>
            <a:off x="5918200" y="2717800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0" name="矩形 1929"/>
          <p:cNvSpPr/>
          <p:nvPr/>
        </p:nvSpPr>
        <p:spPr>
          <a:xfrm>
            <a:off x="5918200" y="31093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1" name="矩形 1930"/>
          <p:cNvSpPr/>
          <p:nvPr/>
        </p:nvSpPr>
        <p:spPr>
          <a:xfrm>
            <a:off x="5918200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5+5</a:t>
            </a:r>
          </a:p>
        </p:txBody>
      </p:sp>
      <p:sp>
        <p:nvSpPr>
          <p:cNvPr id="1932" name="矩形 1931"/>
          <p:cNvSpPr/>
          <p:nvPr/>
        </p:nvSpPr>
        <p:spPr>
          <a:xfrm>
            <a:off x="5918200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3" name="矩形 1932"/>
          <p:cNvSpPr/>
          <p:nvPr/>
        </p:nvSpPr>
        <p:spPr>
          <a:xfrm>
            <a:off x="5918200" y="46714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4" name="矩形 1933"/>
          <p:cNvSpPr/>
          <p:nvPr/>
        </p:nvSpPr>
        <p:spPr>
          <a:xfrm>
            <a:off x="5918200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6" name="矩形 1935"/>
          <p:cNvSpPr/>
          <p:nvPr/>
        </p:nvSpPr>
        <p:spPr>
          <a:xfrm>
            <a:off x="6824133" y="19367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0+6</a:t>
            </a:r>
          </a:p>
        </p:txBody>
      </p:sp>
      <p:sp>
        <p:nvSpPr>
          <p:cNvPr id="1937" name="矩形 1936"/>
          <p:cNvSpPr/>
          <p:nvPr/>
        </p:nvSpPr>
        <p:spPr>
          <a:xfrm>
            <a:off x="6824133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8" name="矩形 1937"/>
          <p:cNvSpPr/>
          <p:nvPr/>
        </p:nvSpPr>
        <p:spPr>
          <a:xfrm>
            <a:off x="6824133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9" name="矩形 1938"/>
          <p:cNvSpPr/>
          <p:nvPr/>
        </p:nvSpPr>
        <p:spPr>
          <a:xfrm>
            <a:off x="6824133" y="34988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4+6</a:t>
            </a:r>
          </a:p>
        </p:txBody>
      </p:sp>
      <p:sp>
        <p:nvSpPr>
          <p:cNvPr id="1940" name="矩形 1939"/>
          <p:cNvSpPr/>
          <p:nvPr/>
        </p:nvSpPr>
        <p:spPr>
          <a:xfrm>
            <a:off x="6824133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1" name="矩形 1940"/>
          <p:cNvSpPr/>
          <p:nvPr/>
        </p:nvSpPr>
        <p:spPr>
          <a:xfrm>
            <a:off x="6824133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2" name="矩形 1941"/>
          <p:cNvSpPr/>
          <p:nvPr/>
        </p:nvSpPr>
        <p:spPr>
          <a:xfrm>
            <a:off x="6824133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3" name="矩形 1942"/>
          <p:cNvSpPr/>
          <p:nvPr/>
        </p:nvSpPr>
        <p:spPr>
          <a:xfrm>
            <a:off x="6824133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5" name="矩形 1944"/>
          <p:cNvSpPr/>
          <p:nvPr/>
        </p:nvSpPr>
        <p:spPr>
          <a:xfrm>
            <a:off x="7732184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0+7</a:t>
            </a:r>
          </a:p>
        </p:txBody>
      </p:sp>
      <p:sp>
        <p:nvSpPr>
          <p:cNvPr id="1946" name="矩形 1945"/>
          <p:cNvSpPr/>
          <p:nvPr/>
        </p:nvSpPr>
        <p:spPr>
          <a:xfrm>
            <a:off x="7732184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7" name="矩形 1946"/>
          <p:cNvSpPr/>
          <p:nvPr/>
        </p:nvSpPr>
        <p:spPr>
          <a:xfrm>
            <a:off x="7732184" y="31093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3+7</a:t>
            </a:r>
          </a:p>
        </p:txBody>
      </p:sp>
      <p:sp>
        <p:nvSpPr>
          <p:cNvPr id="1948" name="矩形 1947"/>
          <p:cNvSpPr/>
          <p:nvPr/>
        </p:nvSpPr>
        <p:spPr>
          <a:xfrm>
            <a:off x="7732184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9" name="矩形 1948"/>
          <p:cNvSpPr/>
          <p:nvPr/>
        </p:nvSpPr>
        <p:spPr>
          <a:xfrm>
            <a:off x="7732184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0" name="矩形 1949"/>
          <p:cNvSpPr/>
          <p:nvPr/>
        </p:nvSpPr>
        <p:spPr>
          <a:xfrm>
            <a:off x="7732184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1" name="矩形 1950"/>
          <p:cNvSpPr/>
          <p:nvPr/>
        </p:nvSpPr>
        <p:spPr>
          <a:xfrm>
            <a:off x="7732184" y="54525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9+7</a:t>
            </a:r>
          </a:p>
        </p:txBody>
      </p:sp>
      <p:sp>
        <p:nvSpPr>
          <p:cNvPr id="1952" name="矩形 1951"/>
          <p:cNvSpPr/>
          <p:nvPr/>
        </p:nvSpPr>
        <p:spPr>
          <a:xfrm>
            <a:off x="8638117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0+8</a:t>
            </a:r>
          </a:p>
        </p:txBody>
      </p:sp>
      <p:sp>
        <p:nvSpPr>
          <p:cNvPr id="1953" name="矩形 1952"/>
          <p:cNvSpPr/>
          <p:nvPr/>
        </p:nvSpPr>
        <p:spPr>
          <a:xfrm>
            <a:off x="8638117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4" name="矩形 1953"/>
          <p:cNvSpPr/>
          <p:nvPr/>
        </p:nvSpPr>
        <p:spPr>
          <a:xfrm>
            <a:off x="8638117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5" name="矩形 1954"/>
          <p:cNvSpPr/>
          <p:nvPr/>
        </p:nvSpPr>
        <p:spPr>
          <a:xfrm>
            <a:off x="8638117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3+8</a:t>
            </a:r>
          </a:p>
        </p:txBody>
      </p:sp>
      <p:sp>
        <p:nvSpPr>
          <p:cNvPr id="1956" name="矩形 1955"/>
          <p:cNvSpPr/>
          <p:nvPr/>
        </p:nvSpPr>
        <p:spPr>
          <a:xfrm>
            <a:off x="8638117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7" name="矩形 1956"/>
          <p:cNvSpPr/>
          <p:nvPr/>
        </p:nvSpPr>
        <p:spPr>
          <a:xfrm>
            <a:off x="8638117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8" name="矩形 1957"/>
          <p:cNvSpPr/>
          <p:nvPr/>
        </p:nvSpPr>
        <p:spPr>
          <a:xfrm>
            <a:off x="8638117" y="46714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9" name="矩形 1958"/>
          <p:cNvSpPr/>
          <p:nvPr/>
        </p:nvSpPr>
        <p:spPr>
          <a:xfrm>
            <a:off x="8638117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1" name="矩形 1960"/>
          <p:cNvSpPr/>
          <p:nvPr/>
        </p:nvSpPr>
        <p:spPr>
          <a:xfrm>
            <a:off x="9544051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1+9</a:t>
            </a:r>
          </a:p>
        </p:txBody>
      </p:sp>
      <p:sp>
        <p:nvSpPr>
          <p:cNvPr id="1962" name="矩形 1961"/>
          <p:cNvSpPr/>
          <p:nvPr/>
        </p:nvSpPr>
        <p:spPr>
          <a:xfrm>
            <a:off x="9544051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3" name="矩形 1962"/>
          <p:cNvSpPr/>
          <p:nvPr/>
        </p:nvSpPr>
        <p:spPr>
          <a:xfrm>
            <a:off x="9544051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4" name="矩形 1963"/>
          <p:cNvSpPr/>
          <p:nvPr/>
        </p:nvSpPr>
        <p:spPr>
          <a:xfrm>
            <a:off x="9544051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5" name="矩形 1964"/>
          <p:cNvSpPr/>
          <p:nvPr/>
        </p:nvSpPr>
        <p:spPr>
          <a:xfrm>
            <a:off x="9544051" y="5063067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6" name="矩形 1965"/>
          <p:cNvSpPr/>
          <p:nvPr/>
        </p:nvSpPr>
        <p:spPr>
          <a:xfrm>
            <a:off x="9544051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78" name="矩形 1977"/>
          <p:cNvSpPr/>
          <p:nvPr/>
        </p:nvSpPr>
        <p:spPr>
          <a:xfrm>
            <a:off x="5918200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0+5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7726046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00380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10455487" y="194564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0+10</a:t>
            </a:r>
          </a:p>
        </p:txBody>
      </p:sp>
      <p:sp>
        <p:nvSpPr>
          <p:cNvPr id="152" name="矩形 151"/>
          <p:cNvSpPr/>
          <p:nvPr/>
        </p:nvSpPr>
        <p:spPr>
          <a:xfrm>
            <a:off x="10441517" y="234950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1+10</a:t>
            </a:r>
          </a:p>
        </p:txBody>
      </p:sp>
      <p:sp>
        <p:nvSpPr>
          <p:cNvPr id="153" name="矩形 152"/>
          <p:cNvSpPr/>
          <p:nvPr/>
        </p:nvSpPr>
        <p:spPr>
          <a:xfrm>
            <a:off x="10441517" y="273812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2+10</a:t>
            </a:r>
          </a:p>
        </p:txBody>
      </p:sp>
      <p:sp>
        <p:nvSpPr>
          <p:cNvPr id="154" name="矩形 153"/>
          <p:cNvSpPr/>
          <p:nvPr/>
        </p:nvSpPr>
        <p:spPr>
          <a:xfrm>
            <a:off x="10445962" y="312229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3+10</a:t>
            </a:r>
          </a:p>
        </p:txBody>
      </p:sp>
      <p:sp>
        <p:nvSpPr>
          <p:cNvPr id="155" name="矩形 154"/>
          <p:cNvSpPr/>
          <p:nvPr/>
        </p:nvSpPr>
        <p:spPr>
          <a:xfrm>
            <a:off x="10445962" y="35013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4+10</a:t>
            </a:r>
          </a:p>
        </p:txBody>
      </p:sp>
      <p:sp>
        <p:nvSpPr>
          <p:cNvPr id="156" name="矩形 155"/>
          <p:cNvSpPr/>
          <p:nvPr/>
        </p:nvSpPr>
        <p:spPr>
          <a:xfrm>
            <a:off x="10445962" y="390461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5+10</a:t>
            </a:r>
          </a:p>
        </p:txBody>
      </p:sp>
      <p:sp>
        <p:nvSpPr>
          <p:cNvPr id="157" name="矩形 156"/>
          <p:cNvSpPr/>
          <p:nvPr/>
        </p:nvSpPr>
        <p:spPr>
          <a:xfrm>
            <a:off x="10445962" y="429323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6+10</a:t>
            </a:r>
          </a:p>
        </p:txBody>
      </p:sp>
      <p:sp>
        <p:nvSpPr>
          <p:cNvPr id="158" name="矩形 157"/>
          <p:cNvSpPr/>
          <p:nvPr/>
        </p:nvSpPr>
        <p:spPr>
          <a:xfrm>
            <a:off x="10445962" y="469138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7+10</a:t>
            </a:r>
          </a:p>
        </p:txBody>
      </p:sp>
      <p:sp>
        <p:nvSpPr>
          <p:cNvPr id="159" name="矩形 158"/>
          <p:cNvSpPr/>
          <p:nvPr/>
        </p:nvSpPr>
        <p:spPr>
          <a:xfrm>
            <a:off x="10445962" y="508571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8+10</a:t>
            </a:r>
          </a:p>
        </p:txBody>
      </p:sp>
      <p:sp>
        <p:nvSpPr>
          <p:cNvPr id="160" name="矩形 159"/>
          <p:cNvSpPr/>
          <p:nvPr/>
        </p:nvSpPr>
        <p:spPr>
          <a:xfrm>
            <a:off x="10445962" y="54648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9+10</a:t>
            </a:r>
          </a:p>
        </p:txBody>
      </p:sp>
      <p:sp>
        <p:nvSpPr>
          <p:cNvPr id="161" name="矩形 160"/>
          <p:cNvSpPr/>
          <p:nvPr/>
        </p:nvSpPr>
        <p:spPr>
          <a:xfrm>
            <a:off x="1380702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10+0</a:t>
            </a:r>
          </a:p>
        </p:txBody>
      </p:sp>
      <p:sp>
        <p:nvSpPr>
          <p:cNvPr id="162" name="矩形 161"/>
          <p:cNvSpPr/>
          <p:nvPr/>
        </p:nvSpPr>
        <p:spPr>
          <a:xfrm>
            <a:off x="2280497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10+1</a:t>
            </a:r>
          </a:p>
        </p:txBody>
      </p:sp>
      <p:sp>
        <p:nvSpPr>
          <p:cNvPr id="163" name="矩形 162"/>
          <p:cNvSpPr/>
          <p:nvPr/>
        </p:nvSpPr>
        <p:spPr>
          <a:xfrm>
            <a:off x="3197437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10+2</a:t>
            </a:r>
          </a:p>
        </p:txBody>
      </p:sp>
      <p:sp>
        <p:nvSpPr>
          <p:cNvPr id="164" name="矩形 163"/>
          <p:cNvSpPr/>
          <p:nvPr/>
        </p:nvSpPr>
        <p:spPr>
          <a:xfrm>
            <a:off x="4099772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10+3</a:t>
            </a:r>
          </a:p>
        </p:txBody>
      </p:sp>
      <p:sp>
        <p:nvSpPr>
          <p:cNvPr id="165" name="矩形 164"/>
          <p:cNvSpPr/>
          <p:nvPr/>
        </p:nvSpPr>
        <p:spPr>
          <a:xfrm>
            <a:off x="500718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10+4</a:t>
            </a:r>
          </a:p>
        </p:txBody>
      </p:sp>
      <p:sp>
        <p:nvSpPr>
          <p:cNvPr id="166" name="矩形 165"/>
          <p:cNvSpPr/>
          <p:nvPr/>
        </p:nvSpPr>
        <p:spPr>
          <a:xfrm>
            <a:off x="5905077" y="586295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10+5</a:t>
            </a:r>
          </a:p>
        </p:txBody>
      </p:sp>
      <p:sp>
        <p:nvSpPr>
          <p:cNvPr id="167" name="矩形 166"/>
          <p:cNvSpPr/>
          <p:nvPr/>
        </p:nvSpPr>
        <p:spPr>
          <a:xfrm>
            <a:off x="681693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10+6</a:t>
            </a:r>
          </a:p>
        </p:txBody>
      </p:sp>
      <p:sp>
        <p:nvSpPr>
          <p:cNvPr id="168" name="矩形 167"/>
          <p:cNvSpPr/>
          <p:nvPr/>
        </p:nvSpPr>
        <p:spPr>
          <a:xfrm>
            <a:off x="773387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10+7</a:t>
            </a:r>
          </a:p>
        </p:txBody>
      </p:sp>
      <p:sp>
        <p:nvSpPr>
          <p:cNvPr id="169" name="矩形 168"/>
          <p:cNvSpPr/>
          <p:nvPr/>
        </p:nvSpPr>
        <p:spPr>
          <a:xfrm>
            <a:off x="862668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10+8</a:t>
            </a:r>
          </a:p>
        </p:txBody>
      </p:sp>
      <p:sp>
        <p:nvSpPr>
          <p:cNvPr id="170" name="矩形 169"/>
          <p:cNvSpPr/>
          <p:nvPr/>
        </p:nvSpPr>
        <p:spPr>
          <a:xfrm>
            <a:off x="953854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10+9</a:t>
            </a:r>
          </a:p>
        </p:txBody>
      </p:sp>
      <p:sp>
        <p:nvSpPr>
          <p:cNvPr id="303" name="矩形 14"/>
          <p:cNvSpPr>
            <a:spLocks noChangeArrowheads="1"/>
          </p:cNvSpPr>
          <p:nvPr/>
        </p:nvSpPr>
        <p:spPr bwMode="auto">
          <a:xfrm>
            <a:off x="479425" y="404495"/>
            <a:ext cx="10114280" cy="875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sz="3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sz="34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sz="3400" b="1" dirty="0">
                <a:latin typeface="+mn-lt"/>
                <a:ea typeface="黑体" panose="02010609060101010101" pitchFamily="49" charset="-122"/>
              </a:rPr>
              <a:t>将得数是10的算式涂上红色，你发现了什么?</a:t>
            </a:r>
          </a:p>
        </p:txBody>
      </p:sp>
      <p:sp>
        <p:nvSpPr>
          <p:cNvPr id="304" name="矩形 303"/>
          <p:cNvSpPr/>
          <p:nvPr/>
        </p:nvSpPr>
        <p:spPr>
          <a:xfrm>
            <a:off x="1363980" y="5869517"/>
            <a:ext cx="911437" cy="391583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05" name="矩形 304"/>
          <p:cNvSpPr/>
          <p:nvPr/>
        </p:nvSpPr>
        <p:spPr>
          <a:xfrm>
            <a:off x="2281767" y="5480051"/>
            <a:ext cx="910167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06" name="矩形 305"/>
          <p:cNvSpPr/>
          <p:nvPr/>
        </p:nvSpPr>
        <p:spPr>
          <a:xfrm>
            <a:off x="3194051" y="5082117"/>
            <a:ext cx="910167" cy="391583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07" name="矩形 306"/>
          <p:cNvSpPr/>
          <p:nvPr/>
        </p:nvSpPr>
        <p:spPr>
          <a:xfrm>
            <a:off x="4106333" y="4677833"/>
            <a:ext cx="910167" cy="391584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08" name="矩形 307"/>
          <p:cNvSpPr/>
          <p:nvPr/>
        </p:nvSpPr>
        <p:spPr>
          <a:xfrm>
            <a:off x="4995333" y="4290484"/>
            <a:ext cx="910167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33" name="矩形 332"/>
          <p:cNvSpPr/>
          <p:nvPr/>
        </p:nvSpPr>
        <p:spPr>
          <a:xfrm>
            <a:off x="5897033" y="3911600"/>
            <a:ext cx="910167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34" name="矩形 333"/>
          <p:cNvSpPr/>
          <p:nvPr/>
        </p:nvSpPr>
        <p:spPr>
          <a:xfrm>
            <a:off x="6815667" y="3507317"/>
            <a:ext cx="908051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37" name="矩形 336"/>
          <p:cNvSpPr/>
          <p:nvPr/>
        </p:nvSpPr>
        <p:spPr>
          <a:xfrm>
            <a:off x="7730067" y="3134784"/>
            <a:ext cx="910167" cy="391583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38" name="矩形 337"/>
          <p:cNvSpPr/>
          <p:nvPr/>
        </p:nvSpPr>
        <p:spPr>
          <a:xfrm>
            <a:off x="8638117" y="2743200"/>
            <a:ext cx="910167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39" name="矩形 338"/>
          <p:cNvSpPr/>
          <p:nvPr/>
        </p:nvSpPr>
        <p:spPr>
          <a:xfrm>
            <a:off x="9533467" y="2351617"/>
            <a:ext cx="910167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40" name="矩形 339"/>
          <p:cNvSpPr/>
          <p:nvPr/>
        </p:nvSpPr>
        <p:spPr>
          <a:xfrm>
            <a:off x="10456333" y="1957917"/>
            <a:ext cx="910167" cy="389467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39" name="对话气泡: 圆角矩形 338"/>
          <p:cNvSpPr/>
          <p:nvPr/>
        </p:nvSpPr>
        <p:spPr>
          <a:xfrm>
            <a:off x="4449444" y="2343150"/>
            <a:ext cx="3158723" cy="614680"/>
          </a:xfrm>
          <a:prstGeom prst="wedgeRoundRectCallout">
            <a:avLst>
              <a:gd name="adj1" fmla="val 43570"/>
              <a:gd name="adj2" fmla="val 99380"/>
              <a:gd name="adj3" fmla="val 16667"/>
            </a:avLst>
          </a:prstGeom>
          <a:solidFill>
            <a:schemeClr val="bg1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sz="2800" b="1" dirty="0" err="1">
                <a:solidFill>
                  <a:srgbClr val="FF0000"/>
                </a:solidFill>
              </a:rPr>
              <a:t>都在一条斜线上</a:t>
            </a:r>
            <a:r>
              <a:rPr lang="zh-CN" altLang="en-US" sz="2800" b="1" dirty="0">
                <a:solidFill>
                  <a:srgbClr val="FF0000"/>
                </a:solidFill>
              </a:rPr>
              <a:t>。</a:t>
            </a:r>
            <a:endParaRPr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/>
      <p:bldP spid="304" grpId="0" bldLvl="0" animBg="1"/>
      <p:bldP spid="305" grpId="0" bldLvl="0" animBg="1"/>
      <p:bldP spid="306" grpId="0" bldLvl="0" animBg="1"/>
      <p:bldP spid="307" grpId="0" bldLvl="0" animBg="1"/>
      <p:bldP spid="308" grpId="0" bldLvl="0" animBg="1"/>
      <p:bldP spid="333" grpId="0" bldLvl="0" animBg="1"/>
      <p:bldP spid="334" grpId="0" bldLvl="0" animBg="1"/>
      <p:bldP spid="337" grpId="0" bldLvl="0" animBg="1"/>
      <p:bldP spid="338" grpId="0" bldLvl="0" animBg="1"/>
      <p:bldP spid="339" grpId="0" bldLvl="0" animBg="1"/>
      <p:bldP spid="340" grpId="0" bldLvl="0" animBg="1"/>
      <p:bldP spid="13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600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</a:t>
            </a:r>
          </a:p>
        </p:txBody>
      </p:sp>
      <p:sp>
        <p:nvSpPr>
          <p:cNvPr id="3" name="矩形 2"/>
          <p:cNvSpPr/>
          <p:nvPr/>
        </p:nvSpPr>
        <p:spPr>
          <a:xfrm>
            <a:off x="1371600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0+0</a:t>
            </a:r>
          </a:p>
        </p:txBody>
      </p:sp>
      <p:sp>
        <p:nvSpPr>
          <p:cNvPr id="4" name="矩形 3"/>
          <p:cNvSpPr/>
          <p:nvPr/>
        </p:nvSpPr>
        <p:spPr>
          <a:xfrm>
            <a:off x="2281767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0+1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81767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</a:t>
            </a:r>
          </a:p>
        </p:txBody>
      </p:sp>
      <p:sp>
        <p:nvSpPr>
          <p:cNvPr id="6" name="矩形 5"/>
          <p:cNvSpPr/>
          <p:nvPr/>
        </p:nvSpPr>
        <p:spPr>
          <a:xfrm>
            <a:off x="3189817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2</a:t>
            </a:r>
          </a:p>
        </p:txBody>
      </p:sp>
      <p:sp>
        <p:nvSpPr>
          <p:cNvPr id="7" name="矩形 6"/>
          <p:cNvSpPr/>
          <p:nvPr/>
        </p:nvSpPr>
        <p:spPr>
          <a:xfrm>
            <a:off x="4095751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</a:t>
            </a:r>
          </a:p>
        </p:txBody>
      </p:sp>
      <p:sp>
        <p:nvSpPr>
          <p:cNvPr id="8" name="矩形 7"/>
          <p:cNvSpPr/>
          <p:nvPr/>
        </p:nvSpPr>
        <p:spPr>
          <a:xfrm>
            <a:off x="5001684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</a:t>
            </a:r>
          </a:p>
        </p:txBody>
      </p:sp>
      <p:sp>
        <p:nvSpPr>
          <p:cNvPr id="9" name="矩形 8"/>
          <p:cNvSpPr/>
          <p:nvPr/>
        </p:nvSpPr>
        <p:spPr>
          <a:xfrm>
            <a:off x="5909733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</a:t>
            </a:r>
          </a:p>
        </p:txBody>
      </p:sp>
      <p:sp>
        <p:nvSpPr>
          <p:cNvPr id="10" name="矩形 9"/>
          <p:cNvSpPr/>
          <p:nvPr/>
        </p:nvSpPr>
        <p:spPr>
          <a:xfrm>
            <a:off x="6815667" y="15599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</a:t>
            </a:r>
          </a:p>
        </p:txBody>
      </p:sp>
      <p:sp>
        <p:nvSpPr>
          <p:cNvPr id="11" name="矩形 10"/>
          <p:cNvSpPr/>
          <p:nvPr/>
        </p:nvSpPr>
        <p:spPr>
          <a:xfrm>
            <a:off x="7723717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</a:t>
            </a:r>
          </a:p>
        </p:txBody>
      </p:sp>
      <p:sp>
        <p:nvSpPr>
          <p:cNvPr id="12" name="矩形 11"/>
          <p:cNvSpPr/>
          <p:nvPr/>
        </p:nvSpPr>
        <p:spPr>
          <a:xfrm>
            <a:off x="8629651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8</a:t>
            </a:r>
          </a:p>
        </p:txBody>
      </p:sp>
      <p:sp>
        <p:nvSpPr>
          <p:cNvPr id="13" name="矩形 12"/>
          <p:cNvSpPr/>
          <p:nvPr/>
        </p:nvSpPr>
        <p:spPr>
          <a:xfrm>
            <a:off x="9535584" y="15599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</a:t>
            </a:r>
          </a:p>
        </p:txBody>
      </p:sp>
      <p:sp>
        <p:nvSpPr>
          <p:cNvPr id="14" name="矩形 13"/>
          <p:cNvSpPr/>
          <p:nvPr/>
        </p:nvSpPr>
        <p:spPr>
          <a:xfrm>
            <a:off x="10443633" y="15599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</a:t>
            </a:r>
          </a:p>
        </p:txBody>
      </p:sp>
      <p:sp>
        <p:nvSpPr>
          <p:cNvPr id="15" name="矩形 14"/>
          <p:cNvSpPr/>
          <p:nvPr/>
        </p:nvSpPr>
        <p:spPr>
          <a:xfrm>
            <a:off x="1371600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2584" y="1559984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+</a:t>
            </a:r>
          </a:p>
        </p:txBody>
      </p:sp>
      <p:sp>
        <p:nvSpPr>
          <p:cNvPr id="17" name="矩形 16"/>
          <p:cNvSpPr/>
          <p:nvPr/>
        </p:nvSpPr>
        <p:spPr>
          <a:xfrm>
            <a:off x="772584" y="1951567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2584" y="23431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72584" y="2732617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584" y="3124200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2584" y="3513667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2584" y="39052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72584" y="4296833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2584" y="4686300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2584" y="5077884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2584" y="5467351"/>
            <a:ext cx="605367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2584" y="5858933"/>
            <a:ext cx="605367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71600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81767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189817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95751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01684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09733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15667" y="19515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23717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29651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535584" y="19515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0+9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443633" y="19515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89817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95751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001684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909733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15667" y="23431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1+6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23717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29651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535584" y="23431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443633" y="23431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81767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189817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095751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001684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909733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815667" y="2732617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723717" y="273261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2+7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629651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535584" y="2732617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2+9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445538" y="2735157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71600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71600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4+0</a:t>
            </a:r>
          </a:p>
        </p:txBody>
      </p:sp>
      <p:sp>
        <p:nvSpPr>
          <p:cNvPr id="60" name="矩形 59"/>
          <p:cNvSpPr/>
          <p:nvPr/>
        </p:nvSpPr>
        <p:spPr>
          <a:xfrm>
            <a:off x="2281767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189817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3+2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095751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001684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909733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815667" y="31242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723717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629651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9535584" y="31242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3+9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0443633" y="31242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281767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189817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4+2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095751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01684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909733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4+5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815667" y="3513667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723717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4+7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629651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535584" y="3513667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0443633" y="3513667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371600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371600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281767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189817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095751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001684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5+4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909733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815667" y="39052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723717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629651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535584" y="39052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0443633" y="39052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281767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 6+1</a:t>
            </a:r>
          </a:p>
        </p:txBody>
      </p:sp>
      <p:sp>
        <p:nvSpPr>
          <p:cNvPr id="93" name="矩形 92"/>
          <p:cNvSpPr/>
          <p:nvPr/>
        </p:nvSpPr>
        <p:spPr>
          <a:xfrm>
            <a:off x="3189817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4095751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5001684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5909733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815667" y="42968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 6+6</a:t>
            </a:r>
          </a:p>
        </p:txBody>
      </p:sp>
      <p:sp>
        <p:nvSpPr>
          <p:cNvPr id="98" name="矩形 97"/>
          <p:cNvSpPr/>
          <p:nvPr/>
        </p:nvSpPr>
        <p:spPr>
          <a:xfrm>
            <a:off x="7723717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629651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6+8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535584" y="42968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443633" y="42968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1371600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1371600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281767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189817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4095751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001684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5909733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815667" y="4686300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7723717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629651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9535584" y="4686300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7+9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10443633" y="4686300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281767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3189817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095751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8+3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5001684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5909733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6815667" y="5077884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7723717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629651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8+8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535584" y="5077884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0443633" y="5077884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1371600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371600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00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2281767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3189817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9+2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95751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001684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909733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9+5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6815667" y="5467351"/>
            <a:ext cx="908051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723717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8629651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9535584" y="5467351"/>
            <a:ext cx="908049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10443633" y="5467351"/>
            <a:ext cx="905933" cy="391583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2281767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3189817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409575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5909733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6815667" y="5858933"/>
            <a:ext cx="908051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862965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9535584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10443633" y="5858933"/>
            <a:ext cx="905933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1865" b="1">
                <a:solidFill>
                  <a:srgbClr val="000000"/>
                </a:solidFill>
                <a:sym typeface="+mn-ea"/>
              </a:rPr>
              <a:t>10+10</a:t>
            </a:r>
            <a:endParaRPr lang="en-US" altLang="zh-CN" sz="1865" b="1" dirty="0">
              <a:solidFill>
                <a:srgbClr val="000000"/>
              </a:solidFill>
              <a:sym typeface="+mn-ea"/>
            </a:endParaRPr>
          </a:p>
        </p:txBody>
      </p:sp>
      <p:grpSp>
        <p:nvGrpSpPr>
          <p:cNvPr id="8338" name="组合 348"/>
          <p:cNvGrpSpPr/>
          <p:nvPr/>
        </p:nvGrpSpPr>
        <p:grpSpPr bwMode="auto">
          <a:xfrm>
            <a:off x="1377951" y="1962151"/>
            <a:ext cx="5441949" cy="2347383"/>
            <a:chOff x="1033463" y="1471613"/>
            <a:chExt cx="4081462" cy="1760537"/>
          </a:xfrm>
        </p:grpSpPr>
        <p:cxnSp>
          <p:nvCxnSpPr>
            <p:cNvPr id="351" name="直接连接符 350"/>
            <p:cNvCxnSpPr/>
            <p:nvPr/>
          </p:nvCxnSpPr>
          <p:spPr bwMode="auto">
            <a:xfrm flipH="1">
              <a:off x="1033463" y="3232150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直接连接符 351"/>
            <p:cNvCxnSpPr/>
            <p:nvPr/>
          </p:nvCxnSpPr>
          <p:spPr bwMode="auto">
            <a:xfrm>
              <a:off x="1709738" y="2928938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接连接符 352"/>
            <p:cNvCxnSpPr/>
            <p:nvPr/>
          </p:nvCxnSpPr>
          <p:spPr bwMode="auto">
            <a:xfrm flipH="1">
              <a:off x="1730375" y="2927350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接连接符 353"/>
            <p:cNvCxnSpPr/>
            <p:nvPr/>
          </p:nvCxnSpPr>
          <p:spPr bwMode="auto">
            <a:xfrm>
              <a:off x="2397125" y="2643188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直接连接符 354"/>
            <p:cNvCxnSpPr/>
            <p:nvPr/>
          </p:nvCxnSpPr>
          <p:spPr bwMode="auto">
            <a:xfrm flipH="1">
              <a:off x="2395538" y="2644775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接连接符 355"/>
            <p:cNvCxnSpPr/>
            <p:nvPr/>
          </p:nvCxnSpPr>
          <p:spPr bwMode="auto">
            <a:xfrm>
              <a:off x="3074988" y="2351088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直接连接符 356"/>
            <p:cNvCxnSpPr/>
            <p:nvPr/>
          </p:nvCxnSpPr>
          <p:spPr bwMode="auto">
            <a:xfrm flipH="1">
              <a:off x="3076575" y="2343150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直接连接符 357"/>
            <p:cNvCxnSpPr/>
            <p:nvPr/>
          </p:nvCxnSpPr>
          <p:spPr bwMode="auto">
            <a:xfrm>
              <a:off x="3759200" y="2054225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直接连接符 358"/>
            <p:cNvCxnSpPr/>
            <p:nvPr/>
          </p:nvCxnSpPr>
          <p:spPr bwMode="auto">
            <a:xfrm flipH="1">
              <a:off x="3751263" y="20494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直接连接符 359"/>
            <p:cNvCxnSpPr/>
            <p:nvPr/>
          </p:nvCxnSpPr>
          <p:spPr bwMode="auto">
            <a:xfrm>
              <a:off x="4427538" y="1757363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直接连接符 360"/>
            <p:cNvCxnSpPr/>
            <p:nvPr/>
          </p:nvCxnSpPr>
          <p:spPr bwMode="auto">
            <a:xfrm flipH="1">
              <a:off x="4433888" y="17573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直接连接符 361"/>
            <p:cNvCxnSpPr/>
            <p:nvPr/>
          </p:nvCxnSpPr>
          <p:spPr bwMode="auto">
            <a:xfrm>
              <a:off x="5114925" y="1471613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组合 362"/>
          <p:cNvGrpSpPr/>
          <p:nvPr/>
        </p:nvGrpSpPr>
        <p:grpSpPr bwMode="auto">
          <a:xfrm>
            <a:off x="1371600" y="1957917"/>
            <a:ext cx="9980084" cy="4290061"/>
            <a:chOff x="1028700" y="1468438"/>
            <a:chExt cx="7485063" cy="3217546"/>
          </a:xfrm>
        </p:grpSpPr>
        <p:cxnSp>
          <p:nvCxnSpPr>
            <p:cNvPr id="364" name="直接连接符 363"/>
            <p:cNvCxnSpPr/>
            <p:nvPr/>
          </p:nvCxnSpPr>
          <p:spPr bwMode="auto">
            <a:xfrm flipH="1">
              <a:off x="1709738" y="4395788"/>
              <a:ext cx="6873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接连接符 364"/>
            <p:cNvCxnSpPr/>
            <p:nvPr/>
          </p:nvCxnSpPr>
          <p:spPr bwMode="auto">
            <a:xfrm>
              <a:off x="2397125" y="409257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365"/>
            <p:cNvCxnSpPr/>
            <p:nvPr/>
          </p:nvCxnSpPr>
          <p:spPr bwMode="auto">
            <a:xfrm flipH="1">
              <a:off x="2411413" y="4090988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366"/>
            <p:cNvCxnSpPr/>
            <p:nvPr/>
          </p:nvCxnSpPr>
          <p:spPr bwMode="auto">
            <a:xfrm>
              <a:off x="3086100" y="380682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367"/>
            <p:cNvCxnSpPr/>
            <p:nvPr/>
          </p:nvCxnSpPr>
          <p:spPr bwMode="auto">
            <a:xfrm flipH="1">
              <a:off x="3084513" y="3808413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/>
            <p:nvPr/>
          </p:nvCxnSpPr>
          <p:spPr bwMode="auto">
            <a:xfrm>
              <a:off x="3763963" y="3514725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/>
            <p:nvPr/>
          </p:nvCxnSpPr>
          <p:spPr bwMode="auto">
            <a:xfrm flipH="1">
              <a:off x="3763963" y="3506788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/>
            <p:nvPr/>
          </p:nvCxnSpPr>
          <p:spPr bwMode="auto">
            <a:xfrm>
              <a:off x="4448175" y="3217863"/>
              <a:ext cx="0" cy="2936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371"/>
            <p:cNvCxnSpPr/>
            <p:nvPr/>
          </p:nvCxnSpPr>
          <p:spPr bwMode="auto">
            <a:xfrm flipH="1">
              <a:off x="4440238" y="3213100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/>
            <p:cNvCxnSpPr/>
            <p:nvPr/>
          </p:nvCxnSpPr>
          <p:spPr bwMode="auto">
            <a:xfrm>
              <a:off x="5114925" y="29210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/>
            <p:cNvCxnSpPr/>
            <p:nvPr/>
          </p:nvCxnSpPr>
          <p:spPr bwMode="auto">
            <a:xfrm flipH="1">
              <a:off x="5122863" y="2921000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374"/>
            <p:cNvCxnSpPr/>
            <p:nvPr/>
          </p:nvCxnSpPr>
          <p:spPr bwMode="auto">
            <a:xfrm>
              <a:off x="5794375" y="2635250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/>
            <p:nvPr/>
          </p:nvCxnSpPr>
          <p:spPr bwMode="auto">
            <a:xfrm flipH="1">
              <a:off x="5803900" y="2646363"/>
              <a:ext cx="67627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/>
            <p:cNvCxnSpPr/>
            <p:nvPr/>
          </p:nvCxnSpPr>
          <p:spPr bwMode="auto">
            <a:xfrm>
              <a:off x="6472238" y="234315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 bwMode="auto">
            <a:xfrm flipH="1">
              <a:off x="6484938" y="2341563"/>
              <a:ext cx="6746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 bwMode="auto">
            <a:xfrm>
              <a:off x="7159625" y="20574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直接连接符 379"/>
            <p:cNvCxnSpPr/>
            <p:nvPr/>
          </p:nvCxnSpPr>
          <p:spPr bwMode="auto">
            <a:xfrm flipH="1">
              <a:off x="7175500" y="2057400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 bwMode="auto">
            <a:xfrm>
              <a:off x="7837488" y="1765300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 bwMode="auto">
            <a:xfrm flipH="1">
              <a:off x="7839075" y="1757363"/>
              <a:ext cx="6746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 bwMode="auto">
            <a:xfrm>
              <a:off x="8513763" y="1468438"/>
              <a:ext cx="0" cy="292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连接符 282">
              <a:extLst>
                <a:ext uri="{FF2B5EF4-FFF2-40B4-BE49-F238E27FC236}">
                  <a16:creationId xmlns:a16="http://schemas.microsoft.com/office/drawing/2014/main" id="{2505D565-4313-4673-8797-5E39CB7E76EC}"/>
                </a:ext>
              </a:extLst>
            </p:cNvPr>
            <p:cNvCxnSpPr/>
            <p:nvPr/>
          </p:nvCxnSpPr>
          <p:spPr bwMode="auto">
            <a:xfrm>
              <a:off x="1710054" y="4392296"/>
              <a:ext cx="0" cy="2936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连接符 283">
              <a:extLst>
                <a:ext uri="{FF2B5EF4-FFF2-40B4-BE49-F238E27FC236}">
                  <a16:creationId xmlns:a16="http://schemas.microsoft.com/office/drawing/2014/main" id="{15F92674-2B9B-454F-9225-9233FAA88E4C}"/>
                </a:ext>
              </a:extLst>
            </p:cNvPr>
            <p:cNvCxnSpPr/>
            <p:nvPr/>
          </p:nvCxnSpPr>
          <p:spPr bwMode="auto">
            <a:xfrm flipH="1">
              <a:off x="1028700" y="4681221"/>
              <a:ext cx="68738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86" name="矩形 1885"/>
          <p:cNvSpPr/>
          <p:nvPr/>
        </p:nvSpPr>
        <p:spPr>
          <a:xfrm>
            <a:off x="5010151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0+4</a:t>
            </a:r>
          </a:p>
        </p:txBody>
      </p:sp>
      <p:sp>
        <p:nvSpPr>
          <p:cNvPr id="1887" name="矩形 1886"/>
          <p:cNvSpPr/>
          <p:nvPr/>
        </p:nvSpPr>
        <p:spPr>
          <a:xfrm>
            <a:off x="5010151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88" name="矩形 1887"/>
          <p:cNvSpPr/>
          <p:nvPr/>
        </p:nvSpPr>
        <p:spPr>
          <a:xfrm>
            <a:off x="5010151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2+4</a:t>
            </a:r>
          </a:p>
        </p:txBody>
      </p:sp>
      <p:sp>
        <p:nvSpPr>
          <p:cNvPr id="1889" name="矩形 1888"/>
          <p:cNvSpPr/>
          <p:nvPr/>
        </p:nvSpPr>
        <p:spPr>
          <a:xfrm>
            <a:off x="5010151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3+4</a:t>
            </a:r>
          </a:p>
        </p:txBody>
      </p:sp>
      <p:sp>
        <p:nvSpPr>
          <p:cNvPr id="1890" name="矩形 1889"/>
          <p:cNvSpPr/>
          <p:nvPr/>
        </p:nvSpPr>
        <p:spPr>
          <a:xfrm>
            <a:off x="5010151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1" name="矩形 1890"/>
          <p:cNvSpPr/>
          <p:nvPr/>
        </p:nvSpPr>
        <p:spPr>
          <a:xfrm>
            <a:off x="5010151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6+4</a:t>
            </a:r>
          </a:p>
        </p:txBody>
      </p:sp>
      <p:sp>
        <p:nvSpPr>
          <p:cNvPr id="1892" name="矩形 1891"/>
          <p:cNvSpPr/>
          <p:nvPr/>
        </p:nvSpPr>
        <p:spPr>
          <a:xfrm>
            <a:off x="5010151" y="5063067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8+4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3" name="矩形 1892"/>
          <p:cNvSpPr/>
          <p:nvPr/>
        </p:nvSpPr>
        <p:spPr>
          <a:xfrm>
            <a:off x="5010151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9+4</a:t>
            </a:r>
          </a:p>
        </p:txBody>
      </p:sp>
      <p:sp>
        <p:nvSpPr>
          <p:cNvPr id="1894" name="矩形 1893"/>
          <p:cNvSpPr/>
          <p:nvPr/>
        </p:nvSpPr>
        <p:spPr>
          <a:xfrm>
            <a:off x="3198284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0+2</a:t>
            </a:r>
          </a:p>
        </p:txBody>
      </p:sp>
      <p:sp>
        <p:nvSpPr>
          <p:cNvPr id="1895" name="矩形 1894"/>
          <p:cNvSpPr/>
          <p:nvPr/>
        </p:nvSpPr>
        <p:spPr>
          <a:xfrm>
            <a:off x="3198284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6" name="矩形 1895"/>
          <p:cNvSpPr/>
          <p:nvPr/>
        </p:nvSpPr>
        <p:spPr>
          <a:xfrm>
            <a:off x="3198284" y="2717800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7" name="矩形 1896"/>
          <p:cNvSpPr/>
          <p:nvPr/>
        </p:nvSpPr>
        <p:spPr>
          <a:xfrm>
            <a:off x="3198284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8" name="矩形 1897"/>
          <p:cNvSpPr/>
          <p:nvPr/>
        </p:nvSpPr>
        <p:spPr>
          <a:xfrm>
            <a:off x="3198284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899" name="矩形 1898"/>
          <p:cNvSpPr/>
          <p:nvPr/>
        </p:nvSpPr>
        <p:spPr>
          <a:xfrm>
            <a:off x="3198284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8+2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1" name="矩形 1900"/>
          <p:cNvSpPr/>
          <p:nvPr/>
        </p:nvSpPr>
        <p:spPr>
          <a:xfrm>
            <a:off x="4104217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0+3</a:t>
            </a:r>
          </a:p>
        </p:txBody>
      </p:sp>
      <p:sp>
        <p:nvSpPr>
          <p:cNvPr id="1902" name="矩形 1901"/>
          <p:cNvSpPr/>
          <p:nvPr/>
        </p:nvSpPr>
        <p:spPr>
          <a:xfrm>
            <a:off x="4104217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3" name="矩形 1902"/>
          <p:cNvSpPr/>
          <p:nvPr/>
        </p:nvSpPr>
        <p:spPr>
          <a:xfrm>
            <a:off x="4104217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4" name="矩形 1903"/>
          <p:cNvSpPr/>
          <p:nvPr/>
        </p:nvSpPr>
        <p:spPr>
          <a:xfrm>
            <a:off x="4104217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3+3</a:t>
            </a:r>
          </a:p>
        </p:txBody>
      </p:sp>
      <p:sp>
        <p:nvSpPr>
          <p:cNvPr id="1905" name="矩形 1904"/>
          <p:cNvSpPr/>
          <p:nvPr/>
        </p:nvSpPr>
        <p:spPr>
          <a:xfrm>
            <a:off x="4104217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4+3</a:t>
            </a:r>
          </a:p>
        </p:txBody>
      </p:sp>
      <p:sp>
        <p:nvSpPr>
          <p:cNvPr id="1906" name="矩形 1905"/>
          <p:cNvSpPr/>
          <p:nvPr/>
        </p:nvSpPr>
        <p:spPr>
          <a:xfrm>
            <a:off x="4104217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7" name="矩形 1906"/>
          <p:cNvSpPr/>
          <p:nvPr/>
        </p:nvSpPr>
        <p:spPr>
          <a:xfrm>
            <a:off x="4104217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08" name="矩形 1907"/>
          <p:cNvSpPr/>
          <p:nvPr/>
        </p:nvSpPr>
        <p:spPr>
          <a:xfrm>
            <a:off x="4104217" y="46714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7+3</a:t>
            </a:r>
          </a:p>
        </p:txBody>
      </p:sp>
      <p:sp>
        <p:nvSpPr>
          <p:cNvPr id="1909" name="矩形 1908"/>
          <p:cNvSpPr/>
          <p:nvPr/>
        </p:nvSpPr>
        <p:spPr>
          <a:xfrm>
            <a:off x="4104217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9+3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1" name="矩形 1910"/>
          <p:cNvSpPr/>
          <p:nvPr/>
        </p:nvSpPr>
        <p:spPr>
          <a:xfrm>
            <a:off x="1380067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5+0</a:t>
            </a:r>
          </a:p>
        </p:txBody>
      </p:sp>
      <p:sp>
        <p:nvSpPr>
          <p:cNvPr id="1912" name="矩形 1911"/>
          <p:cNvSpPr/>
          <p:nvPr/>
        </p:nvSpPr>
        <p:spPr>
          <a:xfrm>
            <a:off x="1380067" y="23283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1+0</a:t>
            </a:r>
          </a:p>
        </p:txBody>
      </p:sp>
      <p:sp>
        <p:nvSpPr>
          <p:cNvPr id="1913" name="矩形 1912"/>
          <p:cNvSpPr/>
          <p:nvPr/>
        </p:nvSpPr>
        <p:spPr>
          <a:xfrm>
            <a:off x="2290233" y="23283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1+1</a:t>
            </a:r>
          </a:p>
        </p:txBody>
      </p:sp>
      <p:sp>
        <p:nvSpPr>
          <p:cNvPr id="1914" name="矩形 1913"/>
          <p:cNvSpPr/>
          <p:nvPr/>
        </p:nvSpPr>
        <p:spPr>
          <a:xfrm>
            <a:off x="1380067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5" name="矩形 1914"/>
          <p:cNvSpPr/>
          <p:nvPr/>
        </p:nvSpPr>
        <p:spPr>
          <a:xfrm>
            <a:off x="2290233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6" name="矩形 1915"/>
          <p:cNvSpPr/>
          <p:nvPr/>
        </p:nvSpPr>
        <p:spPr>
          <a:xfrm>
            <a:off x="1380067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17" name="矩形 1916"/>
          <p:cNvSpPr/>
          <p:nvPr/>
        </p:nvSpPr>
        <p:spPr>
          <a:xfrm>
            <a:off x="2290233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3+1</a:t>
            </a:r>
          </a:p>
        </p:txBody>
      </p:sp>
      <p:sp>
        <p:nvSpPr>
          <p:cNvPr id="1918" name="矩形 1917"/>
          <p:cNvSpPr/>
          <p:nvPr/>
        </p:nvSpPr>
        <p:spPr>
          <a:xfrm>
            <a:off x="2277533" y="34988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4+1</a:t>
            </a:r>
          </a:p>
        </p:txBody>
      </p:sp>
      <p:sp>
        <p:nvSpPr>
          <p:cNvPr id="1919" name="矩形 1918"/>
          <p:cNvSpPr/>
          <p:nvPr/>
        </p:nvSpPr>
        <p:spPr>
          <a:xfrm>
            <a:off x="2290233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5+1</a:t>
            </a:r>
          </a:p>
        </p:txBody>
      </p:sp>
      <p:sp>
        <p:nvSpPr>
          <p:cNvPr id="1920" name="矩形 1919"/>
          <p:cNvSpPr/>
          <p:nvPr/>
        </p:nvSpPr>
        <p:spPr>
          <a:xfrm>
            <a:off x="1380067" y="4282017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6+0</a:t>
            </a:r>
          </a:p>
        </p:txBody>
      </p:sp>
      <p:sp>
        <p:nvSpPr>
          <p:cNvPr id="1921" name="矩形 1920"/>
          <p:cNvSpPr/>
          <p:nvPr/>
        </p:nvSpPr>
        <p:spPr>
          <a:xfrm>
            <a:off x="1380067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7+0</a:t>
            </a:r>
          </a:p>
        </p:txBody>
      </p:sp>
      <p:sp>
        <p:nvSpPr>
          <p:cNvPr id="1922" name="矩形 1921"/>
          <p:cNvSpPr/>
          <p:nvPr/>
        </p:nvSpPr>
        <p:spPr>
          <a:xfrm>
            <a:off x="2290233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3" name="矩形 1922"/>
          <p:cNvSpPr/>
          <p:nvPr/>
        </p:nvSpPr>
        <p:spPr>
          <a:xfrm>
            <a:off x="1380067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4" name="矩形 1923"/>
          <p:cNvSpPr/>
          <p:nvPr/>
        </p:nvSpPr>
        <p:spPr>
          <a:xfrm>
            <a:off x="2290233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8+1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5" name="矩形 1924"/>
          <p:cNvSpPr/>
          <p:nvPr/>
        </p:nvSpPr>
        <p:spPr>
          <a:xfrm>
            <a:off x="1380067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9+0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26" name="矩形 1925"/>
          <p:cNvSpPr/>
          <p:nvPr/>
        </p:nvSpPr>
        <p:spPr>
          <a:xfrm>
            <a:off x="2290233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9+1</a:t>
            </a:r>
          </a:p>
        </p:txBody>
      </p:sp>
      <p:sp>
        <p:nvSpPr>
          <p:cNvPr id="1928" name="矩形 1927"/>
          <p:cNvSpPr/>
          <p:nvPr/>
        </p:nvSpPr>
        <p:spPr>
          <a:xfrm>
            <a:off x="5918200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1+5</a:t>
            </a:r>
          </a:p>
        </p:txBody>
      </p:sp>
      <p:sp>
        <p:nvSpPr>
          <p:cNvPr id="1929" name="矩形 1928"/>
          <p:cNvSpPr/>
          <p:nvPr/>
        </p:nvSpPr>
        <p:spPr>
          <a:xfrm>
            <a:off x="5918200" y="2717800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0" name="矩形 1929"/>
          <p:cNvSpPr/>
          <p:nvPr/>
        </p:nvSpPr>
        <p:spPr>
          <a:xfrm>
            <a:off x="5918200" y="31093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1" name="矩形 1930"/>
          <p:cNvSpPr/>
          <p:nvPr/>
        </p:nvSpPr>
        <p:spPr>
          <a:xfrm>
            <a:off x="5918200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5+5</a:t>
            </a:r>
          </a:p>
        </p:txBody>
      </p:sp>
      <p:sp>
        <p:nvSpPr>
          <p:cNvPr id="1932" name="矩形 1931"/>
          <p:cNvSpPr/>
          <p:nvPr/>
        </p:nvSpPr>
        <p:spPr>
          <a:xfrm>
            <a:off x="5918200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3" name="矩形 1932"/>
          <p:cNvSpPr/>
          <p:nvPr/>
        </p:nvSpPr>
        <p:spPr>
          <a:xfrm>
            <a:off x="5918200" y="46714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4" name="矩形 1933"/>
          <p:cNvSpPr/>
          <p:nvPr/>
        </p:nvSpPr>
        <p:spPr>
          <a:xfrm>
            <a:off x="5918200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6" name="矩形 1935"/>
          <p:cNvSpPr/>
          <p:nvPr/>
        </p:nvSpPr>
        <p:spPr>
          <a:xfrm>
            <a:off x="6824133" y="19367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0+6</a:t>
            </a:r>
          </a:p>
        </p:txBody>
      </p:sp>
      <p:sp>
        <p:nvSpPr>
          <p:cNvPr id="1937" name="矩形 1936"/>
          <p:cNvSpPr/>
          <p:nvPr/>
        </p:nvSpPr>
        <p:spPr>
          <a:xfrm>
            <a:off x="6824133" y="2717800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8" name="矩形 1937"/>
          <p:cNvSpPr/>
          <p:nvPr/>
        </p:nvSpPr>
        <p:spPr>
          <a:xfrm>
            <a:off x="6824133" y="31093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3+6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39" name="矩形 1938"/>
          <p:cNvSpPr/>
          <p:nvPr/>
        </p:nvSpPr>
        <p:spPr>
          <a:xfrm>
            <a:off x="6824133" y="3498851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4+6</a:t>
            </a:r>
          </a:p>
        </p:txBody>
      </p:sp>
      <p:sp>
        <p:nvSpPr>
          <p:cNvPr id="1940" name="矩形 1939"/>
          <p:cNvSpPr/>
          <p:nvPr/>
        </p:nvSpPr>
        <p:spPr>
          <a:xfrm>
            <a:off x="6824133" y="38904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1" name="矩形 1940"/>
          <p:cNvSpPr/>
          <p:nvPr/>
        </p:nvSpPr>
        <p:spPr>
          <a:xfrm>
            <a:off x="6824133" y="4671484"/>
            <a:ext cx="908051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2" name="矩形 1941"/>
          <p:cNvSpPr/>
          <p:nvPr/>
        </p:nvSpPr>
        <p:spPr>
          <a:xfrm>
            <a:off x="6824133" y="5063067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3" name="矩形 1942"/>
          <p:cNvSpPr/>
          <p:nvPr/>
        </p:nvSpPr>
        <p:spPr>
          <a:xfrm>
            <a:off x="6824133" y="5452533"/>
            <a:ext cx="908051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9+6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5" name="矩形 1944"/>
          <p:cNvSpPr/>
          <p:nvPr/>
        </p:nvSpPr>
        <p:spPr>
          <a:xfrm>
            <a:off x="7732184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0+7</a:t>
            </a:r>
          </a:p>
        </p:txBody>
      </p:sp>
      <p:sp>
        <p:nvSpPr>
          <p:cNvPr id="1946" name="矩形 1945"/>
          <p:cNvSpPr/>
          <p:nvPr/>
        </p:nvSpPr>
        <p:spPr>
          <a:xfrm>
            <a:off x="7732184" y="23283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7" name="矩形 1946"/>
          <p:cNvSpPr/>
          <p:nvPr/>
        </p:nvSpPr>
        <p:spPr>
          <a:xfrm>
            <a:off x="7732184" y="3109384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3+7</a:t>
            </a:r>
          </a:p>
        </p:txBody>
      </p:sp>
      <p:sp>
        <p:nvSpPr>
          <p:cNvPr id="1948" name="矩形 1947"/>
          <p:cNvSpPr/>
          <p:nvPr/>
        </p:nvSpPr>
        <p:spPr>
          <a:xfrm>
            <a:off x="7732184" y="38904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49" name="矩形 1948"/>
          <p:cNvSpPr/>
          <p:nvPr/>
        </p:nvSpPr>
        <p:spPr>
          <a:xfrm>
            <a:off x="7732184" y="4282017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0" name="矩形 1949"/>
          <p:cNvSpPr/>
          <p:nvPr/>
        </p:nvSpPr>
        <p:spPr>
          <a:xfrm>
            <a:off x="7732184" y="5063067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8+7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1" name="矩形 1950"/>
          <p:cNvSpPr/>
          <p:nvPr/>
        </p:nvSpPr>
        <p:spPr>
          <a:xfrm>
            <a:off x="7732184" y="5452533"/>
            <a:ext cx="905933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9+7</a:t>
            </a:r>
          </a:p>
        </p:txBody>
      </p:sp>
      <p:sp>
        <p:nvSpPr>
          <p:cNvPr id="1952" name="矩形 1951"/>
          <p:cNvSpPr/>
          <p:nvPr/>
        </p:nvSpPr>
        <p:spPr>
          <a:xfrm>
            <a:off x="8638117" y="19367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0+8</a:t>
            </a:r>
          </a:p>
        </p:txBody>
      </p:sp>
      <p:sp>
        <p:nvSpPr>
          <p:cNvPr id="1953" name="矩形 1952"/>
          <p:cNvSpPr/>
          <p:nvPr/>
        </p:nvSpPr>
        <p:spPr>
          <a:xfrm>
            <a:off x="8638117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1+8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4" name="矩形 1953"/>
          <p:cNvSpPr/>
          <p:nvPr/>
        </p:nvSpPr>
        <p:spPr>
          <a:xfrm>
            <a:off x="8638117" y="2717800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2+8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5" name="矩形 1954"/>
          <p:cNvSpPr/>
          <p:nvPr/>
        </p:nvSpPr>
        <p:spPr>
          <a:xfrm>
            <a:off x="8638117" y="31093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3+8</a:t>
            </a:r>
          </a:p>
        </p:txBody>
      </p:sp>
      <p:sp>
        <p:nvSpPr>
          <p:cNvPr id="1956" name="矩形 1955"/>
          <p:cNvSpPr/>
          <p:nvPr/>
        </p:nvSpPr>
        <p:spPr>
          <a:xfrm>
            <a:off x="8638117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7" name="矩形 1956"/>
          <p:cNvSpPr/>
          <p:nvPr/>
        </p:nvSpPr>
        <p:spPr>
          <a:xfrm>
            <a:off x="8638117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8" name="矩形 1957"/>
          <p:cNvSpPr/>
          <p:nvPr/>
        </p:nvSpPr>
        <p:spPr>
          <a:xfrm>
            <a:off x="8638117" y="4671484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7+8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59" name="矩形 1958"/>
          <p:cNvSpPr/>
          <p:nvPr/>
        </p:nvSpPr>
        <p:spPr>
          <a:xfrm>
            <a:off x="8638117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9+8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1" name="矩形 1960"/>
          <p:cNvSpPr/>
          <p:nvPr/>
        </p:nvSpPr>
        <p:spPr>
          <a:xfrm>
            <a:off x="9544051" y="23283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1+9</a:t>
            </a:r>
          </a:p>
        </p:txBody>
      </p:sp>
      <p:sp>
        <p:nvSpPr>
          <p:cNvPr id="1962" name="矩形 1961"/>
          <p:cNvSpPr/>
          <p:nvPr/>
        </p:nvSpPr>
        <p:spPr>
          <a:xfrm>
            <a:off x="9544051" y="349885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4+9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3" name="矩形 1962"/>
          <p:cNvSpPr/>
          <p:nvPr/>
        </p:nvSpPr>
        <p:spPr>
          <a:xfrm>
            <a:off x="9544051" y="38904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5+9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4" name="矩形 1963"/>
          <p:cNvSpPr/>
          <p:nvPr/>
        </p:nvSpPr>
        <p:spPr>
          <a:xfrm>
            <a:off x="9544051" y="4282017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6+9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5" name="矩形 1964"/>
          <p:cNvSpPr/>
          <p:nvPr/>
        </p:nvSpPr>
        <p:spPr>
          <a:xfrm>
            <a:off x="9544051" y="5063067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8+9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66" name="矩形 1965"/>
          <p:cNvSpPr/>
          <p:nvPr/>
        </p:nvSpPr>
        <p:spPr>
          <a:xfrm>
            <a:off x="9544051" y="5452533"/>
            <a:ext cx="908049" cy="3915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9+9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978" name="矩形 1977"/>
          <p:cNvSpPr/>
          <p:nvPr/>
        </p:nvSpPr>
        <p:spPr>
          <a:xfrm>
            <a:off x="5918200" y="1936751"/>
            <a:ext cx="905933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0+5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7726046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003801" y="5858933"/>
            <a:ext cx="908049" cy="391584"/>
          </a:xfrm>
          <a:prstGeom prst="rect">
            <a:avLst/>
          </a:prstGeom>
          <a:solidFill>
            <a:srgbClr val="FDE7D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>
                <a:solidFill>
                  <a:srgbClr val="000000"/>
                </a:solidFill>
                <a:sym typeface="+mn-ea"/>
              </a:rPr>
              <a:t> </a:t>
            </a:r>
            <a:endParaRPr lang="en-US" altLang="zh-CN" sz="2665" b="1" dirty="0">
              <a:solidFill>
                <a:srgbClr val="000000"/>
              </a:solidFill>
              <a:sym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10455487" y="194564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0+10</a:t>
            </a:r>
          </a:p>
        </p:txBody>
      </p:sp>
      <p:sp>
        <p:nvSpPr>
          <p:cNvPr id="152" name="矩形 151"/>
          <p:cNvSpPr/>
          <p:nvPr/>
        </p:nvSpPr>
        <p:spPr>
          <a:xfrm>
            <a:off x="10441517" y="234950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1+10</a:t>
            </a:r>
          </a:p>
        </p:txBody>
      </p:sp>
      <p:sp>
        <p:nvSpPr>
          <p:cNvPr id="153" name="矩形 152"/>
          <p:cNvSpPr/>
          <p:nvPr/>
        </p:nvSpPr>
        <p:spPr>
          <a:xfrm>
            <a:off x="10441517" y="273812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2+10</a:t>
            </a:r>
          </a:p>
        </p:txBody>
      </p:sp>
      <p:sp>
        <p:nvSpPr>
          <p:cNvPr id="154" name="矩形 153"/>
          <p:cNvSpPr/>
          <p:nvPr/>
        </p:nvSpPr>
        <p:spPr>
          <a:xfrm>
            <a:off x="10445962" y="312229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3+10</a:t>
            </a:r>
          </a:p>
        </p:txBody>
      </p:sp>
      <p:sp>
        <p:nvSpPr>
          <p:cNvPr id="155" name="矩形 154"/>
          <p:cNvSpPr/>
          <p:nvPr/>
        </p:nvSpPr>
        <p:spPr>
          <a:xfrm>
            <a:off x="10445962" y="35013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4+10</a:t>
            </a:r>
          </a:p>
        </p:txBody>
      </p:sp>
      <p:sp>
        <p:nvSpPr>
          <p:cNvPr id="156" name="矩形 155"/>
          <p:cNvSpPr/>
          <p:nvPr/>
        </p:nvSpPr>
        <p:spPr>
          <a:xfrm>
            <a:off x="10445962" y="390461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5+10</a:t>
            </a:r>
          </a:p>
        </p:txBody>
      </p:sp>
      <p:sp>
        <p:nvSpPr>
          <p:cNvPr id="157" name="矩形 156"/>
          <p:cNvSpPr/>
          <p:nvPr/>
        </p:nvSpPr>
        <p:spPr>
          <a:xfrm>
            <a:off x="10445962" y="429323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6+10</a:t>
            </a:r>
          </a:p>
        </p:txBody>
      </p:sp>
      <p:sp>
        <p:nvSpPr>
          <p:cNvPr id="158" name="矩形 157"/>
          <p:cNvSpPr/>
          <p:nvPr/>
        </p:nvSpPr>
        <p:spPr>
          <a:xfrm>
            <a:off x="10445962" y="469138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7+10</a:t>
            </a:r>
          </a:p>
        </p:txBody>
      </p:sp>
      <p:sp>
        <p:nvSpPr>
          <p:cNvPr id="159" name="矩形 158"/>
          <p:cNvSpPr/>
          <p:nvPr/>
        </p:nvSpPr>
        <p:spPr>
          <a:xfrm>
            <a:off x="10445962" y="508571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8+10</a:t>
            </a:r>
          </a:p>
        </p:txBody>
      </p:sp>
      <p:sp>
        <p:nvSpPr>
          <p:cNvPr id="160" name="矩形 159"/>
          <p:cNvSpPr/>
          <p:nvPr/>
        </p:nvSpPr>
        <p:spPr>
          <a:xfrm>
            <a:off x="10445962" y="54648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9+10</a:t>
            </a:r>
          </a:p>
        </p:txBody>
      </p:sp>
      <p:sp>
        <p:nvSpPr>
          <p:cNvPr id="161" name="矩形 160"/>
          <p:cNvSpPr/>
          <p:nvPr/>
        </p:nvSpPr>
        <p:spPr>
          <a:xfrm>
            <a:off x="1380702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10+0</a:t>
            </a:r>
          </a:p>
        </p:txBody>
      </p:sp>
      <p:sp>
        <p:nvSpPr>
          <p:cNvPr id="162" name="矩形 161"/>
          <p:cNvSpPr/>
          <p:nvPr/>
        </p:nvSpPr>
        <p:spPr>
          <a:xfrm>
            <a:off x="2280497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10+1</a:t>
            </a:r>
          </a:p>
        </p:txBody>
      </p:sp>
      <p:sp>
        <p:nvSpPr>
          <p:cNvPr id="163" name="矩形 162"/>
          <p:cNvSpPr/>
          <p:nvPr/>
        </p:nvSpPr>
        <p:spPr>
          <a:xfrm>
            <a:off x="3197437" y="586359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10+2</a:t>
            </a:r>
          </a:p>
        </p:txBody>
      </p:sp>
      <p:sp>
        <p:nvSpPr>
          <p:cNvPr id="164" name="矩形 163"/>
          <p:cNvSpPr/>
          <p:nvPr/>
        </p:nvSpPr>
        <p:spPr>
          <a:xfrm>
            <a:off x="4099772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10+3</a:t>
            </a:r>
          </a:p>
        </p:txBody>
      </p:sp>
      <p:sp>
        <p:nvSpPr>
          <p:cNvPr id="165" name="矩形 164"/>
          <p:cNvSpPr/>
          <p:nvPr/>
        </p:nvSpPr>
        <p:spPr>
          <a:xfrm>
            <a:off x="500718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10+4</a:t>
            </a:r>
          </a:p>
        </p:txBody>
      </p:sp>
      <p:sp>
        <p:nvSpPr>
          <p:cNvPr id="166" name="矩形 165"/>
          <p:cNvSpPr/>
          <p:nvPr/>
        </p:nvSpPr>
        <p:spPr>
          <a:xfrm>
            <a:off x="5905077" y="5862956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10+5</a:t>
            </a:r>
          </a:p>
        </p:txBody>
      </p:sp>
      <p:sp>
        <p:nvSpPr>
          <p:cNvPr id="167" name="矩形 166"/>
          <p:cNvSpPr/>
          <p:nvPr/>
        </p:nvSpPr>
        <p:spPr>
          <a:xfrm>
            <a:off x="681693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10+6</a:t>
            </a:r>
          </a:p>
        </p:txBody>
      </p:sp>
      <p:sp>
        <p:nvSpPr>
          <p:cNvPr id="168" name="矩形 167"/>
          <p:cNvSpPr/>
          <p:nvPr/>
        </p:nvSpPr>
        <p:spPr>
          <a:xfrm>
            <a:off x="773387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10+7</a:t>
            </a:r>
          </a:p>
        </p:txBody>
      </p:sp>
      <p:sp>
        <p:nvSpPr>
          <p:cNvPr id="169" name="矩形 168"/>
          <p:cNvSpPr/>
          <p:nvPr/>
        </p:nvSpPr>
        <p:spPr>
          <a:xfrm>
            <a:off x="862668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10+8</a:t>
            </a:r>
          </a:p>
        </p:txBody>
      </p:sp>
      <p:sp>
        <p:nvSpPr>
          <p:cNvPr id="170" name="矩形 169"/>
          <p:cNvSpPr/>
          <p:nvPr/>
        </p:nvSpPr>
        <p:spPr>
          <a:xfrm>
            <a:off x="9538547" y="5858511"/>
            <a:ext cx="908049" cy="39158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sym typeface="+mn-ea"/>
              </a:rPr>
              <a:t>10+9</a:t>
            </a:r>
          </a:p>
        </p:txBody>
      </p:sp>
      <p:sp>
        <p:nvSpPr>
          <p:cNvPr id="303" name="矩形 14"/>
          <p:cNvSpPr>
            <a:spLocks noChangeArrowheads="1"/>
          </p:cNvSpPr>
          <p:nvPr/>
        </p:nvSpPr>
        <p:spPr bwMode="auto">
          <a:xfrm>
            <a:off x="1271270" y="548640"/>
            <a:ext cx="9133840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sz="36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你从表中还发现了哪些规律</a:t>
            </a:r>
            <a:r>
              <a:rPr lang="zh-CN" sz="3600" b="1" dirty="0">
                <a:latin typeface="+mn-lt"/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142" name="矩形 141"/>
          <p:cNvSpPr/>
          <p:nvPr/>
        </p:nvSpPr>
        <p:spPr>
          <a:xfrm>
            <a:off x="1380490" y="1957705"/>
            <a:ext cx="9986010" cy="389255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46" name="对话气泡: 圆角矩形 338"/>
          <p:cNvSpPr/>
          <p:nvPr/>
        </p:nvSpPr>
        <p:spPr>
          <a:xfrm>
            <a:off x="2927985" y="2965450"/>
            <a:ext cx="5621655" cy="1120775"/>
          </a:xfrm>
          <a:prstGeom prst="wedgeRoundRectCallout">
            <a:avLst>
              <a:gd name="adj1" fmla="val 43798"/>
              <a:gd name="adj2" fmla="val -87790"/>
              <a:gd name="adj3" fmla="val 16667"/>
            </a:avLst>
          </a:prstGeom>
          <a:solidFill>
            <a:schemeClr val="bg1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sz="2800" b="1" dirty="0">
                <a:solidFill>
                  <a:srgbClr val="FF0000"/>
                </a:solidFill>
              </a:rPr>
              <a:t>从左往右第一个加数不变</a:t>
            </a:r>
            <a:r>
              <a:rPr lang="zh-CN" sz="2800" b="1" dirty="0">
                <a:solidFill>
                  <a:srgbClr val="FF0000"/>
                </a:solidFill>
              </a:rPr>
              <a:t>，</a:t>
            </a:r>
            <a:r>
              <a:rPr sz="2800" b="1" dirty="0">
                <a:solidFill>
                  <a:srgbClr val="FF0000"/>
                </a:solidFill>
              </a:rPr>
              <a:t>第二个加数依次加1</a:t>
            </a:r>
            <a:r>
              <a:rPr lang="zh-CN" sz="2800" b="1" dirty="0">
                <a:solidFill>
                  <a:srgbClr val="FF0000"/>
                </a:solidFill>
              </a:rPr>
              <a:t>，</a:t>
            </a:r>
            <a:r>
              <a:rPr sz="2800" b="1" dirty="0">
                <a:solidFill>
                  <a:srgbClr val="FF0000"/>
                </a:solidFill>
              </a:rPr>
              <a:t>和也依次加 1。</a:t>
            </a:r>
          </a:p>
        </p:txBody>
      </p:sp>
      <p:sp>
        <p:nvSpPr>
          <p:cNvPr id="147" name="矩形 146"/>
          <p:cNvSpPr/>
          <p:nvPr/>
        </p:nvSpPr>
        <p:spPr>
          <a:xfrm>
            <a:off x="1371600" y="1961515"/>
            <a:ext cx="914400" cy="4288790"/>
          </a:xfrm>
          <a:prstGeom prst="rect">
            <a:avLst/>
          </a:prstGeom>
          <a:solidFill>
            <a:srgbClr val="FF0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48" name="对话气泡: 圆角矩形 338"/>
          <p:cNvSpPr/>
          <p:nvPr/>
        </p:nvSpPr>
        <p:spPr>
          <a:xfrm>
            <a:off x="2711450" y="3964940"/>
            <a:ext cx="5314950" cy="1120775"/>
          </a:xfrm>
          <a:prstGeom prst="wedgeRoundRectCallout">
            <a:avLst>
              <a:gd name="adj1" fmla="val -56969"/>
              <a:gd name="adj2" fmla="val -41614"/>
              <a:gd name="adj3" fmla="val 16667"/>
            </a:avLst>
          </a:prstGeom>
          <a:solidFill>
            <a:schemeClr val="bg1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sz="2800" b="1" dirty="0">
                <a:solidFill>
                  <a:srgbClr val="FF0000"/>
                </a:solidFill>
              </a:rPr>
              <a:t>从上往下第一个加数依次加1</a:t>
            </a:r>
            <a:r>
              <a:rPr lang="zh-CN" sz="2800" b="1" dirty="0">
                <a:solidFill>
                  <a:srgbClr val="FF0000"/>
                </a:solidFill>
              </a:rPr>
              <a:t>，</a:t>
            </a:r>
            <a:r>
              <a:rPr sz="2800" b="1" dirty="0">
                <a:solidFill>
                  <a:srgbClr val="FF0000"/>
                </a:solidFill>
              </a:rPr>
              <a:t>第二个加数不变</a:t>
            </a:r>
            <a:r>
              <a:rPr lang="zh-CN" sz="2800" b="1" dirty="0">
                <a:solidFill>
                  <a:srgbClr val="FF0000"/>
                </a:solidFill>
              </a:rPr>
              <a:t>，</a:t>
            </a:r>
            <a:r>
              <a:rPr sz="2800" b="1" dirty="0">
                <a:solidFill>
                  <a:srgbClr val="FF0000"/>
                </a:solidFill>
              </a:rPr>
              <a:t>和依次加1</a:t>
            </a:r>
            <a:r>
              <a:rPr lang="zh-CN" sz="2800" b="1" dirty="0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/>
      <p:bldP spid="142" grpId="0" bldLvl="0" animBg="1"/>
      <p:bldP spid="142" grpId="1" animBg="1"/>
      <p:bldP spid="146" grpId="0" bldLvl="0" animBg="1"/>
      <p:bldP spid="146" grpId="1" animBg="1"/>
      <p:bldP spid="147" grpId="0" bldLvl="0" animBg="1"/>
      <p:bldP spid="14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695325" y="2132330"/>
            <a:ext cx="11022330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</a:rPr>
              <a:t>8+7=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6+9=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5+8=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6+10=</a:t>
            </a:r>
            <a:endParaRPr sz="36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</a:rPr>
              <a:t>8-6=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7-3=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9-4=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19-9=</a:t>
            </a:r>
            <a:endParaRPr sz="36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</a:rPr>
              <a:t>9+4=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2+8=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7+5=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11-10=</a:t>
            </a:r>
            <a:endParaRPr sz="36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</a:rPr>
              <a:t>9-7=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	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4+8=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7-7=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	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10+6=</a:t>
            </a:r>
          </a:p>
        </p:txBody>
      </p:sp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95325" y="1196975"/>
            <a:ext cx="1572895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1. </a:t>
            </a:r>
            <a:endParaRPr lang="zh-CN" altLang="en-US"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1775672" y="2362624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4511463" y="2362624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551180" y="476885"/>
            <a:ext cx="4327525" cy="629920"/>
          </a:xfrm>
          <a:prstGeom prst="roundRect">
            <a:avLst>
              <a:gd name="adj" fmla="val 50000"/>
            </a:avLst>
          </a:prstGeom>
          <a:solidFill>
            <a:srgbClr val="DE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三、练习大通关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44335" y="172275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P108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4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7241752" y="2348654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10128448" y="2348654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1651847" y="3212254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4392718" y="3212254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7145867" y="3198284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10121688" y="3198284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14" name="矩形 14"/>
          <p:cNvSpPr>
            <a:spLocks noChangeArrowheads="1"/>
          </p:cNvSpPr>
          <p:nvPr/>
        </p:nvSpPr>
        <p:spPr bwMode="auto">
          <a:xfrm>
            <a:off x="1784562" y="4018704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520353" y="4018704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16" name="矩形 14"/>
          <p:cNvSpPr>
            <a:spLocks noChangeArrowheads="1"/>
          </p:cNvSpPr>
          <p:nvPr/>
        </p:nvSpPr>
        <p:spPr bwMode="auto">
          <a:xfrm>
            <a:off x="7250642" y="4004734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</a:p>
        </p:txBody>
      </p:sp>
      <p:sp>
        <p:nvSpPr>
          <p:cNvPr id="17" name="矩形 14"/>
          <p:cNvSpPr>
            <a:spLocks noChangeArrowheads="1"/>
          </p:cNvSpPr>
          <p:nvPr/>
        </p:nvSpPr>
        <p:spPr bwMode="auto">
          <a:xfrm>
            <a:off x="10345208" y="4004734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18" name="矩形 14"/>
          <p:cNvSpPr>
            <a:spLocks noChangeArrowheads="1"/>
          </p:cNvSpPr>
          <p:nvPr/>
        </p:nvSpPr>
        <p:spPr bwMode="auto">
          <a:xfrm>
            <a:off x="1646132" y="4844839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4520353" y="4844839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</a:p>
        </p:txBody>
      </p:sp>
      <p:sp>
        <p:nvSpPr>
          <p:cNvPr id="20" name="矩形 14"/>
          <p:cNvSpPr>
            <a:spLocks noChangeArrowheads="1"/>
          </p:cNvSpPr>
          <p:nvPr/>
        </p:nvSpPr>
        <p:spPr bwMode="auto">
          <a:xfrm>
            <a:off x="7140787" y="4830869"/>
            <a:ext cx="859367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21" name="矩形 14"/>
          <p:cNvSpPr>
            <a:spLocks noChangeArrowheads="1"/>
          </p:cNvSpPr>
          <p:nvPr/>
        </p:nvSpPr>
        <p:spPr bwMode="auto">
          <a:xfrm>
            <a:off x="10216303" y="4830869"/>
            <a:ext cx="857251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5" grpId="0"/>
      <p:bldP spid="6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1312545" y="2419985"/>
            <a:ext cx="9775190" cy="2306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</a:rPr>
              <a:t>5+9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14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9      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18-10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7+8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16</a:t>
            </a:r>
            <a:endParaRPr sz="36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</a:rPr>
              <a:t>10-8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7		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3+8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		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9+6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88975" y="1701800"/>
            <a:ext cx="973137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在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里填上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&gt;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&lt;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或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。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37985" y="112458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P109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5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40535" y="1772285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279650" y="2924810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447665" y="2924810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624060" y="2924810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351405" y="4049395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662930" y="4049395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624060" y="4049395"/>
            <a:ext cx="504190" cy="50419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4"/>
          <p:cNvSpPr>
            <a:spLocks noChangeArrowheads="1"/>
          </p:cNvSpPr>
          <p:nvPr/>
        </p:nvSpPr>
        <p:spPr bwMode="auto">
          <a:xfrm>
            <a:off x="2207895" y="2840355"/>
            <a:ext cx="6477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</a:p>
        </p:txBody>
      </p:sp>
      <p:sp>
        <p:nvSpPr>
          <p:cNvPr id="19" name="矩形 14"/>
          <p:cNvSpPr>
            <a:spLocks noChangeArrowheads="1"/>
          </p:cNvSpPr>
          <p:nvPr/>
        </p:nvSpPr>
        <p:spPr bwMode="auto">
          <a:xfrm>
            <a:off x="5375910" y="2853055"/>
            <a:ext cx="6477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&gt;</a:t>
            </a:r>
          </a:p>
        </p:txBody>
      </p:sp>
      <p:sp>
        <p:nvSpPr>
          <p:cNvPr id="20" name="矩形 14"/>
          <p:cNvSpPr>
            <a:spLocks noChangeArrowheads="1"/>
          </p:cNvSpPr>
          <p:nvPr/>
        </p:nvSpPr>
        <p:spPr bwMode="auto">
          <a:xfrm>
            <a:off x="9571990" y="2853055"/>
            <a:ext cx="6477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&lt;</a:t>
            </a:r>
          </a:p>
        </p:txBody>
      </p:sp>
      <p:sp>
        <p:nvSpPr>
          <p:cNvPr id="21" name="矩形 14"/>
          <p:cNvSpPr>
            <a:spLocks noChangeArrowheads="1"/>
          </p:cNvSpPr>
          <p:nvPr/>
        </p:nvSpPr>
        <p:spPr bwMode="auto">
          <a:xfrm>
            <a:off x="2289175" y="3978910"/>
            <a:ext cx="6477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&lt;</a:t>
            </a:r>
          </a:p>
        </p:txBody>
      </p:sp>
      <p:sp>
        <p:nvSpPr>
          <p:cNvPr id="22" name="矩形 14"/>
          <p:cNvSpPr>
            <a:spLocks noChangeArrowheads="1"/>
          </p:cNvSpPr>
          <p:nvPr/>
        </p:nvSpPr>
        <p:spPr bwMode="auto">
          <a:xfrm>
            <a:off x="5591175" y="3978910"/>
            <a:ext cx="6477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&gt;</a:t>
            </a:r>
          </a:p>
        </p:txBody>
      </p:sp>
      <p:sp>
        <p:nvSpPr>
          <p:cNvPr id="23" name="矩形 14"/>
          <p:cNvSpPr>
            <a:spLocks noChangeArrowheads="1"/>
          </p:cNvSpPr>
          <p:nvPr/>
        </p:nvSpPr>
        <p:spPr bwMode="auto">
          <a:xfrm>
            <a:off x="9552305" y="3978910"/>
            <a:ext cx="6477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44335" y="105283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P109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6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1312545" y="240467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</a:rPr>
              <a:t>12</a:t>
            </a:r>
          </a:p>
        </p:txBody>
      </p:sp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95325" y="1341120"/>
            <a:ext cx="123126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</a:rPr>
              <a:t>3.</a:t>
            </a:r>
          </a:p>
        </p:txBody>
      </p:sp>
      <p:sp>
        <p:nvSpPr>
          <p:cNvPr id="5" name="矩形 4"/>
          <p:cNvSpPr/>
          <p:nvPr/>
        </p:nvSpPr>
        <p:spPr>
          <a:xfrm>
            <a:off x="3228340" y="242125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043170" y="242125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58000" y="242125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672830" y="242125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0487660" y="242125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箭头连接符 27"/>
          <p:cNvCxnSpPr/>
          <p:nvPr/>
        </p:nvCxnSpPr>
        <p:spPr>
          <a:xfrm>
            <a:off x="2122805" y="2727325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3937635" y="270891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/>
          <p:nvPr/>
        </p:nvCxnSpPr>
        <p:spPr>
          <a:xfrm>
            <a:off x="5752465" y="270891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/>
          <p:nvPr/>
        </p:nvCxnSpPr>
        <p:spPr>
          <a:xfrm>
            <a:off x="7567295" y="270891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/>
          <p:nvPr/>
        </p:nvCxnSpPr>
        <p:spPr>
          <a:xfrm>
            <a:off x="9382125" y="270891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14"/>
          <p:cNvSpPr>
            <a:spLocks noChangeArrowheads="1"/>
          </p:cNvSpPr>
          <p:nvPr/>
        </p:nvSpPr>
        <p:spPr bwMode="auto">
          <a:xfrm>
            <a:off x="2222183" y="198882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+mn-lt"/>
                <a:ea typeface="黑体" panose="02010609060101010101" pitchFamily="49" charset="-122"/>
              </a:rPr>
              <a:t>+ 4</a:t>
            </a:r>
          </a:p>
        </p:txBody>
      </p:sp>
      <p:sp>
        <p:nvSpPr>
          <p:cNvPr id="83" name="矩形 14"/>
          <p:cNvSpPr>
            <a:spLocks noChangeArrowheads="1"/>
          </p:cNvSpPr>
          <p:nvPr/>
        </p:nvSpPr>
        <p:spPr bwMode="auto">
          <a:xfrm>
            <a:off x="4037013" y="198882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sz="3200" b="1" dirty="0">
                <a:latin typeface="+mn-lt"/>
                <a:ea typeface="黑体" panose="02010609060101010101" pitchFamily="49" charset="-122"/>
              </a:rPr>
              <a:t> 6</a:t>
            </a:r>
          </a:p>
        </p:txBody>
      </p:sp>
      <p:sp>
        <p:nvSpPr>
          <p:cNvPr id="84" name="矩形 14"/>
          <p:cNvSpPr>
            <a:spLocks noChangeArrowheads="1"/>
          </p:cNvSpPr>
          <p:nvPr/>
        </p:nvSpPr>
        <p:spPr bwMode="auto">
          <a:xfrm>
            <a:off x="5851843" y="198882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+mn-lt"/>
                <a:ea typeface="黑体" panose="02010609060101010101" pitchFamily="49" charset="-122"/>
              </a:rPr>
              <a:t>+ 9</a:t>
            </a:r>
          </a:p>
        </p:txBody>
      </p:sp>
      <p:sp>
        <p:nvSpPr>
          <p:cNvPr id="85" name="矩形 14"/>
          <p:cNvSpPr>
            <a:spLocks noChangeArrowheads="1"/>
          </p:cNvSpPr>
          <p:nvPr/>
        </p:nvSpPr>
        <p:spPr bwMode="auto">
          <a:xfrm>
            <a:off x="7666673" y="198882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200" b="1" dirty="0">
                <a:latin typeface="+mn-lt"/>
                <a:ea typeface="黑体" panose="02010609060101010101" pitchFamily="49" charset="-122"/>
                <a:sym typeface="+mn-ea"/>
              </a:rPr>
              <a:t> 6</a:t>
            </a:r>
            <a:endParaRPr 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6" name="矩形 14"/>
          <p:cNvSpPr>
            <a:spLocks noChangeArrowheads="1"/>
          </p:cNvSpPr>
          <p:nvPr/>
        </p:nvSpPr>
        <p:spPr bwMode="auto">
          <a:xfrm>
            <a:off x="9481503" y="198882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+mn-lt"/>
                <a:ea typeface="黑体" panose="02010609060101010101" pitchFamily="49" charset="-122"/>
              </a:rPr>
              <a:t>+ 5</a:t>
            </a:r>
          </a:p>
        </p:txBody>
      </p:sp>
      <p:sp>
        <p:nvSpPr>
          <p:cNvPr id="87" name="矩形 14"/>
          <p:cNvSpPr>
            <a:spLocks noChangeArrowheads="1"/>
          </p:cNvSpPr>
          <p:nvPr/>
        </p:nvSpPr>
        <p:spPr bwMode="auto">
          <a:xfrm>
            <a:off x="1342390" y="406075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88" name="矩形 87"/>
          <p:cNvSpPr/>
          <p:nvPr/>
        </p:nvSpPr>
        <p:spPr>
          <a:xfrm>
            <a:off x="3258185" y="407733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073015" y="407733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6887845" y="407733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8702675" y="407733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10517505" y="407733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3" name="直接箭头连接符 92"/>
          <p:cNvCxnSpPr/>
          <p:nvPr/>
        </p:nvCxnSpPr>
        <p:spPr>
          <a:xfrm>
            <a:off x="2152650" y="4383405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/>
          <p:nvPr/>
        </p:nvCxnSpPr>
        <p:spPr>
          <a:xfrm>
            <a:off x="3967480" y="436499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/>
          <p:nvPr/>
        </p:nvCxnSpPr>
        <p:spPr>
          <a:xfrm>
            <a:off x="5782310" y="436499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/>
          <p:cNvCxnSpPr/>
          <p:nvPr/>
        </p:nvCxnSpPr>
        <p:spPr>
          <a:xfrm>
            <a:off x="7597140" y="436499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/>
          <p:nvPr/>
        </p:nvCxnSpPr>
        <p:spPr>
          <a:xfrm>
            <a:off x="9411970" y="4364990"/>
            <a:ext cx="1007745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14"/>
          <p:cNvSpPr>
            <a:spLocks noChangeArrowheads="1"/>
          </p:cNvSpPr>
          <p:nvPr/>
        </p:nvSpPr>
        <p:spPr bwMode="auto">
          <a:xfrm>
            <a:off x="2252028" y="364490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200" b="1" dirty="0">
                <a:latin typeface="+mn-lt"/>
                <a:ea typeface="黑体" panose="02010609060101010101" pitchFamily="49" charset="-122"/>
                <a:sym typeface="+mn-ea"/>
              </a:rPr>
              <a:t> 5</a:t>
            </a:r>
            <a:endParaRPr 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9" name="矩形 14"/>
          <p:cNvSpPr>
            <a:spLocks noChangeArrowheads="1"/>
          </p:cNvSpPr>
          <p:nvPr/>
        </p:nvSpPr>
        <p:spPr bwMode="auto">
          <a:xfrm>
            <a:off x="4066858" y="364490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+mn-lt"/>
                <a:ea typeface="黑体" panose="02010609060101010101" pitchFamily="49" charset="-122"/>
                <a:sym typeface="+mn-ea"/>
              </a:rPr>
              <a:t>+ 6</a:t>
            </a:r>
            <a:endParaRPr 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0" name="矩形 14"/>
          <p:cNvSpPr>
            <a:spLocks noChangeArrowheads="1"/>
          </p:cNvSpPr>
          <p:nvPr/>
        </p:nvSpPr>
        <p:spPr bwMode="auto">
          <a:xfrm>
            <a:off x="5815330" y="3644900"/>
            <a:ext cx="94234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200" b="1" dirty="0">
                <a:latin typeface="+mn-lt"/>
                <a:ea typeface="黑体" panose="02010609060101010101" pitchFamily="49" charset="-122"/>
                <a:sym typeface="+mn-ea"/>
              </a:rPr>
              <a:t> 10</a:t>
            </a:r>
            <a:endParaRPr 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2" name="矩形 14"/>
          <p:cNvSpPr>
            <a:spLocks noChangeArrowheads="1"/>
          </p:cNvSpPr>
          <p:nvPr/>
        </p:nvSpPr>
        <p:spPr bwMode="auto">
          <a:xfrm>
            <a:off x="7696518" y="364490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+mn-lt"/>
                <a:ea typeface="黑体" panose="02010609060101010101" pitchFamily="49" charset="-122"/>
                <a:sym typeface="+mn-ea"/>
              </a:rPr>
              <a:t>+ 8</a:t>
            </a:r>
            <a:endParaRPr 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4" name="矩形 14"/>
          <p:cNvSpPr>
            <a:spLocks noChangeArrowheads="1"/>
          </p:cNvSpPr>
          <p:nvPr/>
        </p:nvSpPr>
        <p:spPr bwMode="auto">
          <a:xfrm>
            <a:off x="9511348" y="3644900"/>
            <a:ext cx="808990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200" b="1" dirty="0">
                <a:latin typeface="+mn-lt"/>
                <a:ea typeface="黑体" panose="02010609060101010101" pitchFamily="49" charset="-122"/>
                <a:sym typeface="+mn-ea"/>
              </a:rPr>
              <a:t> 3</a:t>
            </a:r>
            <a:endParaRPr 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5" name="矩形 14"/>
          <p:cNvSpPr>
            <a:spLocks noChangeArrowheads="1"/>
          </p:cNvSpPr>
          <p:nvPr/>
        </p:nvSpPr>
        <p:spPr bwMode="auto">
          <a:xfrm>
            <a:off x="3185795" y="242118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</a:p>
        </p:txBody>
      </p:sp>
      <p:sp>
        <p:nvSpPr>
          <p:cNvPr id="106" name="矩形 14"/>
          <p:cNvSpPr>
            <a:spLocks noChangeArrowheads="1"/>
          </p:cNvSpPr>
          <p:nvPr/>
        </p:nvSpPr>
        <p:spPr bwMode="auto">
          <a:xfrm>
            <a:off x="3215640" y="407726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107" name="矩形 14"/>
          <p:cNvSpPr>
            <a:spLocks noChangeArrowheads="1"/>
          </p:cNvSpPr>
          <p:nvPr/>
        </p:nvSpPr>
        <p:spPr bwMode="auto">
          <a:xfrm>
            <a:off x="4986020" y="242118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108" name="矩形 14"/>
          <p:cNvSpPr>
            <a:spLocks noChangeArrowheads="1"/>
          </p:cNvSpPr>
          <p:nvPr/>
        </p:nvSpPr>
        <p:spPr bwMode="auto">
          <a:xfrm>
            <a:off x="5015865" y="407726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</a:p>
        </p:txBody>
      </p:sp>
      <p:sp>
        <p:nvSpPr>
          <p:cNvPr id="109" name="矩形 14"/>
          <p:cNvSpPr>
            <a:spLocks noChangeArrowheads="1"/>
          </p:cNvSpPr>
          <p:nvPr/>
        </p:nvSpPr>
        <p:spPr bwMode="auto">
          <a:xfrm>
            <a:off x="6810375" y="242118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19</a:t>
            </a:r>
          </a:p>
        </p:txBody>
      </p:sp>
      <p:sp>
        <p:nvSpPr>
          <p:cNvPr id="110" name="矩形 14"/>
          <p:cNvSpPr>
            <a:spLocks noChangeArrowheads="1"/>
          </p:cNvSpPr>
          <p:nvPr/>
        </p:nvSpPr>
        <p:spPr bwMode="auto">
          <a:xfrm>
            <a:off x="6840220" y="407726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111" name="矩形 14"/>
          <p:cNvSpPr>
            <a:spLocks noChangeArrowheads="1"/>
          </p:cNvSpPr>
          <p:nvPr/>
        </p:nvSpPr>
        <p:spPr bwMode="auto">
          <a:xfrm>
            <a:off x="8620760" y="242118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</a:t>
            </a:r>
          </a:p>
        </p:txBody>
      </p:sp>
      <p:sp>
        <p:nvSpPr>
          <p:cNvPr id="112" name="矩形 14"/>
          <p:cNvSpPr>
            <a:spLocks noChangeArrowheads="1"/>
          </p:cNvSpPr>
          <p:nvPr/>
        </p:nvSpPr>
        <p:spPr bwMode="auto">
          <a:xfrm>
            <a:off x="8650605" y="407726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14</a:t>
            </a:r>
          </a:p>
        </p:txBody>
      </p:sp>
      <p:sp>
        <p:nvSpPr>
          <p:cNvPr id="113" name="矩形 14"/>
          <p:cNvSpPr>
            <a:spLocks noChangeArrowheads="1"/>
          </p:cNvSpPr>
          <p:nvPr/>
        </p:nvSpPr>
        <p:spPr bwMode="auto">
          <a:xfrm>
            <a:off x="10439400" y="242118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18</a:t>
            </a:r>
          </a:p>
        </p:txBody>
      </p:sp>
      <p:sp>
        <p:nvSpPr>
          <p:cNvPr id="114" name="矩形 14"/>
          <p:cNvSpPr>
            <a:spLocks noChangeArrowheads="1"/>
          </p:cNvSpPr>
          <p:nvPr/>
        </p:nvSpPr>
        <p:spPr bwMode="auto">
          <a:xfrm>
            <a:off x="10469245" y="407726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  <p:bldP spid="106" grpId="0"/>
      <p:bldP spid="106" grpId="1"/>
      <p:bldP spid="107" grpId="0"/>
      <p:bldP spid="107" grpId="1"/>
      <p:bldP spid="108" grpId="0"/>
      <p:bldP spid="108" grpId="1"/>
      <p:bldP spid="109" grpId="0"/>
      <p:bldP spid="109" grpId="1"/>
      <p:bldP spid="110" grpId="0"/>
      <p:bldP spid="110" grpId="1"/>
      <p:bldP spid="111" grpId="0"/>
      <p:bldP spid="111" grpId="1"/>
      <p:bldP spid="112" grpId="0"/>
      <p:bldP spid="112" grpId="1"/>
      <p:bldP spid="113" grpId="0"/>
      <p:bldP spid="113" grpId="1"/>
      <p:bldP spid="114" grpId="0"/>
      <p:bldP spid="11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44335" y="1052830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P109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8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694690" y="2133600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</a:rPr>
              <a:t>1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+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5 =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95325" y="981710"/>
            <a:ext cx="1572895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4. </a:t>
            </a:r>
            <a:endParaRPr lang="zh-CN" altLang="en-US"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4727850" y="2133600"/>
            <a:ext cx="287972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7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+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 =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16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8760735" y="2133600"/>
            <a:ext cx="287972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+       =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13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695325" y="3370510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15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4727575" y="3370510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6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7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8760735" y="3370510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3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=</a:t>
            </a: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695325" y="4653845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15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5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矩形 14"/>
          <p:cNvSpPr>
            <a:spLocks noChangeArrowheads="1"/>
          </p:cNvSpPr>
          <p:nvPr/>
        </p:nvSpPr>
        <p:spPr bwMode="auto">
          <a:xfrm>
            <a:off x="4727575" y="4653845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6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 9</a:t>
            </a:r>
            <a:endParaRPr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矩形 14"/>
          <p:cNvSpPr>
            <a:spLocks noChangeArrowheads="1"/>
          </p:cNvSpPr>
          <p:nvPr/>
        </p:nvSpPr>
        <p:spPr bwMode="auto">
          <a:xfrm>
            <a:off x="8760735" y="4653845"/>
            <a:ext cx="28800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3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sz="3600" b="1" dirty="0">
                <a:latin typeface="+mn-lt"/>
                <a:ea typeface="黑体" panose="02010609060101010101" pitchFamily="49" charset="-122"/>
              </a:rPr>
              <a:t>=</a:t>
            </a:r>
          </a:p>
        </p:txBody>
      </p:sp>
      <p:sp>
        <p:nvSpPr>
          <p:cNvPr id="14" name="矩形 13"/>
          <p:cNvSpPr/>
          <p:nvPr/>
        </p:nvSpPr>
        <p:spPr>
          <a:xfrm>
            <a:off x="2423160" y="213423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4"/>
          <p:cNvSpPr>
            <a:spLocks noChangeArrowheads="1"/>
          </p:cNvSpPr>
          <p:nvPr/>
        </p:nvSpPr>
        <p:spPr bwMode="auto">
          <a:xfrm>
            <a:off x="2380615" y="213416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15" name="矩形 14"/>
          <p:cNvSpPr/>
          <p:nvPr/>
        </p:nvSpPr>
        <p:spPr>
          <a:xfrm>
            <a:off x="1684655" y="338709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4"/>
          <p:cNvSpPr>
            <a:spLocks noChangeArrowheads="1"/>
          </p:cNvSpPr>
          <p:nvPr/>
        </p:nvSpPr>
        <p:spPr bwMode="auto">
          <a:xfrm>
            <a:off x="1642110" y="337051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17" name="矩形 16"/>
          <p:cNvSpPr/>
          <p:nvPr/>
        </p:nvSpPr>
        <p:spPr>
          <a:xfrm>
            <a:off x="1659255" y="467042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4"/>
          <p:cNvSpPr>
            <a:spLocks noChangeArrowheads="1"/>
          </p:cNvSpPr>
          <p:nvPr/>
        </p:nvSpPr>
        <p:spPr bwMode="auto">
          <a:xfrm>
            <a:off x="1616710" y="46538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</a:p>
        </p:txBody>
      </p:sp>
      <p:sp>
        <p:nvSpPr>
          <p:cNvPr id="19" name="矩形 18"/>
          <p:cNvSpPr/>
          <p:nvPr/>
        </p:nvSpPr>
        <p:spPr>
          <a:xfrm>
            <a:off x="5715000" y="213360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4"/>
          <p:cNvSpPr>
            <a:spLocks noChangeArrowheads="1"/>
          </p:cNvSpPr>
          <p:nvPr/>
        </p:nvSpPr>
        <p:spPr bwMode="auto">
          <a:xfrm>
            <a:off x="5672455" y="213353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21" name="矩形 20"/>
          <p:cNvSpPr/>
          <p:nvPr/>
        </p:nvSpPr>
        <p:spPr>
          <a:xfrm>
            <a:off x="5685155" y="338709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14"/>
          <p:cNvSpPr>
            <a:spLocks noChangeArrowheads="1"/>
          </p:cNvSpPr>
          <p:nvPr/>
        </p:nvSpPr>
        <p:spPr bwMode="auto">
          <a:xfrm>
            <a:off x="5642610" y="337051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23" name="矩形 22"/>
          <p:cNvSpPr/>
          <p:nvPr/>
        </p:nvSpPr>
        <p:spPr>
          <a:xfrm>
            <a:off x="5715000" y="467042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14"/>
          <p:cNvSpPr>
            <a:spLocks noChangeArrowheads="1"/>
          </p:cNvSpPr>
          <p:nvPr/>
        </p:nvSpPr>
        <p:spPr bwMode="auto">
          <a:xfrm>
            <a:off x="5672455" y="46538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25" name="矩形 24"/>
          <p:cNvSpPr/>
          <p:nvPr/>
        </p:nvSpPr>
        <p:spPr>
          <a:xfrm>
            <a:off x="8832215" y="213360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8789670" y="213353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27" name="矩形 26"/>
          <p:cNvSpPr/>
          <p:nvPr/>
        </p:nvSpPr>
        <p:spPr>
          <a:xfrm>
            <a:off x="9984740" y="213360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14"/>
          <p:cNvSpPr>
            <a:spLocks noChangeArrowheads="1"/>
          </p:cNvSpPr>
          <p:nvPr/>
        </p:nvSpPr>
        <p:spPr bwMode="auto">
          <a:xfrm>
            <a:off x="9942195" y="213353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30" name="矩形 29"/>
          <p:cNvSpPr/>
          <p:nvPr/>
        </p:nvSpPr>
        <p:spPr>
          <a:xfrm>
            <a:off x="9717405" y="338709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4"/>
          <p:cNvSpPr>
            <a:spLocks noChangeArrowheads="1"/>
          </p:cNvSpPr>
          <p:nvPr/>
        </p:nvSpPr>
        <p:spPr bwMode="auto">
          <a:xfrm>
            <a:off x="9674860" y="337051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32" name="矩形 31"/>
          <p:cNvSpPr/>
          <p:nvPr/>
        </p:nvSpPr>
        <p:spPr>
          <a:xfrm>
            <a:off x="10869930" y="338709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4"/>
          <p:cNvSpPr>
            <a:spLocks noChangeArrowheads="1"/>
          </p:cNvSpPr>
          <p:nvPr/>
        </p:nvSpPr>
        <p:spPr bwMode="auto">
          <a:xfrm>
            <a:off x="10827385" y="337051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34" name="矩形 33"/>
          <p:cNvSpPr/>
          <p:nvPr/>
        </p:nvSpPr>
        <p:spPr>
          <a:xfrm>
            <a:off x="9696450" y="467042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14"/>
          <p:cNvSpPr>
            <a:spLocks noChangeArrowheads="1"/>
          </p:cNvSpPr>
          <p:nvPr/>
        </p:nvSpPr>
        <p:spPr bwMode="auto">
          <a:xfrm>
            <a:off x="9653905" y="46538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36" name="矩形 35"/>
          <p:cNvSpPr/>
          <p:nvPr/>
        </p:nvSpPr>
        <p:spPr>
          <a:xfrm>
            <a:off x="10848975" y="467042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14"/>
          <p:cNvSpPr>
            <a:spLocks noChangeArrowheads="1"/>
          </p:cNvSpPr>
          <p:nvPr/>
        </p:nvSpPr>
        <p:spPr bwMode="auto">
          <a:xfrm>
            <a:off x="10806430" y="465384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241E782-0BE5-478D-BCAB-DCF2C86E9883}"/>
              </a:ext>
            </a:extLst>
          </p:cNvPr>
          <p:cNvSpPr txBox="1"/>
          <p:nvPr/>
        </p:nvSpPr>
        <p:spPr>
          <a:xfrm>
            <a:off x="7970374" y="5642084"/>
            <a:ext cx="39436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最后一组答案不唯一。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5" grpId="1"/>
      <p:bldP spid="16" grpId="0"/>
      <p:bldP spid="16" grpId="1"/>
      <p:bldP spid="18" grpId="0"/>
      <p:bldP spid="18" grpId="1"/>
      <p:bldP spid="20" grpId="0"/>
      <p:bldP spid="20" grpId="1"/>
      <p:bldP spid="22" grpId="0"/>
      <p:bldP spid="22" grpId="1"/>
      <p:bldP spid="24" grpId="0"/>
      <p:bldP spid="24" grpId="1"/>
      <p:bldP spid="26" grpId="0"/>
      <p:bldP spid="26" grpId="1"/>
      <p:bldP spid="28" grpId="0"/>
      <p:bldP spid="28" grpId="1"/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44335" y="1412875"/>
            <a:ext cx="366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</a:rPr>
              <a:t>【</a:t>
            </a:r>
            <a:r>
              <a:rPr lang="zh-CN" altLang="en-US" sz="2000" b="1" dirty="0">
                <a:solidFill>
                  <a:srgbClr val="00B0F0"/>
                </a:solidFill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</a:rPr>
              <a:t>P110 </a:t>
            </a:r>
            <a:r>
              <a:rPr lang="zh-CN" altLang="en-US" sz="2000" b="1" dirty="0">
                <a:solidFill>
                  <a:srgbClr val="00B0F0"/>
                </a:solidFill>
              </a:rPr>
              <a:t>练一练</a:t>
            </a:r>
            <a:r>
              <a:rPr lang="en-US" altLang="zh-CN" sz="2000" b="1" dirty="0">
                <a:solidFill>
                  <a:srgbClr val="00B0F0"/>
                </a:solidFill>
              </a:rPr>
              <a:t> </a:t>
            </a:r>
            <a:r>
              <a:rPr lang="zh-CN" altLang="en-US" sz="2000" b="1" dirty="0">
                <a:solidFill>
                  <a:srgbClr val="00B0F0"/>
                </a:solidFill>
              </a:rPr>
              <a:t>第</a:t>
            </a:r>
            <a:r>
              <a:rPr lang="en-US" altLang="zh-CN" sz="2000" b="1" dirty="0">
                <a:solidFill>
                  <a:srgbClr val="00B0F0"/>
                </a:solidFill>
              </a:rPr>
              <a:t>12</a:t>
            </a:r>
            <a:r>
              <a:rPr lang="zh-CN" altLang="en-US" sz="2000" b="1" dirty="0">
                <a:solidFill>
                  <a:srgbClr val="00B0F0"/>
                </a:solidFill>
              </a:rPr>
              <a:t>题</a:t>
            </a:r>
            <a:r>
              <a:rPr lang="en-US" altLang="zh-CN" sz="2000" b="1" dirty="0">
                <a:solidFill>
                  <a:srgbClr val="00B0F0"/>
                </a:solidFill>
              </a:rPr>
              <a:t>】</a:t>
            </a:r>
            <a:endParaRPr lang="zh-CN" altLang="en-US" sz="2000" b="1" dirty="0">
              <a:solidFill>
                <a:srgbClr val="00B0F0"/>
              </a:solidFill>
            </a:endParaRPr>
          </a:p>
        </p:txBody>
      </p:sp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695325" y="1700530"/>
            <a:ext cx="5200650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5.       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</a:rPr>
              <a:t>里可以填几？</a:t>
            </a:r>
            <a:r>
              <a:rPr lang="en-US" altLang="zh-CN" sz="3600" b="1" dirty="0">
                <a:latin typeface="+mn-lt"/>
                <a:ea typeface="黑体" panose="02010609060101010101" pitchFamily="49" charset="-122"/>
              </a:rPr>
              <a:t>  </a:t>
            </a:r>
            <a:endParaRPr lang="zh-CN" altLang="en-US" sz="3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71270" y="191643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1199515" y="3212465"/>
            <a:ext cx="101473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9 +        &lt;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15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		18 </a:t>
            </a:r>
            <a:r>
              <a:rPr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       </a:t>
            </a:r>
            <a:r>
              <a:rPr lang="en-US" sz="3600" b="1" dirty="0">
                <a:latin typeface="+mn-lt"/>
                <a:ea typeface="黑体" panose="02010609060101010101" pitchFamily="49" charset="-122"/>
              </a:rPr>
              <a:t>&gt; 10		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13 +        &lt; </a:t>
            </a:r>
            <a:r>
              <a:rPr sz="3600" b="1" dirty="0">
                <a:latin typeface="+mn-lt"/>
                <a:ea typeface="黑体" panose="02010609060101010101" pitchFamily="49" charset="-122"/>
                <a:sym typeface="+mn-ea"/>
              </a:rPr>
              <a:t>1</a:t>
            </a:r>
            <a:r>
              <a:rPr lang="en-US" sz="3600" b="1" dirty="0">
                <a:latin typeface="+mn-lt"/>
                <a:ea typeface="黑体" panose="02010609060101010101" pitchFamily="49" charset="-122"/>
                <a:sym typeface="+mn-ea"/>
              </a:rPr>
              <a:t>9</a:t>
            </a:r>
          </a:p>
        </p:txBody>
      </p:sp>
      <p:sp>
        <p:nvSpPr>
          <p:cNvPr id="17" name="矩形 16"/>
          <p:cNvSpPr/>
          <p:nvPr/>
        </p:nvSpPr>
        <p:spPr>
          <a:xfrm>
            <a:off x="2019935" y="3228975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4"/>
          <p:cNvSpPr>
            <a:spLocks noChangeArrowheads="1"/>
          </p:cNvSpPr>
          <p:nvPr/>
        </p:nvSpPr>
        <p:spPr bwMode="auto">
          <a:xfrm>
            <a:off x="197231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4" name="矩形 3"/>
          <p:cNvSpPr/>
          <p:nvPr/>
        </p:nvSpPr>
        <p:spPr>
          <a:xfrm>
            <a:off x="5854700" y="321818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594215" y="3234690"/>
            <a:ext cx="611505" cy="612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4"/>
          <p:cNvSpPr>
            <a:spLocks noChangeArrowheads="1"/>
          </p:cNvSpPr>
          <p:nvPr/>
        </p:nvSpPr>
        <p:spPr bwMode="auto">
          <a:xfrm>
            <a:off x="197231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9" name="矩形 14"/>
          <p:cNvSpPr>
            <a:spLocks noChangeArrowheads="1"/>
          </p:cNvSpPr>
          <p:nvPr/>
        </p:nvSpPr>
        <p:spPr bwMode="auto">
          <a:xfrm>
            <a:off x="197231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20" name="矩形 14"/>
          <p:cNvSpPr>
            <a:spLocks noChangeArrowheads="1"/>
          </p:cNvSpPr>
          <p:nvPr/>
        </p:nvSpPr>
        <p:spPr bwMode="auto">
          <a:xfrm>
            <a:off x="197231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21" name="矩形 14"/>
          <p:cNvSpPr>
            <a:spLocks noChangeArrowheads="1"/>
          </p:cNvSpPr>
          <p:nvPr/>
        </p:nvSpPr>
        <p:spPr bwMode="auto">
          <a:xfrm>
            <a:off x="197231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22" name="矩形 14"/>
          <p:cNvSpPr>
            <a:spLocks noChangeArrowheads="1"/>
          </p:cNvSpPr>
          <p:nvPr/>
        </p:nvSpPr>
        <p:spPr bwMode="auto">
          <a:xfrm>
            <a:off x="197231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23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24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25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28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29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30" name="矩形 14"/>
          <p:cNvSpPr>
            <a:spLocks noChangeArrowheads="1"/>
          </p:cNvSpPr>
          <p:nvPr/>
        </p:nvSpPr>
        <p:spPr bwMode="auto">
          <a:xfrm>
            <a:off x="5802630" y="3185090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43" name="矩形 14"/>
          <p:cNvSpPr>
            <a:spLocks noChangeArrowheads="1"/>
          </p:cNvSpPr>
          <p:nvPr/>
        </p:nvSpPr>
        <p:spPr bwMode="auto">
          <a:xfrm>
            <a:off x="954278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44" name="矩形 14"/>
          <p:cNvSpPr>
            <a:spLocks noChangeArrowheads="1"/>
          </p:cNvSpPr>
          <p:nvPr/>
        </p:nvSpPr>
        <p:spPr bwMode="auto">
          <a:xfrm>
            <a:off x="954278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45" name="矩形 14"/>
          <p:cNvSpPr>
            <a:spLocks noChangeArrowheads="1"/>
          </p:cNvSpPr>
          <p:nvPr/>
        </p:nvSpPr>
        <p:spPr bwMode="auto">
          <a:xfrm>
            <a:off x="954278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46" name="矩形 14"/>
          <p:cNvSpPr>
            <a:spLocks noChangeArrowheads="1"/>
          </p:cNvSpPr>
          <p:nvPr/>
        </p:nvSpPr>
        <p:spPr bwMode="auto">
          <a:xfrm>
            <a:off x="954278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47" name="矩形 14"/>
          <p:cNvSpPr>
            <a:spLocks noChangeArrowheads="1"/>
          </p:cNvSpPr>
          <p:nvPr/>
        </p:nvSpPr>
        <p:spPr bwMode="auto">
          <a:xfrm>
            <a:off x="954278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48" name="矩形 14"/>
          <p:cNvSpPr>
            <a:spLocks noChangeArrowheads="1"/>
          </p:cNvSpPr>
          <p:nvPr/>
        </p:nvSpPr>
        <p:spPr bwMode="auto">
          <a:xfrm>
            <a:off x="9542780" y="3212395"/>
            <a:ext cx="7124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8" grpId="2"/>
      <p:bldP spid="16" grpId="0"/>
      <p:bldP spid="16" grpId="1"/>
      <p:bldP spid="16" grpId="2"/>
      <p:bldP spid="19" grpId="0"/>
      <p:bldP spid="19" grpId="1"/>
      <p:bldP spid="19" grpId="2"/>
      <p:bldP spid="20" grpId="0"/>
      <p:bldP spid="20" grpId="1"/>
      <p:bldP spid="20" grpId="2"/>
      <p:bldP spid="21" grpId="0"/>
      <p:bldP spid="21" grpId="1"/>
      <p:bldP spid="21" grpId="2"/>
      <p:bldP spid="22" grpId="0"/>
      <p:bldP spid="22" grpId="1"/>
      <p:bldP spid="23" grpId="0"/>
      <p:bldP spid="23" grpId="1"/>
      <p:bldP spid="23" grpId="2"/>
      <p:bldP spid="24" grpId="0"/>
      <p:bldP spid="24" grpId="1"/>
      <p:bldP spid="24" grpId="2"/>
      <p:bldP spid="25" grpId="0"/>
      <p:bldP spid="25" grpId="1"/>
      <p:bldP spid="25" grpId="2"/>
      <p:bldP spid="26" grpId="0"/>
      <p:bldP spid="26" grpId="1"/>
      <p:bldP spid="26" grpId="2"/>
      <p:bldP spid="27" grpId="0"/>
      <p:bldP spid="27" grpId="1"/>
      <p:bldP spid="27" grpId="2"/>
      <p:bldP spid="28" grpId="0"/>
      <p:bldP spid="28" grpId="1"/>
      <p:bldP spid="28" grpId="2"/>
      <p:bldP spid="29" grpId="0"/>
      <p:bldP spid="29" grpId="1"/>
      <p:bldP spid="29" grpId="2"/>
      <p:bldP spid="30" grpId="0"/>
      <p:bldP spid="30" grpId="1"/>
      <p:bldP spid="43" grpId="0"/>
      <p:bldP spid="43" grpId="1"/>
      <p:bldP spid="43" grpId="2"/>
      <p:bldP spid="44" grpId="0"/>
      <p:bldP spid="44" grpId="1"/>
      <p:bldP spid="44" grpId="2"/>
      <p:bldP spid="45" grpId="0"/>
      <p:bldP spid="45" grpId="1"/>
      <p:bldP spid="45" grpId="2"/>
      <p:bldP spid="46" grpId="0"/>
      <p:bldP spid="46" grpId="1"/>
      <p:bldP spid="46" grpId="2"/>
      <p:bldP spid="47" grpId="0"/>
      <p:bldP spid="47" grpId="1"/>
      <p:bldP spid="47" grpId="2"/>
      <p:bldP spid="48" grpId="0"/>
      <p:bldP spid="4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/>
          <p:nvPr/>
        </p:nvSpPr>
        <p:spPr>
          <a:xfrm>
            <a:off x="2279650" y="3429000"/>
            <a:ext cx="7092950" cy="162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通过这节课的学习活动，你有什么收获？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课堂小结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/>
          <p:nvPr/>
        </p:nvSpPr>
        <p:spPr>
          <a:xfrm>
            <a:off x="3000375" y="3357563"/>
            <a:ext cx="6773863" cy="13255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 marL="342900" lvl="0" indent="-342900"/>
            <a:r>
              <a:rPr lang="en-US" altLang="zh-CN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600" b="0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  <p:sp>
        <p:nvSpPr>
          <p:cNvPr id="6" name="矩形: 圆角 6"/>
          <p:cNvSpPr/>
          <p:nvPr/>
        </p:nvSpPr>
        <p:spPr>
          <a:xfrm>
            <a:off x="4800600" y="2276475"/>
            <a:ext cx="2711450" cy="587375"/>
          </a:xfrm>
          <a:prstGeom prst="roundRect">
            <a:avLst>
              <a:gd name="adj" fmla="val 50000"/>
            </a:avLst>
          </a:prstGeom>
          <a:solidFill>
            <a:srgbClr val="F8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课后作业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楷-宋-T">
      <a:majorFont>
        <a:latin typeface="Times New Roman"/>
        <a:ea typeface="楷体_GB2312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1697</Words>
  <Application>Microsoft Office PowerPoint</Application>
  <PresentationFormat>宽屏</PresentationFormat>
  <Paragraphs>1157</Paragraphs>
  <Slides>16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黑体</vt:lpstr>
      <vt:lpstr>楷体</vt:lpstr>
      <vt:lpstr>Arial</vt:lpstr>
      <vt:lpstr>Calibri</vt:lpstr>
      <vt:lpstr>Times New Roman</vt:lpstr>
      <vt:lpstr>Office 主题​​</vt:lpstr>
      <vt:lpstr>数与运算(2)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75</cp:revision>
  <dcterms:created xsi:type="dcterms:W3CDTF">2015-05-27T10:17:00Z</dcterms:created>
  <dcterms:modified xsi:type="dcterms:W3CDTF">2024-08-27T03:06:15Z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77EF034C32634E8197085E172B87174A</vt:lpwstr>
  </property>
  <property fmtid="{D5CDD505-2E9C-101B-9397-08002B2CF9AE}" pid="3" name="KSOProductBuildVer">
    <vt:lpwstr>2052-11.8.2.11734</vt:lpwstr>
  </property>
</Properties>
</file>