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312" r:id="rId4"/>
    <p:sldId id="263" r:id="rId5"/>
    <p:sldId id="320" r:id="rId6"/>
    <p:sldId id="332" r:id="rId7"/>
    <p:sldId id="298" r:id="rId8"/>
    <p:sldId id="299" r:id="rId9"/>
    <p:sldId id="300" r:id="rId10"/>
    <p:sldId id="301" r:id="rId11"/>
    <p:sldId id="261" r:id="rId12"/>
    <p:sldId id="262" r:id="rId13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6">
          <p15:clr>
            <a:srgbClr val="A4A3A4"/>
          </p15:clr>
        </p15:guide>
        <p15:guide id="2" pos="38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9680D"/>
    <a:srgbClr val="B1F2FD"/>
    <a:srgbClr val="F3E7BB"/>
    <a:srgbClr val="BFD8C2"/>
    <a:srgbClr val="DDEBDE"/>
    <a:srgbClr val="F2E6B4"/>
    <a:srgbClr val="F6F5D6"/>
    <a:srgbClr val="FAF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94" autoAdjust="0"/>
    <p:restoredTop sz="94660"/>
  </p:normalViewPr>
  <p:slideViewPr>
    <p:cSldViewPr showGuides="1">
      <p:cViewPr varScale="1">
        <p:scale>
          <a:sx n="113" d="100"/>
          <a:sy n="113" d="100"/>
        </p:scale>
        <p:origin x="624" y="96"/>
      </p:cViewPr>
      <p:guideLst>
        <p:guide orient="horz" pos="2216"/>
        <p:guide pos="38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0766BD-9A1E-42DF-A938-D989F770D6FF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2024/8/27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BC0B53-0A63-47D6-B25C-C4FE68B0B6E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97AB0E42-FE00-49AB-823D-E4C172D6206D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3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41842F47-A24B-4BBE-8610-487714D30F41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5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41842F47-A24B-4BBE-8610-487714D30F41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6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47A5D6EC-4247-414C-9467-AEFF3C4F6B42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8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29ACD8AA-4A76-4187-9045-E3380A675463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9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79D1ADF6-00E7-4201-8D00-98675E9E2A48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10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"/>
          <p:cNvPicPr>
            <a:picLocks noChangeAspect="1"/>
          </p:cNvPicPr>
          <p:nvPr userDrawn="1"/>
        </p:nvPicPr>
        <p:blipFill>
          <a:blip r:embed="rId2"/>
          <a:srcRect t="52094" b="103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 rot="20132266">
            <a:off x="4817220" y="3018663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BD7E0871-EF8D-4A27-8784-0F8262297B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1996" y="89738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3"/>
          <p:cNvGrpSpPr/>
          <p:nvPr userDrawn="1"/>
        </p:nvGrpSpPr>
        <p:grpSpPr>
          <a:xfrm>
            <a:off x="0" y="0"/>
            <a:ext cx="12192000" cy="6858000"/>
            <a:chOff x="0" y="0"/>
            <a:chExt cx="12192001" cy="6857999"/>
          </a:xfrm>
        </p:grpSpPr>
        <p:pic>
          <p:nvPicPr>
            <p:cNvPr id="6152" name="图片 4"/>
            <p:cNvPicPr>
              <a:picLocks noChangeAspect="1"/>
            </p:cNvPicPr>
            <p:nvPr/>
          </p:nvPicPr>
          <p:blipFill>
            <a:blip r:embed="rId2"/>
            <a:srcRect l="175" t="15" r="43633" b="40"/>
            <a:stretch>
              <a:fillRect/>
            </a:stretch>
          </p:blipFill>
          <p:spPr>
            <a:xfrm rot="5400000">
              <a:off x="3810000" y="-3810000"/>
              <a:ext cx="4572000" cy="121920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3" name="图片 5"/>
            <p:cNvPicPr>
              <a:picLocks noChangeAspect="1"/>
            </p:cNvPicPr>
            <p:nvPr/>
          </p:nvPicPr>
          <p:blipFill>
            <a:blip r:embed="rId2"/>
            <a:srcRect l="175" t="15" r="59708" b="40"/>
            <a:stretch>
              <a:fillRect/>
            </a:stretch>
          </p:blipFill>
          <p:spPr>
            <a:xfrm rot="5400000" flipH="1" flipV="1">
              <a:off x="4463903" y="-870098"/>
              <a:ext cx="3264195" cy="121920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/>
          <p:cNvSpPr/>
          <p:nvPr/>
        </p:nvSpPr>
        <p:spPr>
          <a:xfrm>
            <a:off x="258763" y="374650"/>
            <a:ext cx="11312525" cy="6303963"/>
          </a:xfrm>
          <a:prstGeom prst="rect">
            <a:avLst/>
          </a:prstGeom>
          <a:solidFill>
            <a:srgbClr val="FFD54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7050" y="193675"/>
            <a:ext cx="11369675" cy="62960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 rot="20132266">
            <a:off x="4817220" y="3018663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DB7845BF-975D-4653-9E80-4F71B08224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66746" y="233176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/>
          <p:cNvPicPr>
            <a:picLocks noChangeAspect="1"/>
          </p:cNvPicPr>
          <p:nvPr userDrawn="1"/>
        </p:nvPicPr>
        <p:blipFill>
          <a:blip r:embed="rId2"/>
          <a:srcRect t="8382" b="541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 rot="20132266">
            <a:off x="4817219" y="3105834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6B90BADD-0673-4EEF-958A-E439D88BF5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4235" y="89738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3"/>
          <p:cNvGrpSpPr/>
          <p:nvPr userDrawn="1"/>
        </p:nvGrpSpPr>
        <p:grpSpPr>
          <a:xfrm>
            <a:off x="0" y="0"/>
            <a:ext cx="12192000" cy="6858000"/>
            <a:chOff x="0" y="0"/>
            <a:chExt cx="12192001" cy="6857999"/>
          </a:xfrm>
        </p:grpSpPr>
        <p:pic>
          <p:nvPicPr>
            <p:cNvPr id="8201" name="图片 4"/>
            <p:cNvPicPr>
              <a:picLocks noChangeAspect="1"/>
            </p:cNvPicPr>
            <p:nvPr/>
          </p:nvPicPr>
          <p:blipFill>
            <a:blip r:embed="rId2"/>
            <a:srcRect l="175" t="15" r="43633" b="40"/>
            <a:stretch>
              <a:fillRect/>
            </a:stretch>
          </p:blipFill>
          <p:spPr>
            <a:xfrm rot="5400000">
              <a:off x="3810000" y="-3810000"/>
              <a:ext cx="4572000" cy="121920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2" name="图片 5"/>
            <p:cNvPicPr>
              <a:picLocks noChangeAspect="1"/>
            </p:cNvPicPr>
            <p:nvPr/>
          </p:nvPicPr>
          <p:blipFill>
            <a:blip r:embed="rId2"/>
            <a:srcRect l="175" t="15" r="59708" b="40"/>
            <a:stretch>
              <a:fillRect/>
            </a:stretch>
          </p:blipFill>
          <p:spPr>
            <a:xfrm rot="5400000" flipH="1" flipV="1">
              <a:off x="4463903" y="-870098"/>
              <a:ext cx="3264195" cy="121920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/>
          <p:cNvSpPr/>
          <p:nvPr/>
        </p:nvSpPr>
        <p:spPr>
          <a:xfrm>
            <a:off x="0" y="404813"/>
            <a:ext cx="12192000" cy="60483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 rot="20132266">
            <a:off x="4817218" y="2786526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0" y="404813"/>
            <a:ext cx="121920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0" y="6437313"/>
            <a:ext cx="121920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4">
            <a:extLst>
              <a:ext uri="{FF2B5EF4-FFF2-40B4-BE49-F238E27FC236}">
                <a16:creationId xmlns:a16="http://schemas.microsoft.com/office/drawing/2014/main" id="{D4B7F006-2854-4DCE-9603-5EBB32BA76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7595" y="495106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文本占位符 2"/>
          <p:cNvSpPr>
            <a:spLocks noGrp="1"/>
          </p:cNvSpPr>
          <p:nvPr>
            <p:ph type="body" idx="1"/>
          </p:nvPr>
        </p:nvSpPr>
        <p:spPr>
          <a:xfrm>
            <a:off x="623888" y="1412875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pic>
        <p:nvPicPr>
          <p:cNvPr id="1027" name="Picture 2" descr="状元成才路标志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838" y="61913"/>
            <a:ext cx="1008062" cy="6699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4"/>
          <p:cNvSpPr>
            <a:spLocks noGrp="1"/>
          </p:cNvSpPr>
          <p:nvPr>
            <p:ph type="ctrTitle" idx="4294967295"/>
          </p:nvPr>
        </p:nvSpPr>
        <p:spPr>
          <a:xfrm>
            <a:off x="2171713" y="1700808"/>
            <a:ext cx="7848575" cy="10795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/>
            <a:r>
              <a:rPr sz="6500" b="1" dirty="0" err="1">
                <a:ea typeface="黑体" panose="02010609060101010101" pitchFamily="49" charset="-122"/>
              </a:rPr>
              <a:t>数量关系</a:t>
            </a:r>
            <a:endParaRPr sz="6500" b="1" dirty="0">
              <a:ea typeface="黑体" panose="02010609060101010101" pitchFamily="49" charset="-12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F4B2AE9D-6BE6-4DDE-BE5E-E564DED2C132}"/>
              </a:ext>
            </a:extLst>
          </p:cNvPr>
          <p:cNvSpPr txBox="1"/>
          <p:nvPr/>
        </p:nvSpPr>
        <p:spPr>
          <a:xfrm>
            <a:off x="4761426" y="3816549"/>
            <a:ext cx="26691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r>
              <a:rPr lang="en-US" altLang="zh-CN" dirty="0">
                <a:latin typeface="+mn-lt"/>
                <a:ea typeface="楷体" panose="02010609060101010101" pitchFamily="49" charset="-122"/>
              </a:rPr>
              <a:t>R · </a:t>
            </a:r>
            <a:r>
              <a:rPr lang="zh-CN" altLang="en-US" dirty="0">
                <a:latin typeface="+mn-lt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90791F-1010-4368-99B0-066E9C29B3CB}"/>
              </a:ext>
            </a:extLst>
          </p:cNvPr>
          <p:cNvSpPr txBox="1"/>
          <p:nvPr/>
        </p:nvSpPr>
        <p:spPr>
          <a:xfrm>
            <a:off x="1675326" y="682625"/>
            <a:ext cx="38785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9680D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六 复习与关联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3615" y="332740"/>
            <a:ext cx="76352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一、复习加、减法解决实际问题的含义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983615" y="909320"/>
            <a:ext cx="7634605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983615" y="1052830"/>
            <a:ext cx="10158730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/>
              <a:t>观察图片，说说这幅图的意思，想一想用什么方法解决这种类型的实际问题。</a:t>
            </a:r>
          </a:p>
        </p:txBody>
      </p:sp>
      <p:pic>
        <p:nvPicPr>
          <p:cNvPr id="104" name="图片 103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615" y="2947670"/>
            <a:ext cx="5353050" cy="31737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887845" y="2996565"/>
            <a:ext cx="4478020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70C0"/>
                </a:solidFill>
              </a:rPr>
              <a:t>原来有5只小鸡吃食，又来了2只，求一共有几只小鸡。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887845" y="4004945"/>
            <a:ext cx="4478020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70C0"/>
                </a:solidFill>
              </a:rPr>
              <a:t>把5只小鸡和2只小鸡合起来就是一共的小鸡只数，用加法计算。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639560" y="5300980"/>
            <a:ext cx="49752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把两部分合起来→用加法解决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图片 138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244" r="6068" b="15717"/>
          <a:stretch>
            <a:fillRect/>
          </a:stretch>
        </p:blipFill>
        <p:spPr>
          <a:xfrm>
            <a:off x="1137920" y="2565400"/>
            <a:ext cx="5057775" cy="35674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6" name="图片 14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85661" r="41999"/>
          <a:stretch>
            <a:fillRect/>
          </a:stretch>
        </p:blipFill>
        <p:spPr>
          <a:xfrm>
            <a:off x="6240145" y="5514975"/>
            <a:ext cx="3340100" cy="6178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7" name="文本框 146"/>
          <p:cNvSpPr txBox="1"/>
          <p:nvPr/>
        </p:nvSpPr>
        <p:spPr>
          <a:xfrm>
            <a:off x="6671945" y="1989455"/>
            <a:ext cx="4693285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70C0"/>
                </a:solidFill>
              </a:rPr>
              <a:t>原来荷叶下面一共有6只小鸭，游走了4只小鸭，求还剩几只小鸭。</a:t>
            </a:r>
          </a:p>
        </p:txBody>
      </p:sp>
      <p:sp>
        <p:nvSpPr>
          <p:cNvPr id="148" name="文本框 147"/>
          <p:cNvSpPr txBox="1"/>
          <p:nvPr/>
        </p:nvSpPr>
        <p:spPr>
          <a:xfrm>
            <a:off x="6671945" y="2997835"/>
            <a:ext cx="4693285" cy="152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70C0"/>
                </a:solidFill>
              </a:rPr>
              <a:t>从一共的6只中去掉游走的4 只小鸭，就是还剩下的小鸭只数，用减法计算。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6671945" y="4509770"/>
            <a:ext cx="49752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从总数中去掉一部分，求另一部分→用减法解决</a:t>
            </a:r>
          </a:p>
        </p:txBody>
      </p:sp>
      <p:sp>
        <p:nvSpPr>
          <p:cNvPr id="173" name="文本框 172"/>
          <p:cNvSpPr txBox="1"/>
          <p:nvPr/>
        </p:nvSpPr>
        <p:spPr>
          <a:xfrm>
            <a:off x="983615" y="1052830"/>
            <a:ext cx="10158730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/>
              <a:t>观察图片，说说这幅图的意思，想一想用什么方法解决这种类型的实际问题。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/>
      <p:bldP spid="147" grpId="1"/>
      <p:bldP spid="148" grpId="0"/>
      <p:bldP spid="148" grpId="1"/>
      <p:bldP spid="171" grpId="0"/>
      <p:bldP spid="17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39470" y="397163"/>
            <a:ext cx="81718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二、复习有序观察情境图</a:t>
            </a:r>
            <a:r>
              <a:rPr lang="zh-CN"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提问并解决问题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839470" y="973743"/>
            <a:ext cx="8171180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图片 105"/>
          <p:cNvPicPr/>
          <p:nvPr/>
        </p:nvPicPr>
        <p:blipFill>
          <a:blip r:embed="rId2">
            <a:clrChange>
              <a:clrFrom>
                <a:srgbClr val="FFFDFF">
                  <a:alpha val="100000"/>
                </a:srgbClr>
              </a:clrFrom>
              <a:clrTo>
                <a:srgbClr val="FFFD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1860" y="1340485"/>
            <a:ext cx="10302240" cy="41154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3" name="文本框 172"/>
          <p:cNvSpPr txBox="1"/>
          <p:nvPr/>
        </p:nvSpPr>
        <p:spPr>
          <a:xfrm>
            <a:off x="983615" y="5550050"/>
            <a:ext cx="101587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游走了3只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还剩8只。原来有多少只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7668" y="5517833"/>
            <a:ext cx="637953" cy="64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27708" y="5517198"/>
            <a:ext cx="637953" cy="64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D908C85-4B6C-4705-9683-F77A56EF4173}"/>
              </a:ext>
            </a:extLst>
          </p:cNvPr>
          <p:cNvSpPr txBox="1"/>
          <p:nvPr/>
        </p:nvSpPr>
        <p:spPr>
          <a:xfrm>
            <a:off x="911860" y="1032415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P107 </a:t>
            </a:r>
            <a:r>
              <a:rPr lang="zh-CN" altLang="en-US" sz="2000" b="1" dirty="0">
                <a:solidFill>
                  <a:srgbClr val="00B0F0"/>
                </a:solidFill>
              </a:rPr>
              <a:t>应用提升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3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图片 105"/>
          <p:cNvPicPr/>
          <p:nvPr/>
        </p:nvPicPr>
        <p:blipFill>
          <a:blip r:embed="rId3">
            <a:clrChange>
              <a:clrFrom>
                <a:srgbClr val="FFFDFF">
                  <a:alpha val="100000"/>
                </a:srgbClr>
              </a:clrFrom>
              <a:clrTo>
                <a:srgbClr val="FFFD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570" y="404495"/>
            <a:ext cx="6193790" cy="2473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95325" y="3356610"/>
            <a:ext cx="112210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/>
              <a:t>从上面这幅图中</a:t>
            </a:r>
            <a:r>
              <a:rPr lang="zh-CN" sz="3200" b="1"/>
              <a:t>，</a:t>
            </a:r>
            <a:r>
              <a:rPr sz="3200" b="1"/>
              <a:t>你知道了哪些信息</a:t>
            </a:r>
            <a:r>
              <a:rPr lang="zh-CN" sz="3200" b="1"/>
              <a:t>？</a:t>
            </a:r>
            <a:r>
              <a:rPr sz="3200" b="1"/>
              <a:t>你能解决这个问题吗</a:t>
            </a:r>
            <a:r>
              <a:rPr lang="zh-CN" sz="3200" b="1"/>
              <a:t>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87845" y="869950"/>
            <a:ext cx="50292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游走了3只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还剩8只。原来有多少只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1898" y="1014413"/>
            <a:ext cx="637953" cy="64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7843" y="1772603"/>
            <a:ext cx="637953" cy="64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任意多边形 5"/>
          <p:cNvSpPr/>
          <p:nvPr/>
        </p:nvSpPr>
        <p:spPr>
          <a:xfrm>
            <a:off x="839470" y="1513205"/>
            <a:ext cx="2228215" cy="1296035"/>
          </a:xfrm>
          <a:custGeom>
            <a:avLst/>
            <a:gdLst>
              <a:gd name="connisteX0" fmla="*/ 2567657 w 2569542"/>
              <a:gd name="connsiteY0" fmla="*/ 738857 h 1641686"/>
              <a:gd name="connisteX1" fmla="*/ 2516857 w 2569542"/>
              <a:gd name="connsiteY1" fmla="*/ 815057 h 1641686"/>
              <a:gd name="connisteX2" fmla="*/ 2466057 w 2569542"/>
              <a:gd name="connsiteY2" fmla="*/ 903957 h 1641686"/>
              <a:gd name="connisteX3" fmla="*/ 2415257 w 2569542"/>
              <a:gd name="connsiteY3" fmla="*/ 1005557 h 1641686"/>
              <a:gd name="connisteX4" fmla="*/ 2364457 w 2569542"/>
              <a:gd name="connsiteY4" fmla="*/ 1081757 h 1641686"/>
              <a:gd name="connisteX5" fmla="*/ 2313657 w 2569542"/>
              <a:gd name="connsiteY5" fmla="*/ 1170657 h 1641686"/>
              <a:gd name="connisteX6" fmla="*/ 2275557 w 2569542"/>
              <a:gd name="connsiteY6" fmla="*/ 1246857 h 1641686"/>
              <a:gd name="connisteX7" fmla="*/ 2212057 w 2569542"/>
              <a:gd name="connsiteY7" fmla="*/ 1335757 h 1641686"/>
              <a:gd name="connisteX8" fmla="*/ 2173957 w 2569542"/>
              <a:gd name="connsiteY8" fmla="*/ 1411957 h 1641686"/>
              <a:gd name="connisteX9" fmla="*/ 2097757 w 2569542"/>
              <a:gd name="connsiteY9" fmla="*/ 1475457 h 1641686"/>
              <a:gd name="connisteX10" fmla="*/ 2008857 w 2569542"/>
              <a:gd name="connsiteY10" fmla="*/ 1551657 h 1641686"/>
              <a:gd name="connisteX11" fmla="*/ 1919957 w 2569542"/>
              <a:gd name="connsiteY11" fmla="*/ 1589757 h 1641686"/>
              <a:gd name="connisteX12" fmla="*/ 1843757 w 2569542"/>
              <a:gd name="connsiteY12" fmla="*/ 1602457 h 1641686"/>
              <a:gd name="connisteX13" fmla="*/ 1767557 w 2569542"/>
              <a:gd name="connsiteY13" fmla="*/ 1627857 h 1641686"/>
              <a:gd name="connisteX14" fmla="*/ 1665957 w 2569542"/>
              <a:gd name="connsiteY14" fmla="*/ 1640557 h 1641686"/>
              <a:gd name="connisteX15" fmla="*/ 1589757 w 2569542"/>
              <a:gd name="connsiteY15" fmla="*/ 1640557 h 1641686"/>
              <a:gd name="connisteX16" fmla="*/ 1513557 w 2569542"/>
              <a:gd name="connsiteY16" fmla="*/ 1640557 h 1641686"/>
              <a:gd name="connisteX17" fmla="*/ 1424657 w 2569542"/>
              <a:gd name="connsiteY17" fmla="*/ 1640557 h 1641686"/>
              <a:gd name="connisteX18" fmla="*/ 1335757 w 2569542"/>
              <a:gd name="connsiteY18" fmla="*/ 1640557 h 1641686"/>
              <a:gd name="connisteX19" fmla="*/ 1221457 w 2569542"/>
              <a:gd name="connsiteY19" fmla="*/ 1627857 h 1641686"/>
              <a:gd name="connisteX20" fmla="*/ 1145257 w 2569542"/>
              <a:gd name="connsiteY20" fmla="*/ 1615157 h 1641686"/>
              <a:gd name="connisteX21" fmla="*/ 1069057 w 2569542"/>
              <a:gd name="connsiteY21" fmla="*/ 1589757 h 1641686"/>
              <a:gd name="connisteX22" fmla="*/ 992857 w 2569542"/>
              <a:gd name="connsiteY22" fmla="*/ 1551657 h 1641686"/>
              <a:gd name="connisteX23" fmla="*/ 916657 w 2569542"/>
              <a:gd name="connsiteY23" fmla="*/ 1526257 h 1641686"/>
              <a:gd name="connisteX24" fmla="*/ 840457 w 2569542"/>
              <a:gd name="connsiteY24" fmla="*/ 1488157 h 1641686"/>
              <a:gd name="connisteX25" fmla="*/ 751557 w 2569542"/>
              <a:gd name="connsiteY25" fmla="*/ 1450057 h 1641686"/>
              <a:gd name="connisteX26" fmla="*/ 649957 w 2569542"/>
              <a:gd name="connsiteY26" fmla="*/ 1411957 h 1641686"/>
              <a:gd name="connisteX27" fmla="*/ 573757 w 2569542"/>
              <a:gd name="connsiteY27" fmla="*/ 1373857 h 1641686"/>
              <a:gd name="connisteX28" fmla="*/ 497557 w 2569542"/>
              <a:gd name="connsiteY28" fmla="*/ 1335757 h 1641686"/>
              <a:gd name="connisteX29" fmla="*/ 395957 w 2569542"/>
              <a:gd name="connsiteY29" fmla="*/ 1272257 h 1641686"/>
              <a:gd name="connisteX30" fmla="*/ 307057 w 2569542"/>
              <a:gd name="connsiteY30" fmla="*/ 1208757 h 1641686"/>
              <a:gd name="connisteX31" fmla="*/ 230857 w 2569542"/>
              <a:gd name="connsiteY31" fmla="*/ 1145257 h 1641686"/>
              <a:gd name="connisteX32" fmla="*/ 154657 w 2569542"/>
              <a:gd name="connsiteY32" fmla="*/ 1069057 h 1641686"/>
              <a:gd name="connisteX33" fmla="*/ 116557 w 2569542"/>
              <a:gd name="connsiteY33" fmla="*/ 992857 h 1641686"/>
              <a:gd name="connisteX34" fmla="*/ 78457 w 2569542"/>
              <a:gd name="connsiteY34" fmla="*/ 916657 h 1641686"/>
              <a:gd name="connisteX35" fmla="*/ 40357 w 2569542"/>
              <a:gd name="connsiteY35" fmla="*/ 827757 h 1641686"/>
              <a:gd name="connisteX36" fmla="*/ 14957 w 2569542"/>
              <a:gd name="connsiteY36" fmla="*/ 751557 h 1641686"/>
              <a:gd name="connisteX37" fmla="*/ 2257 w 2569542"/>
              <a:gd name="connsiteY37" fmla="*/ 662657 h 1641686"/>
              <a:gd name="connisteX38" fmla="*/ 2257 w 2569542"/>
              <a:gd name="connsiteY38" fmla="*/ 586457 h 1641686"/>
              <a:gd name="connisteX39" fmla="*/ 2257 w 2569542"/>
              <a:gd name="connsiteY39" fmla="*/ 497557 h 1641686"/>
              <a:gd name="connisteX40" fmla="*/ 2257 w 2569542"/>
              <a:gd name="connsiteY40" fmla="*/ 421357 h 1641686"/>
              <a:gd name="connisteX41" fmla="*/ 27657 w 2569542"/>
              <a:gd name="connsiteY41" fmla="*/ 345157 h 1641686"/>
              <a:gd name="connisteX42" fmla="*/ 78457 w 2569542"/>
              <a:gd name="connsiteY42" fmla="*/ 268957 h 1641686"/>
              <a:gd name="connisteX43" fmla="*/ 141957 w 2569542"/>
              <a:gd name="connsiteY43" fmla="*/ 192757 h 1641686"/>
              <a:gd name="connisteX44" fmla="*/ 218157 w 2569542"/>
              <a:gd name="connsiteY44" fmla="*/ 141957 h 1641686"/>
              <a:gd name="connisteX45" fmla="*/ 307057 w 2569542"/>
              <a:gd name="connsiteY45" fmla="*/ 116557 h 1641686"/>
              <a:gd name="connisteX46" fmla="*/ 383257 w 2569542"/>
              <a:gd name="connsiteY46" fmla="*/ 91157 h 1641686"/>
              <a:gd name="connisteX47" fmla="*/ 484857 w 2569542"/>
              <a:gd name="connsiteY47" fmla="*/ 53057 h 1641686"/>
              <a:gd name="connisteX48" fmla="*/ 573757 w 2569542"/>
              <a:gd name="connsiteY48" fmla="*/ 40357 h 1641686"/>
              <a:gd name="connisteX49" fmla="*/ 649957 w 2569542"/>
              <a:gd name="connsiteY49" fmla="*/ 27657 h 1641686"/>
              <a:gd name="connisteX50" fmla="*/ 751557 w 2569542"/>
              <a:gd name="connsiteY50" fmla="*/ 27657 h 1641686"/>
              <a:gd name="connisteX51" fmla="*/ 827757 w 2569542"/>
              <a:gd name="connsiteY51" fmla="*/ 2257 h 1641686"/>
              <a:gd name="connisteX52" fmla="*/ 916657 w 2569542"/>
              <a:gd name="connsiteY52" fmla="*/ 2257 h 1641686"/>
              <a:gd name="connisteX53" fmla="*/ 1005557 w 2569542"/>
              <a:gd name="connsiteY53" fmla="*/ 2257 h 1641686"/>
              <a:gd name="connisteX54" fmla="*/ 1094457 w 2569542"/>
              <a:gd name="connsiteY54" fmla="*/ 2257 h 1641686"/>
              <a:gd name="connisteX55" fmla="*/ 1170657 w 2569542"/>
              <a:gd name="connsiteY55" fmla="*/ 2257 h 1641686"/>
              <a:gd name="connisteX56" fmla="*/ 1246857 w 2569542"/>
              <a:gd name="connsiteY56" fmla="*/ 2257 h 1641686"/>
              <a:gd name="connisteX57" fmla="*/ 1335757 w 2569542"/>
              <a:gd name="connsiteY57" fmla="*/ 2257 h 1641686"/>
              <a:gd name="connisteX58" fmla="*/ 1411957 w 2569542"/>
              <a:gd name="connsiteY58" fmla="*/ 2257 h 1641686"/>
              <a:gd name="connisteX59" fmla="*/ 1488157 w 2569542"/>
              <a:gd name="connsiteY59" fmla="*/ 2257 h 1641686"/>
              <a:gd name="connisteX60" fmla="*/ 1564357 w 2569542"/>
              <a:gd name="connsiteY60" fmla="*/ 2257 h 1641686"/>
              <a:gd name="connisteX61" fmla="*/ 1653257 w 2569542"/>
              <a:gd name="connsiteY61" fmla="*/ 2257 h 1641686"/>
              <a:gd name="connisteX62" fmla="*/ 1729457 w 2569542"/>
              <a:gd name="connsiteY62" fmla="*/ 2257 h 1641686"/>
              <a:gd name="connisteX63" fmla="*/ 1805657 w 2569542"/>
              <a:gd name="connsiteY63" fmla="*/ 14957 h 1641686"/>
              <a:gd name="connisteX64" fmla="*/ 1894557 w 2569542"/>
              <a:gd name="connsiteY64" fmla="*/ 53057 h 1641686"/>
              <a:gd name="connisteX65" fmla="*/ 1970757 w 2569542"/>
              <a:gd name="connsiteY65" fmla="*/ 91157 h 1641686"/>
              <a:gd name="connisteX66" fmla="*/ 2059657 w 2569542"/>
              <a:gd name="connsiteY66" fmla="*/ 116557 h 1641686"/>
              <a:gd name="connisteX67" fmla="*/ 2135857 w 2569542"/>
              <a:gd name="connsiteY67" fmla="*/ 154657 h 1641686"/>
              <a:gd name="connisteX68" fmla="*/ 2224757 w 2569542"/>
              <a:gd name="connsiteY68" fmla="*/ 192757 h 1641686"/>
              <a:gd name="connisteX69" fmla="*/ 2300957 w 2569542"/>
              <a:gd name="connsiteY69" fmla="*/ 230857 h 1641686"/>
              <a:gd name="connisteX70" fmla="*/ 2377157 w 2569542"/>
              <a:gd name="connsiteY70" fmla="*/ 281657 h 1641686"/>
              <a:gd name="connisteX71" fmla="*/ 2453357 w 2569542"/>
              <a:gd name="connsiteY71" fmla="*/ 345157 h 1641686"/>
              <a:gd name="connisteX72" fmla="*/ 2491457 w 2569542"/>
              <a:gd name="connsiteY72" fmla="*/ 421357 h 1641686"/>
              <a:gd name="connisteX73" fmla="*/ 2529557 w 2569542"/>
              <a:gd name="connsiteY73" fmla="*/ 497557 h 1641686"/>
              <a:gd name="connisteX74" fmla="*/ 2554957 w 2569542"/>
              <a:gd name="connsiteY74" fmla="*/ 573757 h 1641686"/>
              <a:gd name="connisteX75" fmla="*/ 2554957 w 2569542"/>
              <a:gd name="connsiteY75" fmla="*/ 649957 h 1641686"/>
              <a:gd name="connisteX76" fmla="*/ 2554957 w 2569542"/>
              <a:gd name="connsiteY76" fmla="*/ 726157 h 1641686"/>
              <a:gd name="connisteX77" fmla="*/ 2567657 w 2569542"/>
              <a:gd name="connsiteY77" fmla="*/ 738857 h 1641686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  <a:cxn ang="0">
                <a:pos x="connisteX53" y="connsiteY53"/>
              </a:cxn>
              <a:cxn ang="0">
                <a:pos x="connisteX54" y="connsiteY54"/>
              </a:cxn>
              <a:cxn ang="0">
                <a:pos x="connisteX55" y="connsiteY55"/>
              </a:cxn>
              <a:cxn ang="0">
                <a:pos x="connisteX56" y="connsiteY56"/>
              </a:cxn>
              <a:cxn ang="0">
                <a:pos x="connisteX57" y="connsiteY57"/>
              </a:cxn>
              <a:cxn ang="0">
                <a:pos x="connisteX58" y="connsiteY58"/>
              </a:cxn>
              <a:cxn ang="0">
                <a:pos x="connisteX59" y="connsiteY59"/>
              </a:cxn>
              <a:cxn ang="0">
                <a:pos x="connisteX60" y="connsiteY60"/>
              </a:cxn>
              <a:cxn ang="0">
                <a:pos x="connisteX61" y="connsiteY61"/>
              </a:cxn>
              <a:cxn ang="0">
                <a:pos x="connisteX62" y="connsiteY62"/>
              </a:cxn>
              <a:cxn ang="0">
                <a:pos x="connisteX63" y="connsiteY63"/>
              </a:cxn>
              <a:cxn ang="0">
                <a:pos x="connisteX64" y="connsiteY64"/>
              </a:cxn>
              <a:cxn ang="0">
                <a:pos x="connisteX65" y="connsiteY65"/>
              </a:cxn>
              <a:cxn ang="0">
                <a:pos x="connisteX66" y="connsiteY66"/>
              </a:cxn>
              <a:cxn ang="0">
                <a:pos x="connisteX67" y="connsiteY67"/>
              </a:cxn>
              <a:cxn ang="0">
                <a:pos x="connisteX68" y="connsiteY68"/>
              </a:cxn>
              <a:cxn ang="0">
                <a:pos x="connisteX69" y="connsiteY69"/>
              </a:cxn>
              <a:cxn ang="0">
                <a:pos x="connisteX70" y="connsiteY70"/>
              </a:cxn>
              <a:cxn ang="0">
                <a:pos x="connisteX71" y="connsiteY71"/>
              </a:cxn>
              <a:cxn ang="0">
                <a:pos x="connisteX72" y="connsiteY72"/>
              </a:cxn>
              <a:cxn ang="0">
                <a:pos x="connisteX73" y="connsiteY73"/>
              </a:cxn>
              <a:cxn ang="0">
                <a:pos x="connisteX74" y="connsiteY74"/>
              </a:cxn>
              <a:cxn ang="0">
                <a:pos x="connisteX75" y="connsiteY75"/>
              </a:cxn>
              <a:cxn ang="0">
                <a:pos x="connisteX76" y="connsiteY76"/>
              </a:cxn>
              <a:cxn ang="0">
                <a:pos x="connisteX77" y="connsiteY77"/>
              </a:cxn>
            </a:cxnLst>
            <a:rect l="l" t="t" r="r" b="b"/>
            <a:pathLst>
              <a:path w="2569542" h="1641687">
                <a:moveTo>
                  <a:pt x="2567658" y="738858"/>
                </a:moveTo>
                <a:cubicBezTo>
                  <a:pt x="2560038" y="756638"/>
                  <a:pt x="2537178" y="782038"/>
                  <a:pt x="2516858" y="815058"/>
                </a:cubicBezTo>
                <a:cubicBezTo>
                  <a:pt x="2496538" y="848078"/>
                  <a:pt x="2486378" y="865858"/>
                  <a:pt x="2466058" y="903958"/>
                </a:cubicBezTo>
                <a:cubicBezTo>
                  <a:pt x="2445738" y="942058"/>
                  <a:pt x="2435578" y="969998"/>
                  <a:pt x="2415258" y="1005558"/>
                </a:cubicBezTo>
                <a:cubicBezTo>
                  <a:pt x="2394938" y="1041118"/>
                  <a:pt x="2384778" y="1048738"/>
                  <a:pt x="2364458" y="1081758"/>
                </a:cubicBezTo>
                <a:cubicBezTo>
                  <a:pt x="2344138" y="1114778"/>
                  <a:pt x="2331438" y="1137638"/>
                  <a:pt x="2313658" y="1170658"/>
                </a:cubicBezTo>
                <a:cubicBezTo>
                  <a:pt x="2295878" y="1203678"/>
                  <a:pt x="2295878" y="1213838"/>
                  <a:pt x="2275558" y="1246858"/>
                </a:cubicBezTo>
                <a:cubicBezTo>
                  <a:pt x="2255238" y="1279878"/>
                  <a:pt x="2232378" y="1302738"/>
                  <a:pt x="2212058" y="1335758"/>
                </a:cubicBezTo>
                <a:cubicBezTo>
                  <a:pt x="2191738" y="1368778"/>
                  <a:pt x="2196818" y="1384018"/>
                  <a:pt x="2173958" y="1411958"/>
                </a:cubicBezTo>
                <a:cubicBezTo>
                  <a:pt x="2151098" y="1439898"/>
                  <a:pt x="2130778" y="1447518"/>
                  <a:pt x="2097758" y="1475458"/>
                </a:cubicBezTo>
                <a:cubicBezTo>
                  <a:pt x="2064738" y="1503398"/>
                  <a:pt x="2044418" y="1528798"/>
                  <a:pt x="2008858" y="1551658"/>
                </a:cubicBezTo>
                <a:cubicBezTo>
                  <a:pt x="1973298" y="1574518"/>
                  <a:pt x="1952978" y="1579598"/>
                  <a:pt x="1919958" y="1589758"/>
                </a:cubicBezTo>
                <a:cubicBezTo>
                  <a:pt x="1886938" y="1599918"/>
                  <a:pt x="1874238" y="1594838"/>
                  <a:pt x="1843758" y="1602458"/>
                </a:cubicBezTo>
                <a:cubicBezTo>
                  <a:pt x="1813278" y="1610078"/>
                  <a:pt x="1803118" y="1620238"/>
                  <a:pt x="1767558" y="1627858"/>
                </a:cubicBezTo>
                <a:cubicBezTo>
                  <a:pt x="1731998" y="1635478"/>
                  <a:pt x="1701518" y="1638018"/>
                  <a:pt x="1665958" y="1640558"/>
                </a:cubicBezTo>
                <a:cubicBezTo>
                  <a:pt x="1630398" y="1643098"/>
                  <a:pt x="1620238" y="1640558"/>
                  <a:pt x="1589758" y="1640558"/>
                </a:cubicBezTo>
                <a:cubicBezTo>
                  <a:pt x="1559278" y="1640558"/>
                  <a:pt x="1546578" y="1640558"/>
                  <a:pt x="1513558" y="1640558"/>
                </a:cubicBezTo>
                <a:cubicBezTo>
                  <a:pt x="1480538" y="1640558"/>
                  <a:pt x="1460218" y="1640558"/>
                  <a:pt x="1424658" y="1640558"/>
                </a:cubicBezTo>
                <a:cubicBezTo>
                  <a:pt x="1389098" y="1640558"/>
                  <a:pt x="1376398" y="1643098"/>
                  <a:pt x="1335758" y="1640558"/>
                </a:cubicBezTo>
                <a:cubicBezTo>
                  <a:pt x="1295118" y="1638018"/>
                  <a:pt x="1259558" y="1632938"/>
                  <a:pt x="1221458" y="1627858"/>
                </a:cubicBezTo>
                <a:cubicBezTo>
                  <a:pt x="1183358" y="1622778"/>
                  <a:pt x="1175738" y="1622778"/>
                  <a:pt x="1145258" y="1615158"/>
                </a:cubicBezTo>
                <a:cubicBezTo>
                  <a:pt x="1114778" y="1607538"/>
                  <a:pt x="1099538" y="1602458"/>
                  <a:pt x="1069058" y="1589758"/>
                </a:cubicBezTo>
                <a:cubicBezTo>
                  <a:pt x="1038578" y="1577058"/>
                  <a:pt x="1023338" y="1564358"/>
                  <a:pt x="992858" y="1551658"/>
                </a:cubicBezTo>
                <a:cubicBezTo>
                  <a:pt x="962378" y="1538958"/>
                  <a:pt x="947138" y="1538958"/>
                  <a:pt x="916658" y="1526258"/>
                </a:cubicBezTo>
                <a:cubicBezTo>
                  <a:pt x="886178" y="1513558"/>
                  <a:pt x="873478" y="1503398"/>
                  <a:pt x="840458" y="1488158"/>
                </a:cubicBezTo>
                <a:cubicBezTo>
                  <a:pt x="807438" y="1472918"/>
                  <a:pt x="789658" y="1465298"/>
                  <a:pt x="751558" y="1450058"/>
                </a:cubicBezTo>
                <a:cubicBezTo>
                  <a:pt x="713458" y="1434818"/>
                  <a:pt x="685518" y="1427198"/>
                  <a:pt x="649958" y="1411958"/>
                </a:cubicBezTo>
                <a:cubicBezTo>
                  <a:pt x="614398" y="1396718"/>
                  <a:pt x="604238" y="1389098"/>
                  <a:pt x="573758" y="1373858"/>
                </a:cubicBezTo>
                <a:cubicBezTo>
                  <a:pt x="543278" y="1358618"/>
                  <a:pt x="533118" y="1356078"/>
                  <a:pt x="497558" y="1335758"/>
                </a:cubicBezTo>
                <a:cubicBezTo>
                  <a:pt x="461998" y="1315438"/>
                  <a:pt x="434058" y="1297658"/>
                  <a:pt x="395958" y="1272258"/>
                </a:cubicBezTo>
                <a:cubicBezTo>
                  <a:pt x="357858" y="1246858"/>
                  <a:pt x="340078" y="1234158"/>
                  <a:pt x="307058" y="1208758"/>
                </a:cubicBezTo>
                <a:cubicBezTo>
                  <a:pt x="274038" y="1183358"/>
                  <a:pt x="261338" y="1173198"/>
                  <a:pt x="230858" y="1145258"/>
                </a:cubicBezTo>
                <a:cubicBezTo>
                  <a:pt x="200378" y="1117318"/>
                  <a:pt x="177518" y="1099538"/>
                  <a:pt x="154658" y="1069058"/>
                </a:cubicBezTo>
                <a:cubicBezTo>
                  <a:pt x="131798" y="1038578"/>
                  <a:pt x="131798" y="1023338"/>
                  <a:pt x="116558" y="992858"/>
                </a:cubicBezTo>
                <a:cubicBezTo>
                  <a:pt x="101318" y="962378"/>
                  <a:pt x="93698" y="949678"/>
                  <a:pt x="78458" y="916658"/>
                </a:cubicBezTo>
                <a:cubicBezTo>
                  <a:pt x="63218" y="883638"/>
                  <a:pt x="53058" y="860778"/>
                  <a:pt x="40358" y="827758"/>
                </a:cubicBezTo>
                <a:cubicBezTo>
                  <a:pt x="27658" y="794738"/>
                  <a:pt x="22578" y="784578"/>
                  <a:pt x="14958" y="751558"/>
                </a:cubicBezTo>
                <a:cubicBezTo>
                  <a:pt x="7338" y="718538"/>
                  <a:pt x="4798" y="695678"/>
                  <a:pt x="2258" y="662658"/>
                </a:cubicBezTo>
                <a:cubicBezTo>
                  <a:pt x="-282" y="629638"/>
                  <a:pt x="2258" y="619478"/>
                  <a:pt x="2258" y="586458"/>
                </a:cubicBezTo>
                <a:cubicBezTo>
                  <a:pt x="2258" y="553438"/>
                  <a:pt x="2258" y="530578"/>
                  <a:pt x="2258" y="497558"/>
                </a:cubicBezTo>
                <a:cubicBezTo>
                  <a:pt x="2258" y="464538"/>
                  <a:pt x="-2822" y="451838"/>
                  <a:pt x="2258" y="421358"/>
                </a:cubicBezTo>
                <a:cubicBezTo>
                  <a:pt x="7338" y="390878"/>
                  <a:pt x="12418" y="375638"/>
                  <a:pt x="27658" y="345158"/>
                </a:cubicBezTo>
                <a:cubicBezTo>
                  <a:pt x="42898" y="314678"/>
                  <a:pt x="55598" y="299438"/>
                  <a:pt x="78458" y="268958"/>
                </a:cubicBezTo>
                <a:cubicBezTo>
                  <a:pt x="101318" y="238478"/>
                  <a:pt x="114018" y="218158"/>
                  <a:pt x="141958" y="192758"/>
                </a:cubicBezTo>
                <a:cubicBezTo>
                  <a:pt x="169898" y="167358"/>
                  <a:pt x="185138" y="157198"/>
                  <a:pt x="218158" y="141958"/>
                </a:cubicBezTo>
                <a:cubicBezTo>
                  <a:pt x="251178" y="126718"/>
                  <a:pt x="274038" y="126718"/>
                  <a:pt x="307058" y="116558"/>
                </a:cubicBezTo>
                <a:cubicBezTo>
                  <a:pt x="340078" y="106398"/>
                  <a:pt x="347698" y="103858"/>
                  <a:pt x="383258" y="91158"/>
                </a:cubicBezTo>
                <a:cubicBezTo>
                  <a:pt x="418818" y="78458"/>
                  <a:pt x="446758" y="63218"/>
                  <a:pt x="484858" y="53058"/>
                </a:cubicBezTo>
                <a:cubicBezTo>
                  <a:pt x="522958" y="42898"/>
                  <a:pt x="540738" y="45438"/>
                  <a:pt x="573758" y="40358"/>
                </a:cubicBezTo>
                <a:cubicBezTo>
                  <a:pt x="606778" y="35278"/>
                  <a:pt x="614398" y="30198"/>
                  <a:pt x="649958" y="27658"/>
                </a:cubicBezTo>
                <a:cubicBezTo>
                  <a:pt x="685518" y="25118"/>
                  <a:pt x="715998" y="32738"/>
                  <a:pt x="751558" y="27658"/>
                </a:cubicBezTo>
                <a:cubicBezTo>
                  <a:pt x="787118" y="22578"/>
                  <a:pt x="794738" y="7338"/>
                  <a:pt x="827758" y="2258"/>
                </a:cubicBezTo>
                <a:cubicBezTo>
                  <a:pt x="860778" y="-2822"/>
                  <a:pt x="881098" y="2258"/>
                  <a:pt x="916658" y="2258"/>
                </a:cubicBezTo>
                <a:cubicBezTo>
                  <a:pt x="952218" y="2258"/>
                  <a:pt x="969998" y="2258"/>
                  <a:pt x="1005558" y="2258"/>
                </a:cubicBezTo>
                <a:cubicBezTo>
                  <a:pt x="1041118" y="2258"/>
                  <a:pt x="1061438" y="2258"/>
                  <a:pt x="1094458" y="2258"/>
                </a:cubicBezTo>
                <a:cubicBezTo>
                  <a:pt x="1127478" y="2258"/>
                  <a:pt x="1140178" y="2258"/>
                  <a:pt x="1170658" y="2258"/>
                </a:cubicBezTo>
                <a:cubicBezTo>
                  <a:pt x="1201138" y="2258"/>
                  <a:pt x="1213838" y="2258"/>
                  <a:pt x="1246858" y="2258"/>
                </a:cubicBezTo>
                <a:cubicBezTo>
                  <a:pt x="1279878" y="2258"/>
                  <a:pt x="1302738" y="2258"/>
                  <a:pt x="1335758" y="2258"/>
                </a:cubicBezTo>
                <a:cubicBezTo>
                  <a:pt x="1368778" y="2258"/>
                  <a:pt x="1381478" y="2258"/>
                  <a:pt x="1411958" y="2258"/>
                </a:cubicBezTo>
                <a:cubicBezTo>
                  <a:pt x="1442438" y="2258"/>
                  <a:pt x="1457678" y="2258"/>
                  <a:pt x="1488158" y="2258"/>
                </a:cubicBezTo>
                <a:cubicBezTo>
                  <a:pt x="1518638" y="2258"/>
                  <a:pt x="1531338" y="2258"/>
                  <a:pt x="1564358" y="2258"/>
                </a:cubicBezTo>
                <a:cubicBezTo>
                  <a:pt x="1597378" y="2258"/>
                  <a:pt x="1620238" y="2258"/>
                  <a:pt x="1653258" y="2258"/>
                </a:cubicBezTo>
                <a:cubicBezTo>
                  <a:pt x="1686278" y="2258"/>
                  <a:pt x="1698978" y="-282"/>
                  <a:pt x="1729458" y="2258"/>
                </a:cubicBezTo>
                <a:cubicBezTo>
                  <a:pt x="1759938" y="4798"/>
                  <a:pt x="1772638" y="4798"/>
                  <a:pt x="1805658" y="14958"/>
                </a:cubicBezTo>
                <a:cubicBezTo>
                  <a:pt x="1838678" y="25118"/>
                  <a:pt x="1861538" y="37818"/>
                  <a:pt x="1894558" y="53058"/>
                </a:cubicBezTo>
                <a:cubicBezTo>
                  <a:pt x="1927578" y="68298"/>
                  <a:pt x="1937738" y="78458"/>
                  <a:pt x="1970758" y="91158"/>
                </a:cubicBezTo>
                <a:cubicBezTo>
                  <a:pt x="2003778" y="103858"/>
                  <a:pt x="2026638" y="103858"/>
                  <a:pt x="2059658" y="116558"/>
                </a:cubicBezTo>
                <a:cubicBezTo>
                  <a:pt x="2092678" y="129258"/>
                  <a:pt x="2102838" y="139418"/>
                  <a:pt x="2135858" y="154658"/>
                </a:cubicBezTo>
                <a:cubicBezTo>
                  <a:pt x="2168878" y="169898"/>
                  <a:pt x="2191738" y="177518"/>
                  <a:pt x="2224758" y="192758"/>
                </a:cubicBezTo>
                <a:cubicBezTo>
                  <a:pt x="2257778" y="207998"/>
                  <a:pt x="2270478" y="213078"/>
                  <a:pt x="2300958" y="230858"/>
                </a:cubicBezTo>
                <a:cubicBezTo>
                  <a:pt x="2331438" y="248638"/>
                  <a:pt x="2346678" y="258798"/>
                  <a:pt x="2377158" y="281658"/>
                </a:cubicBezTo>
                <a:cubicBezTo>
                  <a:pt x="2407638" y="304518"/>
                  <a:pt x="2430498" y="317218"/>
                  <a:pt x="2453358" y="345158"/>
                </a:cubicBezTo>
                <a:cubicBezTo>
                  <a:pt x="2476218" y="373098"/>
                  <a:pt x="2476218" y="390878"/>
                  <a:pt x="2491458" y="421358"/>
                </a:cubicBezTo>
                <a:cubicBezTo>
                  <a:pt x="2506698" y="451838"/>
                  <a:pt x="2516858" y="467078"/>
                  <a:pt x="2529558" y="497558"/>
                </a:cubicBezTo>
                <a:cubicBezTo>
                  <a:pt x="2542258" y="528038"/>
                  <a:pt x="2549878" y="543278"/>
                  <a:pt x="2554958" y="573758"/>
                </a:cubicBezTo>
                <a:cubicBezTo>
                  <a:pt x="2560038" y="604238"/>
                  <a:pt x="2554958" y="619478"/>
                  <a:pt x="2554958" y="649958"/>
                </a:cubicBezTo>
                <a:cubicBezTo>
                  <a:pt x="2554958" y="680438"/>
                  <a:pt x="2552418" y="708378"/>
                  <a:pt x="2554958" y="726158"/>
                </a:cubicBezTo>
                <a:cubicBezTo>
                  <a:pt x="2557498" y="743938"/>
                  <a:pt x="2575278" y="721078"/>
                  <a:pt x="2567658" y="738858"/>
                </a:cubicBezTo>
                <a:close/>
              </a:path>
            </a:pathLst>
          </a:cu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656330" y="379730"/>
            <a:ext cx="3038475" cy="2670175"/>
          </a:xfrm>
          <a:custGeom>
            <a:avLst/>
            <a:gdLst>
              <a:gd name="connisteX0" fmla="*/ 2477628 w 3038686"/>
              <a:gd name="connsiteY0" fmla="*/ 686928 h 2670386"/>
              <a:gd name="connisteX1" fmla="*/ 2464928 w 3038686"/>
              <a:gd name="connsiteY1" fmla="*/ 610728 h 2670386"/>
              <a:gd name="connisteX2" fmla="*/ 2414128 w 3038686"/>
              <a:gd name="connsiteY2" fmla="*/ 521828 h 2670386"/>
              <a:gd name="connisteX3" fmla="*/ 2363328 w 3038686"/>
              <a:gd name="connsiteY3" fmla="*/ 432928 h 2670386"/>
              <a:gd name="connisteX4" fmla="*/ 2287128 w 3038686"/>
              <a:gd name="connsiteY4" fmla="*/ 369428 h 2670386"/>
              <a:gd name="connisteX5" fmla="*/ 2210928 w 3038686"/>
              <a:gd name="connsiteY5" fmla="*/ 318628 h 2670386"/>
              <a:gd name="connisteX6" fmla="*/ 2134728 w 3038686"/>
              <a:gd name="connsiteY6" fmla="*/ 255128 h 2670386"/>
              <a:gd name="connisteX7" fmla="*/ 2058528 w 3038686"/>
              <a:gd name="connsiteY7" fmla="*/ 191628 h 2670386"/>
              <a:gd name="connisteX8" fmla="*/ 1982328 w 3038686"/>
              <a:gd name="connsiteY8" fmla="*/ 140828 h 2670386"/>
              <a:gd name="connisteX9" fmla="*/ 1906128 w 3038686"/>
              <a:gd name="connsiteY9" fmla="*/ 90028 h 2670386"/>
              <a:gd name="connisteX10" fmla="*/ 1829928 w 3038686"/>
              <a:gd name="connsiteY10" fmla="*/ 39228 h 2670386"/>
              <a:gd name="connisteX11" fmla="*/ 1753728 w 3038686"/>
              <a:gd name="connsiteY11" fmla="*/ 26528 h 2670386"/>
              <a:gd name="connisteX12" fmla="*/ 1677528 w 3038686"/>
              <a:gd name="connsiteY12" fmla="*/ 13828 h 2670386"/>
              <a:gd name="connisteX13" fmla="*/ 1601328 w 3038686"/>
              <a:gd name="connsiteY13" fmla="*/ 1128 h 2670386"/>
              <a:gd name="connisteX14" fmla="*/ 1525128 w 3038686"/>
              <a:gd name="connsiteY14" fmla="*/ 1128 h 2670386"/>
              <a:gd name="connisteX15" fmla="*/ 1448928 w 3038686"/>
              <a:gd name="connsiteY15" fmla="*/ 1128 h 2670386"/>
              <a:gd name="connisteX16" fmla="*/ 1372728 w 3038686"/>
              <a:gd name="connsiteY16" fmla="*/ 1128 h 2670386"/>
              <a:gd name="connisteX17" fmla="*/ 1296528 w 3038686"/>
              <a:gd name="connsiteY17" fmla="*/ 1128 h 2670386"/>
              <a:gd name="connisteX18" fmla="*/ 1194928 w 3038686"/>
              <a:gd name="connsiteY18" fmla="*/ 1128 h 2670386"/>
              <a:gd name="connisteX19" fmla="*/ 1118728 w 3038686"/>
              <a:gd name="connsiteY19" fmla="*/ 1128 h 2670386"/>
              <a:gd name="connisteX20" fmla="*/ 1042528 w 3038686"/>
              <a:gd name="connsiteY20" fmla="*/ 1128 h 2670386"/>
              <a:gd name="connisteX21" fmla="*/ 966328 w 3038686"/>
              <a:gd name="connsiteY21" fmla="*/ 1128 h 2670386"/>
              <a:gd name="connisteX22" fmla="*/ 877428 w 3038686"/>
              <a:gd name="connsiteY22" fmla="*/ 1128 h 2670386"/>
              <a:gd name="connisteX23" fmla="*/ 801228 w 3038686"/>
              <a:gd name="connsiteY23" fmla="*/ 13828 h 2670386"/>
              <a:gd name="connisteX24" fmla="*/ 725028 w 3038686"/>
              <a:gd name="connsiteY24" fmla="*/ 26528 h 2670386"/>
              <a:gd name="connisteX25" fmla="*/ 648828 w 3038686"/>
              <a:gd name="connsiteY25" fmla="*/ 51928 h 2670386"/>
              <a:gd name="connisteX26" fmla="*/ 572628 w 3038686"/>
              <a:gd name="connsiteY26" fmla="*/ 51928 h 2670386"/>
              <a:gd name="connisteX27" fmla="*/ 483728 w 3038686"/>
              <a:gd name="connsiteY27" fmla="*/ 77328 h 2670386"/>
              <a:gd name="connisteX28" fmla="*/ 407528 w 3038686"/>
              <a:gd name="connsiteY28" fmla="*/ 102728 h 2670386"/>
              <a:gd name="connisteX29" fmla="*/ 331328 w 3038686"/>
              <a:gd name="connsiteY29" fmla="*/ 115428 h 2670386"/>
              <a:gd name="connisteX30" fmla="*/ 229728 w 3038686"/>
              <a:gd name="connsiteY30" fmla="*/ 153528 h 2670386"/>
              <a:gd name="connisteX31" fmla="*/ 153528 w 3038686"/>
              <a:gd name="connsiteY31" fmla="*/ 191628 h 2670386"/>
              <a:gd name="connisteX32" fmla="*/ 77328 w 3038686"/>
              <a:gd name="connsiteY32" fmla="*/ 255128 h 2670386"/>
              <a:gd name="connisteX33" fmla="*/ 39228 w 3038686"/>
              <a:gd name="connsiteY33" fmla="*/ 331328 h 2670386"/>
              <a:gd name="connisteX34" fmla="*/ 13828 w 3038686"/>
              <a:gd name="connsiteY34" fmla="*/ 407528 h 2670386"/>
              <a:gd name="connisteX35" fmla="*/ 1128 w 3038686"/>
              <a:gd name="connsiteY35" fmla="*/ 483728 h 2670386"/>
              <a:gd name="connisteX36" fmla="*/ 1128 w 3038686"/>
              <a:gd name="connsiteY36" fmla="*/ 559928 h 2670386"/>
              <a:gd name="connisteX37" fmla="*/ 1128 w 3038686"/>
              <a:gd name="connsiteY37" fmla="*/ 636128 h 2670386"/>
              <a:gd name="connisteX38" fmla="*/ 13828 w 3038686"/>
              <a:gd name="connsiteY38" fmla="*/ 712328 h 2670386"/>
              <a:gd name="connisteX39" fmla="*/ 39228 w 3038686"/>
              <a:gd name="connsiteY39" fmla="*/ 788528 h 2670386"/>
              <a:gd name="connisteX40" fmla="*/ 77328 w 3038686"/>
              <a:gd name="connsiteY40" fmla="*/ 864728 h 2670386"/>
              <a:gd name="connisteX41" fmla="*/ 153528 w 3038686"/>
              <a:gd name="connsiteY41" fmla="*/ 940928 h 2670386"/>
              <a:gd name="connisteX42" fmla="*/ 229728 w 3038686"/>
              <a:gd name="connsiteY42" fmla="*/ 991728 h 2670386"/>
              <a:gd name="connisteX43" fmla="*/ 318628 w 3038686"/>
              <a:gd name="connsiteY43" fmla="*/ 1055228 h 2670386"/>
              <a:gd name="connisteX44" fmla="*/ 394828 w 3038686"/>
              <a:gd name="connsiteY44" fmla="*/ 1093328 h 2670386"/>
              <a:gd name="connisteX45" fmla="*/ 483728 w 3038686"/>
              <a:gd name="connsiteY45" fmla="*/ 1144128 h 2670386"/>
              <a:gd name="connisteX46" fmla="*/ 559928 w 3038686"/>
              <a:gd name="connsiteY46" fmla="*/ 1169528 h 2670386"/>
              <a:gd name="connisteX47" fmla="*/ 636128 w 3038686"/>
              <a:gd name="connsiteY47" fmla="*/ 1182228 h 2670386"/>
              <a:gd name="connisteX48" fmla="*/ 712328 w 3038686"/>
              <a:gd name="connsiteY48" fmla="*/ 1194928 h 2670386"/>
              <a:gd name="connisteX49" fmla="*/ 788528 w 3038686"/>
              <a:gd name="connsiteY49" fmla="*/ 1194928 h 2670386"/>
              <a:gd name="connisteX50" fmla="*/ 864728 w 3038686"/>
              <a:gd name="connsiteY50" fmla="*/ 1194928 h 2670386"/>
              <a:gd name="connisteX51" fmla="*/ 940928 w 3038686"/>
              <a:gd name="connsiteY51" fmla="*/ 1207628 h 2670386"/>
              <a:gd name="connisteX52" fmla="*/ 1017128 w 3038686"/>
              <a:gd name="connsiteY52" fmla="*/ 1207628 h 2670386"/>
              <a:gd name="connisteX53" fmla="*/ 1093328 w 3038686"/>
              <a:gd name="connsiteY53" fmla="*/ 1207628 h 2670386"/>
              <a:gd name="connisteX54" fmla="*/ 1169528 w 3038686"/>
              <a:gd name="connsiteY54" fmla="*/ 1207628 h 2670386"/>
              <a:gd name="connisteX55" fmla="*/ 1245728 w 3038686"/>
              <a:gd name="connsiteY55" fmla="*/ 1207628 h 2670386"/>
              <a:gd name="connisteX56" fmla="*/ 1321928 w 3038686"/>
              <a:gd name="connsiteY56" fmla="*/ 1207628 h 2670386"/>
              <a:gd name="connisteX57" fmla="*/ 1398128 w 3038686"/>
              <a:gd name="connsiteY57" fmla="*/ 1194928 h 2670386"/>
              <a:gd name="connisteX58" fmla="*/ 1487028 w 3038686"/>
              <a:gd name="connsiteY58" fmla="*/ 1169528 h 2670386"/>
              <a:gd name="connisteX59" fmla="*/ 1563228 w 3038686"/>
              <a:gd name="connsiteY59" fmla="*/ 1144128 h 2670386"/>
              <a:gd name="connisteX60" fmla="*/ 1652128 w 3038686"/>
              <a:gd name="connsiteY60" fmla="*/ 1106028 h 2670386"/>
              <a:gd name="connisteX61" fmla="*/ 1728328 w 3038686"/>
              <a:gd name="connsiteY61" fmla="*/ 1093328 h 2670386"/>
              <a:gd name="connisteX62" fmla="*/ 1817228 w 3038686"/>
              <a:gd name="connsiteY62" fmla="*/ 1067928 h 2670386"/>
              <a:gd name="connisteX63" fmla="*/ 1906128 w 3038686"/>
              <a:gd name="connsiteY63" fmla="*/ 1042528 h 2670386"/>
              <a:gd name="connisteX64" fmla="*/ 1982328 w 3038686"/>
              <a:gd name="connsiteY64" fmla="*/ 1017128 h 2670386"/>
              <a:gd name="connisteX65" fmla="*/ 2058528 w 3038686"/>
              <a:gd name="connsiteY65" fmla="*/ 1004428 h 2670386"/>
              <a:gd name="connisteX66" fmla="*/ 2134728 w 3038686"/>
              <a:gd name="connsiteY66" fmla="*/ 1004428 h 2670386"/>
              <a:gd name="connisteX67" fmla="*/ 2210928 w 3038686"/>
              <a:gd name="connsiteY67" fmla="*/ 1004428 h 2670386"/>
              <a:gd name="connisteX68" fmla="*/ 2299828 w 3038686"/>
              <a:gd name="connsiteY68" fmla="*/ 1017128 h 2670386"/>
              <a:gd name="connisteX69" fmla="*/ 2388728 w 3038686"/>
              <a:gd name="connsiteY69" fmla="*/ 1055228 h 2670386"/>
              <a:gd name="connisteX70" fmla="*/ 2477628 w 3038686"/>
              <a:gd name="connsiteY70" fmla="*/ 1118728 h 2670386"/>
              <a:gd name="connisteX71" fmla="*/ 2541128 w 3038686"/>
              <a:gd name="connsiteY71" fmla="*/ 1194928 h 2670386"/>
              <a:gd name="connisteX72" fmla="*/ 2553828 w 3038686"/>
              <a:gd name="connsiteY72" fmla="*/ 1271128 h 2670386"/>
              <a:gd name="connisteX73" fmla="*/ 2553828 w 3038686"/>
              <a:gd name="connsiteY73" fmla="*/ 1347328 h 2670386"/>
              <a:gd name="connisteX74" fmla="*/ 2528428 w 3038686"/>
              <a:gd name="connsiteY74" fmla="*/ 1423528 h 2670386"/>
              <a:gd name="connisteX75" fmla="*/ 2452228 w 3038686"/>
              <a:gd name="connsiteY75" fmla="*/ 1474328 h 2670386"/>
              <a:gd name="connisteX76" fmla="*/ 2376028 w 3038686"/>
              <a:gd name="connsiteY76" fmla="*/ 1487028 h 2670386"/>
              <a:gd name="connisteX77" fmla="*/ 2299828 w 3038686"/>
              <a:gd name="connsiteY77" fmla="*/ 1499728 h 2670386"/>
              <a:gd name="connisteX78" fmla="*/ 2223628 w 3038686"/>
              <a:gd name="connsiteY78" fmla="*/ 1499728 h 2670386"/>
              <a:gd name="connisteX79" fmla="*/ 2147428 w 3038686"/>
              <a:gd name="connsiteY79" fmla="*/ 1525128 h 2670386"/>
              <a:gd name="connisteX80" fmla="*/ 2071228 w 3038686"/>
              <a:gd name="connsiteY80" fmla="*/ 1537828 h 2670386"/>
              <a:gd name="connisteX81" fmla="*/ 1995028 w 3038686"/>
              <a:gd name="connsiteY81" fmla="*/ 1537828 h 2670386"/>
              <a:gd name="connisteX82" fmla="*/ 1906128 w 3038686"/>
              <a:gd name="connsiteY82" fmla="*/ 1550528 h 2670386"/>
              <a:gd name="connisteX83" fmla="*/ 1817228 w 3038686"/>
              <a:gd name="connsiteY83" fmla="*/ 1563228 h 2670386"/>
              <a:gd name="connisteX84" fmla="*/ 1741028 w 3038686"/>
              <a:gd name="connsiteY84" fmla="*/ 1575928 h 2670386"/>
              <a:gd name="connisteX85" fmla="*/ 1664828 w 3038686"/>
              <a:gd name="connsiteY85" fmla="*/ 1588628 h 2670386"/>
              <a:gd name="connisteX86" fmla="*/ 1588628 w 3038686"/>
              <a:gd name="connsiteY86" fmla="*/ 1601328 h 2670386"/>
              <a:gd name="connisteX87" fmla="*/ 1512428 w 3038686"/>
              <a:gd name="connsiteY87" fmla="*/ 1626728 h 2670386"/>
              <a:gd name="connisteX88" fmla="*/ 1423528 w 3038686"/>
              <a:gd name="connsiteY88" fmla="*/ 1639428 h 2670386"/>
              <a:gd name="connisteX89" fmla="*/ 1334628 w 3038686"/>
              <a:gd name="connsiteY89" fmla="*/ 1690228 h 2670386"/>
              <a:gd name="connisteX90" fmla="*/ 1258428 w 3038686"/>
              <a:gd name="connsiteY90" fmla="*/ 1766428 h 2670386"/>
              <a:gd name="connisteX91" fmla="*/ 1182228 w 3038686"/>
              <a:gd name="connsiteY91" fmla="*/ 1829928 h 2670386"/>
              <a:gd name="connisteX92" fmla="*/ 1169528 w 3038686"/>
              <a:gd name="connsiteY92" fmla="*/ 1906128 h 2670386"/>
              <a:gd name="connisteX93" fmla="*/ 1182228 w 3038686"/>
              <a:gd name="connsiteY93" fmla="*/ 1982328 h 2670386"/>
              <a:gd name="connisteX94" fmla="*/ 1194928 w 3038686"/>
              <a:gd name="connsiteY94" fmla="*/ 2058528 h 2670386"/>
              <a:gd name="connisteX95" fmla="*/ 1233028 w 3038686"/>
              <a:gd name="connsiteY95" fmla="*/ 2134728 h 2670386"/>
              <a:gd name="connisteX96" fmla="*/ 1309228 w 3038686"/>
              <a:gd name="connsiteY96" fmla="*/ 2198228 h 2670386"/>
              <a:gd name="connisteX97" fmla="*/ 1385428 w 3038686"/>
              <a:gd name="connsiteY97" fmla="*/ 2249028 h 2670386"/>
              <a:gd name="connisteX98" fmla="*/ 1461628 w 3038686"/>
              <a:gd name="connsiteY98" fmla="*/ 2312528 h 2670386"/>
              <a:gd name="connisteX99" fmla="*/ 1537828 w 3038686"/>
              <a:gd name="connsiteY99" fmla="*/ 2376028 h 2670386"/>
              <a:gd name="connisteX100" fmla="*/ 1614028 w 3038686"/>
              <a:gd name="connsiteY100" fmla="*/ 2426828 h 2670386"/>
              <a:gd name="connisteX101" fmla="*/ 1702928 w 3038686"/>
              <a:gd name="connsiteY101" fmla="*/ 2490328 h 2670386"/>
              <a:gd name="connisteX102" fmla="*/ 1779128 w 3038686"/>
              <a:gd name="connsiteY102" fmla="*/ 2541128 h 2670386"/>
              <a:gd name="connisteX103" fmla="*/ 1868028 w 3038686"/>
              <a:gd name="connsiteY103" fmla="*/ 2566528 h 2670386"/>
              <a:gd name="connisteX104" fmla="*/ 1944228 w 3038686"/>
              <a:gd name="connsiteY104" fmla="*/ 2591928 h 2670386"/>
              <a:gd name="connisteX105" fmla="*/ 2020428 w 3038686"/>
              <a:gd name="connsiteY105" fmla="*/ 2617328 h 2670386"/>
              <a:gd name="connisteX106" fmla="*/ 2096628 w 3038686"/>
              <a:gd name="connsiteY106" fmla="*/ 2642728 h 2670386"/>
              <a:gd name="connisteX107" fmla="*/ 2172828 w 3038686"/>
              <a:gd name="connsiteY107" fmla="*/ 2655428 h 2670386"/>
              <a:gd name="connisteX108" fmla="*/ 2249028 w 3038686"/>
              <a:gd name="connsiteY108" fmla="*/ 2668128 h 2670386"/>
              <a:gd name="connisteX109" fmla="*/ 2325228 w 3038686"/>
              <a:gd name="connsiteY109" fmla="*/ 2668128 h 2670386"/>
              <a:gd name="connisteX110" fmla="*/ 2401428 w 3038686"/>
              <a:gd name="connsiteY110" fmla="*/ 2668128 h 2670386"/>
              <a:gd name="connisteX111" fmla="*/ 2477628 w 3038686"/>
              <a:gd name="connsiteY111" fmla="*/ 2668128 h 2670386"/>
              <a:gd name="connisteX112" fmla="*/ 2553828 w 3038686"/>
              <a:gd name="connsiteY112" fmla="*/ 2668128 h 2670386"/>
              <a:gd name="connisteX113" fmla="*/ 2642728 w 3038686"/>
              <a:gd name="connsiteY113" fmla="*/ 2668128 h 2670386"/>
              <a:gd name="connisteX114" fmla="*/ 2718928 w 3038686"/>
              <a:gd name="connsiteY114" fmla="*/ 2642728 h 2670386"/>
              <a:gd name="connisteX115" fmla="*/ 2807828 w 3038686"/>
              <a:gd name="connsiteY115" fmla="*/ 2617328 h 2670386"/>
              <a:gd name="connisteX116" fmla="*/ 2884028 w 3038686"/>
              <a:gd name="connsiteY116" fmla="*/ 2579228 h 2670386"/>
              <a:gd name="connisteX117" fmla="*/ 2960228 w 3038686"/>
              <a:gd name="connsiteY117" fmla="*/ 2503028 h 2670386"/>
              <a:gd name="connisteX118" fmla="*/ 2985628 w 3038686"/>
              <a:gd name="connsiteY118" fmla="*/ 2426828 h 2670386"/>
              <a:gd name="connisteX119" fmla="*/ 2998328 w 3038686"/>
              <a:gd name="connsiteY119" fmla="*/ 2350628 h 2670386"/>
              <a:gd name="connisteX120" fmla="*/ 3011028 w 3038686"/>
              <a:gd name="connsiteY120" fmla="*/ 2274428 h 2670386"/>
              <a:gd name="connisteX121" fmla="*/ 3011028 w 3038686"/>
              <a:gd name="connsiteY121" fmla="*/ 2198228 h 2670386"/>
              <a:gd name="connisteX122" fmla="*/ 3036428 w 3038686"/>
              <a:gd name="connsiteY122" fmla="*/ 2122028 h 2670386"/>
              <a:gd name="connisteX123" fmla="*/ 3036428 w 3038686"/>
              <a:gd name="connsiteY123" fmla="*/ 2045828 h 2670386"/>
              <a:gd name="connisteX124" fmla="*/ 3036428 w 3038686"/>
              <a:gd name="connsiteY124" fmla="*/ 1969628 h 2670386"/>
              <a:gd name="connisteX125" fmla="*/ 3036428 w 3038686"/>
              <a:gd name="connsiteY125" fmla="*/ 1893428 h 2670386"/>
              <a:gd name="connisteX126" fmla="*/ 3023728 w 3038686"/>
              <a:gd name="connsiteY126" fmla="*/ 1817228 h 2670386"/>
              <a:gd name="connisteX127" fmla="*/ 2998328 w 3038686"/>
              <a:gd name="connsiteY127" fmla="*/ 1728328 h 2670386"/>
              <a:gd name="connisteX128" fmla="*/ 2972928 w 3038686"/>
              <a:gd name="connsiteY128" fmla="*/ 1652128 h 2670386"/>
              <a:gd name="connisteX129" fmla="*/ 2934828 w 3038686"/>
              <a:gd name="connsiteY129" fmla="*/ 1575928 h 2670386"/>
              <a:gd name="connisteX130" fmla="*/ 2909428 w 3038686"/>
              <a:gd name="connsiteY130" fmla="*/ 1499728 h 2670386"/>
              <a:gd name="connisteX131" fmla="*/ 2884028 w 3038686"/>
              <a:gd name="connsiteY131" fmla="*/ 1423528 h 2670386"/>
              <a:gd name="connisteX132" fmla="*/ 2858628 w 3038686"/>
              <a:gd name="connsiteY132" fmla="*/ 1347328 h 2670386"/>
              <a:gd name="connisteX133" fmla="*/ 2845928 w 3038686"/>
              <a:gd name="connsiteY133" fmla="*/ 1258428 h 2670386"/>
              <a:gd name="connisteX134" fmla="*/ 2820528 w 3038686"/>
              <a:gd name="connsiteY134" fmla="*/ 1182228 h 2670386"/>
              <a:gd name="connisteX135" fmla="*/ 2757028 w 3038686"/>
              <a:gd name="connsiteY135" fmla="*/ 1093328 h 2670386"/>
              <a:gd name="connisteX136" fmla="*/ 2718928 w 3038686"/>
              <a:gd name="connsiteY136" fmla="*/ 1017128 h 2670386"/>
              <a:gd name="connisteX137" fmla="*/ 2693528 w 3038686"/>
              <a:gd name="connsiteY137" fmla="*/ 940928 h 2670386"/>
              <a:gd name="connisteX138" fmla="*/ 2655428 w 3038686"/>
              <a:gd name="connsiteY138" fmla="*/ 864728 h 2670386"/>
              <a:gd name="connisteX139" fmla="*/ 2630028 w 3038686"/>
              <a:gd name="connsiteY139" fmla="*/ 788528 h 2670386"/>
              <a:gd name="connisteX140" fmla="*/ 2591928 w 3038686"/>
              <a:gd name="connsiteY140" fmla="*/ 712328 h 2670386"/>
              <a:gd name="connisteX141" fmla="*/ 2541128 w 3038686"/>
              <a:gd name="connsiteY141" fmla="*/ 636128 h 2670386"/>
              <a:gd name="connisteX142" fmla="*/ 2464928 w 3038686"/>
              <a:gd name="connsiteY142" fmla="*/ 623428 h 2670386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  <a:cxn ang="0">
                <a:pos x="connisteX53" y="connsiteY53"/>
              </a:cxn>
              <a:cxn ang="0">
                <a:pos x="connisteX54" y="connsiteY54"/>
              </a:cxn>
              <a:cxn ang="0">
                <a:pos x="connisteX55" y="connsiteY55"/>
              </a:cxn>
              <a:cxn ang="0">
                <a:pos x="connisteX56" y="connsiteY56"/>
              </a:cxn>
              <a:cxn ang="0">
                <a:pos x="connisteX57" y="connsiteY57"/>
              </a:cxn>
              <a:cxn ang="0">
                <a:pos x="connisteX58" y="connsiteY58"/>
              </a:cxn>
              <a:cxn ang="0">
                <a:pos x="connisteX59" y="connsiteY59"/>
              </a:cxn>
              <a:cxn ang="0">
                <a:pos x="connisteX60" y="connsiteY60"/>
              </a:cxn>
              <a:cxn ang="0">
                <a:pos x="connisteX61" y="connsiteY61"/>
              </a:cxn>
              <a:cxn ang="0">
                <a:pos x="connisteX62" y="connsiteY62"/>
              </a:cxn>
              <a:cxn ang="0">
                <a:pos x="connisteX63" y="connsiteY63"/>
              </a:cxn>
              <a:cxn ang="0">
                <a:pos x="connisteX64" y="connsiteY64"/>
              </a:cxn>
              <a:cxn ang="0">
                <a:pos x="connisteX65" y="connsiteY65"/>
              </a:cxn>
              <a:cxn ang="0">
                <a:pos x="connisteX66" y="connsiteY66"/>
              </a:cxn>
              <a:cxn ang="0">
                <a:pos x="connisteX67" y="connsiteY67"/>
              </a:cxn>
              <a:cxn ang="0">
                <a:pos x="connisteX68" y="connsiteY68"/>
              </a:cxn>
              <a:cxn ang="0">
                <a:pos x="connisteX69" y="connsiteY69"/>
              </a:cxn>
              <a:cxn ang="0">
                <a:pos x="connisteX70" y="connsiteY70"/>
              </a:cxn>
              <a:cxn ang="0">
                <a:pos x="connisteX71" y="connsiteY71"/>
              </a:cxn>
              <a:cxn ang="0">
                <a:pos x="connisteX72" y="connsiteY72"/>
              </a:cxn>
              <a:cxn ang="0">
                <a:pos x="connisteX73" y="connsiteY73"/>
              </a:cxn>
              <a:cxn ang="0">
                <a:pos x="connisteX74" y="connsiteY74"/>
              </a:cxn>
              <a:cxn ang="0">
                <a:pos x="connisteX75" y="connsiteY75"/>
              </a:cxn>
              <a:cxn ang="0">
                <a:pos x="connisteX76" y="connsiteY76"/>
              </a:cxn>
              <a:cxn ang="0">
                <a:pos x="connisteX77" y="connsiteY77"/>
              </a:cxn>
              <a:cxn ang="0">
                <a:pos x="connisteX78" y="connsiteY78"/>
              </a:cxn>
              <a:cxn ang="0">
                <a:pos x="connisteX79" y="connsiteY79"/>
              </a:cxn>
              <a:cxn ang="0">
                <a:pos x="connisteX80" y="connsiteY80"/>
              </a:cxn>
              <a:cxn ang="0">
                <a:pos x="connisteX81" y="connsiteY81"/>
              </a:cxn>
              <a:cxn ang="0">
                <a:pos x="connisteX82" y="connsiteY82"/>
              </a:cxn>
              <a:cxn ang="0">
                <a:pos x="connisteX83" y="connsiteY83"/>
              </a:cxn>
              <a:cxn ang="0">
                <a:pos x="connisteX84" y="connsiteY84"/>
              </a:cxn>
              <a:cxn ang="0">
                <a:pos x="connisteX85" y="connsiteY85"/>
              </a:cxn>
              <a:cxn ang="0">
                <a:pos x="connisteX86" y="connsiteY86"/>
              </a:cxn>
              <a:cxn ang="0">
                <a:pos x="connisteX87" y="connsiteY87"/>
              </a:cxn>
              <a:cxn ang="0">
                <a:pos x="connisteX88" y="connsiteY88"/>
              </a:cxn>
              <a:cxn ang="0">
                <a:pos x="connisteX89" y="connsiteY89"/>
              </a:cxn>
              <a:cxn ang="0">
                <a:pos x="connisteX90" y="connsiteY90"/>
              </a:cxn>
              <a:cxn ang="0">
                <a:pos x="connisteX91" y="connsiteY91"/>
              </a:cxn>
              <a:cxn ang="0">
                <a:pos x="connisteX92" y="connsiteY92"/>
              </a:cxn>
              <a:cxn ang="0">
                <a:pos x="connisteX93" y="connsiteY93"/>
              </a:cxn>
              <a:cxn ang="0">
                <a:pos x="connisteX94" y="connsiteY94"/>
              </a:cxn>
              <a:cxn ang="0">
                <a:pos x="connisteX95" y="connsiteY95"/>
              </a:cxn>
              <a:cxn ang="0">
                <a:pos x="connisteX96" y="connsiteY96"/>
              </a:cxn>
              <a:cxn ang="0">
                <a:pos x="connisteX97" y="connsiteY97"/>
              </a:cxn>
              <a:cxn ang="0">
                <a:pos x="connisteX98" y="connsiteY98"/>
              </a:cxn>
              <a:cxn ang="0">
                <a:pos x="connisteX99" y="connsiteY99"/>
              </a:cxn>
              <a:cxn ang="0">
                <a:pos x="connisteX100" y="connsiteY100"/>
              </a:cxn>
              <a:cxn ang="0">
                <a:pos x="connisteX101" y="connsiteY101"/>
              </a:cxn>
              <a:cxn ang="0">
                <a:pos x="connisteX102" y="connsiteY102"/>
              </a:cxn>
              <a:cxn ang="0">
                <a:pos x="connisteX103" y="connsiteY103"/>
              </a:cxn>
              <a:cxn ang="0">
                <a:pos x="connisteX104" y="connsiteY104"/>
              </a:cxn>
              <a:cxn ang="0">
                <a:pos x="connisteX105" y="connsiteY105"/>
              </a:cxn>
              <a:cxn ang="0">
                <a:pos x="connisteX106" y="connsiteY106"/>
              </a:cxn>
              <a:cxn ang="0">
                <a:pos x="connisteX107" y="connsiteY107"/>
              </a:cxn>
              <a:cxn ang="0">
                <a:pos x="connisteX108" y="connsiteY108"/>
              </a:cxn>
              <a:cxn ang="0">
                <a:pos x="connisteX109" y="connsiteY109"/>
              </a:cxn>
              <a:cxn ang="0">
                <a:pos x="connisteX110" y="connsiteY110"/>
              </a:cxn>
              <a:cxn ang="0">
                <a:pos x="connisteX111" y="connsiteY111"/>
              </a:cxn>
              <a:cxn ang="0">
                <a:pos x="connisteX112" y="connsiteY112"/>
              </a:cxn>
              <a:cxn ang="0">
                <a:pos x="connisteX113" y="connsiteY113"/>
              </a:cxn>
              <a:cxn ang="0">
                <a:pos x="connisteX114" y="connsiteY114"/>
              </a:cxn>
              <a:cxn ang="0">
                <a:pos x="connisteX115" y="connsiteY115"/>
              </a:cxn>
              <a:cxn ang="0">
                <a:pos x="connisteX116" y="connsiteY116"/>
              </a:cxn>
              <a:cxn ang="0">
                <a:pos x="connisteX117" y="connsiteY117"/>
              </a:cxn>
              <a:cxn ang="0">
                <a:pos x="connisteX118" y="connsiteY118"/>
              </a:cxn>
              <a:cxn ang="0">
                <a:pos x="connisteX119" y="connsiteY119"/>
              </a:cxn>
              <a:cxn ang="0">
                <a:pos x="connisteX120" y="connsiteY120"/>
              </a:cxn>
              <a:cxn ang="0">
                <a:pos x="connisteX121" y="connsiteY121"/>
              </a:cxn>
              <a:cxn ang="0">
                <a:pos x="connisteX122" y="connsiteY122"/>
              </a:cxn>
              <a:cxn ang="0">
                <a:pos x="connisteX123" y="connsiteY123"/>
              </a:cxn>
              <a:cxn ang="0">
                <a:pos x="connisteX124" y="connsiteY124"/>
              </a:cxn>
              <a:cxn ang="0">
                <a:pos x="connisteX125" y="connsiteY125"/>
              </a:cxn>
              <a:cxn ang="0">
                <a:pos x="connisteX126" y="connsiteY126"/>
              </a:cxn>
              <a:cxn ang="0">
                <a:pos x="connisteX127" y="connsiteY127"/>
              </a:cxn>
              <a:cxn ang="0">
                <a:pos x="connisteX128" y="connsiteY128"/>
              </a:cxn>
              <a:cxn ang="0">
                <a:pos x="connisteX129" y="connsiteY129"/>
              </a:cxn>
              <a:cxn ang="0">
                <a:pos x="connisteX130" y="connsiteY130"/>
              </a:cxn>
              <a:cxn ang="0">
                <a:pos x="connisteX131" y="connsiteY131"/>
              </a:cxn>
              <a:cxn ang="0">
                <a:pos x="connisteX132" y="connsiteY132"/>
              </a:cxn>
              <a:cxn ang="0">
                <a:pos x="connisteX133" y="connsiteY133"/>
              </a:cxn>
              <a:cxn ang="0">
                <a:pos x="connisteX134" y="connsiteY134"/>
              </a:cxn>
              <a:cxn ang="0">
                <a:pos x="connisteX135" y="connsiteY135"/>
              </a:cxn>
              <a:cxn ang="0">
                <a:pos x="connisteX136" y="connsiteY136"/>
              </a:cxn>
              <a:cxn ang="0">
                <a:pos x="connisteX137" y="connsiteY137"/>
              </a:cxn>
              <a:cxn ang="0">
                <a:pos x="connisteX138" y="connsiteY138"/>
              </a:cxn>
              <a:cxn ang="0">
                <a:pos x="connisteX139" y="connsiteY139"/>
              </a:cxn>
              <a:cxn ang="0">
                <a:pos x="connisteX140" y="connsiteY140"/>
              </a:cxn>
              <a:cxn ang="0">
                <a:pos x="connisteX141" y="connsiteY141"/>
              </a:cxn>
              <a:cxn ang="0">
                <a:pos x="connisteX142" y="connsiteY142"/>
              </a:cxn>
            </a:cxnLst>
            <a:rect l="l" t="t" r="r" b="b"/>
            <a:pathLst>
              <a:path w="3038687" h="2670387">
                <a:moveTo>
                  <a:pt x="2477629" y="686929"/>
                </a:moveTo>
                <a:cubicBezTo>
                  <a:pt x="2476359" y="673594"/>
                  <a:pt x="2477629" y="643749"/>
                  <a:pt x="2464929" y="610729"/>
                </a:cubicBezTo>
                <a:cubicBezTo>
                  <a:pt x="2452229" y="577709"/>
                  <a:pt x="2434449" y="557389"/>
                  <a:pt x="2414129" y="521829"/>
                </a:cubicBezTo>
                <a:cubicBezTo>
                  <a:pt x="2393809" y="486269"/>
                  <a:pt x="2388729" y="463409"/>
                  <a:pt x="2363329" y="432929"/>
                </a:cubicBezTo>
                <a:cubicBezTo>
                  <a:pt x="2337929" y="402449"/>
                  <a:pt x="2317609" y="392289"/>
                  <a:pt x="2287129" y="369429"/>
                </a:cubicBezTo>
                <a:cubicBezTo>
                  <a:pt x="2256649" y="346569"/>
                  <a:pt x="2241409" y="341489"/>
                  <a:pt x="2210929" y="318629"/>
                </a:cubicBezTo>
                <a:cubicBezTo>
                  <a:pt x="2180449" y="295769"/>
                  <a:pt x="2165209" y="280529"/>
                  <a:pt x="2134729" y="255129"/>
                </a:cubicBezTo>
                <a:cubicBezTo>
                  <a:pt x="2104249" y="229729"/>
                  <a:pt x="2089009" y="214489"/>
                  <a:pt x="2058529" y="191629"/>
                </a:cubicBezTo>
                <a:cubicBezTo>
                  <a:pt x="2028049" y="168769"/>
                  <a:pt x="2012809" y="161149"/>
                  <a:pt x="1982329" y="140829"/>
                </a:cubicBezTo>
                <a:cubicBezTo>
                  <a:pt x="1951849" y="120509"/>
                  <a:pt x="1936609" y="110349"/>
                  <a:pt x="1906129" y="90029"/>
                </a:cubicBezTo>
                <a:cubicBezTo>
                  <a:pt x="1875649" y="69709"/>
                  <a:pt x="1860409" y="51929"/>
                  <a:pt x="1829929" y="39229"/>
                </a:cubicBezTo>
                <a:cubicBezTo>
                  <a:pt x="1799449" y="26529"/>
                  <a:pt x="1784209" y="31609"/>
                  <a:pt x="1753729" y="26529"/>
                </a:cubicBezTo>
                <a:cubicBezTo>
                  <a:pt x="1723249" y="21449"/>
                  <a:pt x="1708009" y="18909"/>
                  <a:pt x="1677529" y="13829"/>
                </a:cubicBezTo>
                <a:cubicBezTo>
                  <a:pt x="1647049" y="8749"/>
                  <a:pt x="1631809" y="3669"/>
                  <a:pt x="1601329" y="1129"/>
                </a:cubicBezTo>
                <a:cubicBezTo>
                  <a:pt x="1570849" y="-1411"/>
                  <a:pt x="1555609" y="1129"/>
                  <a:pt x="1525129" y="1129"/>
                </a:cubicBezTo>
                <a:cubicBezTo>
                  <a:pt x="1494649" y="1129"/>
                  <a:pt x="1479409" y="1129"/>
                  <a:pt x="1448929" y="1129"/>
                </a:cubicBezTo>
                <a:cubicBezTo>
                  <a:pt x="1418449" y="1129"/>
                  <a:pt x="1403209" y="1129"/>
                  <a:pt x="1372729" y="1129"/>
                </a:cubicBezTo>
                <a:cubicBezTo>
                  <a:pt x="1342249" y="1129"/>
                  <a:pt x="1332089" y="1129"/>
                  <a:pt x="1296529" y="1129"/>
                </a:cubicBezTo>
                <a:cubicBezTo>
                  <a:pt x="1260969" y="1129"/>
                  <a:pt x="1230489" y="1129"/>
                  <a:pt x="1194929" y="1129"/>
                </a:cubicBezTo>
                <a:cubicBezTo>
                  <a:pt x="1159369" y="1129"/>
                  <a:pt x="1149209" y="1129"/>
                  <a:pt x="1118729" y="1129"/>
                </a:cubicBezTo>
                <a:cubicBezTo>
                  <a:pt x="1088249" y="1129"/>
                  <a:pt x="1073009" y="1129"/>
                  <a:pt x="1042529" y="1129"/>
                </a:cubicBezTo>
                <a:cubicBezTo>
                  <a:pt x="1012049" y="1129"/>
                  <a:pt x="999349" y="1129"/>
                  <a:pt x="966329" y="1129"/>
                </a:cubicBezTo>
                <a:cubicBezTo>
                  <a:pt x="933309" y="1129"/>
                  <a:pt x="910449" y="-1411"/>
                  <a:pt x="877429" y="1129"/>
                </a:cubicBezTo>
                <a:cubicBezTo>
                  <a:pt x="844409" y="3669"/>
                  <a:pt x="831709" y="8749"/>
                  <a:pt x="801229" y="13829"/>
                </a:cubicBezTo>
                <a:cubicBezTo>
                  <a:pt x="770749" y="18909"/>
                  <a:pt x="755509" y="18909"/>
                  <a:pt x="725029" y="26529"/>
                </a:cubicBezTo>
                <a:cubicBezTo>
                  <a:pt x="694549" y="34149"/>
                  <a:pt x="679309" y="46849"/>
                  <a:pt x="648829" y="51929"/>
                </a:cubicBezTo>
                <a:cubicBezTo>
                  <a:pt x="618349" y="57009"/>
                  <a:pt x="605649" y="46849"/>
                  <a:pt x="572629" y="51929"/>
                </a:cubicBezTo>
                <a:cubicBezTo>
                  <a:pt x="539609" y="57009"/>
                  <a:pt x="516749" y="67169"/>
                  <a:pt x="483729" y="77329"/>
                </a:cubicBezTo>
                <a:cubicBezTo>
                  <a:pt x="450709" y="87489"/>
                  <a:pt x="438009" y="95109"/>
                  <a:pt x="407529" y="102729"/>
                </a:cubicBezTo>
                <a:cubicBezTo>
                  <a:pt x="377049" y="110349"/>
                  <a:pt x="366889" y="105269"/>
                  <a:pt x="331329" y="115429"/>
                </a:cubicBezTo>
                <a:cubicBezTo>
                  <a:pt x="295769" y="125589"/>
                  <a:pt x="265289" y="138289"/>
                  <a:pt x="229729" y="153529"/>
                </a:cubicBezTo>
                <a:cubicBezTo>
                  <a:pt x="194169" y="168769"/>
                  <a:pt x="184009" y="171309"/>
                  <a:pt x="153529" y="191629"/>
                </a:cubicBezTo>
                <a:cubicBezTo>
                  <a:pt x="123049" y="211949"/>
                  <a:pt x="100189" y="227189"/>
                  <a:pt x="77329" y="255129"/>
                </a:cubicBezTo>
                <a:cubicBezTo>
                  <a:pt x="54469" y="283069"/>
                  <a:pt x="51929" y="300849"/>
                  <a:pt x="39229" y="331329"/>
                </a:cubicBezTo>
                <a:cubicBezTo>
                  <a:pt x="26529" y="361809"/>
                  <a:pt x="21449" y="377049"/>
                  <a:pt x="13829" y="407529"/>
                </a:cubicBezTo>
                <a:cubicBezTo>
                  <a:pt x="6209" y="438009"/>
                  <a:pt x="3669" y="453249"/>
                  <a:pt x="1129" y="483729"/>
                </a:cubicBezTo>
                <a:cubicBezTo>
                  <a:pt x="-1411" y="514209"/>
                  <a:pt x="1129" y="529449"/>
                  <a:pt x="1129" y="559929"/>
                </a:cubicBezTo>
                <a:cubicBezTo>
                  <a:pt x="1129" y="590409"/>
                  <a:pt x="-1411" y="605649"/>
                  <a:pt x="1129" y="636129"/>
                </a:cubicBezTo>
                <a:cubicBezTo>
                  <a:pt x="3669" y="666609"/>
                  <a:pt x="6209" y="681849"/>
                  <a:pt x="13829" y="712329"/>
                </a:cubicBezTo>
                <a:cubicBezTo>
                  <a:pt x="21449" y="742809"/>
                  <a:pt x="26529" y="758049"/>
                  <a:pt x="39229" y="788529"/>
                </a:cubicBezTo>
                <a:cubicBezTo>
                  <a:pt x="51929" y="819009"/>
                  <a:pt x="54469" y="834249"/>
                  <a:pt x="77329" y="864729"/>
                </a:cubicBezTo>
                <a:cubicBezTo>
                  <a:pt x="100189" y="895209"/>
                  <a:pt x="123049" y="915529"/>
                  <a:pt x="153529" y="940929"/>
                </a:cubicBezTo>
                <a:cubicBezTo>
                  <a:pt x="184009" y="966329"/>
                  <a:pt x="196709" y="968869"/>
                  <a:pt x="229729" y="991729"/>
                </a:cubicBezTo>
                <a:cubicBezTo>
                  <a:pt x="262749" y="1014589"/>
                  <a:pt x="285609" y="1034909"/>
                  <a:pt x="318629" y="1055229"/>
                </a:cubicBezTo>
                <a:cubicBezTo>
                  <a:pt x="351649" y="1075549"/>
                  <a:pt x="361809" y="1075549"/>
                  <a:pt x="394829" y="1093329"/>
                </a:cubicBezTo>
                <a:cubicBezTo>
                  <a:pt x="427849" y="1111109"/>
                  <a:pt x="450709" y="1128889"/>
                  <a:pt x="483729" y="1144129"/>
                </a:cubicBezTo>
                <a:cubicBezTo>
                  <a:pt x="516749" y="1159369"/>
                  <a:pt x="529449" y="1161909"/>
                  <a:pt x="559929" y="1169529"/>
                </a:cubicBezTo>
                <a:cubicBezTo>
                  <a:pt x="590409" y="1177149"/>
                  <a:pt x="605649" y="1177149"/>
                  <a:pt x="636129" y="1182229"/>
                </a:cubicBezTo>
                <a:cubicBezTo>
                  <a:pt x="666609" y="1187309"/>
                  <a:pt x="681849" y="1192389"/>
                  <a:pt x="712329" y="1194929"/>
                </a:cubicBezTo>
                <a:cubicBezTo>
                  <a:pt x="742809" y="1197469"/>
                  <a:pt x="758049" y="1194929"/>
                  <a:pt x="788529" y="1194929"/>
                </a:cubicBezTo>
                <a:cubicBezTo>
                  <a:pt x="819009" y="1194929"/>
                  <a:pt x="834249" y="1192389"/>
                  <a:pt x="864729" y="1194929"/>
                </a:cubicBezTo>
                <a:cubicBezTo>
                  <a:pt x="895209" y="1197469"/>
                  <a:pt x="910449" y="1205089"/>
                  <a:pt x="940929" y="1207629"/>
                </a:cubicBezTo>
                <a:cubicBezTo>
                  <a:pt x="971409" y="1210169"/>
                  <a:pt x="986649" y="1207629"/>
                  <a:pt x="1017129" y="1207629"/>
                </a:cubicBezTo>
                <a:cubicBezTo>
                  <a:pt x="1047609" y="1207629"/>
                  <a:pt x="1062849" y="1207629"/>
                  <a:pt x="1093329" y="1207629"/>
                </a:cubicBezTo>
                <a:cubicBezTo>
                  <a:pt x="1123809" y="1207629"/>
                  <a:pt x="1139049" y="1207629"/>
                  <a:pt x="1169529" y="1207629"/>
                </a:cubicBezTo>
                <a:cubicBezTo>
                  <a:pt x="1200009" y="1207629"/>
                  <a:pt x="1215249" y="1207629"/>
                  <a:pt x="1245729" y="1207629"/>
                </a:cubicBezTo>
                <a:cubicBezTo>
                  <a:pt x="1276209" y="1207629"/>
                  <a:pt x="1291449" y="1210169"/>
                  <a:pt x="1321929" y="1207629"/>
                </a:cubicBezTo>
                <a:cubicBezTo>
                  <a:pt x="1352409" y="1205089"/>
                  <a:pt x="1365109" y="1202549"/>
                  <a:pt x="1398129" y="1194929"/>
                </a:cubicBezTo>
                <a:cubicBezTo>
                  <a:pt x="1431149" y="1187309"/>
                  <a:pt x="1454009" y="1179689"/>
                  <a:pt x="1487029" y="1169529"/>
                </a:cubicBezTo>
                <a:cubicBezTo>
                  <a:pt x="1520049" y="1159369"/>
                  <a:pt x="1530209" y="1156829"/>
                  <a:pt x="1563229" y="1144129"/>
                </a:cubicBezTo>
                <a:cubicBezTo>
                  <a:pt x="1596249" y="1131429"/>
                  <a:pt x="1619109" y="1116189"/>
                  <a:pt x="1652129" y="1106029"/>
                </a:cubicBezTo>
                <a:cubicBezTo>
                  <a:pt x="1685149" y="1095869"/>
                  <a:pt x="1695309" y="1100949"/>
                  <a:pt x="1728329" y="1093329"/>
                </a:cubicBezTo>
                <a:cubicBezTo>
                  <a:pt x="1761349" y="1085709"/>
                  <a:pt x="1781669" y="1078089"/>
                  <a:pt x="1817229" y="1067929"/>
                </a:cubicBezTo>
                <a:cubicBezTo>
                  <a:pt x="1852789" y="1057769"/>
                  <a:pt x="1873109" y="1052689"/>
                  <a:pt x="1906129" y="1042529"/>
                </a:cubicBezTo>
                <a:cubicBezTo>
                  <a:pt x="1939149" y="1032369"/>
                  <a:pt x="1951849" y="1024749"/>
                  <a:pt x="1982329" y="1017129"/>
                </a:cubicBezTo>
                <a:cubicBezTo>
                  <a:pt x="2012809" y="1009509"/>
                  <a:pt x="2028049" y="1006969"/>
                  <a:pt x="2058529" y="1004429"/>
                </a:cubicBezTo>
                <a:cubicBezTo>
                  <a:pt x="2089009" y="1001889"/>
                  <a:pt x="2104249" y="1004429"/>
                  <a:pt x="2134729" y="1004429"/>
                </a:cubicBezTo>
                <a:cubicBezTo>
                  <a:pt x="2165209" y="1004429"/>
                  <a:pt x="2177909" y="1001889"/>
                  <a:pt x="2210929" y="1004429"/>
                </a:cubicBezTo>
                <a:cubicBezTo>
                  <a:pt x="2243949" y="1006969"/>
                  <a:pt x="2264269" y="1006969"/>
                  <a:pt x="2299829" y="1017129"/>
                </a:cubicBezTo>
                <a:cubicBezTo>
                  <a:pt x="2335389" y="1027289"/>
                  <a:pt x="2353169" y="1034909"/>
                  <a:pt x="2388729" y="1055229"/>
                </a:cubicBezTo>
                <a:cubicBezTo>
                  <a:pt x="2424289" y="1075549"/>
                  <a:pt x="2447149" y="1090789"/>
                  <a:pt x="2477629" y="1118729"/>
                </a:cubicBezTo>
                <a:cubicBezTo>
                  <a:pt x="2508109" y="1146669"/>
                  <a:pt x="2525889" y="1164449"/>
                  <a:pt x="2541129" y="1194929"/>
                </a:cubicBezTo>
                <a:cubicBezTo>
                  <a:pt x="2556369" y="1225409"/>
                  <a:pt x="2551289" y="1240649"/>
                  <a:pt x="2553829" y="1271129"/>
                </a:cubicBezTo>
                <a:cubicBezTo>
                  <a:pt x="2556369" y="1301609"/>
                  <a:pt x="2558909" y="1316849"/>
                  <a:pt x="2553829" y="1347329"/>
                </a:cubicBezTo>
                <a:cubicBezTo>
                  <a:pt x="2548749" y="1377809"/>
                  <a:pt x="2548749" y="1398129"/>
                  <a:pt x="2528429" y="1423529"/>
                </a:cubicBezTo>
                <a:cubicBezTo>
                  <a:pt x="2508109" y="1448929"/>
                  <a:pt x="2482709" y="1461629"/>
                  <a:pt x="2452229" y="1474329"/>
                </a:cubicBezTo>
                <a:cubicBezTo>
                  <a:pt x="2421749" y="1487029"/>
                  <a:pt x="2406509" y="1481949"/>
                  <a:pt x="2376029" y="1487029"/>
                </a:cubicBezTo>
                <a:cubicBezTo>
                  <a:pt x="2345549" y="1492109"/>
                  <a:pt x="2330309" y="1497189"/>
                  <a:pt x="2299829" y="1499729"/>
                </a:cubicBezTo>
                <a:cubicBezTo>
                  <a:pt x="2269349" y="1502269"/>
                  <a:pt x="2254109" y="1494649"/>
                  <a:pt x="2223629" y="1499729"/>
                </a:cubicBezTo>
                <a:cubicBezTo>
                  <a:pt x="2193149" y="1504809"/>
                  <a:pt x="2177909" y="1517509"/>
                  <a:pt x="2147429" y="1525129"/>
                </a:cubicBezTo>
                <a:cubicBezTo>
                  <a:pt x="2116949" y="1532749"/>
                  <a:pt x="2101709" y="1535289"/>
                  <a:pt x="2071229" y="1537829"/>
                </a:cubicBezTo>
                <a:cubicBezTo>
                  <a:pt x="2040749" y="1540369"/>
                  <a:pt x="2028049" y="1535289"/>
                  <a:pt x="1995029" y="1537829"/>
                </a:cubicBezTo>
                <a:cubicBezTo>
                  <a:pt x="1962009" y="1540369"/>
                  <a:pt x="1941689" y="1545449"/>
                  <a:pt x="1906129" y="1550529"/>
                </a:cubicBezTo>
                <a:cubicBezTo>
                  <a:pt x="1870569" y="1555609"/>
                  <a:pt x="1850249" y="1558149"/>
                  <a:pt x="1817229" y="1563229"/>
                </a:cubicBezTo>
                <a:cubicBezTo>
                  <a:pt x="1784209" y="1568309"/>
                  <a:pt x="1771509" y="1570849"/>
                  <a:pt x="1741029" y="1575929"/>
                </a:cubicBezTo>
                <a:cubicBezTo>
                  <a:pt x="1710549" y="1581009"/>
                  <a:pt x="1695309" y="1583549"/>
                  <a:pt x="1664829" y="1588629"/>
                </a:cubicBezTo>
                <a:cubicBezTo>
                  <a:pt x="1634349" y="1593709"/>
                  <a:pt x="1619109" y="1593709"/>
                  <a:pt x="1588629" y="1601329"/>
                </a:cubicBezTo>
                <a:cubicBezTo>
                  <a:pt x="1558149" y="1608949"/>
                  <a:pt x="1545449" y="1619109"/>
                  <a:pt x="1512429" y="1626729"/>
                </a:cubicBezTo>
                <a:cubicBezTo>
                  <a:pt x="1479409" y="1634349"/>
                  <a:pt x="1459089" y="1626729"/>
                  <a:pt x="1423529" y="1639429"/>
                </a:cubicBezTo>
                <a:cubicBezTo>
                  <a:pt x="1387969" y="1652129"/>
                  <a:pt x="1367649" y="1664829"/>
                  <a:pt x="1334629" y="1690229"/>
                </a:cubicBezTo>
                <a:cubicBezTo>
                  <a:pt x="1301609" y="1715629"/>
                  <a:pt x="1288909" y="1738489"/>
                  <a:pt x="1258429" y="1766429"/>
                </a:cubicBezTo>
                <a:cubicBezTo>
                  <a:pt x="1227949" y="1794369"/>
                  <a:pt x="1200009" y="1801989"/>
                  <a:pt x="1182229" y="1829929"/>
                </a:cubicBezTo>
                <a:cubicBezTo>
                  <a:pt x="1164449" y="1857869"/>
                  <a:pt x="1169529" y="1875649"/>
                  <a:pt x="1169529" y="1906129"/>
                </a:cubicBezTo>
                <a:cubicBezTo>
                  <a:pt x="1169529" y="1936609"/>
                  <a:pt x="1177149" y="1951849"/>
                  <a:pt x="1182229" y="1982329"/>
                </a:cubicBezTo>
                <a:cubicBezTo>
                  <a:pt x="1187309" y="2012809"/>
                  <a:pt x="1184769" y="2028049"/>
                  <a:pt x="1194929" y="2058529"/>
                </a:cubicBezTo>
                <a:cubicBezTo>
                  <a:pt x="1205089" y="2089009"/>
                  <a:pt x="1210169" y="2106789"/>
                  <a:pt x="1233029" y="2134729"/>
                </a:cubicBezTo>
                <a:cubicBezTo>
                  <a:pt x="1255889" y="2162669"/>
                  <a:pt x="1278749" y="2175369"/>
                  <a:pt x="1309229" y="2198229"/>
                </a:cubicBezTo>
                <a:cubicBezTo>
                  <a:pt x="1339709" y="2221089"/>
                  <a:pt x="1354949" y="2226169"/>
                  <a:pt x="1385429" y="2249029"/>
                </a:cubicBezTo>
                <a:cubicBezTo>
                  <a:pt x="1415909" y="2271889"/>
                  <a:pt x="1431149" y="2287129"/>
                  <a:pt x="1461629" y="2312529"/>
                </a:cubicBezTo>
                <a:cubicBezTo>
                  <a:pt x="1492109" y="2337929"/>
                  <a:pt x="1507349" y="2353169"/>
                  <a:pt x="1537829" y="2376029"/>
                </a:cubicBezTo>
                <a:cubicBezTo>
                  <a:pt x="1568309" y="2398889"/>
                  <a:pt x="1581009" y="2403969"/>
                  <a:pt x="1614029" y="2426829"/>
                </a:cubicBezTo>
                <a:cubicBezTo>
                  <a:pt x="1647049" y="2449689"/>
                  <a:pt x="1669909" y="2467469"/>
                  <a:pt x="1702929" y="2490329"/>
                </a:cubicBezTo>
                <a:cubicBezTo>
                  <a:pt x="1735949" y="2513189"/>
                  <a:pt x="1746109" y="2525889"/>
                  <a:pt x="1779129" y="2541129"/>
                </a:cubicBezTo>
                <a:cubicBezTo>
                  <a:pt x="1812149" y="2556369"/>
                  <a:pt x="1835009" y="2556369"/>
                  <a:pt x="1868029" y="2566529"/>
                </a:cubicBezTo>
                <a:cubicBezTo>
                  <a:pt x="1901049" y="2576689"/>
                  <a:pt x="1913749" y="2581769"/>
                  <a:pt x="1944229" y="2591929"/>
                </a:cubicBezTo>
                <a:cubicBezTo>
                  <a:pt x="1974709" y="2602089"/>
                  <a:pt x="1989949" y="2607169"/>
                  <a:pt x="2020429" y="2617329"/>
                </a:cubicBezTo>
                <a:cubicBezTo>
                  <a:pt x="2050909" y="2627489"/>
                  <a:pt x="2066149" y="2635109"/>
                  <a:pt x="2096629" y="2642729"/>
                </a:cubicBezTo>
                <a:cubicBezTo>
                  <a:pt x="2127109" y="2650349"/>
                  <a:pt x="2142349" y="2650349"/>
                  <a:pt x="2172829" y="2655429"/>
                </a:cubicBezTo>
                <a:cubicBezTo>
                  <a:pt x="2203309" y="2660509"/>
                  <a:pt x="2218549" y="2665589"/>
                  <a:pt x="2249029" y="2668129"/>
                </a:cubicBezTo>
                <a:cubicBezTo>
                  <a:pt x="2279509" y="2670669"/>
                  <a:pt x="2294749" y="2668129"/>
                  <a:pt x="2325229" y="2668129"/>
                </a:cubicBezTo>
                <a:cubicBezTo>
                  <a:pt x="2355709" y="2668129"/>
                  <a:pt x="2370949" y="2668129"/>
                  <a:pt x="2401429" y="2668129"/>
                </a:cubicBezTo>
                <a:cubicBezTo>
                  <a:pt x="2431909" y="2668129"/>
                  <a:pt x="2447149" y="2668129"/>
                  <a:pt x="2477629" y="2668129"/>
                </a:cubicBezTo>
                <a:cubicBezTo>
                  <a:pt x="2508109" y="2668129"/>
                  <a:pt x="2520809" y="2668129"/>
                  <a:pt x="2553829" y="2668129"/>
                </a:cubicBezTo>
                <a:cubicBezTo>
                  <a:pt x="2586849" y="2668129"/>
                  <a:pt x="2609709" y="2673209"/>
                  <a:pt x="2642729" y="2668129"/>
                </a:cubicBezTo>
                <a:cubicBezTo>
                  <a:pt x="2675749" y="2663049"/>
                  <a:pt x="2685909" y="2652889"/>
                  <a:pt x="2718929" y="2642729"/>
                </a:cubicBezTo>
                <a:cubicBezTo>
                  <a:pt x="2751949" y="2632569"/>
                  <a:pt x="2774809" y="2630029"/>
                  <a:pt x="2807829" y="2617329"/>
                </a:cubicBezTo>
                <a:cubicBezTo>
                  <a:pt x="2840849" y="2604629"/>
                  <a:pt x="2853549" y="2602089"/>
                  <a:pt x="2884029" y="2579229"/>
                </a:cubicBezTo>
                <a:cubicBezTo>
                  <a:pt x="2914509" y="2556369"/>
                  <a:pt x="2939909" y="2533509"/>
                  <a:pt x="2960229" y="2503029"/>
                </a:cubicBezTo>
                <a:cubicBezTo>
                  <a:pt x="2980549" y="2472549"/>
                  <a:pt x="2978009" y="2457309"/>
                  <a:pt x="2985629" y="2426829"/>
                </a:cubicBezTo>
                <a:cubicBezTo>
                  <a:pt x="2993249" y="2396349"/>
                  <a:pt x="2993249" y="2381109"/>
                  <a:pt x="2998329" y="2350629"/>
                </a:cubicBezTo>
                <a:cubicBezTo>
                  <a:pt x="3003409" y="2320149"/>
                  <a:pt x="3008489" y="2304909"/>
                  <a:pt x="3011029" y="2274429"/>
                </a:cubicBezTo>
                <a:cubicBezTo>
                  <a:pt x="3013569" y="2243949"/>
                  <a:pt x="3005949" y="2228709"/>
                  <a:pt x="3011029" y="2198229"/>
                </a:cubicBezTo>
                <a:cubicBezTo>
                  <a:pt x="3016109" y="2167749"/>
                  <a:pt x="3031349" y="2152509"/>
                  <a:pt x="3036429" y="2122029"/>
                </a:cubicBezTo>
                <a:cubicBezTo>
                  <a:pt x="3041509" y="2091549"/>
                  <a:pt x="3036429" y="2076309"/>
                  <a:pt x="3036429" y="2045829"/>
                </a:cubicBezTo>
                <a:cubicBezTo>
                  <a:pt x="3036429" y="2015349"/>
                  <a:pt x="3036429" y="2000109"/>
                  <a:pt x="3036429" y="1969629"/>
                </a:cubicBezTo>
                <a:cubicBezTo>
                  <a:pt x="3036429" y="1939149"/>
                  <a:pt x="3038969" y="1923909"/>
                  <a:pt x="3036429" y="1893429"/>
                </a:cubicBezTo>
                <a:cubicBezTo>
                  <a:pt x="3033889" y="1862949"/>
                  <a:pt x="3031349" y="1850249"/>
                  <a:pt x="3023729" y="1817229"/>
                </a:cubicBezTo>
                <a:cubicBezTo>
                  <a:pt x="3016109" y="1784209"/>
                  <a:pt x="3008489" y="1761349"/>
                  <a:pt x="2998329" y="1728329"/>
                </a:cubicBezTo>
                <a:cubicBezTo>
                  <a:pt x="2988169" y="1695309"/>
                  <a:pt x="2985629" y="1682609"/>
                  <a:pt x="2972929" y="1652129"/>
                </a:cubicBezTo>
                <a:cubicBezTo>
                  <a:pt x="2960229" y="1621649"/>
                  <a:pt x="2947529" y="1606409"/>
                  <a:pt x="2934829" y="1575929"/>
                </a:cubicBezTo>
                <a:cubicBezTo>
                  <a:pt x="2922129" y="1545449"/>
                  <a:pt x="2919589" y="1530209"/>
                  <a:pt x="2909429" y="1499729"/>
                </a:cubicBezTo>
                <a:cubicBezTo>
                  <a:pt x="2899269" y="1469249"/>
                  <a:pt x="2894189" y="1454009"/>
                  <a:pt x="2884029" y="1423529"/>
                </a:cubicBezTo>
                <a:cubicBezTo>
                  <a:pt x="2873869" y="1393049"/>
                  <a:pt x="2866249" y="1380349"/>
                  <a:pt x="2858629" y="1347329"/>
                </a:cubicBezTo>
                <a:cubicBezTo>
                  <a:pt x="2851009" y="1314309"/>
                  <a:pt x="2853549" y="1291449"/>
                  <a:pt x="2845929" y="1258429"/>
                </a:cubicBezTo>
                <a:cubicBezTo>
                  <a:pt x="2838309" y="1225409"/>
                  <a:pt x="2838309" y="1215249"/>
                  <a:pt x="2820529" y="1182229"/>
                </a:cubicBezTo>
                <a:cubicBezTo>
                  <a:pt x="2802749" y="1149209"/>
                  <a:pt x="2777349" y="1126349"/>
                  <a:pt x="2757029" y="1093329"/>
                </a:cubicBezTo>
                <a:cubicBezTo>
                  <a:pt x="2736709" y="1060309"/>
                  <a:pt x="2731629" y="1047609"/>
                  <a:pt x="2718929" y="1017129"/>
                </a:cubicBezTo>
                <a:cubicBezTo>
                  <a:pt x="2706229" y="986649"/>
                  <a:pt x="2706229" y="971409"/>
                  <a:pt x="2693529" y="940929"/>
                </a:cubicBezTo>
                <a:cubicBezTo>
                  <a:pt x="2680829" y="910449"/>
                  <a:pt x="2668129" y="895209"/>
                  <a:pt x="2655429" y="864729"/>
                </a:cubicBezTo>
                <a:cubicBezTo>
                  <a:pt x="2642729" y="834249"/>
                  <a:pt x="2642729" y="819009"/>
                  <a:pt x="2630029" y="788529"/>
                </a:cubicBezTo>
                <a:cubicBezTo>
                  <a:pt x="2617329" y="758049"/>
                  <a:pt x="2609709" y="742809"/>
                  <a:pt x="2591929" y="712329"/>
                </a:cubicBezTo>
                <a:cubicBezTo>
                  <a:pt x="2574149" y="681849"/>
                  <a:pt x="2566529" y="653909"/>
                  <a:pt x="2541129" y="636129"/>
                </a:cubicBezTo>
                <a:cubicBezTo>
                  <a:pt x="2515729" y="618349"/>
                  <a:pt x="2478899" y="624699"/>
                  <a:pt x="2464929" y="623429"/>
                </a:cubicBezTo>
              </a:path>
            </a:pathLst>
          </a:custGeom>
          <a:noFill/>
          <a:ln w="38100">
            <a:solidFill>
              <a:srgbClr val="F968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6887845" y="1706880"/>
            <a:ext cx="277304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840595" y="1700530"/>
            <a:ext cx="1872000" cy="0"/>
          </a:xfrm>
          <a:prstGeom prst="line">
            <a:avLst/>
          </a:prstGeom>
          <a:ln w="25400">
            <a:solidFill>
              <a:srgbClr val="F968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695325" y="3356610"/>
            <a:ext cx="111118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/>
              <a:t>求原来有多少只鹅</a:t>
            </a:r>
            <a:r>
              <a:rPr lang="zh-CN" sz="3200" b="1"/>
              <a:t>，</a:t>
            </a:r>
            <a:r>
              <a:rPr sz="3200" b="1"/>
              <a:t>就是求什么问题</a:t>
            </a:r>
            <a:r>
              <a:rPr lang="zh-CN" sz="3200" b="1"/>
              <a:t>？</a:t>
            </a:r>
            <a:r>
              <a:rPr sz="3200" b="1"/>
              <a:t>你能画图表示这道题的意思吗</a:t>
            </a:r>
            <a:r>
              <a:rPr lang="zh-CN" sz="3200" b="1"/>
              <a:t>？</a:t>
            </a:r>
          </a:p>
        </p:txBody>
      </p:sp>
      <p:sp>
        <p:nvSpPr>
          <p:cNvPr id="12" name="任意多边形 11"/>
          <p:cNvSpPr/>
          <p:nvPr/>
        </p:nvSpPr>
        <p:spPr>
          <a:xfrm>
            <a:off x="829945" y="525145"/>
            <a:ext cx="5840095" cy="2478405"/>
          </a:xfrm>
          <a:custGeom>
            <a:avLst/>
            <a:gdLst>
              <a:gd name="connisteX0" fmla="*/ 38664 w 5840361"/>
              <a:gd name="connsiteY0" fmla="*/ 1303584 h 2478475"/>
              <a:gd name="connisteX1" fmla="*/ 122484 w 5840361"/>
              <a:gd name="connsiteY1" fmla="*/ 1273104 h 2478475"/>
              <a:gd name="connisteX2" fmla="*/ 198684 w 5840361"/>
              <a:gd name="connsiteY2" fmla="*/ 1250244 h 2478475"/>
              <a:gd name="connisteX3" fmla="*/ 274884 w 5840361"/>
              <a:gd name="connsiteY3" fmla="*/ 1227384 h 2478475"/>
              <a:gd name="connisteX4" fmla="*/ 343464 w 5840361"/>
              <a:gd name="connsiteY4" fmla="*/ 1212144 h 2478475"/>
              <a:gd name="connisteX5" fmla="*/ 412044 w 5840361"/>
              <a:gd name="connsiteY5" fmla="*/ 1196904 h 2478475"/>
              <a:gd name="connisteX6" fmla="*/ 488244 w 5840361"/>
              <a:gd name="connsiteY6" fmla="*/ 1189284 h 2478475"/>
              <a:gd name="connisteX7" fmla="*/ 564444 w 5840361"/>
              <a:gd name="connsiteY7" fmla="*/ 1174044 h 2478475"/>
              <a:gd name="connisteX8" fmla="*/ 640644 w 5840361"/>
              <a:gd name="connsiteY8" fmla="*/ 1158804 h 2478475"/>
              <a:gd name="connisteX9" fmla="*/ 709224 w 5840361"/>
              <a:gd name="connsiteY9" fmla="*/ 1151184 h 2478475"/>
              <a:gd name="connisteX10" fmla="*/ 777804 w 5840361"/>
              <a:gd name="connsiteY10" fmla="*/ 1135944 h 2478475"/>
              <a:gd name="connisteX11" fmla="*/ 846384 w 5840361"/>
              <a:gd name="connsiteY11" fmla="*/ 1128324 h 2478475"/>
              <a:gd name="connisteX12" fmla="*/ 937824 w 5840361"/>
              <a:gd name="connsiteY12" fmla="*/ 1113084 h 2478475"/>
              <a:gd name="connisteX13" fmla="*/ 1006404 w 5840361"/>
              <a:gd name="connsiteY13" fmla="*/ 1105464 h 2478475"/>
              <a:gd name="connisteX14" fmla="*/ 1082604 w 5840361"/>
              <a:gd name="connsiteY14" fmla="*/ 1097844 h 2478475"/>
              <a:gd name="connisteX15" fmla="*/ 1166424 w 5840361"/>
              <a:gd name="connsiteY15" fmla="*/ 1082604 h 2478475"/>
              <a:gd name="connisteX16" fmla="*/ 1250244 w 5840361"/>
              <a:gd name="connsiteY16" fmla="*/ 1074984 h 2478475"/>
              <a:gd name="connisteX17" fmla="*/ 1326444 w 5840361"/>
              <a:gd name="connsiteY17" fmla="*/ 1067364 h 2478475"/>
              <a:gd name="connisteX18" fmla="*/ 1402644 w 5840361"/>
              <a:gd name="connsiteY18" fmla="*/ 1067364 h 2478475"/>
              <a:gd name="connisteX19" fmla="*/ 1471224 w 5840361"/>
              <a:gd name="connsiteY19" fmla="*/ 1067364 h 2478475"/>
              <a:gd name="connisteX20" fmla="*/ 1539804 w 5840361"/>
              <a:gd name="connsiteY20" fmla="*/ 1067364 h 2478475"/>
              <a:gd name="connisteX21" fmla="*/ 1608384 w 5840361"/>
              <a:gd name="connsiteY21" fmla="*/ 1067364 h 2478475"/>
              <a:gd name="connisteX22" fmla="*/ 1676964 w 5840361"/>
              <a:gd name="connsiteY22" fmla="*/ 1067364 h 2478475"/>
              <a:gd name="connisteX23" fmla="*/ 1745544 w 5840361"/>
              <a:gd name="connsiteY23" fmla="*/ 1067364 h 2478475"/>
              <a:gd name="connisteX24" fmla="*/ 1821744 w 5840361"/>
              <a:gd name="connsiteY24" fmla="*/ 1067364 h 2478475"/>
              <a:gd name="connisteX25" fmla="*/ 1890324 w 5840361"/>
              <a:gd name="connsiteY25" fmla="*/ 1067364 h 2478475"/>
              <a:gd name="connisteX26" fmla="*/ 1958904 w 5840361"/>
              <a:gd name="connsiteY26" fmla="*/ 1067364 h 2478475"/>
              <a:gd name="connisteX27" fmla="*/ 2027484 w 5840361"/>
              <a:gd name="connsiteY27" fmla="*/ 1059744 h 2478475"/>
              <a:gd name="connisteX28" fmla="*/ 2096064 w 5840361"/>
              <a:gd name="connsiteY28" fmla="*/ 1052124 h 2478475"/>
              <a:gd name="connisteX29" fmla="*/ 2164644 w 5840361"/>
              <a:gd name="connsiteY29" fmla="*/ 1044504 h 2478475"/>
              <a:gd name="connisteX30" fmla="*/ 2233224 w 5840361"/>
              <a:gd name="connsiteY30" fmla="*/ 1029264 h 2478475"/>
              <a:gd name="connisteX31" fmla="*/ 2301804 w 5840361"/>
              <a:gd name="connsiteY31" fmla="*/ 1006404 h 2478475"/>
              <a:gd name="connisteX32" fmla="*/ 2370384 w 5840361"/>
              <a:gd name="connsiteY32" fmla="*/ 968304 h 2478475"/>
              <a:gd name="connisteX33" fmla="*/ 2431344 w 5840361"/>
              <a:gd name="connsiteY33" fmla="*/ 899724 h 2478475"/>
              <a:gd name="connisteX34" fmla="*/ 2477064 w 5840361"/>
              <a:gd name="connsiteY34" fmla="*/ 831144 h 2478475"/>
              <a:gd name="connisteX35" fmla="*/ 2507544 w 5840361"/>
              <a:gd name="connsiteY35" fmla="*/ 762564 h 2478475"/>
              <a:gd name="connisteX36" fmla="*/ 2538024 w 5840361"/>
              <a:gd name="connsiteY36" fmla="*/ 693984 h 2478475"/>
              <a:gd name="connisteX37" fmla="*/ 2583744 w 5840361"/>
              <a:gd name="connsiteY37" fmla="*/ 617784 h 2478475"/>
              <a:gd name="connisteX38" fmla="*/ 2621844 w 5840361"/>
              <a:gd name="connsiteY38" fmla="*/ 541584 h 2478475"/>
              <a:gd name="connisteX39" fmla="*/ 2667564 w 5840361"/>
              <a:gd name="connsiteY39" fmla="*/ 473004 h 2478475"/>
              <a:gd name="connisteX40" fmla="*/ 2713284 w 5840361"/>
              <a:gd name="connsiteY40" fmla="*/ 404424 h 2478475"/>
              <a:gd name="connisteX41" fmla="*/ 2766624 w 5840361"/>
              <a:gd name="connsiteY41" fmla="*/ 328224 h 2478475"/>
              <a:gd name="connisteX42" fmla="*/ 2827584 w 5840361"/>
              <a:gd name="connsiteY42" fmla="*/ 259644 h 2478475"/>
              <a:gd name="connisteX43" fmla="*/ 2896164 w 5840361"/>
              <a:gd name="connsiteY43" fmla="*/ 206304 h 2478475"/>
              <a:gd name="connisteX44" fmla="*/ 2964744 w 5840361"/>
              <a:gd name="connsiteY44" fmla="*/ 152964 h 2478475"/>
              <a:gd name="connisteX45" fmla="*/ 3033324 w 5840361"/>
              <a:gd name="connsiteY45" fmla="*/ 99624 h 2478475"/>
              <a:gd name="connisteX46" fmla="*/ 3101904 w 5840361"/>
              <a:gd name="connsiteY46" fmla="*/ 76764 h 2478475"/>
              <a:gd name="connisteX47" fmla="*/ 3170484 w 5840361"/>
              <a:gd name="connsiteY47" fmla="*/ 61524 h 2478475"/>
              <a:gd name="connisteX48" fmla="*/ 3239064 w 5840361"/>
              <a:gd name="connsiteY48" fmla="*/ 31044 h 2478475"/>
              <a:gd name="connisteX49" fmla="*/ 3315264 w 5840361"/>
              <a:gd name="connsiteY49" fmla="*/ 8184 h 2478475"/>
              <a:gd name="connisteX50" fmla="*/ 3383844 w 5840361"/>
              <a:gd name="connsiteY50" fmla="*/ 8184 h 2478475"/>
              <a:gd name="connisteX51" fmla="*/ 3452424 w 5840361"/>
              <a:gd name="connsiteY51" fmla="*/ 8184 h 2478475"/>
              <a:gd name="connisteX52" fmla="*/ 3528624 w 5840361"/>
              <a:gd name="connsiteY52" fmla="*/ 8184 h 2478475"/>
              <a:gd name="connisteX53" fmla="*/ 3597204 w 5840361"/>
              <a:gd name="connsiteY53" fmla="*/ 8184 h 2478475"/>
              <a:gd name="connisteX54" fmla="*/ 3665784 w 5840361"/>
              <a:gd name="connsiteY54" fmla="*/ 564 h 2478475"/>
              <a:gd name="connisteX55" fmla="*/ 3734364 w 5840361"/>
              <a:gd name="connsiteY55" fmla="*/ 564 h 2478475"/>
              <a:gd name="connisteX56" fmla="*/ 3810564 w 5840361"/>
              <a:gd name="connsiteY56" fmla="*/ 564 h 2478475"/>
              <a:gd name="connisteX57" fmla="*/ 3894384 w 5840361"/>
              <a:gd name="connsiteY57" fmla="*/ 564 h 2478475"/>
              <a:gd name="connisteX58" fmla="*/ 3970584 w 5840361"/>
              <a:gd name="connsiteY58" fmla="*/ 564 h 2478475"/>
              <a:gd name="connisteX59" fmla="*/ 4046784 w 5840361"/>
              <a:gd name="connsiteY59" fmla="*/ 564 h 2478475"/>
              <a:gd name="connisteX60" fmla="*/ 4130604 w 5840361"/>
              <a:gd name="connsiteY60" fmla="*/ 564 h 2478475"/>
              <a:gd name="connisteX61" fmla="*/ 4206804 w 5840361"/>
              <a:gd name="connsiteY61" fmla="*/ 564 h 2478475"/>
              <a:gd name="connisteX62" fmla="*/ 4275384 w 5840361"/>
              <a:gd name="connsiteY62" fmla="*/ 564 h 2478475"/>
              <a:gd name="connisteX63" fmla="*/ 4343964 w 5840361"/>
              <a:gd name="connsiteY63" fmla="*/ 564 h 2478475"/>
              <a:gd name="connisteX64" fmla="*/ 4427784 w 5840361"/>
              <a:gd name="connsiteY64" fmla="*/ 564 h 2478475"/>
              <a:gd name="connisteX65" fmla="*/ 4503984 w 5840361"/>
              <a:gd name="connsiteY65" fmla="*/ 8184 h 2478475"/>
              <a:gd name="connisteX66" fmla="*/ 4580184 w 5840361"/>
              <a:gd name="connsiteY66" fmla="*/ 15804 h 2478475"/>
              <a:gd name="connisteX67" fmla="*/ 4648764 w 5840361"/>
              <a:gd name="connsiteY67" fmla="*/ 23424 h 2478475"/>
              <a:gd name="connisteX68" fmla="*/ 4717344 w 5840361"/>
              <a:gd name="connsiteY68" fmla="*/ 38664 h 2478475"/>
              <a:gd name="connisteX69" fmla="*/ 4785924 w 5840361"/>
              <a:gd name="connsiteY69" fmla="*/ 61524 h 2478475"/>
              <a:gd name="connisteX70" fmla="*/ 4854504 w 5840361"/>
              <a:gd name="connsiteY70" fmla="*/ 61524 h 2478475"/>
              <a:gd name="connisteX71" fmla="*/ 4923084 w 5840361"/>
              <a:gd name="connsiteY71" fmla="*/ 84384 h 2478475"/>
              <a:gd name="connisteX72" fmla="*/ 4999284 w 5840361"/>
              <a:gd name="connsiteY72" fmla="*/ 107244 h 2478475"/>
              <a:gd name="connisteX73" fmla="*/ 5075484 w 5840361"/>
              <a:gd name="connsiteY73" fmla="*/ 137724 h 2478475"/>
              <a:gd name="connisteX74" fmla="*/ 5144064 w 5840361"/>
              <a:gd name="connsiteY74" fmla="*/ 152964 h 2478475"/>
              <a:gd name="connisteX75" fmla="*/ 5212644 w 5840361"/>
              <a:gd name="connsiteY75" fmla="*/ 206304 h 2478475"/>
              <a:gd name="connisteX76" fmla="*/ 5281224 w 5840361"/>
              <a:gd name="connsiteY76" fmla="*/ 267264 h 2478475"/>
              <a:gd name="connisteX77" fmla="*/ 5326944 w 5840361"/>
              <a:gd name="connsiteY77" fmla="*/ 335844 h 2478475"/>
              <a:gd name="connisteX78" fmla="*/ 5357424 w 5840361"/>
              <a:gd name="connsiteY78" fmla="*/ 404424 h 2478475"/>
              <a:gd name="connisteX79" fmla="*/ 5380284 w 5840361"/>
              <a:gd name="connsiteY79" fmla="*/ 480624 h 2478475"/>
              <a:gd name="connisteX80" fmla="*/ 5418384 w 5840361"/>
              <a:gd name="connsiteY80" fmla="*/ 549204 h 2478475"/>
              <a:gd name="connisteX81" fmla="*/ 5448864 w 5840361"/>
              <a:gd name="connsiteY81" fmla="*/ 617784 h 2478475"/>
              <a:gd name="connisteX82" fmla="*/ 5479344 w 5840361"/>
              <a:gd name="connsiteY82" fmla="*/ 686364 h 2478475"/>
              <a:gd name="connisteX83" fmla="*/ 5517444 w 5840361"/>
              <a:gd name="connsiteY83" fmla="*/ 754944 h 2478475"/>
              <a:gd name="connisteX84" fmla="*/ 5532684 w 5840361"/>
              <a:gd name="connsiteY84" fmla="*/ 823524 h 2478475"/>
              <a:gd name="connisteX85" fmla="*/ 5563164 w 5840361"/>
              <a:gd name="connsiteY85" fmla="*/ 892104 h 2478475"/>
              <a:gd name="connisteX86" fmla="*/ 5601264 w 5840361"/>
              <a:gd name="connsiteY86" fmla="*/ 960684 h 2478475"/>
              <a:gd name="connisteX87" fmla="*/ 5624124 w 5840361"/>
              <a:gd name="connsiteY87" fmla="*/ 1029264 h 2478475"/>
              <a:gd name="connisteX88" fmla="*/ 5654604 w 5840361"/>
              <a:gd name="connsiteY88" fmla="*/ 1097844 h 2478475"/>
              <a:gd name="connisteX89" fmla="*/ 5685084 w 5840361"/>
              <a:gd name="connsiteY89" fmla="*/ 1166424 h 2478475"/>
              <a:gd name="connisteX90" fmla="*/ 5692704 w 5840361"/>
              <a:gd name="connsiteY90" fmla="*/ 1235004 h 2478475"/>
              <a:gd name="connisteX91" fmla="*/ 5715564 w 5840361"/>
              <a:gd name="connsiteY91" fmla="*/ 1311204 h 2478475"/>
              <a:gd name="connisteX92" fmla="*/ 5715564 w 5840361"/>
              <a:gd name="connsiteY92" fmla="*/ 1379784 h 2478475"/>
              <a:gd name="connisteX93" fmla="*/ 5730804 w 5840361"/>
              <a:gd name="connsiteY93" fmla="*/ 1455984 h 2478475"/>
              <a:gd name="connisteX94" fmla="*/ 5761284 w 5840361"/>
              <a:gd name="connsiteY94" fmla="*/ 1524564 h 2478475"/>
              <a:gd name="connisteX95" fmla="*/ 5784144 w 5840361"/>
              <a:gd name="connsiteY95" fmla="*/ 1608384 h 2478475"/>
              <a:gd name="connisteX96" fmla="*/ 5791764 w 5840361"/>
              <a:gd name="connsiteY96" fmla="*/ 1676964 h 2478475"/>
              <a:gd name="connisteX97" fmla="*/ 5807004 w 5840361"/>
              <a:gd name="connsiteY97" fmla="*/ 1745544 h 2478475"/>
              <a:gd name="connisteX98" fmla="*/ 5814624 w 5840361"/>
              <a:gd name="connsiteY98" fmla="*/ 1821744 h 2478475"/>
              <a:gd name="connisteX99" fmla="*/ 5822244 w 5840361"/>
              <a:gd name="connsiteY99" fmla="*/ 1890324 h 2478475"/>
              <a:gd name="connisteX100" fmla="*/ 5837484 w 5840361"/>
              <a:gd name="connsiteY100" fmla="*/ 1958904 h 2478475"/>
              <a:gd name="connisteX101" fmla="*/ 5837484 w 5840361"/>
              <a:gd name="connsiteY101" fmla="*/ 2027484 h 2478475"/>
              <a:gd name="connisteX102" fmla="*/ 5814624 w 5840361"/>
              <a:gd name="connsiteY102" fmla="*/ 2096064 h 2478475"/>
              <a:gd name="connisteX103" fmla="*/ 5791764 w 5840361"/>
              <a:gd name="connsiteY103" fmla="*/ 2164644 h 2478475"/>
              <a:gd name="connisteX104" fmla="*/ 5738424 w 5840361"/>
              <a:gd name="connsiteY104" fmla="*/ 2233224 h 2478475"/>
              <a:gd name="connisteX105" fmla="*/ 5692704 w 5840361"/>
              <a:gd name="connsiteY105" fmla="*/ 2301804 h 2478475"/>
              <a:gd name="connisteX106" fmla="*/ 5624124 w 5840361"/>
              <a:gd name="connsiteY106" fmla="*/ 2370384 h 2478475"/>
              <a:gd name="connisteX107" fmla="*/ 5555544 w 5840361"/>
              <a:gd name="connsiteY107" fmla="*/ 2385624 h 2478475"/>
              <a:gd name="connisteX108" fmla="*/ 5479344 w 5840361"/>
              <a:gd name="connsiteY108" fmla="*/ 2408484 h 2478475"/>
              <a:gd name="connisteX109" fmla="*/ 5403144 w 5840361"/>
              <a:gd name="connsiteY109" fmla="*/ 2431344 h 2478475"/>
              <a:gd name="connisteX110" fmla="*/ 5334564 w 5840361"/>
              <a:gd name="connsiteY110" fmla="*/ 2438964 h 2478475"/>
              <a:gd name="connisteX111" fmla="*/ 5265984 w 5840361"/>
              <a:gd name="connsiteY111" fmla="*/ 2461824 h 2478475"/>
              <a:gd name="connisteX112" fmla="*/ 5197404 w 5840361"/>
              <a:gd name="connsiteY112" fmla="*/ 2469444 h 2478475"/>
              <a:gd name="connisteX113" fmla="*/ 5128824 w 5840361"/>
              <a:gd name="connsiteY113" fmla="*/ 2469444 h 2478475"/>
              <a:gd name="connisteX114" fmla="*/ 5052624 w 5840361"/>
              <a:gd name="connsiteY114" fmla="*/ 2469444 h 2478475"/>
              <a:gd name="connisteX115" fmla="*/ 4968804 w 5840361"/>
              <a:gd name="connsiteY115" fmla="*/ 2469444 h 2478475"/>
              <a:gd name="connisteX116" fmla="*/ 4900224 w 5840361"/>
              <a:gd name="connsiteY116" fmla="*/ 2477064 h 2478475"/>
              <a:gd name="connisteX117" fmla="*/ 4824024 w 5840361"/>
              <a:gd name="connsiteY117" fmla="*/ 2477064 h 2478475"/>
              <a:gd name="connisteX118" fmla="*/ 4747824 w 5840361"/>
              <a:gd name="connsiteY118" fmla="*/ 2477064 h 2478475"/>
              <a:gd name="connisteX119" fmla="*/ 4679244 w 5840361"/>
              <a:gd name="connsiteY119" fmla="*/ 2477064 h 2478475"/>
              <a:gd name="connisteX120" fmla="*/ 4610664 w 5840361"/>
              <a:gd name="connsiteY120" fmla="*/ 2477064 h 2478475"/>
              <a:gd name="connisteX121" fmla="*/ 4534464 w 5840361"/>
              <a:gd name="connsiteY121" fmla="*/ 2477064 h 2478475"/>
              <a:gd name="connisteX122" fmla="*/ 4465884 w 5840361"/>
              <a:gd name="connsiteY122" fmla="*/ 2461824 h 2478475"/>
              <a:gd name="connisteX123" fmla="*/ 4389684 w 5840361"/>
              <a:gd name="connsiteY123" fmla="*/ 2446584 h 2478475"/>
              <a:gd name="connisteX124" fmla="*/ 4321104 w 5840361"/>
              <a:gd name="connsiteY124" fmla="*/ 2416104 h 2478475"/>
              <a:gd name="connisteX125" fmla="*/ 4252524 w 5840361"/>
              <a:gd name="connsiteY125" fmla="*/ 2378004 h 2478475"/>
              <a:gd name="connisteX126" fmla="*/ 4183944 w 5840361"/>
              <a:gd name="connsiteY126" fmla="*/ 2347524 h 2478475"/>
              <a:gd name="connisteX127" fmla="*/ 4115364 w 5840361"/>
              <a:gd name="connsiteY127" fmla="*/ 2294184 h 2478475"/>
              <a:gd name="connisteX128" fmla="*/ 4046784 w 5840361"/>
              <a:gd name="connsiteY128" fmla="*/ 2233224 h 2478475"/>
              <a:gd name="connisteX129" fmla="*/ 4008684 w 5840361"/>
              <a:gd name="connsiteY129" fmla="*/ 2164644 h 2478475"/>
              <a:gd name="connisteX130" fmla="*/ 3993444 w 5840361"/>
              <a:gd name="connsiteY130" fmla="*/ 2088444 h 2478475"/>
              <a:gd name="connisteX131" fmla="*/ 3962964 w 5840361"/>
              <a:gd name="connsiteY131" fmla="*/ 2019864 h 2478475"/>
              <a:gd name="connisteX132" fmla="*/ 3947724 w 5840361"/>
              <a:gd name="connsiteY132" fmla="*/ 1951284 h 2478475"/>
              <a:gd name="connisteX133" fmla="*/ 3932484 w 5840361"/>
              <a:gd name="connsiteY133" fmla="*/ 1875084 h 2478475"/>
              <a:gd name="connisteX134" fmla="*/ 3932484 w 5840361"/>
              <a:gd name="connsiteY134" fmla="*/ 1806504 h 2478475"/>
              <a:gd name="connisteX135" fmla="*/ 3932484 w 5840361"/>
              <a:gd name="connsiteY135" fmla="*/ 1737924 h 2478475"/>
              <a:gd name="connisteX136" fmla="*/ 3955344 w 5840361"/>
              <a:gd name="connsiteY136" fmla="*/ 1669344 h 2478475"/>
              <a:gd name="connisteX137" fmla="*/ 4023924 w 5840361"/>
              <a:gd name="connsiteY137" fmla="*/ 1600764 h 2478475"/>
              <a:gd name="connisteX138" fmla="*/ 4092504 w 5840361"/>
              <a:gd name="connsiteY138" fmla="*/ 1562664 h 2478475"/>
              <a:gd name="connisteX139" fmla="*/ 4161084 w 5840361"/>
              <a:gd name="connsiteY139" fmla="*/ 1516944 h 2478475"/>
              <a:gd name="connisteX140" fmla="*/ 4229664 w 5840361"/>
              <a:gd name="connsiteY140" fmla="*/ 1494084 h 2478475"/>
              <a:gd name="connisteX141" fmla="*/ 4298244 w 5840361"/>
              <a:gd name="connsiteY141" fmla="*/ 1455984 h 2478475"/>
              <a:gd name="connisteX142" fmla="*/ 4366824 w 5840361"/>
              <a:gd name="connsiteY142" fmla="*/ 1448364 h 2478475"/>
              <a:gd name="connisteX143" fmla="*/ 4542084 w 5840361"/>
              <a:gd name="connsiteY143" fmla="*/ 1425504 h 2478475"/>
              <a:gd name="connisteX144" fmla="*/ 4610664 w 5840361"/>
              <a:gd name="connsiteY144" fmla="*/ 1417884 h 2478475"/>
              <a:gd name="connisteX145" fmla="*/ 4686864 w 5840361"/>
              <a:gd name="connsiteY145" fmla="*/ 1417884 h 2478475"/>
              <a:gd name="connisteX146" fmla="*/ 4755444 w 5840361"/>
              <a:gd name="connsiteY146" fmla="*/ 1417884 h 2478475"/>
              <a:gd name="connisteX147" fmla="*/ 4824024 w 5840361"/>
              <a:gd name="connsiteY147" fmla="*/ 1417884 h 2478475"/>
              <a:gd name="connisteX148" fmla="*/ 4892604 w 5840361"/>
              <a:gd name="connsiteY148" fmla="*/ 1417884 h 2478475"/>
              <a:gd name="connisteX149" fmla="*/ 4961184 w 5840361"/>
              <a:gd name="connsiteY149" fmla="*/ 1417884 h 2478475"/>
              <a:gd name="connisteX150" fmla="*/ 5037384 w 5840361"/>
              <a:gd name="connsiteY150" fmla="*/ 1417884 h 2478475"/>
              <a:gd name="connisteX151" fmla="*/ 5105964 w 5840361"/>
              <a:gd name="connsiteY151" fmla="*/ 1417884 h 2478475"/>
              <a:gd name="connisteX152" fmla="*/ 5174544 w 5840361"/>
              <a:gd name="connsiteY152" fmla="*/ 1417884 h 2478475"/>
              <a:gd name="connisteX153" fmla="*/ 5243124 w 5840361"/>
              <a:gd name="connsiteY153" fmla="*/ 1410264 h 2478475"/>
              <a:gd name="connisteX154" fmla="*/ 5311704 w 5840361"/>
              <a:gd name="connsiteY154" fmla="*/ 1395024 h 2478475"/>
              <a:gd name="connisteX155" fmla="*/ 5365044 w 5840361"/>
              <a:gd name="connsiteY155" fmla="*/ 1326444 h 2478475"/>
              <a:gd name="connisteX156" fmla="*/ 5395524 w 5840361"/>
              <a:gd name="connsiteY156" fmla="*/ 1257864 h 2478475"/>
              <a:gd name="connisteX157" fmla="*/ 5426004 w 5840361"/>
              <a:gd name="connsiteY157" fmla="*/ 1189284 h 2478475"/>
              <a:gd name="connisteX158" fmla="*/ 5426004 w 5840361"/>
              <a:gd name="connsiteY158" fmla="*/ 1120704 h 2478475"/>
              <a:gd name="connisteX159" fmla="*/ 5433624 w 5840361"/>
              <a:gd name="connsiteY159" fmla="*/ 1052124 h 2478475"/>
              <a:gd name="connisteX160" fmla="*/ 5433624 w 5840361"/>
              <a:gd name="connsiteY160" fmla="*/ 983544 h 2478475"/>
              <a:gd name="connisteX161" fmla="*/ 5387904 w 5840361"/>
              <a:gd name="connsiteY161" fmla="*/ 907344 h 2478475"/>
              <a:gd name="connisteX162" fmla="*/ 5326944 w 5840361"/>
              <a:gd name="connsiteY162" fmla="*/ 838764 h 2478475"/>
              <a:gd name="connisteX163" fmla="*/ 5258364 w 5840361"/>
              <a:gd name="connsiteY163" fmla="*/ 800664 h 2478475"/>
              <a:gd name="connisteX164" fmla="*/ 5189784 w 5840361"/>
              <a:gd name="connsiteY164" fmla="*/ 777804 h 2478475"/>
              <a:gd name="connisteX165" fmla="*/ 5121204 w 5840361"/>
              <a:gd name="connsiteY165" fmla="*/ 770184 h 2478475"/>
              <a:gd name="connisteX166" fmla="*/ 5052624 w 5840361"/>
              <a:gd name="connsiteY166" fmla="*/ 754944 h 2478475"/>
              <a:gd name="connisteX167" fmla="*/ 4984044 w 5840361"/>
              <a:gd name="connsiteY167" fmla="*/ 754944 h 2478475"/>
              <a:gd name="connisteX168" fmla="*/ 4907844 w 5840361"/>
              <a:gd name="connsiteY168" fmla="*/ 747324 h 2478475"/>
              <a:gd name="connisteX169" fmla="*/ 4831644 w 5840361"/>
              <a:gd name="connsiteY169" fmla="*/ 732084 h 2478475"/>
              <a:gd name="connisteX170" fmla="*/ 4763064 w 5840361"/>
              <a:gd name="connsiteY170" fmla="*/ 724464 h 2478475"/>
              <a:gd name="connisteX171" fmla="*/ 4694484 w 5840361"/>
              <a:gd name="connsiteY171" fmla="*/ 724464 h 2478475"/>
              <a:gd name="connisteX172" fmla="*/ 4625904 w 5840361"/>
              <a:gd name="connsiteY172" fmla="*/ 724464 h 2478475"/>
              <a:gd name="connisteX173" fmla="*/ 4557324 w 5840361"/>
              <a:gd name="connsiteY173" fmla="*/ 732084 h 2478475"/>
              <a:gd name="connisteX174" fmla="*/ 4488744 w 5840361"/>
              <a:gd name="connsiteY174" fmla="*/ 754944 h 2478475"/>
              <a:gd name="connisteX175" fmla="*/ 4412544 w 5840361"/>
              <a:gd name="connsiteY175" fmla="*/ 777804 h 2478475"/>
              <a:gd name="connisteX176" fmla="*/ 4336344 w 5840361"/>
              <a:gd name="connsiteY176" fmla="*/ 815904 h 2478475"/>
              <a:gd name="connisteX177" fmla="*/ 4267764 w 5840361"/>
              <a:gd name="connsiteY177" fmla="*/ 854004 h 2478475"/>
              <a:gd name="connisteX178" fmla="*/ 4222044 w 5840361"/>
              <a:gd name="connsiteY178" fmla="*/ 922584 h 2478475"/>
              <a:gd name="connisteX179" fmla="*/ 4153464 w 5840361"/>
              <a:gd name="connsiteY179" fmla="*/ 983544 h 2478475"/>
              <a:gd name="connisteX180" fmla="*/ 4084884 w 5840361"/>
              <a:gd name="connsiteY180" fmla="*/ 1036884 h 2478475"/>
              <a:gd name="connisteX181" fmla="*/ 4016304 w 5840361"/>
              <a:gd name="connsiteY181" fmla="*/ 1090224 h 2478475"/>
              <a:gd name="connisteX182" fmla="*/ 3947724 w 5840361"/>
              <a:gd name="connsiteY182" fmla="*/ 1135944 h 2478475"/>
              <a:gd name="connisteX183" fmla="*/ 3886764 w 5840361"/>
              <a:gd name="connsiteY183" fmla="*/ 1204524 h 2478475"/>
              <a:gd name="connisteX184" fmla="*/ 3818184 w 5840361"/>
              <a:gd name="connsiteY184" fmla="*/ 1265484 h 2478475"/>
              <a:gd name="connisteX185" fmla="*/ 3764844 w 5840361"/>
              <a:gd name="connsiteY185" fmla="*/ 1334064 h 2478475"/>
              <a:gd name="connisteX186" fmla="*/ 3703884 w 5840361"/>
              <a:gd name="connsiteY186" fmla="*/ 1402644 h 2478475"/>
              <a:gd name="connisteX187" fmla="*/ 3658164 w 5840361"/>
              <a:gd name="connsiteY187" fmla="*/ 1471224 h 2478475"/>
              <a:gd name="connisteX188" fmla="*/ 3604824 w 5840361"/>
              <a:gd name="connsiteY188" fmla="*/ 1539804 h 2478475"/>
              <a:gd name="connisteX189" fmla="*/ 3536244 w 5840361"/>
              <a:gd name="connsiteY189" fmla="*/ 1608384 h 2478475"/>
              <a:gd name="connisteX190" fmla="*/ 3467664 w 5840361"/>
              <a:gd name="connsiteY190" fmla="*/ 1654104 h 2478475"/>
              <a:gd name="connisteX191" fmla="*/ 3391464 w 5840361"/>
              <a:gd name="connsiteY191" fmla="*/ 1715064 h 2478475"/>
              <a:gd name="connisteX192" fmla="*/ 3322884 w 5840361"/>
              <a:gd name="connsiteY192" fmla="*/ 1776024 h 2478475"/>
              <a:gd name="connisteX193" fmla="*/ 3246684 w 5840361"/>
              <a:gd name="connsiteY193" fmla="*/ 1829364 h 2478475"/>
              <a:gd name="connisteX194" fmla="*/ 3162864 w 5840361"/>
              <a:gd name="connsiteY194" fmla="*/ 1890324 h 2478475"/>
              <a:gd name="connisteX195" fmla="*/ 3094284 w 5840361"/>
              <a:gd name="connsiteY195" fmla="*/ 1920804 h 2478475"/>
              <a:gd name="connisteX196" fmla="*/ 3025704 w 5840361"/>
              <a:gd name="connsiteY196" fmla="*/ 1958904 h 2478475"/>
              <a:gd name="connisteX197" fmla="*/ 2957124 w 5840361"/>
              <a:gd name="connsiteY197" fmla="*/ 1997004 h 2478475"/>
              <a:gd name="connisteX198" fmla="*/ 2888544 w 5840361"/>
              <a:gd name="connsiteY198" fmla="*/ 2019864 h 2478475"/>
              <a:gd name="connisteX199" fmla="*/ 2812344 w 5840361"/>
              <a:gd name="connsiteY199" fmla="*/ 2057964 h 2478475"/>
              <a:gd name="connisteX200" fmla="*/ 2743764 w 5840361"/>
              <a:gd name="connsiteY200" fmla="*/ 2080824 h 2478475"/>
              <a:gd name="connisteX201" fmla="*/ 2667564 w 5840361"/>
              <a:gd name="connsiteY201" fmla="*/ 2103684 h 2478475"/>
              <a:gd name="connisteX202" fmla="*/ 2583744 w 5840361"/>
              <a:gd name="connsiteY202" fmla="*/ 2126544 h 2478475"/>
              <a:gd name="connisteX203" fmla="*/ 2507544 w 5840361"/>
              <a:gd name="connsiteY203" fmla="*/ 2149404 h 2478475"/>
              <a:gd name="connisteX204" fmla="*/ 2423724 w 5840361"/>
              <a:gd name="connsiteY204" fmla="*/ 2172264 h 2478475"/>
              <a:gd name="connisteX205" fmla="*/ 2347524 w 5840361"/>
              <a:gd name="connsiteY205" fmla="*/ 2172264 h 2478475"/>
              <a:gd name="connisteX206" fmla="*/ 2271324 w 5840361"/>
              <a:gd name="connsiteY206" fmla="*/ 2195124 h 2478475"/>
              <a:gd name="connisteX207" fmla="*/ 2202744 w 5840361"/>
              <a:gd name="connsiteY207" fmla="*/ 2195124 h 2478475"/>
              <a:gd name="connisteX208" fmla="*/ 2134164 w 5840361"/>
              <a:gd name="connsiteY208" fmla="*/ 2202744 h 2478475"/>
              <a:gd name="connisteX209" fmla="*/ 2057964 w 5840361"/>
              <a:gd name="connsiteY209" fmla="*/ 2217984 h 2478475"/>
              <a:gd name="connisteX210" fmla="*/ 1981764 w 5840361"/>
              <a:gd name="connsiteY210" fmla="*/ 2225604 h 2478475"/>
              <a:gd name="connisteX211" fmla="*/ 1897944 w 5840361"/>
              <a:gd name="connsiteY211" fmla="*/ 2233224 h 2478475"/>
              <a:gd name="connisteX212" fmla="*/ 1821744 w 5840361"/>
              <a:gd name="connsiteY212" fmla="*/ 2233224 h 2478475"/>
              <a:gd name="connisteX213" fmla="*/ 1745544 w 5840361"/>
              <a:gd name="connsiteY213" fmla="*/ 2233224 h 2478475"/>
              <a:gd name="connisteX214" fmla="*/ 1676964 w 5840361"/>
              <a:gd name="connsiteY214" fmla="*/ 2233224 h 2478475"/>
              <a:gd name="connisteX215" fmla="*/ 1600764 w 5840361"/>
              <a:gd name="connsiteY215" fmla="*/ 2233224 h 2478475"/>
              <a:gd name="connisteX216" fmla="*/ 1516944 w 5840361"/>
              <a:gd name="connsiteY216" fmla="*/ 2233224 h 2478475"/>
              <a:gd name="connisteX217" fmla="*/ 1440744 w 5840361"/>
              <a:gd name="connsiteY217" fmla="*/ 2233224 h 2478475"/>
              <a:gd name="connisteX218" fmla="*/ 1372164 w 5840361"/>
              <a:gd name="connsiteY218" fmla="*/ 2233224 h 2478475"/>
              <a:gd name="connisteX219" fmla="*/ 1303584 w 5840361"/>
              <a:gd name="connsiteY219" fmla="*/ 2233224 h 2478475"/>
              <a:gd name="connisteX220" fmla="*/ 1219764 w 5840361"/>
              <a:gd name="connsiteY220" fmla="*/ 2233224 h 2478475"/>
              <a:gd name="connisteX221" fmla="*/ 1151184 w 5840361"/>
              <a:gd name="connsiteY221" fmla="*/ 2233224 h 2478475"/>
              <a:gd name="connisteX222" fmla="*/ 1074984 w 5840361"/>
              <a:gd name="connsiteY222" fmla="*/ 2233224 h 2478475"/>
              <a:gd name="connisteX223" fmla="*/ 998784 w 5840361"/>
              <a:gd name="connsiteY223" fmla="*/ 2225604 h 2478475"/>
              <a:gd name="connisteX224" fmla="*/ 930204 w 5840361"/>
              <a:gd name="connsiteY224" fmla="*/ 2217984 h 2478475"/>
              <a:gd name="connisteX225" fmla="*/ 854004 w 5840361"/>
              <a:gd name="connsiteY225" fmla="*/ 2195124 h 2478475"/>
              <a:gd name="connisteX226" fmla="*/ 785424 w 5840361"/>
              <a:gd name="connsiteY226" fmla="*/ 2179884 h 2478475"/>
              <a:gd name="connisteX227" fmla="*/ 709224 w 5840361"/>
              <a:gd name="connsiteY227" fmla="*/ 2157024 h 2478475"/>
              <a:gd name="connisteX228" fmla="*/ 640644 w 5840361"/>
              <a:gd name="connsiteY228" fmla="*/ 2141784 h 2478475"/>
              <a:gd name="connisteX229" fmla="*/ 564444 w 5840361"/>
              <a:gd name="connsiteY229" fmla="*/ 2111304 h 2478475"/>
              <a:gd name="connisteX230" fmla="*/ 495864 w 5840361"/>
              <a:gd name="connsiteY230" fmla="*/ 2088444 h 2478475"/>
              <a:gd name="connisteX231" fmla="*/ 427284 w 5840361"/>
              <a:gd name="connsiteY231" fmla="*/ 2065584 h 2478475"/>
              <a:gd name="connisteX232" fmla="*/ 358704 w 5840361"/>
              <a:gd name="connsiteY232" fmla="*/ 2042724 h 2478475"/>
              <a:gd name="connisteX233" fmla="*/ 282504 w 5840361"/>
              <a:gd name="connsiteY233" fmla="*/ 2019864 h 2478475"/>
              <a:gd name="connisteX234" fmla="*/ 206304 w 5840361"/>
              <a:gd name="connsiteY234" fmla="*/ 1981764 h 2478475"/>
              <a:gd name="connisteX235" fmla="*/ 130104 w 5840361"/>
              <a:gd name="connsiteY235" fmla="*/ 1905564 h 2478475"/>
              <a:gd name="connisteX236" fmla="*/ 92004 w 5840361"/>
              <a:gd name="connsiteY236" fmla="*/ 1829364 h 2478475"/>
              <a:gd name="connisteX237" fmla="*/ 61524 w 5840361"/>
              <a:gd name="connsiteY237" fmla="*/ 1753164 h 2478475"/>
              <a:gd name="connisteX238" fmla="*/ 31044 w 5840361"/>
              <a:gd name="connsiteY238" fmla="*/ 1684584 h 2478475"/>
              <a:gd name="connisteX239" fmla="*/ 8184 w 5840361"/>
              <a:gd name="connsiteY239" fmla="*/ 1616004 h 2478475"/>
              <a:gd name="connisteX240" fmla="*/ 564 w 5840361"/>
              <a:gd name="connsiteY240" fmla="*/ 1547424 h 2478475"/>
              <a:gd name="connisteX241" fmla="*/ 564 w 5840361"/>
              <a:gd name="connsiteY241" fmla="*/ 1478844 h 2478475"/>
              <a:gd name="connisteX242" fmla="*/ 564 w 5840361"/>
              <a:gd name="connsiteY242" fmla="*/ 1410264 h 2478475"/>
              <a:gd name="connisteX243" fmla="*/ 8184 w 5840361"/>
              <a:gd name="connsiteY243" fmla="*/ 1341684 h 2478475"/>
              <a:gd name="connisteX244" fmla="*/ 38664 w 5840361"/>
              <a:gd name="connsiteY244" fmla="*/ 1303584 h 247847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  <a:cxn ang="0">
                <a:pos x="connisteX53" y="connsiteY53"/>
              </a:cxn>
              <a:cxn ang="0">
                <a:pos x="connisteX54" y="connsiteY54"/>
              </a:cxn>
              <a:cxn ang="0">
                <a:pos x="connisteX55" y="connsiteY55"/>
              </a:cxn>
              <a:cxn ang="0">
                <a:pos x="connisteX56" y="connsiteY56"/>
              </a:cxn>
              <a:cxn ang="0">
                <a:pos x="connisteX57" y="connsiteY57"/>
              </a:cxn>
              <a:cxn ang="0">
                <a:pos x="connisteX58" y="connsiteY58"/>
              </a:cxn>
              <a:cxn ang="0">
                <a:pos x="connisteX59" y="connsiteY59"/>
              </a:cxn>
              <a:cxn ang="0">
                <a:pos x="connisteX60" y="connsiteY60"/>
              </a:cxn>
              <a:cxn ang="0">
                <a:pos x="connisteX61" y="connsiteY61"/>
              </a:cxn>
              <a:cxn ang="0">
                <a:pos x="connisteX62" y="connsiteY62"/>
              </a:cxn>
              <a:cxn ang="0">
                <a:pos x="connisteX63" y="connsiteY63"/>
              </a:cxn>
              <a:cxn ang="0">
                <a:pos x="connisteX64" y="connsiteY64"/>
              </a:cxn>
              <a:cxn ang="0">
                <a:pos x="connisteX65" y="connsiteY65"/>
              </a:cxn>
              <a:cxn ang="0">
                <a:pos x="connisteX66" y="connsiteY66"/>
              </a:cxn>
              <a:cxn ang="0">
                <a:pos x="connisteX67" y="connsiteY67"/>
              </a:cxn>
              <a:cxn ang="0">
                <a:pos x="connisteX68" y="connsiteY68"/>
              </a:cxn>
              <a:cxn ang="0">
                <a:pos x="connisteX69" y="connsiteY69"/>
              </a:cxn>
              <a:cxn ang="0">
                <a:pos x="connisteX70" y="connsiteY70"/>
              </a:cxn>
              <a:cxn ang="0">
                <a:pos x="connisteX71" y="connsiteY71"/>
              </a:cxn>
              <a:cxn ang="0">
                <a:pos x="connisteX72" y="connsiteY72"/>
              </a:cxn>
              <a:cxn ang="0">
                <a:pos x="connisteX73" y="connsiteY73"/>
              </a:cxn>
              <a:cxn ang="0">
                <a:pos x="connisteX74" y="connsiteY74"/>
              </a:cxn>
              <a:cxn ang="0">
                <a:pos x="connisteX75" y="connsiteY75"/>
              </a:cxn>
              <a:cxn ang="0">
                <a:pos x="connisteX76" y="connsiteY76"/>
              </a:cxn>
              <a:cxn ang="0">
                <a:pos x="connisteX77" y="connsiteY77"/>
              </a:cxn>
              <a:cxn ang="0">
                <a:pos x="connisteX78" y="connsiteY78"/>
              </a:cxn>
              <a:cxn ang="0">
                <a:pos x="connisteX79" y="connsiteY79"/>
              </a:cxn>
              <a:cxn ang="0">
                <a:pos x="connisteX80" y="connsiteY80"/>
              </a:cxn>
              <a:cxn ang="0">
                <a:pos x="connisteX81" y="connsiteY81"/>
              </a:cxn>
              <a:cxn ang="0">
                <a:pos x="connisteX82" y="connsiteY82"/>
              </a:cxn>
              <a:cxn ang="0">
                <a:pos x="connisteX83" y="connsiteY83"/>
              </a:cxn>
              <a:cxn ang="0">
                <a:pos x="connisteX84" y="connsiteY84"/>
              </a:cxn>
              <a:cxn ang="0">
                <a:pos x="connisteX85" y="connsiteY85"/>
              </a:cxn>
              <a:cxn ang="0">
                <a:pos x="connisteX86" y="connsiteY86"/>
              </a:cxn>
              <a:cxn ang="0">
                <a:pos x="connisteX87" y="connsiteY87"/>
              </a:cxn>
              <a:cxn ang="0">
                <a:pos x="connisteX88" y="connsiteY88"/>
              </a:cxn>
              <a:cxn ang="0">
                <a:pos x="connisteX89" y="connsiteY89"/>
              </a:cxn>
              <a:cxn ang="0">
                <a:pos x="connisteX90" y="connsiteY90"/>
              </a:cxn>
              <a:cxn ang="0">
                <a:pos x="connisteX91" y="connsiteY91"/>
              </a:cxn>
              <a:cxn ang="0">
                <a:pos x="connisteX92" y="connsiteY92"/>
              </a:cxn>
              <a:cxn ang="0">
                <a:pos x="connisteX93" y="connsiteY93"/>
              </a:cxn>
              <a:cxn ang="0">
                <a:pos x="connisteX94" y="connsiteY94"/>
              </a:cxn>
              <a:cxn ang="0">
                <a:pos x="connisteX95" y="connsiteY95"/>
              </a:cxn>
              <a:cxn ang="0">
                <a:pos x="connisteX96" y="connsiteY96"/>
              </a:cxn>
              <a:cxn ang="0">
                <a:pos x="connisteX97" y="connsiteY97"/>
              </a:cxn>
              <a:cxn ang="0">
                <a:pos x="connisteX98" y="connsiteY98"/>
              </a:cxn>
              <a:cxn ang="0">
                <a:pos x="connisteX99" y="connsiteY99"/>
              </a:cxn>
              <a:cxn ang="0">
                <a:pos x="connisteX100" y="connsiteY100"/>
              </a:cxn>
              <a:cxn ang="0">
                <a:pos x="connisteX101" y="connsiteY101"/>
              </a:cxn>
              <a:cxn ang="0">
                <a:pos x="connisteX102" y="connsiteY102"/>
              </a:cxn>
              <a:cxn ang="0">
                <a:pos x="connisteX103" y="connsiteY103"/>
              </a:cxn>
              <a:cxn ang="0">
                <a:pos x="connisteX104" y="connsiteY104"/>
              </a:cxn>
              <a:cxn ang="0">
                <a:pos x="connisteX105" y="connsiteY105"/>
              </a:cxn>
              <a:cxn ang="0">
                <a:pos x="connisteX106" y="connsiteY106"/>
              </a:cxn>
              <a:cxn ang="0">
                <a:pos x="connisteX107" y="connsiteY107"/>
              </a:cxn>
              <a:cxn ang="0">
                <a:pos x="connisteX108" y="connsiteY108"/>
              </a:cxn>
              <a:cxn ang="0">
                <a:pos x="connisteX109" y="connsiteY109"/>
              </a:cxn>
              <a:cxn ang="0">
                <a:pos x="connisteX110" y="connsiteY110"/>
              </a:cxn>
              <a:cxn ang="0">
                <a:pos x="connisteX111" y="connsiteY111"/>
              </a:cxn>
              <a:cxn ang="0">
                <a:pos x="connisteX112" y="connsiteY112"/>
              </a:cxn>
              <a:cxn ang="0">
                <a:pos x="connisteX113" y="connsiteY113"/>
              </a:cxn>
              <a:cxn ang="0">
                <a:pos x="connisteX114" y="connsiteY114"/>
              </a:cxn>
              <a:cxn ang="0">
                <a:pos x="connisteX115" y="connsiteY115"/>
              </a:cxn>
              <a:cxn ang="0">
                <a:pos x="connisteX116" y="connsiteY116"/>
              </a:cxn>
              <a:cxn ang="0">
                <a:pos x="connisteX117" y="connsiteY117"/>
              </a:cxn>
              <a:cxn ang="0">
                <a:pos x="connisteX118" y="connsiteY118"/>
              </a:cxn>
              <a:cxn ang="0">
                <a:pos x="connisteX119" y="connsiteY119"/>
              </a:cxn>
              <a:cxn ang="0">
                <a:pos x="connisteX120" y="connsiteY120"/>
              </a:cxn>
              <a:cxn ang="0">
                <a:pos x="connisteX121" y="connsiteY121"/>
              </a:cxn>
              <a:cxn ang="0">
                <a:pos x="connisteX122" y="connsiteY122"/>
              </a:cxn>
              <a:cxn ang="0">
                <a:pos x="connisteX123" y="connsiteY123"/>
              </a:cxn>
              <a:cxn ang="0">
                <a:pos x="connisteX124" y="connsiteY124"/>
              </a:cxn>
              <a:cxn ang="0">
                <a:pos x="connisteX125" y="connsiteY125"/>
              </a:cxn>
              <a:cxn ang="0">
                <a:pos x="connisteX126" y="connsiteY126"/>
              </a:cxn>
              <a:cxn ang="0">
                <a:pos x="connisteX127" y="connsiteY127"/>
              </a:cxn>
              <a:cxn ang="0">
                <a:pos x="connisteX128" y="connsiteY128"/>
              </a:cxn>
              <a:cxn ang="0">
                <a:pos x="connisteX129" y="connsiteY129"/>
              </a:cxn>
              <a:cxn ang="0">
                <a:pos x="connisteX130" y="connsiteY130"/>
              </a:cxn>
              <a:cxn ang="0">
                <a:pos x="connisteX131" y="connsiteY131"/>
              </a:cxn>
              <a:cxn ang="0">
                <a:pos x="connisteX132" y="connsiteY132"/>
              </a:cxn>
              <a:cxn ang="0">
                <a:pos x="connisteX133" y="connsiteY133"/>
              </a:cxn>
              <a:cxn ang="0">
                <a:pos x="connisteX134" y="connsiteY134"/>
              </a:cxn>
              <a:cxn ang="0">
                <a:pos x="connisteX135" y="connsiteY135"/>
              </a:cxn>
              <a:cxn ang="0">
                <a:pos x="connisteX136" y="connsiteY136"/>
              </a:cxn>
              <a:cxn ang="0">
                <a:pos x="connisteX137" y="connsiteY137"/>
              </a:cxn>
              <a:cxn ang="0">
                <a:pos x="connisteX138" y="connsiteY138"/>
              </a:cxn>
              <a:cxn ang="0">
                <a:pos x="connisteX139" y="connsiteY139"/>
              </a:cxn>
              <a:cxn ang="0">
                <a:pos x="connisteX140" y="connsiteY140"/>
              </a:cxn>
              <a:cxn ang="0">
                <a:pos x="connisteX141" y="connsiteY141"/>
              </a:cxn>
              <a:cxn ang="0">
                <a:pos x="connisteX142" y="connsiteY142"/>
              </a:cxn>
              <a:cxn ang="0">
                <a:pos x="connisteX143" y="connsiteY143"/>
              </a:cxn>
              <a:cxn ang="0">
                <a:pos x="connisteX144" y="connsiteY144"/>
              </a:cxn>
              <a:cxn ang="0">
                <a:pos x="connisteX145" y="connsiteY145"/>
              </a:cxn>
              <a:cxn ang="0">
                <a:pos x="connisteX146" y="connsiteY146"/>
              </a:cxn>
              <a:cxn ang="0">
                <a:pos x="connisteX147" y="connsiteY147"/>
              </a:cxn>
              <a:cxn ang="0">
                <a:pos x="connisteX148" y="connsiteY148"/>
              </a:cxn>
              <a:cxn ang="0">
                <a:pos x="connisteX149" y="connsiteY149"/>
              </a:cxn>
              <a:cxn ang="0">
                <a:pos x="connisteX150" y="connsiteY150"/>
              </a:cxn>
              <a:cxn ang="0">
                <a:pos x="connisteX151" y="connsiteY151"/>
              </a:cxn>
              <a:cxn ang="0">
                <a:pos x="connisteX152" y="connsiteY152"/>
              </a:cxn>
              <a:cxn ang="0">
                <a:pos x="connisteX153" y="connsiteY153"/>
              </a:cxn>
              <a:cxn ang="0">
                <a:pos x="connisteX154" y="connsiteY154"/>
              </a:cxn>
              <a:cxn ang="0">
                <a:pos x="connisteX155" y="connsiteY155"/>
              </a:cxn>
              <a:cxn ang="0">
                <a:pos x="connisteX156" y="connsiteY156"/>
              </a:cxn>
              <a:cxn ang="0">
                <a:pos x="connisteX157" y="connsiteY157"/>
              </a:cxn>
              <a:cxn ang="0">
                <a:pos x="connisteX158" y="connsiteY158"/>
              </a:cxn>
              <a:cxn ang="0">
                <a:pos x="connisteX159" y="connsiteY159"/>
              </a:cxn>
              <a:cxn ang="0">
                <a:pos x="connisteX160" y="connsiteY160"/>
              </a:cxn>
              <a:cxn ang="0">
                <a:pos x="connisteX161" y="connsiteY161"/>
              </a:cxn>
              <a:cxn ang="0">
                <a:pos x="connisteX162" y="connsiteY162"/>
              </a:cxn>
              <a:cxn ang="0">
                <a:pos x="connisteX163" y="connsiteY163"/>
              </a:cxn>
              <a:cxn ang="0">
                <a:pos x="connisteX164" y="connsiteY164"/>
              </a:cxn>
              <a:cxn ang="0">
                <a:pos x="connisteX165" y="connsiteY165"/>
              </a:cxn>
              <a:cxn ang="0">
                <a:pos x="connisteX166" y="connsiteY166"/>
              </a:cxn>
              <a:cxn ang="0">
                <a:pos x="connisteX167" y="connsiteY167"/>
              </a:cxn>
              <a:cxn ang="0">
                <a:pos x="connisteX168" y="connsiteY168"/>
              </a:cxn>
              <a:cxn ang="0">
                <a:pos x="connisteX169" y="connsiteY169"/>
              </a:cxn>
              <a:cxn ang="0">
                <a:pos x="connisteX170" y="connsiteY170"/>
              </a:cxn>
              <a:cxn ang="0">
                <a:pos x="connisteX171" y="connsiteY171"/>
              </a:cxn>
              <a:cxn ang="0">
                <a:pos x="connisteX172" y="connsiteY172"/>
              </a:cxn>
              <a:cxn ang="0">
                <a:pos x="connisteX173" y="connsiteY173"/>
              </a:cxn>
              <a:cxn ang="0">
                <a:pos x="connisteX174" y="connsiteY174"/>
              </a:cxn>
              <a:cxn ang="0">
                <a:pos x="connisteX175" y="connsiteY175"/>
              </a:cxn>
              <a:cxn ang="0">
                <a:pos x="connisteX176" y="connsiteY176"/>
              </a:cxn>
              <a:cxn ang="0">
                <a:pos x="connisteX177" y="connsiteY177"/>
              </a:cxn>
              <a:cxn ang="0">
                <a:pos x="connisteX178" y="connsiteY178"/>
              </a:cxn>
              <a:cxn ang="0">
                <a:pos x="connisteX179" y="connsiteY179"/>
              </a:cxn>
              <a:cxn ang="0">
                <a:pos x="connisteX180" y="connsiteY180"/>
              </a:cxn>
              <a:cxn ang="0">
                <a:pos x="connisteX181" y="connsiteY181"/>
              </a:cxn>
              <a:cxn ang="0">
                <a:pos x="connisteX182" y="connsiteY182"/>
              </a:cxn>
              <a:cxn ang="0">
                <a:pos x="connisteX183" y="connsiteY183"/>
              </a:cxn>
              <a:cxn ang="0">
                <a:pos x="connisteX184" y="connsiteY184"/>
              </a:cxn>
              <a:cxn ang="0">
                <a:pos x="connisteX185" y="connsiteY185"/>
              </a:cxn>
              <a:cxn ang="0">
                <a:pos x="connisteX186" y="connsiteY186"/>
              </a:cxn>
              <a:cxn ang="0">
                <a:pos x="connisteX187" y="connsiteY187"/>
              </a:cxn>
              <a:cxn ang="0">
                <a:pos x="connisteX188" y="connsiteY188"/>
              </a:cxn>
              <a:cxn ang="0">
                <a:pos x="connisteX189" y="connsiteY189"/>
              </a:cxn>
              <a:cxn ang="0">
                <a:pos x="connisteX190" y="connsiteY190"/>
              </a:cxn>
              <a:cxn ang="0">
                <a:pos x="connisteX191" y="connsiteY191"/>
              </a:cxn>
              <a:cxn ang="0">
                <a:pos x="connisteX192" y="connsiteY192"/>
              </a:cxn>
              <a:cxn ang="0">
                <a:pos x="connisteX193" y="connsiteY193"/>
              </a:cxn>
              <a:cxn ang="0">
                <a:pos x="connisteX194" y="connsiteY194"/>
              </a:cxn>
              <a:cxn ang="0">
                <a:pos x="connisteX195" y="connsiteY195"/>
              </a:cxn>
              <a:cxn ang="0">
                <a:pos x="connisteX196" y="connsiteY196"/>
              </a:cxn>
              <a:cxn ang="0">
                <a:pos x="connisteX197" y="connsiteY197"/>
              </a:cxn>
              <a:cxn ang="0">
                <a:pos x="connisteX198" y="connsiteY198"/>
              </a:cxn>
              <a:cxn ang="0">
                <a:pos x="connisteX199" y="connsiteY199"/>
              </a:cxn>
              <a:cxn ang="0">
                <a:pos x="connisteX200" y="connsiteY200"/>
              </a:cxn>
              <a:cxn ang="0">
                <a:pos x="connisteX201" y="connsiteY201"/>
              </a:cxn>
              <a:cxn ang="0">
                <a:pos x="connisteX202" y="connsiteY202"/>
              </a:cxn>
              <a:cxn ang="0">
                <a:pos x="connisteX203" y="connsiteY203"/>
              </a:cxn>
              <a:cxn ang="0">
                <a:pos x="connisteX204" y="connsiteY204"/>
              </a:cxn>
              <a:cxn ang="0">
                <a:pos x="connisteX205" y="connsiteY205"/>
              </a:cxn>
              <a:cxn ang="0">
                <a:pos x="connisteX206" y="connsiteY206"/>
              </a:cxn>
              <a:cxn ang="0">
                <a:pos x="connisteX207" y="connsiteY207"/>
              </a:cxn>
              <a:cxn ang="0">
                <a:pos x="connisteX208" y="connsiteY208"/>
              </a:cxn>
              <a:cxn ang="0">
                <a:pos x="connisteX209" y="connsiteY209"/>
              </a:cxn>
              <a:cxn ang="0">
                <a:pos x="connisteX210" y="connsiteY210"/>
              </a:cxn>
              <a:cxn ang="0">
                <a:pos x="connisteX211" y="connsiteY211"/>
              </a:cxn>
              <a:cxn ang="0">
                <a:pos x="connisteX212" y="connsiteY212"/>
              </a:cxn>
              <a:cxn ang="0">
                <a:pos x="connisteX213" y="connsiteY213"/>
              </a:cxn>
              <a:cxn ang="0">
                <a:pos x="connisteX214" y="connsiteY214"/>
              </a:cxn>
              <a:cxn ang="0">
                <a:pos x="connisteX215" y="connsiteY215"/>
              </a:cxn>
              <a:cxn ang="0">
                <a:pos x="connisteX216" y="connsiteY216"/>
              </a:cxn>
              <a:cxn ang="0">
                <a:pos x="connisteX217" y="connsiteY217"/>
              </a:cxn>
              <a:cxn ang="0">
                <a:pos x="connisteX218" y="connsiteY218"/>
              </a:cxn>
              <a:cxn ang="0">
                <a:pos x="connisteX219" y="connsiteY219"/>
              </a:cxn>
              <a:cxn ang="0">
                <a:pos x="connisteX220" y="connsiteY220"/>
              </a:cxn>
              <a:cxn ang="0">
                <a:pos x="connisteX221" y="connsiteY221"/>
              </a:cxn>
              <a:cxn ang="0">
                <a:pos x="connisteX222" y="connsiteY222"/>
              </a:cxn>
              <a:cxn ang="0">
                <a:pos x="connisteX223" y="connsiteY223"/>
              </a:cxn>
              <a:cxn ang="0">
                <a:pos x="connisteX224" y="connsiteY224"/>
              </a:cxn>
              <a:cxn ang="0">
                <a:pos x="connisteX225" y="connsiteY225"/>
              </a:cxn>
              <a:cxn ang="0">
                <a:pos x="connisteX226" y="connsiteY226"/>
              </a:cxn>
              <a:cxn ang="0">
                <a:pos x="connisteX227" y="connsiteY227"/>
              </a:cxn>
              <a:cxn ang="0">
                <a:pos x="connisteX228" y="connsiteY228"/>
              </a:cxn>
              <a:cxn ang="0">
                <a:pos x="connisteX229" y="connsiteY229"/>
              </a:cxn>
              <a:cxn ang="0">
                <a:pos x="connisteX230" y="connsiteY230"/>
              </a:cxn>
              <a:cxn ang="0">
                <a:pos x="connisteX231" y="connsiteY231"/>
              </a:cxn>
              <a:cxn ang="0">
                <a:pos x="connisteX232" y="connsiteY232"/>
              </a:cxn>
              <a:cxn ang="0">
                <a:pos x="connisteX233" y="connsiteY233"/>
              </a:cxn>
              <a:cxn ang="0">
                <a:pos x="connisteX234" y="connsiteY234"/>
              </a:cxn>
              <a:cxn ang="0">
                <a:pos x="connisteX235" y="connsiteY235"/>
              </a:cxn>
              <a:cxn ang="0">
                <a:pos x="connisteX236" y="connsiteY236"/>
              </a:cxn>
              <a:cxn ang="0">
                <a:pos x="connisteX237" y="connsiteY237"/>
              </a:cxn>
              <a:cxn ang="0">
                <a:pos x="connisteX238" y="connsiteY238"/>
              </a:cxn>
              <a:cxn ang="0">
                <a:pos x="connisteX239" y="connsiteY239"/>
              </a:cxn>
              <a:cxn ang="0">
                <a:pos x="connisteX240" y="connsiteY240"/>
              </a:cxn>
              <a:cxn ang="0">
                <a:pos x="connisteX241" y="connsiteY241"/>
              </a:cxn>
              <a:cxn ang="0">
                <a:pos x="connisteX242" y="connsiteY242"/>
              </a:cxn>
              <a:cxn ang="0">
                <a:pos x="connisteX243" y="connsiteY243"/>
              </a:cxn>
              <a:cxn ang="0">
                <a:pos x="connisteX244" y="connsiteY244"/>
              </a:cxn>
            </a:cxnLst>
            <a:rect l="l" t="t" r="r" b="b"/>
            <a:pathLst>
              <a:path w="5840362" h="2478476">
                <a:moveTo>
                  <a:pt x="38664" y="1303584"/>
                </a:moveTo>
                <a:cubicBezTo>
                  <a:pt x="61524" y="1289614"/>
                  <a:pt x="90734" y="1283899"/>
                  <a:pt x="122484" y="1273104"/>
                </a:cubicBezTo>
                <a:cubicBezTo>
                  <a:pt x="154234" y="1262309"/>
                  <a:pt x="168204" y="1259134"/>
                  <a:pt x="198684" y="1250244"/>
                </a:cubicBezTo>
                <a:cubicBezTo>
                  <a:pt x="229164" y="1241354"/>
                  <a:pt x="245674" y="1235004"/>
                  <a:pt x="274884" y="1227384"/>
                </a:cubicBezTo>
                <a:cubicBezTo>
                  <a:pt x="304094" y="1219764"/>
                  <a:pt x="316159" y="1218494"/>
                  <a:pt x="343464" y="1212144"/>
                </a:cubicBezTo>
                <a:cubicBezTo>
                  <a:pt x="370769" y="1205794"/>
                  <a:pt x="382834" y="1201349"/>
                  <a:pt x="412044" y="1196904"/>
                </a:cubicBezTo>
                <a:cubicBezTo>
                  <a:pt x="441254" y="1192459"/>
                  <a:pt x="457764" y="1193729"/>
                  <a:pt x="488244" y="1189284"/>
                </a:cubicBezTo>
                <a:cubicBezTo>
                  <a:pt x="518724" y="1184839"/>
                  <a:pt x="533964" y="1180394"/>
                  <a:pt x="564444" y="1174044"/>
                </a:cubicBezTo>
                <a:cubicBezTo>
                  <a:pt x="594924" y="1167694"/>
                  <a:pt x="611434" y="1163249"/>
                  <a:pt x="640644" y="1158804"/>
                </a:cubicBezTo>
                <a:cubicBezTo>
                  <a:pt x="669854" y="1154359"/>
                  <a:pt x="681919" y="1155629"/>
                  <a:pt x="709224" y="1151184"/>
                </a:cubicBezTo>
                <a:cubicBezTo>
                  <a:pt x="736529" y="1146739"/>
                  <a:pt x="750499" y="1140389"/>
                  <a:pt x="777804" y="1135944"/>
                </a:cubicBezTo>
                <a:cubicBezTo>
                  <a:pt x="805109" y="1131499"/>
                  <a:pt x="814634" y="1132769"/>
                  <a:pt x="846384" y="1128324"/>
                </a:cubicBezTo>
                <a:cubicBezTo>
                  <a:pt x="878134" y="1123879"/>
                  <a:pt x="906074" y="1117529"/>
                  <a:pt x="937824" y="1113084"/>
                </a:cubicBezTo>
                <a:cubicBezTo>
                  <a:pt x="969574" y="1108639"/>
                  <a:pt x="977194" y="1108639"/>
                  <a:pt x="1006404" y="1105464"/>
                </a:cubicBezTo>
                <a:cubicBezTo>
                  <a:pt x="1035614" y="1102289"/>
                  <a:pt x="1050854" y="1102289"/>
                  <a:pt x="1082604" y="1097844"/>
                </a:cubicBezTo>
                <a:cubicBezTo>
                  <a:pt x="1114354" y="1093399"/>
                  <a:pt x="1132769" y="1087049"/>
                  <a:pt x="1166424" y="1082604"/>
                </a:cubicBezTo>
                <a:cubicBezTo>
                  <a:pt x="1200079" y="1078159"/>
                  <a:pt x="1218494" y="1078159"/>
                  <a:pt x="1250244" y="1074984"/>
                </a:cubicBezTo>
                <a:cubicBezTo>
                  <a:pt x="1281994" y="1071809"/>
                  <a:pt x="1295964" y="1068634"/>
                  <a:pt x="1326444" y="1067364"/>
                </a:cubicBezTo>
                <a:cubicBezTo>
                  <a:pt x="1356924" y="1066094"/>
                  <a:pt x="1373434" y="1067364"/>
                  <a:pt x="1402644" y="1067364"/>
                </a:cubicBezTo>
                <a:cubicBezTo>
                  <a:pt x="1431854" y="1067364"/>
                  <a:pt x="1443919" y="1067364"/>
                  <a:pt x="1471224" y="1067364"/>
                </a:cubicBezTo>
                <a:cubicBezTo>
                  <a:pt x="1498529" y="1067364"/>
                  <a:pt x="1512499" y="1067364"/>
                  <a:pt x="1539804" y="1067364"/>
                </a:cubicBezTo>
                <a:cubicBezTo>
                  <a:pt x="1567109" y="1067364"/>
                  <a:pt x="1581079" y="1067364"/>
                  <a:pt x="1608384" y="1067364"/>
                </a:cubicBezTo>
                <a:cubicBezTo>
                  <a:pt x="1635689" y="1067364"/>
                  <a:pt x="1649659" y="1067364"/>
                  <a:pt x="1676964" y="1067364"/>
                </a:cubicBezTo>
                <a:cubicBezTo>
                  <a:pt x="1704269" y="1067364"/>
                  <a:pt x="1716334" y="1067364"/>
                  <a:pt x="1745544" y="1067364"/>
                </a:cubicBezTo>
                <a:cubicBezTo>
                  <a:pt x="1774754" y="1067364"/>
                  <a:pt x="1792534" y="1067364"/>
                  <a:pt x="1821744" y="1067364"/>
                </a:cubicBezTo>
                <a:cubicBezTo>
                  <a:pt x="1850954" y="1067364"/>
                  <a:pt x="1863019" y="1067364"/>
                  <a:pt x="1890324" y="1067364"/>
                </a:cubicBezTo>
                <a:cubicBezTo>
                  <a:pt x="1917629" y="1067364"/>
                  <a:pt x="1931599" y="1068634"/>
                  <a:pt x="1958904" y="1067364"/>
                </a:cubicBezTo>
                <a:cubicBezTo>
                  <a:pt x="1986209" y="1066094"/>
                  <a:pt x="2000179" y="1062919"/>
                  <a:pt x="2027484" y="1059744"/>
                </a:cubicBezTo>
                <a:cubicBezTo>
                  <a:pt x="2054789" y="1056569"/>
                  <a:pt x="2068759" y="1055299"/>
                  <a:pt x="2096064" y="1052124"/>
                </a:cubicBezTo>
                <a:cubicBezTo>
                  <a:pt x="2123369" y="1048949"/>
                  <a:pt x="2137339" y="1048949"/>
                  <a:pt x="2164644" y="1044504"/>
                </a:cubicBezTo>
                <a:cubicBezTo>
                  <a:pt x="2191949" y="1040059"/>
                  <a:pt x="2205919" y="1036884"/>
                  <a:pt x="2233224" y="1029264"/>
                </a:cubicBezTo>
                <a:cubicBezTo>
                  <a:pt x="2260529" y="1021644"/>
                  <a:pt x="2274499" y="1018469"/>
                  <a:pt x="2301804" y="1006404"/>
                </a:cubicBezTo>
                <a:cubicBezTo>
                  <a:pt x="2329109" y="994339"/>
                  <a:pt x="2344349" y="989894"/>
                  <a:pt x="2370384" y="968304"/>
                </a:cubicBezTo>
                <a:cubicBezTo>
                  <a:pt x="2396419" y="946714"/>
                  <a:pt x="2409754" y="927029"/>
                  <a:pt x="2431344" y="899724"/>
                </a:cubicBezTo>
                <a:cubicBezTo>
                  <a:pt x="2452934" y="872419"/>
                  <a:pt x="2461824" y="858449"/>
                  <a:pt x="2477064" y="831144"/>
                </a:cubicBezTo>
                <a:cubicBezTo>
                  <a:pt x="2492304" y="803839"/>
                  <a:pt x="2495479" y="789869"/>
                  <a:pt x="2507544" y="762564"/>
                </a:cubicBezTo>
                <a:cubicBezTo>
                  <a:pt x="2519609" y="735259"/>
                  <a:pt x="2522784" y="723194"/>
                  <a:pt x="2538024" y="693984"/>
                </a:cubicBezTo>
                <a:cubicBezTo>
                  <a:pt x="2553264" y="664774"/>
                  <a:pt x="2567234" y="648264"/>
                  <a:pt x="2583744" y="617784"/>
                </a:cubicBezTo>
                <a:cubicBezTo>
                  <a:pt x="2600254" y="587304"/>
                  <a:pt x="2605334" y="570794"/>
                  <a:pt x="2621844" y="541584"/>
                </a:cubicBezTo>
                <a:cubicBezTo>
                  <a:pt x="2638354" y="512374"/>
                  <a:pt x="2649149" y="500309"/>
                  <a:pt x="2667564" y="473004"/>
                </a:cubicBezTo>
                <a:cubicBezTo>
                  <a:pt x="2685979" y="445699"/>
                  <a:pt x="2693599" y="433634"/>
                  <a:pt x="2713284" y="404424"/>
                </a:cubicBezTo>
                <a:cubicBezTo>
                  <a:pt x="2732969" y="375214"/>
                  <a:pt x="2743764" y="357434"/>
                  <a:pt x="2766624" y="328224"/>
                </a:cubicBezTo>
                <a:cubicBezTo>
                  <a:pt x="2789484" y="299014"/>
                  <a:pt x="2801549" y="283774"/>
                  <a:pt x="2827584" y="259644"/>
                </a:cubicBezTo>
                <a:cubicBezTo>
                  <a:pt x="2853619" y="235514"/>
                  <a:pt x="2868859" y="227894"/>
                  <a:pt x="2896164" y="206304"/>
                </a:cubicBezTo>
                <a:cubicBezTo>
                  <a:pt x="2923469" y="184714"/>
                  <a:pt x="2937439" y="174554"/>
                  <a:pt x="2964744" y="152964"/>
                </a:cubicBezTo>
                <a:cubicBezTo>
                  <a:pt x="2992049" y="131374"/>
                  <a:pt x="3006019" y="114864"/>
                  <a:pt x="3033324" y="99624"/>
                </a:cubicBezTo>
                <a:cubicBezTo>
                  <a:pt x="3060629" y="84384"/>
                  <a:pt x="3074599" y="84384"/>
                  <a:pt x="3101904" y="76764"/>
                </a:cubicBezTo>
                <a:cubicBezTo>
                  <a:pt x="3129209" y="69144"/>
                  <a:pt x="3143179" y="70414"/>
                  <a:pt x="3170484" y="61524"/>
                </a:cubicBezTo>
                <a:cubicBezTo>
                  <a:pt x="3197789" y="52634"/>
                  <a:pt x="3209854" y="41839"/>
                  <a:pt x="3239064" y="31044"/>
                </a:cubicBezTo>
                <a:cubicBezTo>
                  <a:pt x="3268274" y="20249"/>
                  <a:pt x="3286054" y="12629"/>
                  <a:pt x="3315264" y="8184"/>
                </a:cubicBezTo>
                <a:cubicBezTo>
                  <a:pt x="3344474" y="3739"/>
                  <a:pt x="3356539" y="8184"/>
                  <a:pt x="3383844" y="8184"/>
                </a:cubicBezTo>
                <a:cubicBezTo>
                  <a:pt x="3411149" y="8184"/>
                  <a:pt x="3423214" y="8184"/>
                  <a:pt x="3452424" y="8184"/>
                </a:cubicBezTo>
                <a:cubicBezTo>
                  <a:pt x="3481634" y="8184"/>
                  <a:pt x="3499414" y="8184"/>
                  <a:pt x="3528624" y="8184"/>
                </a:cubicBezTo>
                <a:cubicBezTo>
                  <a:pt x="3557834" y="8184"/>
                  <a:pt x="3569899" y="9454"/>
                  <a:pt x="3597204" y="8184"/>
                </a:cubicBezTo>
                <a:cubicBezTo>
                  <a:pt x="3624509" y="6914"/>
                  <a:pt x="3638479" y="1834"/>
                  <a:pt x="3665784" y="564"/>
                </a:cubicBezTo>
                <a:cubicBezTo>
                  <a:pt x="3693089" y="-706"/>
                  <a:pt x="3705154" y="564"/>
                  <a:pt x="3734364" y="564"/>
                </a:cubicBezTo>
                <a:cubicBezTo>
                  <a:pt x="3763574" y="564"/>
                  <a:pt x="3778814" y="564"/>
                  <a:pt x="3810564" y="564"/>
                </a:cubicBezTo>
                <a:cubicBezTo>
                  <a:pt x="3842314" y="564"/>
                  <a:pt x="3862634" y="564"/>
                  <a:pt x="3894384" y="564"/>
                </a:cubicBezTo>
                <a:cubicBezTo>
                  <a:pt x="3926134" y="564"/>
                  <a:pt x="3940104" y="564"/>
                  <a:pt x="3970584" y="564"/>
                </a:cubicBezTo>
                <a:cubicBezTo>
                  <a:pt x="4001064" y="564"/>
                  <a:pt x="4015034" y="564"/>
                  <a:pt x="4046784" y="564"/>
                </a:cubicBezTo>
                <a:cubicBezTo>
                  <a:pt x="4078534" y="564"/>
                  <a:pt x="4098854" y="564"/>
                  <a:pt x="4130604" y="564"/>
                </a:cubicBezTo>
                <a:cubicBezTo>
                  <a:pt x="4162354" y="564"/>
                  <a:pt x="4177594" y="564"/>
                  <a:pt x="4206804" y="564"/>
                </a:cubicBezTo>
                <a:cubicBezTo>
                  <a:pt x="4236014" y="564"/>
                  <a:pt x="4248079" y="564"/>
                  <a:pt x="4275384" y="564"/>
                </a:cubicBezTo>
                <a:cubicBezTo>
                  <a:pt x="4302689" y="564"/>
                  <a:pt x="4313484" y="564"/>
                  <a:pt x="4343964" y="564"/>
                </a:cubicBezTo>
                <a:cubicBezTo>
                  <a:pt x="4374444" y="564"/>
                  <a:pt x="4396034" y="-706"/>
                  <a:pt x="4427784" y="564"/>
                </a:cubicBezTo>
                <a:cubicBezTo>
                  <a:pt x="4459534" y="1834"/>
                  <a:pt x="4473504" y="5009"/>
                  <a:pt x="4503984" y="8184"/>
                </a:cubicBezTo>
                <a:cubicBezTo>
                  <a:pt x="4534464" y="11359"/>
                  <a:pt x="4550974" y="12629"/>
                  <a:pt x="4580184" y="15804"/>
                </a:cubicBezTo>
                <a:cubicBezTo>
                  <a:pt x="4609394" y="18979"/>
                  <a:pt x="4621459" y="18979"/>
                  <a:pt x="4648764" y="23424"/>
                </a:cubicBezTo>
                <a:cubicBezTo>
                  <a:pt x="4676069" y="27869"/>
                  <a:pt x="4690039" y="31044"/>
                  <a:pt x="4717344" y="38664"/>
                </a:cubicBezTo>
                <a:cubicBezTo>
                  <a:pt x="4744649" y="46284"/>
                  <a:pt x="4758619" y="57079"/>
                  <a:pt x="4785924" y="61524"/>
                </a:cubicBezTo>
                <a:cubicBezTo>
                  <a:pt x="4813229" y="65969"/>
                  <a:pt x="4827199" y="57079"/>
                  <a:pt x="4854504" y="61524"/>
                </a:cubicBezTo>
                <a:cubicBezTo>
                  <a:pt x="4881809" y="65969"/>
                  <a:pt x="4893874" y="75494"/>
                  <a:pt x="4923084" y="84384"/>
                </a:cubicBezTo>
                <a:cubicBezTo>
                  <a:pt x="4952294" y="93274"/>
                  <a:pt x="4968804" y="96449"/>
                  <a:pt x="4999284" y="107244"/>
                </a:cubicBezTo>
                <a:cubicBezTo>
                  <a:pt x="5029764" y="118039"/>
                  <a:pt x="5046274" y="128834"/>
                  <a:pt x="5075484" y="137724"/>
                </a:cubicBezTo>
                <a:cubicBezTo>
                  <a:pt x="5104694" y="146614"/>
                  <a:pt x="5116759" y="138994"/>
                  <a:pt x="5144064" y="152964"/>
                </a:cubicBezTo>
                <a:cubicBezTo>
                  <a:pt x="5171369" y="166934"/>
                  <a:pt x="5185339" y="183444"/>
                  <a:pt x="5212644" y="206304"/>
                </a:cubicBezTo>
                <a:cubicBezTo>
                  <a:pt x="5239949" y="229164"/>
                  <a:pt x="5258364" y="241229"/>
                  <a:pt x="5281224" y="267264"/>
                </a:cubicBezTo>
                <a:cubicBezTo>
                  <a:pt x="5304084" y="293299"/>
                  <a:pt x="5311704" y="308539"/>
                  <a:pt x="5326944" y="335844"/>
                </a:cubicBezTo>
                <a:cubicBezTo>
                  <a:pt x="5342184" y="363149"/>
                  <a:pt x="5346629" y="375214"/>
                  <a:pt x="5357424" y="404424"/>
                </a:cubicBezTo>
                <a:cubicBezTo>
                  <a:pt x="5368219" y="433634"/>
                  <a:pt x="5368219" y="451414"/>
                  <a:pt x="5380284" y="480624"/>
                </a:cubicBezTo>
                <a:cubicBezTo>
                  <a:pt x="5392349" y="509834"/>
                  <a:pt x="5404414" y="521899"/>
                  <a:pt x="5418384" y="549204"/>
                </a:cubicBezTo>
                <a:cubicBezTo>
                  <a:pt x="5432354" y="576509"/>
                  <a:pt x="5436799" y="590479"/>
                  <a:pt x="5448864" y="617784"/>
                </a:cubicBezTo>
                <a:cubicBezTo>
                  <a:pt x="5460929" y="645089"/>
                  <a:pt x="5465374" y="659059"/>
                  <a:pt x="5479344" y="686364"/>
                </a:cubicBezTo>
                <a:cubicBezTo>
                  <a:pt x="5493314" y="713669"/>
                  <a:pt x="5506649" y="727639"/>
                  <a:pt x="5517444" y="754944"/>
                </a:cubicBezTo>
                <a:cubicBezTo>
                  <a:pt x="5528239" y="782249"/>
                  <a:pt x="5523794" y="796219"/>
                  <a:pt x="5532684" y="823524"/>
                </a:cubicBezTo>
                <a:cubicBezTo>
                  <a:pt x="5541574" y="850829"/>
                  <a:pt x="5549194" y="864799"/>
                  <a:pt x="5563164" y="892104"/>
                </a:cubicBezTo>
                <a:cubicBezTo>
                  <a:pt x="5577134" y="919409"/>
                  <a:pt x="5589199" y="933379"/>
                  <a:pt x="5601264" y="960684"/>
                </a:cubicBezTo>
                <a:cubicBezTo>
                  <a:pt x="5613329" y="987989"/>
                  <a:pt x="5613329" y="1001959"/>
                  <a:pt x="5624124" y="1029264"/>
                </a:cubicBezTo>
                <a:cubicBezTo>
                  <a:pt x="5634919" y="1056569"/>
                  <a:pt x="5642539" y="1070539"/>
                  <a:pt x="5654604" y="1097844"/>
                </a:cubicBezTo>
                <a:cubicBezTo>
                  <a:pt x="5666669" y="1125149"/>
                  <a:pt x="5677464" y="1139119"/>
                  <a:pt x="5685084" y="1166424"/>
                </a:cubicBezTo>
                <a:cubicBezTo>
                  <a:pt x="5692704" y="1193729"/>
                  <a:pt x="5686354" y="1205794"/>
                  <a:pt x="5692704" y="1235004"/>
                </a:cubicBezTo>
                <a:cubicBezTo>
                  <a:pt x="5699054" y="1264214"/>
                  <a:pt x="5711119" y="1281994"/>
                  <a:pt x="5715564" y="1311204"/>
                </a:cubicBezTo>
                <a:cubicBezTo>
                  <a:pt x="5720009" y="1340414"/>
                  <a:pt x="5712389" y="1350574"/>
                  <a:pt x="5715564" y="1379784"/>
                </a:cubicBezTo>
                <a:cubicBezTo>
                  <a:pt x="5718739" y="1408994"/>
                  <a:pt x="5721914" y="1426774"/>
                  <a:pt x="5730804" y="1455984"/>
                </a:cubicBezTo>
                <a:cubicBezTo>
                  <a:pt x="5739694" y="1485194"/>
                  <a:pt x="5750489" y="1494084"/>
                  <a:pt x="5761284" y="1524564"/>
                </a:cubicBezTo>
                <a:cubicBezTo>
                  <a:pt x="5772079" y="1555044"/>
                  <a:pt x="5777794" y="1577904"/>
                  <a:pt x="5784144" y="1608384"/>
                </a:cubicBezTo>
                <a:cubicBezTo>
                  <a:pt x="5790494" y="1638864"/>
                  <a:pt x="5787319" y="1649659"/>
                  <a:pt x="5791764" y="1676964"/>
                </a:cubicBezTo>
                <a:cubicBezTo>
                  <a:pt x="5796209" y="1704269"/>
                  <a:pt x="5802559" y="1716334"/>
                  <a:pt x="5807004" y="1745544"/>
                </a:cubicBezTo>
                <a:cubicBezTo>
                  <a:pt x="5811449" y="1774754"/>
                  <a:pt x="5811449" y="1792534"/>
                  <a:pt x="5814624" y="1821744"/>
                </a:cubicBezTo>
                <a:cubicBezTo>
                  <a:pt x="5817799" y="1850954"/>
                  <a:pt x="5817799" y="1863019"/>
                  <a:pt x="5822244" y="1890324"/>
                </a:cubicBezTo>
                <a:cubicBezTo>
                  <a:pt x="5826689" y="1917629"/>
                  <a:pt x="5834309" y="1931599"/>
                  <a:pt x="5837484" y="1958904"/>
                </a:cubicBezTo>
                <a:cubicBezTo>
                  <a:pt x="5840659" y="1986209"/>
                  <a:pt x="5841929" y="2000179"/>
                  <a:pt x="5837484" y="2027484"/>
                </a:cubicBezTo>
                <a:cubicBezTo>
                  <a:pt x="5833039" y="2054789"/>
                  <a:pt x="5823514" y="2068759"/>
                  <a:pt x="5814624" y="2096064"/>
                </a:cubicBezTo>
                <a:cubicBezTo>
                  <a:pt x="5805734" y="2123369"/>
                  <a:pt x="5807004" y="2137339"/>
                  <a:pt x="5791764" y="2164644"/>
                </a:cubicBezTo>
                <a:cubicBezTo>
                  <a:pt x="5776524" y="2191949"/>
                  <a:pt x="5758109" y="2205919"/>
                  <a:pt x="5738424" y="2233224"/>
                </a:cubicBezTo>
                <a:cubicBezTo>
                  <a:pt x="5718739" y="2260529"/>
                  <a:pt x="5715564" y="2274499"/>
                  <a:pt x="5692704" y="2301804"/>
                </a:cubicBezTo>
                <a:cubicBezTo>
                  <a:pt x="5669844" y="2329109"/>
                  <a:pt x="5651429" y="2353874"/>
                  <a:pt x="5624124" y="2370384"/>
                </a:cubicBezTo>
                <a:cubicBezTo>
                  <a:pt x="5596819" y="2386894"/>
                  <a:pt x="5584754" y="2378004"/>
                  <a:pt x="5555544" y="2385624"/>
                </a:cubicBezTo>
                <a:cubicBezTo>
                  <a:pt x="5526334" y="2393244"/>
                  <a:pt x="5509824" y="2399594"/>
                  <a:pt x="5479344" y="2408484"/>
                </a:cubicBezTo>
                <a:cubicBezTo>
                  <a:pt x="5448864" y="2417374"/>
                  <a:pt x="5432354" y="2424994"/>
                  <a:pt x="5403144" y="2431344"/>
                </a:cubicBezTo>
                <a:cubicBezTo>
                  <a:pt x="5373934" y="2437694"/>
                  <a:pt x="5361869" y="2432614"/>
                  <a:pt x="5334564" y="2438964"/>
                </a:cubicBezTo>
                <a:cubicBezTo>
                  <a:pt x="5307259" y="2445314"/>
                  <a:pt x="5293289" y="2455474"/>
                  <a:pt x="5265984" y="2461824"/>
                </a:cubicBezTo>
                <a:cubicBezTo>
                  <a:pt x="5238679" y="2468174"/>
                  <a:pt x="5224709" y="2468174"/>
                  <a:pt x="5197404" y="2469444"/>
                </a:cubicBezTo>
                <a:cubicBezTo>
                  <a:pt x="5170099" y="2470714"/>
                  <a:pt x="5158034" y="2469444"/>
                  <a:pt x="5128824" y="2469444"/>
                </a:cubicBezTo>
                <a:cubicBezTo>
                  <a:pt x="5099614" y="2469444"/>
                  <a:pt x="5084374" y="2469444"/>
                  <a:pt x="5052624" y="2469444"/>
                </a:cubicBezTo>
                <a:cubicBezTo>
                  <a:pt x="5020874" y="2469444"/>
                  <a:pt x="4999284" y="2468174"/>
                  <a:pt x="4968804" y="2469444"/>
                </a:cubicBezTo>
                <a:cubicBezTo>
                  <a:pt x="4938324" y="2470714"/>
                  <a:pt x="4929434" y="2475794"/>
                  <a:pt x="4900224" y="2477064"/>
                </a:cubicBezTo>
                <a:cubicBezTo>
                  <a:pt x="4871014" y="2478334"/>
                  <a:pt x="4854504" y="2477064"/>
                  <a:pt x="4824024" y="2477064"/>
                </a:cubicBezTo>
                <a:cubicBezTo>
                  <a:pt x="4793544" y="2477064"/>
                  <a:pt x="4777034" y="2477064"/>
                  <a:pt x="4747824" y="2477064"/>
                </a:cubicBezTo>
                <a:cubicBezTo>
                  <a:pt x="4718614" y="2477064"/>
                  <a:pt x="4706549" y="2477064"/>
                  <a:pt x="4679244" y="2477064"/>
                </a:cubicBezTo>
                <a:cubicBezTo>
                  <a:pt x="4651939" y="2477064"/>
                  <a:pt x="4639874" y="2477064"/>
                  <a:pt x="4610664" y="2477064"/>
                </a:cubicBezTo>
                <a:cubicBezTo>
                  <a:pt x="4581454" y="2477064"/>
                  <a:pt x="4563674" y="2480239"/>
                  <a:pt x="4534464" y="2477064"/>
                </a:cubicBezTo>
                <a:cubicBezTo>
                  <a:pt x="4505254" y="2473889"/>
                  <a:pt x="4495094" y="2468174"/>
                  <a:pt x="4465884" y="2461824"/>
                </a:cubicBezTo>
                <a:cubicBezTo>
                  <a:pt x="4436674" y="2455474"/>
                  <a:pt x="4418894" y="2455474"/>
                  <a:pt x="4389684" y="2446584"/>
                </a:cubicBezTo>
                <a:cubicBezTo>
                  <a:pt x="4360474" y="2437694"/>
                  <a:pt x="4348409" y="2430074"/>
                  <a:pt x="4321104" y="2416104"/>
                </a:cubicBezTo>
                <a:cubicBezTo>
                  <a:pt x="4293799" y="2402134"/>
                  <a:pt x="4279829" y="2391974"/>
                  <a:pt x="4252524" y="2378004"/>
                </a:cubicBezTo>
                <a:cubicBezTo>
                  <a:pt x="4225219" y="2364034"/>
                  <a:pt x="4211249" y="2364034"/>
                  <a:pt x="4183944" y="2347524"/>
                </a:cubicBezTo>
                <a:cubicBezTo>
                  <a:pt x="4156639" y="2331014"/>
                  <a:pt x="4142669" y="2317044"/>
                  <a:pt x="4115364" y="2294184"/>
                </a:cubicBezTo>
                <a:cubicBezTo>
                  <a:pt x="4088059" y="2271324"/>
                  <a:pt x="4068374" y="2259259"/>
                  <a:pt x="4046784" y="2233224"/>
                </a:cubicBezTo>
                <a:cubicBezTo>
                  <a:pt x="4025194" y="2207189"/>
                  <a:pt x="4019479" y="2193854"/>
                  <a:pt x="4008684" y="2164644"/>
                </a:cubicBezTo>
                <a:cubicBezTo>
                  <a:pt x="3997889" y="2135434"/>
                  <a:pt x="4002334" y="2117654"/>
                  <a:pt x="3993444" y="2088444"/>
                </a:cubicBezTo>
                <a:cubicBezTo>
                  <a:pt x="3984554" y="2059234"/>
                  <a:pt x="3971854" y="2047169"/>
                  <a:pt x="3962964" y="2019864"/>
                </a:cubicBezTo>
                <a:cubicBezTo>
                  <a:pt x="3954074" y="1992559"/>
                  <a:pt x="3954074" y="1980494"/>
                  <a:pt x="3947724" y="1951284"/>
                </a:cubicBezTo>
                <a:cubicBezTo>
                  <a:pt x="3941374" y="1922074"/>
                  <a:pt x="3935659" y="1904294"/>
                  <a:pt x="3932484" y="1875084"/>
                </a:cubicBezTo>
                <a:cubicBezTo>
                  <a:pt x="3929309" y="1845874"/>
                  <a:pt x="3932484" y="1833809"/>
                  <a:pt x="3932484" y="1806504"/>
                </a:cubicBezTo>
                <a:cubicBezTo>
                  <a:pt x="3932484" y="1779199"/>
                  <a:pt x="3928039" y="1765229"/>
                  <a:pt x="3932484" y="1737924"/>
                </a:cubicBezTo>
                <a:cubicBezTo>
                  <a:pt x="3936929" y="1710619"/>
                  <a:pt x="3936929" y="1696649"/>
                  <a:pt x="3955344" y="1669344"/>
                </a:cubicBezTo>
                <a:cubicBezTo>
                  <a:pt x="3973759" y="1642039"/>
                  <a:pt x="3996619" y="1622354"/>
                  <a:pt x="4023924" y="1600764"/>
                </a:cubicBezTo>
                <a:cubicBezTo>
                  <a:pt x="4051229" y="1579174"/>
                  <a:pt x="4065199" y="1579174"/>
                  <a:pt x="4092504" y="1562664"/>
                </a:cubicBezTo>
                <a:cubicBezTo>
                  <a:pt x="4119809" y="1546154"/>
                  <a:pt x="4133779" y="1530914"/>
                  <a:pt x="4161084" y="1516944"/>
                </a:cubicBezTo>
                <a:cubicBezTo>
                  <a:pt x="4188389" y="1502974"/>
                  <a:pt x="4202359" y="1506149"/>
                  <a:pt x="4229664" y="1494084"/>
                </a:cubicBezTo>
                <a:cubicBezTo>
                  <a:pt x="4256969" y="1482019"/>
                  <a:pt x="4270939" y="1464874"/>
                  <a:pt x="4298244" y="1455984"/>
                </a:cubicBezTo>
                <a:cubicBezTo>
                  <a:pt x="4325549" y="1447094"/>
                  <a:pt x="4317929" y="1454714"/>
                  <a:pt x="4366824" y="1448364"/>
                </a:cubicBezTo>
                <a:cubicBezTo>
                  <a:pt x="4415719" y="1442014"/>
                  <a:pt x="4493189" y="1431854"/>
                  <a:pt x="4542084" y="1425504"/>
                </a:cubicBezTo>
                <a:cubicBezTo>
                  <a:pt x="4590979" y="1419154"/>
                  <a:pt x="4581454" y="1419154"/>
                  <a:pt x="4610664" y="1417884"/>
                </a:cubicBezTo>
                <a:cubicBezTo>
                  <a:pt x="4639874" y="1416614"/>
                  <a:pt x="4657654" y="1417884"/>
                  <a:pt x="4686864" y="1417884"/>
                </a:cubicBezTo>
                <a:cubicBezTo>
                  <a:pt x="4716074" y="1417884"/>
                  <a:pt x="4728139" y="1417884"/>
                  <a:pt x="4755444" y="1417884"/>
                </a:cubicBezTo>
                <a:cubicBezTo>
                  <a:pt x="4782749" y="1417884"/>
                  <a:pt x="4796719" y="1417884"/>
                  <a:pt x="4824024" y="1417884"/>
                </a:cubicBezTo>
                <a:cubicBezTo>
                  <a:pt x="4851329" y="1417884"/>
                  <a:pt x="4865299" y="1417884"/>
                  <a:pt x="4892604" y="1417884"/>
                </a:cubicBezTo>
                <a:cubicBezTo>
                  <a:pt x="4919909" y="1417884"/>
                  <a:pt x="4931974" y="1417884"/>
                  <a:pt x="4961184" y="1417884"/>
                </a:cubicBezTo>
                <a:cubicBezTo>
                  <a:pt x="4990394" y="1417884"/>
                  <a:pt x="5008174" y="1417884"/>
                  <a:pt x="5037384" y="1417884"/>
                </a:cubicBezTo>
                <a:cubicBezTo>
                  <a:pt x="5066594" y="1417884"/>
                  <a:pt x="5078659" y="1417884"/>
                  <a:pt x="5105964" y="1417884"/>
                </a:cubicBezTo>
                <a:cubicBezTo>
                  <a:pt x="5133269" y="1417884"/>
                  <a:pt x="5147239" y="1419154"/>
                  <a:pt x="5174544" y="1417884"/>
                </a:cubicBezTo>
                <a:cubicBezTo>
                  <a:pt x="5201849" y="1416614"/>
                  <a:pt x="5215819" y="1414709"/>
                  <a:pt x="5243124" y="1410264"/>
                </a:cubicBezTo>
                <a:cubicBezTo>
                  <a:pt x="5270429" y="1405819"/>
                  <a:pt x="5287574" y="1411534"/>
                  <a:pt x="5311704" y="1395024"/>
                </a:cubicBezTo>
                <a:cubicBezTo>
                  <a:pt x="5335834" y="1378514"/>
                  <a:pt x="5348534" y="1353749"/>
                  <a:pt x="5365044" y="1326444"/>
                </a:cubicBezTo>
                <a:cubicBezTo>
                  <a:pt x="5381554" y="1299139"/>
                  <a:pt x="5383459" y="1285169"/>
                  <a:pt x="5395524" y="1257864"/>
                </a:cubicBezTo>
                <a:cubicBezTo>
                  <a:pt x="5407589" y="1230559"/>
                  <a:pt x="5419654" y="1216589"/>
                  <a:pt x="5426004" y="1189284"/>
                </a:cubicBezTo>
                <a:cubicBezTo>
                  <a:pt x="5432354" y="1161979"/>
                  <a:pt x="5424734" y="1148009"/>
                  <a:pt x="5426004" y="1120704"/>
                </a:cubicBezTo>
                <a:cubicBezTo>
                  <a:pt x="5427274" y="1093399"/>
                  <a:pt x="5432354" y="1079429"/>
                  <a:pt x="5433624" y="1052124"/>
                </a:cubicBezTo>
                <a:cubicBezTo>
                  <a:pt x="5434894" y="1024819"/>
                  <a:pt x="5442514" y="1012754"/>
                  <a:pt x="5433624" y="983544"/>
                </a:cubicBezTo>
                <a:cubicBezTo>
                  <a:pt x="5424734" y="954334"/>
                  <a:pt x="5409494" y="936554"/>
                  <a:pt x="5387904" y="907344"/>
                </a:cubicBezTo>
                <a:cubicBezTo>
                  <a:pt x="5366314" y="878134"/>
                  <a:pt x="5352979" y="860354"/>
                  <a:pt x="5326944" y="838764"/>
                </a:cubicBezTo>
                <a:cubicBezTo>
                  <a:pt x="5300909" y="817174"/>
                  <a:pt x="5285669" y="812729"/>
                  <a:pt x="5258364" y="800664"/>
                </a:cubicBezTo>
                <a:cubicBezTo>
                  <a:pt x="5231059" y="788599"/>
                  <a:pt x="5217089" y="784154"/>
                  <a:pt x="5189784" y="777804"/>
                </a:cubicBezTo>
                <a:cubicBezTo>
                  <a:pt x="5162479" y="771454"/>
                  <a:pt x="5148509" y="774629"/>
                  <a:pt x="5121204" y="770184"/>
                </a:cubicBezTo>
                <a:cubicBezTo>
                  <a:pt x="5093899" y="765739"/>
                  <a:pt x="5079929" y="758119"/>
                  <a:pt x="5052624" y="754944"/>
                </a:cubicBezTo>
                <a:cubicBezTo>
                  <a:pt x="5025319" y="751769"/>
                  <a:pt x="5013254" y="756214"/>
                  <a:pt x="4984044" y="754944"/>
                </a:cubicBezTo>
                <a:cubicBezTo>
                  <a:pt x="4954834" y="753674"/>
                  <a:pt x="4938324" y="751769"/>
                  <a:pt x="4907844" y="747324"/>
                </a:cubicBezTo>
                <a:cubicBezTo>
                  <a:pt x="4877364" y="742879"/>
                  <a:pt x="4860854" y="736529"/>
                  <a:pt x="4831644" y="732084"/>
                </a:cubicBezTo>
                <a:cubicBezTo>
                  <a:pt x="4802434" y="727639"/>
                  <a:pt x="4790369" y="725734"/>
                  <a:pt x="4763064" y="724464"/>
                </a:cubicBezTo>
                <a:cubicBezTo>
                  <a:pt x="4735759" y="723194"/>
                  <a:pt x="4721789" y="724464"/>
                  <a:pt x="4694484" y="724464"/>
                </a:cubicBezTo>
                <a:cubicBezTo>
                  <a:pt x="4667179" y="724464"/>
                  <a:pt x="4653209" y="723194"/>
                  <a:pt x="4625904" y="724464"/>
                </a:cubicBezTo>
                <a:cubicBezTo>
                  <a:pt x="4598599" y="725734"/>
                  <a:pt x="4584629" y="725734"/>
                  <a:pt x="4557324" y="732084"/>
                </a:cubicBezTo>
                <a:cubicBezTo>
                  <a:pt x="4530019" y="738434"/>
                  <a:pt x="4517954" y="746054"/>
                  <a:pt x="4488744" y="754944"/>
                </a:cubicBezTo>
                <a:cubicBezTo>
                  <a:pt x="4459534" y="763834"/>
                  <a:pt x="4443024" y="765739"/>
                  <a:pt x="4412544" y="777804"/>
                </a:cubicBezTo>
                <a:cubicBezTo>
                  <a:pt x="4382064" y="789869"/>
                  <a:pt x="4365554" y="800664"/>
                  <a:pt x="4336344" y="815904"/>
                </a:cubicBezTo>
                <a:cubicBezTo>
                  <a:pt x="4307134" y="831144"/>
                  <a:pt x="4290624" y="832414"/>
                  <a:pt x="4267764" y="854004"/>
                </a:cubicBezTo>
                <a:cubicBezTo>
                  <a:pt x="4244904" y="875594"/>
                  <a:pt x="4244904" y="896549"/>
                  <a:pt x="4222044" y="922584"/>
                </a:cubicBezTo>
                <a:cubicBezTo>
                  <a:pt x="4199184" y="948619"/>
                  <a:pt x="4180769" y="960684"/>
                  <a:pt x="4153464" y="983544"/>
                </a:cubicBezTo>
                <a:cubicBezTo>
                  <a:pt x="4126159" y="1006404"/>
                  <a:pt x="4112189" y="1015294"/>
                  <a:pt x="4084884" y="1036884"/>
                </a:cubicBezTo>
                <a:cubicBezTo>
                  <a:pt x="4057579" y="1058474"/>
                  <a:pt x="4043609" y="1070539"/>
                  <a:pt x="4016304" y="1090224"/>
                </a:cubicBezTo>
                <a:cubicBezTo>
                  <a:pt x="3988999" y="1109909"/>
                  <a:pt x="3973759" y="1113084"/>
                  <a:pt x="3947724" y="1135944"/>
                </a:cubicBezTo>
                <a:cubicBezTo>
                  <a:pt x="3921689" y="1158804"/>
                  <a:pt x="3912799" y="1178489"/>
                  <a:pt x="3886764" y="1204524"/>
                </a:cubicBezTo>
                <a:cubicBezTo>
                  <a:pt x="3860729" y="1230559"/>
                  <a:pt x="3842314" y="1239449"/>
                  <a:pt x="3818184" y="1265484"/>
                </a:cubicBezTo>
                <a:cubicBezTo>
                  <a:pt x="3794054" y="1291519"/>
                  <a:pt x="3787704" y="1306759"/>
                  <a:pt x="3764844" y="1334064"/>
                </a:cubicBezTo>
                <a:cubicBezTo>
                  <a:pt x="3741984" y="1361369"/>
                  <a:pt x="3725474" y="1375339"/>
                  <a:pt x="3703884" y="1402644"/>
                </a:cubicBezTo>
                <a:cubicBezTo>
                  <a:pt x="3682294" y="1429949"/>
                  <a:pt x="3677849" y="1443919"/>
                  <a:pt x="3658164" y="1471224"/>
                </a:cubicBezTo>
                <a:cubicBezTo>
                  <a:pt x="3638479" y="1498529"/>
                  <a:pt x="3628954" y="1512499"/>
                  <a:pt x="3604824" y="1539804"/>
                </a:cubicBezTo>
                <a:cubicBezTo>
                  <a:pt x="3580694" y="1567109"/>
                  <a:pt x="3563549" y="1585524"/>
                  <a:pt x="3536244" y="1608384"/>
                </a:cubicBezTo>
                <a:cubicBezTo>
                  <a:pt x="3508939" y="1631244"/>
                  <a:pt x="3496874" y="1632514"/>
                  <a:pt x="3467664" y="1654104"/>
                </a:cubicBezTo>
                <a:cubicBezTo>
                  <a:pt x="3438454" y="1675694"/>
                  <a:pt x="3420674" y="1690934"/>
                  <a:pt x="3391464" y="1715064"/>
                </a:cubicBezTo>
                <a:cubicBezTo>
                  <a:pt x="3362254" y="1739194"/>
                  <a:pt x="3352094" y="1753164"/>
                  <a:pt x="3322884" y="1776024"/>
                </a:cubicBezTo>
                <a:cubicBezTo>
                  <a:pt x="3293674" y="1798884"/>
                  <a:pt x="3278434" y="1806504"/>
                  <a:pt x="3246684" y="1829364"/>
                </a:cubicBezTo>
                <a:cubicBezTo>
                  <a:pt x="3214934" y="1852224"/>
                  <a:pt x="3193344" y="1871909"/>
                  <a:pt x="3162864" y="1890324"/>
                </a:cubicBezTo>
                <a:cubicBezTo>
                  <a:pt x="3132384" y="1908739"/>
                  <a:pt x="3121589" y="1906834"/>
                  <a:pt x="3094284" y="1920804"/>
                </a:cubicBezTo>
                <a:cubicBezTo>
                  <a:pt x="3066979" y="1934774"/>
                  <a:pt x="3053009" y="1943664"/>
                  <a:pt x="3025704" y="1958904"/>
                </a:cubicBezTo>
                <a:cubicBezTo>
                  <a:pt x="2998399" y="1974144"/>
                  <a:pt x="2984429" y="1984939"/>
                  <a:pt x="2957124" y="1997004"/>
                </a:cubicBezTo>
                <a:cubicBezTo>
                  <a:pt x="2929819" y="2009069"/>
                  <a:pt x="2917754" y="2007799"/>
                  <a:pt x="2888544" y="2019864"/>
                </a:cubicBezTo>
                <a:cubicBezTo>
                  <a:pt x="2859334" y="2031929"/>
                  <a:pt x="2841554" y="2045899"/>
                  <a:pt x="2812344" y="2057964"/>
                </a:cubicBezTo>
                <a:cubicBezTo>
                  <a:pt x="2783134" y="2070029"/>
                  <a:pt x="2772974" y="2071934"/>
                  <a:pt x="2743764" y="2080824"/>
                </a:cubicBezTo>
                <a:cubicBezTo>
                  <a:pt x="2714554" y="2089714"/>
                  <a:pt x="2699314" y="2094794"/>
                  <a:pt x="2667564" y="2103684"/>
                </a:cubicBezTo>
                <a:cubicBezTo>
                  <a:pt x="2635814" y="2112574"/>
                  <a:pt x="2615494" y="2117654"/>
                  <a:pt x="2583744" y="2126544"/>
                </a:cubicBezTo>
                <a:cubicBezTo>
                  <a:pt x="2551994" y="2135434"/>
                  <a:pt x="2539294" y="2140514"/>
                  <a:pt x="2507544" y="2149404"/>
                </a:cubicBezTo>
                <a:cubicBezTo>
                  <a:pt x="2475794" y="2158294"/>
                  <a:pt x="2455474" y="2167819"/>
                  <a:pt x="2423724" y="2172264"/>
                </a:cubicBezTo>
                <a:cubicBezTo>
                  <a:pt x="2391974" y="2176709"/>
                  <a:pt x="2378004" y="2167819"/>
                  <a:pt x="2347524" y="2172264"/>
                </a:cubicBezTo>
                <a:cubicBezTo>
                  <a:pt x="2317044" y="2176709"/>
                  <a:pt x="2300534" y="2190679"/>
                  <a:pt x="2271324" y="2195124"/>
                </a:cubicBezTo>
                <a:cubicBezTo>
                  <a:pt x="2242114" y="2199569"/>
                  <a:pt x="2230049" y="2193854"/>
                  <a:pt x="2202744" y="2195124"/>
                </a:cubicBezTo>
                <a:cubicBezTo>
                  <a:pt x="2175439" y="2196394"/>
                  <a:pt x="2163374" y="2198299"/>
                  <a:pt x="2134164" y="2202744"/>
                </a:cubicBezTo>
                <a:cubicBezTo>
                  <a:pt x="2104954" y="2207189"/>
                  <a:pt x="2088444" y="2213539"/>
                  <a:pt x="2057964" y="2217984"/>
                </a:cubicBezTo>
                <a:cubicBezTo>
                  <a:pt x="2027484" y="2222429"/>
                  <a:pt x="2013514" y="2222429"/>
                  <a:pt x="1981764" y="2225604"/>
                </a:cubicBezTo>
                <a:cubicBezTo>
                  <a:pt x="1950014" y="2228779"/>
                  <a:pt x="1929694" y="2231954"/>
                  <a:pt x="1897944" y="2233224"/>
                </a:cubicBezTo>
                <a:cubicBezTo>
                  <a:pt x="1866194" y="2234494"/>
                  <a:pt x="1852224" y="2233224"/>
                  <a:pt x="1821744" y="2233224"/>
                </a:cubicBezTo>
                <a:cubicBezTo>
                  <a:pt x="1791264" y="2233224"/>
                  <a:pt x="1774754" y="2233224"/>
                  <a:pt x="1745544" y="2233224"/>
                </a:cubicBezTo>
                <a:cubicBezTo>
                  <a:pt x="1716334" y="2233224"/>
                  <a:pt x="1706174" y="2233224"/>
                  <a:pt x="1676964" y="2233224"/>
                </a:cubicBezTo>
                <a:cubicBezTo>
                  <a:pt x="1647754" y="2233224"/>
                  <a:pt x="1632514" y="2233224"/>
                  <a:pt x="1600764" y="2233224"/>
                </a:cubicBezTo>
                <a:cubicBezTo>
                  <a:pt x="1569014" y="2233224"/>
                  <a:pt x="1548694" y="2233224"/>
                  <a:pt x="1516944" y="2233224"/>
                </a:cubicBezTo>
                <a:cubicBezTo>
                  <a:pt x="1485194" y="2233224"/>
                  <a:pt x="1469954" y="2233224"/>
                  <a:pt x="1440744" y="2233224"/>
                </a:cubicBezTo>
                <a:cubicBezTo>
                  <a:pt x="1411534" y="2233224"/>
                  <a:pt x="1399469" y="2233224"/>
                  <a:pt x="1372164" y="2233224"/>
                </a:cubicBezTo>
                <a:cubicBezTo>
                  <a:pt x="1344859" y="2233224"/>
                  <a:pt x="1334064" y="2233224"/>
                  <a:pt x="1303584" y="2233224"/>
                </a:cubicBezTo>
                <a:cubicBezTo>
                  <a:pt x="1273104" y="2233224"/>
                  <a:pt x="1250244" y="2233224"/>
                  <a:pt x="1219764" y="2233224"/>
                </a:cubicBezTo>
                <a:cubicBezTo>
                  <a:pt x="1189284" y="2233224"/>
                  <a:pt x="1180394" y="2233224"/>
                  <a:pt x="1151184" y="2233224"/>
                </a:cubicBezTo>
                <a:cubicBezTo>
                  <a:pt x="1121974" y="2233224"/>
                  <a:pt x="1105464" y="2234494"/>
                  <a:pt x="1074984" y="2233224"/>
                </a:cubicBezTo>
                <a:cubicBezTo>
                  <a:pt x="1044504" y="2231954"/>
                  <a:pt x="1027994" y="2228779"/>
                  <a:pt x="998784" y="2225604"/>
                </a:cubicBezTo>
                <a:cubicBezTo>
                  <a:pt x="969574" y="2222429"/>
                  <a:pt x="959414" y="2224334"/>
                  <a:pt x="930204" y="2217984"/>
                </a:cubicBezTo>
                <a:cubicBezTo>
                  <a:pt x="900994" y="2211634"/>
                  <a:pt x="883214" y="2202744"/>
                  <a:pt x="854004" y="2195124"/>
                </a:cubicBezTo>
                <a:cubicBezTo>
                  <a:pt x="824794" y="2187504"/>
                  <a:pt x="814634" y="2187504"/>
                  <a:pt x="785424" y="2179884"/>
                </a:cubicBezTo>
                <a:cubicBezTo>
                  <a:pt x="756214" y="2172264"/>
                  <a:pt x="738434" y="2164644"/>
                  <a:pt x="709224" y="2157024"/>
                </a:cubicBezTo>
                <a:cubicBezTo>
                  <a:pt x="680014" y="2149404"/>
                  <a:pt x="669854" y="2150674"/>
                  <a:pt x="640644" y="2141784"/>
                </a:cubicBezTo>
                <a:cubicBezTo>
                  <a:pt x="611434" y="2132894"/>
                  <a:pt x="593654" y="2122099"/>
                  <a:pt x="564444" y="2111304"/>
                </a:cubicBezTo>
                <a:cubicBezTo>
                  <a:pt x="535234" y="2100509"/>
                  <a:pt x="523169" y="2097334"/>
                  <a:pt x="495864" y="2088444"/>
                </a:cubicBezTo>
                <a:cubicBezTo>
                  <a:pt x="468559" y="2079554"/>
                  <a:pt x="454589" y="2074474"/>
                  <a:pt x="427284" y="2065584"/>
                </a:cubicBezTo>
                <a:cubicBezTo>
                  <a:pt x="399979" y="2056694"/>
                  <a:pt x="387914" y="2051614"/>
                  <a:pt x="358704" y="2042724"/>
                </a:cubicBezTo>
                <a:cubicBezTo>
                  <a:pt x="329494" y="2033834"/>
                  <a:pt x="312984" y="2031929"/>
                  <a:pt x="282504" y="2019864"/>
                </a:cubicBezTo>
                <a:cubicBezTo>
                  <a:pt x="252024" y="2007799"/>
                  <a:pt x="236784" y="2004624"/>
                  <a:pt x="206304" y="1981764"/>
                </a:cubicBezTo>
                <a:cubicBezTo>
                  <a:pt x="175824" y="1958904"/>
                  <a:pt x="152964" y="1936044"/>
                  <a:pt x="130104" y="1905564"/>
                </a:cubicBezTo>
                <a:cubicBezTo>
                  <a:pt x="107244" y="1875084"/>
                  <a:pt x="105974" y="1859844"/>
                  <a:pt x="92004" y="1829364"/>
                </a:cubicBezTo>
                <a:cubicBezTo>
                  <a:pt x="78034" y="1798884"/>
                  <a:pt x="73589" y="1782374"/>
                  <a:pt x="61524" y="1753164"/>
                </a:cubicBezTo>
                <a:cubicBezTo>
                  <a:pt x="49459" y="1723954"/>
                  <a:pt x="41839" y="1711889"/>
                  <a:pt x="31044" y="1684584"/>
                </a:cubicBezTo>
                <a:cubicBezTo>
                  <a:pt x="20249" y="1657279"/>
                  <a:pt x="14534" y="1643309"/>
                  <a:pt x="8184" y="1616004"/>
                </a:cubicBezTo>
                <a:cubicBezTo>
                  <a:pt x="1834" y="1588699"/>
                  <a:pt x="1834" y="1574729"/>
                  <a:pt x="564" y="1547424"/>
                </a:cubicBezTo>
                <a:cubicBezTo>
                  <a:pt x="-706" y="1520119"/>
                  <a:pt x="564" y="1506149"/>
                  <a:pt x="564" y="1478844"/>
                </a:cubicBezTo>
                <a:cubicBezTo>
                  <a:pt x="564" y="1451539"/>
                  <a:pt x="-706" y="1437569"/>
                  <a:pt x="564" y="1410264"/>
                </a:cubicBezTo>
                <a:cubicBezTo>
                  <a:pt x="1834" y="1382959"/>
                  <a:pt x="564" y="1363274"/>
                  <a:pt x="8184" y="1341684"/>
                </a:cubicBezTo>
                <a:cubicBezTo>
                  <a:pt x="15804" y="1320094"/>
                  <a:pt x="15804" y="1317554"/>
                  <a:pt x="38664" y="1303584"/>
                </a:cubicBezTo>
                <a:close/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76300" y="4653280"/>
            <a:ext cx="103873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求原来有多少只鹅，就是把游走的和还剩的两部分合起来。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11225" y="5445125"/>
            <a:ext cx="103873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</a:rPr>
              <a:t>用加法计算，</a:t>
            </a:r>
            <a:r>
              <a:rPr lang="en-US" altLang="zh-CN" sz="2800" b="1">
                <a:solidFill>
                  <a:srgbClr val="FF0000"/>
                </a:solidFill>
              </a:rPr>
              <a:t>3 + 8 = 11</a:t>
            </a:r>
            <a:r>
              <a:rPr lang="zh-CN" altLang="en-US" sz="2800" b="1">
                <a:solidFill>
                  <a:srgbClr val="FF0000"/>
                </a:solidFill>
              </a:rPr>
              <a:t>（只）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6" grpId="0" bldLvl="0" animBg="1"/>
      <p:bldP spid="6" grpId="1" animBg="1"/>
      <p:bldP spid="6" grpId="2" animBg="1"/>
      <p:bldP spid="7" grpId="0" animBg="1"/>
      <p:bldP spid="7" grpId="1" animBg="1"/>
      <p:bldP spid="7" grpId="2" animBg="1"/>
      <p:bldP spid="10" grpId="0"/>
      <p:bldP spid="10" grpId="1"/>
      <p:bldP spid="12" grpId="0" animBg="1"/>
      <p:bldP spid="12" grpId="1" animBg="1"/>
      <p:bldP spid="13" grpId="0"/>
      <p:bldP spid="13" grpId="1"/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图片 105"/>
          <p:cNvPicPr/>
          <p:nvPr/>
        </p:nvPicPr>
        <p:blipFill>
          <a:blip r:embed="rId3">
            <a:clrChange>
              <a:clrFrom>
                <a:srgbClr val="FFFDFF">
                  <a:alpha val="100000"/>
                </a:srgbClr>
              </a:clrFrom>
              <a:clrTo>
                <a:srgbClr val="FFFD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570" y="404495"/>
            <a:ext cx="6193790" cy="2473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椭圆 10"/>
          <p:cNvSpPr/>
          <p:nvPr/>
        </p:nvSpPr>
        <p:spPr>
          <a:xfrm>
            <a:off x="2135505" y="548640"/>
            <a:ext cx="1296035" cy="8636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871720" y="1124585"/>
            <a:ext cx="1296035" cy="8636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27760" y="2997200"/>
            <a:ext cx="55511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800" b="1"/>
              <a:t>你观察到的信息：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127760" y="3813175"/>
            <a:ext cx="55511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800" b="1"/>
              <a:t>提出问题：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127760" y="4629150"/>
            <a:ext cx="55511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800" b="1"/>
              <a:t>应该用（</a:t>
            </a:r>
            <a:r>
              <a:rPr lang="en-US" altLang="zh-CN" sz="2800" b="1"/>
              <a:t>         </a:t>
            </a:r>
            <a:r>
              <a:rPr lang="zh-CN" altLang="en-US" sz="2800" b="1"/>
              <a:t>）解决。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127760" y="5445125"/>
            <a:ext cx="55511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800" b="1"/>
              <a:t>列式解答：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883025" y="2997200"/>
            <a:ext cx="78695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</a:rPr>
              <a:t>左边的一群有6 只小鸭，右边的一群有 5 只小鸭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999740" y="3789045"/>
            <a:ext cx="55511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</a:rPr>
              <a:t>一共有多少只小鸭?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352040" y="4605655"/>
            <a:ext cx="14452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/>
            <a:r>
              <a:rPr lang="zh-CN" altLang="en-US" sz="2800" b="1">
                <a:solidFill>
                  <a:srgbClr val="FF0000"/>
                </a:solidFill>
              </a:rPr>
              <a:t>加法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999740" y="5445125"/>
            <a:ext cx="31654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</a:rPr>
              <a:t>6 + 5 = 11</a:t>
            </a:r>
            <a:r>
              <a:rPr lang="zh-CN" altLang="en-US" sz="2800" b="1">
                <a:solidFill>
                  <a:srgbClr val="FF0000"/>
                </a:solidFill>
              </a:rPr>
              <a:t>（只）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5" grpId="0" animBg="1"/>
      <p:bldP spid="15" grpId="1" animBg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1271270" y="1772920"/>
            <a:ext cx="1572895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1.  </a:t>
            </a:r>
            <a:endParaRPr lang="zh-CN" altLang="en-US"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551180" y="476885"/>
            <a:ext cx="4327525" cy="629920"/>
          </a:xfrm>
          <a:prstGeom prst="roundRect">
            <a:avLst>
              <a:gd name="adj" fmla="val 50000"/>
            </a:avLst>
          </a:prstGeom>
          <a:solidFill>
            <a:srgbClr val="DEA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三、练习大通关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31990" y="1628775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P109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7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pic>
        <p:nvPicPr>
          <p:cNvPr id="110" name="图片 109"/>
          <p:cNvPicPr/>
          <p:nvPr/>
        </p:nvPicPr>
        <p:blipFill>
          <a:blip r:embed="rId3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5370" y="2493010"/>
            <a:ext cx="4824095" cy="30105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圆角矩形标注 21"/>
          <p:cNvSpPr/>
          <p:nvPr/>
        </p:nvSpPr>
        <p:spPr>
          <a:xfrm>
            <a:off x="4367530" y="2493010"/>
            <a:ext cx="3579495" cy="789305"/>
          </a:xfrm>
          <a:prstGeom prst="wedgeRoundRectCallout">
            <a:avLst>
              <a:gd name="adj1" fmla="val -60502"/>
              <a:gd name="adj2" fmla="val -1568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000000"/>
                </a:solidFill>
              </a:rPr>
              <a:t>已经吃掉了9条鱼。</a:t>
            </a:r>
          </a:p>
        </p:txBody>
      </p:sp>
      <p:sp>
        <p:nvSpPr>
          <p:cNvPr id="23" name="矩形 14"/>
          <p:cNvSpPr>
            <a:spLocks noChangeArrowheads="1"/>
          </p:cNvSpPr>
          <p:nvPr/>
        </p:nvSpPr>
        <p:spPr bwMode="auto">
          <a:xfrm>
            <a:off x="6242685" y="3644900"/>
            <a:ext cx="4448175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sz="3600" b="1" dirty="0">
                <a:ea typeface="黑体" panose="02010609060101010101" pitchFamily="49" charset="-122"/>
              </a:rPr>
              <a:t>原来有多少条鱼</a:t>
            </a:r>
            <a:r>
              <a:rPr lang="zh-CN" sz="3600" b="1" dirty="0"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24" name="矩形 14"/>
          <p:cNvSpPr>
            <a:spLocks noChangeArrowheads="1"/>
          </p:cNvSpPr>
          <p:nvPr/>
        </p:nvSpPr>
        <p:spPr bwMode="auto">
          <a:xfrm>
            <a:off x="8299450" y="4780915"/>
            <a:ext cx="289814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=     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sym typeface="+mn-ea"/>
              </a:rPr>
              <a:t>（条）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14440" y="479749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14"/>
          <p:cNvSpPr>
            <a:spLocks noChangeArrowheads="1"/>
          </p:cNvSpPr>
          <p:nvPr/>
        </p:nvSpPr>
        <p:spPr bwMode="auto">
          <a:xfrm>
            <a:off x="6271895" y="478091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27" name="矩形 26"/>
          <p:cNvSpPr/>
          <p:nvPr/>
        </p:nvSpPr>
        <p:spPr>
          <a:xfrm>
            <a:off x="7610475" y="479749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14"/>
          <p:cNvSpPr>
            <a:spLocks noChangeArrowheads="1"/>
          </p:cNvSpPr>
          <p:nvPr/>
        </p:nvSpPr>
        <p:spPr bwMode="auto">
          <a:xfrm>
            <a:off x="7568565" y="478091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</a:t>
            </a:r>
          </a:p>
        </p:txBody>
      </p:sp>
      <p:sp>
        <p:nvSpPr>
          <p:cNvPr id="29" name="矩形 28"/>
          <p:cNvSpPr/>
          <p:nvPr/>
        </p:nvSpPr>
        <p:spPr>
          <a:xfrm>
            <a:off x="8835390" y="479749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14"/>
          <p:cNvSpPr>
            <a:spLocks noChangeArrowheads="1"/>
          </p:cNvSpPr>
          <p:nvPr/>
        </p:nvSpPr>
        <p:spPr bwMode="auto">
          <a:xfrm>
            <a:off x="8792845" y="478091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14</a:t>
            </a:r>
          </a:p>
        </p:txBody>
      </p:sp>
      <p:sp>
        <p:nvSpPr>
          <p:cNvPr id="31" name="椭圆 30"/>
          <p:cNvSpPr/>
          <p:nvPr/>
        </p:nvSpPr>
        <p:spPr>
          <a:xfrm>
            <a:off x="7024370" y="4851400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14"/>
          <p:cNvSpPr>
            <a:spLocks noChangeArrowheads="1"/>
          </p:cNvSpPr>
          <p:nvPr/>
        </p:nvSpPr>
        <p:spPr bwMode="auto">
          <a:xfrm>
            <a:off x="6915150" y="479742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8" grpId="0"/>
      <p:bldP spid="28" grpId="1"/>
      <p:bldP spid="30" grpId="0"/>
      <p:bldP spid="30" grpId="1"/>
      <p:bldP spid="32" grpId="0"/>
      <p:bldP spid="3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图片 110"/>
          <p:cNvPicPr/>
          <p:nvPr/>
        </p:nvPicPr>
        <p:blipFill>
          <a:blip r:embed="rId3">
            <a:clrChange>
              <a:clrFrom>
                <a:srgbClr val="FCFCFD">
                  <a:alpha val="100000"/>
                </a:srgbClr>
              </a:clrFrom>
              <a:clrTo>
                <a:srgbClr val="FCFCFD">
                  <a:alpha val="100000"/>
                  <a:alpha val="0"/>
                </a:srgbClr>
              </a:clrTo>
            </a:clrChange>
          </a:blip>
          <a:srcRect l="1469" r="1864"/>
          <a:stretch>
            <a:fillRect/>
          </a:stretch>
        </p:blipFill>
        <p:spPr>
          <a:xfrm>
            <a:off x="102870" y="1193840"/>
            <a:ext cx="7616825" cy="50558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768350" y="671870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P110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10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334645" y="548680"/>
            <a:ext cx="1572895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60481" y="1340768"/>
            <a:ext cx="3971592" cy="13038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/>
              <a:t>你能从图中提出数学问题并解答吗?</a:t>
            </a:r>
          </a:p>
        </p:txBody>
      </p:sp>
      <p:sp>
        <p:nvSpPr>
          <p:cNvPr id="24" name="矩形 14"/>
          <p:cNvSpPr>
            <a:spLocks noChangeArrowheads="1"/>
          </p:cNvSpPr>
          <p:nvPr/>
        </p:nvSpPr>
        <p:spPr bwMode="auto">
          <a:xfrm>
            <a:off x="9841865" y="3356992"/>
            <a:ext cx="289814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=     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sym typeface="+mn-ea"/>
              </a:rPr>
              <a:t>（只）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856855" y="3373572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14"/>
          <p:cNvSpPr>
            <a:spLocks noChangeArrowheads="1"/>
          </p:cNvSpPr>
          <p:nvPr/>
        </p:nvSpPr>
        <p:spPr bwMode="auto">
          <a:xfrm>
            <a:off x="7814310" y="3356992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</a:t>
            </a:r>
          </a:p>
        </p:txBody>
      </p:sp>
      <p:sp>
        <p:nvSpPr>
          <p:cNvPr id="27" name="矩形 26"/>
          <p:cNvSpPr/>
          <p:nvPr/>
        </p:nvSpPr>
        <p:spPr>
          <a:xfrm>
            <a:off x="9152890" y="3373572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14"/>
          <p:cNvSpPr>
            <a:spLocks noChangeArrowheads="1"/>
          </p:cNvSpPr>
          <p:nvPr/>
        </p:nvSpPr>
        <p:spPr bwMode="auto">
          <a:xfrm>
            <a:off x="9110980" y="3356992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29" name="矩形 28"/>
          <p:cNvSpPr/>
          <p:nvPr/>
        </p:nvSpPr>
        <p:spPr>
          <a:xfrm>
            <a:off x="10377805" y="3373572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14"/>
          <p:cNvSpPr>
            <a:spLocks noChangeArrowheads="1"/>
          </p:cNvSpPr>
          <p:nvPr/>
        </p:nvSpPr>
        <p:spPr bwMode="auto">
          <a:xfrm>
            <a:off x="10335260" y="3356992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</a:p>
        </p:txBody>
      </p:sp>
      <p:sp>
        <p:nvSpPr>
          <p:cNvPr id="31" name="椭圆 30"/>
          <p:cNvSpPr/>
          <p:nvPr/>
        </p:nvSpPr>
        <p:spPr>
          <a:xfrm>
            <a:off x="8566785" y="3427477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14"/>
          <p:cNvSpPr>
            <a:spLocks noChangeArrowheads="1"/>
          </p:cNvSpPr>
          <p:nvPr/>
        </p:nvSpPr>
        <p:spPr bwMode="auto">
          <a:xfrm>
            <a:off x="8457565" y="3373502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+</a:t>
            </a:r>
          </a:p>
        </p:txBody>
      </p:sp>
      <p:sp>
        <p:nvSpPr>
          <p:cNvPr id="10" name="矩形 14"/>
          <p:cNvSpPr>
            <a:spLocks noChangeArrowheads="1"/>
          </p:cNvSpPr>
          <p:nvPr/>
        </p:nvSpPr>
        <p:spPr bwMode="auto">
          <a:xfrm>
            <a:off x="9840595" y="4725144"/>
            <a:ext cx="289814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=     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sym typeface="+mn-ea"/>
              </a:rPr>
              <a:t>（只）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55585" y="4741724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4"/>
          <p:cNvSpPr>
            <a:spLocks noChangeArrowheads="1"/>
          </p:cNvSpPr>
          <p:nvPr/>
        </p:nvSpPr>
        <p:spPr bwMode="auto">
          <a:xfrm>
            <a:off x="7813040" y="4725144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3" name="矩形 12"/>
          <p:cNvSpPr/>
          <p:nvPr/>
        </p:nvSpPr>
        <p:spPr>
          <a:xfrm>
            <a:off x="9151620" y="4741724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4"/>
          <p:cNvSpPr>
            <a:spLocks noChangeArrowheads="1"/>
          </p:cNvSpPr>
          <p:nvPr/>
        </p:nvSpPr>
        <p:spPr bwMode="auto">
          <a:xfrm>
            <a:off x="9109710" y="4725144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34" name="矩形 33"/>
          <p:cNvSpPr/>
          <p:nvPr/>
        </p:nvSpPr>
        <p:spPr>
          <a:xfrm>
            <a:off x="10376535" y="4741724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14"/>
          <p:cNvSpPr>
            <a:spLocks noChangeArrowheads="1"/>
          </p:cNvSpPr>
          <p:nvPr/>
        </p:nvSpPr>
        <p:spPr bwMode="auto">
          <a:xfrm>
            <a:off x="10333990" y="4725144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36" name="椭圆 35"/>
          <p:cNvSpPr/>
          <p:nvPr/>
        </p:nvSpPr>
        <p:spPr>
          <a:xfrm>
            <a:off x="8565515" y="4795629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14"/>
          <p:cNvSpPr>
            <a:spLocks noChangeArrowheads="1"/>
          </p:cNvSpPr>
          <p:nvPr/>
        </p:nvSpPr>
        <p:spPr bwMode="auto">
          <a:xfrm>
            <a:off x="8456295" y="4741654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+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9A7C618-2E67-43A3-A4CD-06BFF6C3D345}"/>
              </a:ext>
            </a:extLst>
          </p:cNvPr>
          <p:cNvSpPr txBox="1"/>
          <p:nvPr/>
        </p:nvSpPr>
        <p:spPr>
          <a:xfrm>
            <a:off x="7931784" y="2669636"/>
            <a:ext cx="3708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一共有多少只鸟</a:t>
            </a:r>
            <a:r>
              <a:rPr lang="en-US" altLang="zh-CN" sz="2800" b="1" dirty="0">
                <a:solidFill>
                  <a:srgbClr val="FF0000"/>
                </a:solidFill>
              </a:rPr>
              <a:t>?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9F67932-D0D7-478F-B709-EE1ADB85C8A7}"/>
              </a:ext>
            </a:extLst>
          </p:cNvPr>
          <p:cNvSpPr txBox="1"/>
          <p:nvPr/>
        </p:nvSpPr>
        <p:spPr>
          <a:xfrm>
            <a:off x="7931784" y="4077072"/>
            <a:ext cx="3708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树上有多少只小猴</a:t>
            </a:r>
            <a:r>
              <a:rPr lang="en-US" altLang="zh-CN" sz="2800" b="1" dirty="0">
                <a:solidFill>
                  <a:srgbClr val="FF0000"/>
                </a:solidFill>
              </a:rPr>
              <a:t>?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080A08E-169E-4B72-B75E-CA019C4BC9BA}"/>
              </a:ext>
            </a:extLst>
          </p:cNvPr>
          <p:cNvSpPr txBox="1"/>
          <p:nvPr/>
        </p:nvSpPr>
        <p:spPr>
          <a:xfrm>
            <a:off x="8600948" y="5583743"/>
            <a:ext cx="2679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提问不唯一。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8" grpId="0"/>
      <p:bldP spid="28" grpId="1"/>
      <p:bldP spid="30" grpId="0"/>
      <p:bldP spid="30" grpId="1"/>
      <p:bldP spid="32" grpId="0"/>
      <p:bldP spid="32" grpId="1"/>
      <p:bldP spid="12" grpId="0"/>
      <p:bldP spid="12" grpId="1"/>
      <p:bldP spid="33" grpId="0"/>
      <p:bldP spid="33" grpId="1"/>
      <p:bldP spid="35" grpId="0"/>
      <p:bldP spid="35" grpId="1"/>
      <p:bldP spid="37" grpId="0"/>
      <p:bldP spid="37" grpId="1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68350" y="814070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P110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11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615" y="2399030"/>
            <a:ext cx="10264140" cy="1377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1127760" y="1453515"/>
            <a:ext cx="10107295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3. 小红从下面的3盒小印章中买了2盒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。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13" name="矩形 14"/>
          <p:cNvSpPr>
            <a:spLocks noChangeArrowheads="1"/>
          </p:cNvSpPr>
          <p:nvPr/>
        </p:nvSpPr>
        <p:spPr bwMode="auto">
          <a:xfrm>
            <a:off x="1127760" y="4138930"/>
            <a:ext cx="10107295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sz="3200" b="1" dirty="0">
                <a:latin typeface="+mn-lt"/>
                <a:ea typeface="黑体" panose="02010609060101010101" pitchFamily="49" charset="-122"/>
              </a:rPr>
              <a:t>她可能买了多少个小印章</a:t>
            </a:r>
            <a:r>
              <a:rPr lang="zh-CN" sz="3200" b="1" dirty="0">
                <a:latin typeface="+mn-lt"/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17" name="矩形 14"/>
          <p:cNvSpPr>
            <a:spLocks noChangeArrowheads="1"/>
          </p:cNvSpPr>
          <p:nvPr/>
        </p:nvSpPr>
        <p:spPr bwMode="auto">
          <a:xfrm>
            <a:off x="6456045" y="5084445"/>
            <a:ext cx="289814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=     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sym typeface="+mn-ea"/>
              </a:rPr>
              <a:t>（个）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71035" y="510166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4"/>
          <p:cNvSpPr>
            <a:spLocks noChangeArrowheads="1"/>
          </p:cNvSpPr>
          <p:nvPr/>
        </p:nvSpPr>
        <p:spPr bwMode="auto">
          <a:xfrm>
            <a:off x="4428490" y="508508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20" name="矩形 19"/>
          <p:cNvSpPr/>
          <p:nvPr/>
        </p:nvSpPr>
        <p:spPr>
          <a:xfrm>
            <a:off x="5767070" y="510166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14"/>
          <p:cNvSpPr>
            <a:spLocks noChangeArrowheads="1"/>
          </p:cNvSpPr>
          <p:nvPr/>
        </p:nvSpPr>
        <p:spPr bwMode="auto">
          <a:xfrm>
            <a:off x="5725160" y="508508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22" name="矩形 21"/>
          <p:cNvSpPr/>
          <p:nvPr/>
        </p:nvSpPr>
        <p:spPr>
          <a:xfrm>
            <a:off x="6991985" y="510166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14"/>
          <p:cNvSpPr>
            <a:spLocks noChangeArrowheads="1"/>
          </p:cNvSpPr>
          <p:nvPr/>
        </p:nvSpPr>
        <p:spPr bwMode="auto">
          <a:xfrm>
            <a:off x="6949440" y="508508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</a:t>
            </a:r>
          </a:p>
        </p:txBody>
      </p:sp>
      <p:sp>
        <p:nvSpPr>
          <p:cNvPr id="24" name="椭圆 23"/>
          <p:cNvSpPr/>
          <p:nvPr/>
        </p:nvSpPr>
        <p:spPr>
          <a:xfrm>
            <a:off x="5180965" y="5155565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14"/>
          <p:cNvSpPr>
            <a:spLocks noChangeArrowheads="1"/>
          </p:cNvSpPr>
          <p:nvPr/>
        </p:nvSpPr>
        <p:spPr bwMode="auto">
          <a:xfrm>
            <a:off x="5071745" y="510159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+</a:t>
            </a:r>
          </a:p>
        </p:txBody>
      </p:sp>
      <p:sp>
        <p:nvSpPr>
          <p:cNvPr id="16" name="矩形 14">
            <a:extLst>
              <a:ext uri="{FF2B5EF4-FFF2-40B4-BE49-F238E27FC236}">
                <a16:creationId xmlns:a16="http://schemas.microsoft.com/office/drawing/2014/main" id="{4831F5B1-53CA-4580-95C3-90591A8EA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6587" y="508444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26" name="矩形 14">
            <a:extLst>
              <a:ext uri="{FF2B5EF4-FFF2-40B4-BE49-F238E27FC236}">
                <a16:creationId xmlns:a16="http://schemas.microsoft.com/office/drawing/2014/main" id="{B22A22FA-0311-46C7-8005-111498431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7903" y="510704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</a:p>
        </p:txBody>
      </p:sp>
      <p:sp>
        <p:nvSpPr>
          <p:cNvPr id="28" name="矩形 14">
            <a:extLst>
              <a:ext uri="{FF2B5EF4-FFF2-40B4-BE49-F238E27FC236}">
                <a16:creationId xmlns:a16="http://schemas.microsoft.com/office/drawing/2014/main" id="{2855E8C0-2A41-4BD6-971F-1E4FB4497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5155" y="508190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29" name="矩形 14">
            <a:extLst>
              <a:ext uri="{FF2B5EF4-FFF2-40B4-BE49-F238E27FC236}">
                <a16:creationId xmlns:a16="http://schemas.microsoft.com/office/drawing/2014/main" id="{FBF4B47E-B55D-4077-AD97-470D2258B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1211" y="510102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19" grpId="2"/>
      <p:bldP spid="21" grpId="0"/>
      <p:bldP spid="21" grpId="1"/>
      <p:bldP spid="21" grpId="2"/>
      <p:bldP spid="23" grpId="0"/>
      <p:bldP spid="23" grpId="1"/>
      <p:bldP spid="23" grpId="2"/>
      <p:bldP spid="25" grpId="0"/>
      <p:bldP spid="25" grpId="1"/>
      <p:bldP spid="16" grpId="0"/>
      <p:bldP spid="16" grpId="1"/>
      <p:bldP spid="26" grpId="0"/>
      <p:bldP spid="26" grpId="1"/>
      <p:bldP spid="26" grpId="2"/>
      <p:bldP spid="28" grpId="0"/>
      <p:bldP spid="28" grpId="1"/>
      <p:bldP spid="29" grpId="0"/>
      <p:bldP spid="2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013700" y="1269365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</a:t>
            </a:r>
            <a:r>
              <a:rPr lang="en-US" sz="2000" b="1" dirty="0">
                <a:solidFill>
                  <a:srgbClr val="00B0F0"/>
                </a:solidFill>
              </a:rPr>
              <a:t>10 </a:t>
            </a:r>
            <a:r>
              <a:rPr lang="zh-CN" altLang="en-US" sz="2000" b="1" dirty="0">
                <a:solidFill>
                  <a:srgbClr val="00B0F0"/>
                </a:solidFill>
              </a:rPr>
              <a:t>思考题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1127760" y="1557020"/>
            <a:ext cx="10130790" cy="15684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4. 小明和小华读同一本故事书，小明读了8页，小华读了9页。谁剩下的多?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60805" y="3140710"/>
            <a:ext cx="9455150" cy="663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ii-CN" sz="3200" b="1" dirty="0">
                <a:solidFill>
                  <a:srgbClr val="FF0000"/>
                </a:solidFill>
              </a:rPr>
              <a:t>8&lt;9</a:t>
            </a:r>
            <a:r>
              <a:rPr lang="zh-CN" altLang="en-US" sz="3200" b="1" dirty="0">
                <a:solidFill>
                  <a:srgbClr val="FF0000"/>
                </a:solidFill>
              </a:rPr>
              <a:t>，小明剩下的多。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415415" y="3933190"/>
            <a:ext cx="9372600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剩下的页数越多，说明看得越少，反之剩下的越少，看得越多。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29" grpId="0"/>
      <p:bldP spid="2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/>
          <p:nvPr/>
        </p:nvSpPr>
        <p:spPr>
          <a:xfrm>
            <a:off x="2279650" y="3429000"/>
            <a:ext cx="7092950" cy="162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通过这节课的学习活动，你有什么收获？</a:t>
            </a:r>
          </a:p>
        </p:txBody>
      </p:sp>
      <p:sp>
        <p:nvSpPr>
          <p:cNvPr id="6" name="矩形: 圆角 6"/>
          <p:cNvSpPr/>
          <p:nvPr/>
        </p:nvSpPr>
        <p:spPr>
          <a:xfrm>
            <a:off x="4800600" y="2276475"/>
            <a:ext cx="2711450" cy="587375"/>
          </a:xfrm>
          <a:prstGeom prst="roundRect">
            <a:avLst>
              <a:gd name="adj" fmla="val 50000"/>
            </a:avLst>
          </a:prstGeom>
          <a:solidFill>
            <a:srgbClr val="F8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课堂小结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/>
          <p:nvPr/>
        </p:nvSpPr>
        <p:spPr>
          <a:xfrm>
            <a:off x="3000375" y="3357563"/>
            <a:ext cx="6773863" cy="13255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/>
            <a:r>
              <a:rPr lang="en-US" altLang="zh-CN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 marL="342900" lvl="0" indent="-342900"/>
            <a:r>
              <a:rPr lang="en-US" altLang="zh-CN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  <p:sp>
        <p:nvSpPr>
          <p:cNvPr id="6" name="矩形: 圆角 6"/>
          <p:cNvSpPr/>
          <p:nvPr/>
        </p:nvSpPr>
        <p:spPr>
          <a:xfrm>
            <a:off x="4800600" y="2276475"/>
            <a:ext cx="2711450" cy="587375"/>
          </a:xfrm>
          <a:prstGeom prst="roundRect">
            <a:avLst>
              <a:gd name="adj" fmla="val 50000"/>
            </a:avLst>
          </a:prstGeom>
          <a:solidFill>
            <a:srgbClr val="F8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课后作业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楷-宋-T">
      <a:majorFont>
        <a:latin typeface="Times New Roman"/>
        <a:ea typeface="楷体_GB2312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516</Words>
  <Application>Microsoft Office PowerPoint</Application>
  <PresentationFormat>宽屏</PresentationFormat>
  <Paragraphs>81</Paragraphs>
  <Slides>14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黑体</vt:lpstr>
      <vt:lpstr>楷体</vt:lpstr>
      <vt:lpstr>Arial</vt:lpstr>
      <vt:lpstr>Calibri</vt:lpstr>
      <vt:lpstr>Times New Roman</vt:lpstr>
      <vt:lpstr>Office 主题​​</vt:lpstr>
      <vt:lpstr>数量关系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82</cp:revision>
  <dcterms:created xsi:type="dcterms:W3CDTF">2015-05-27T10:17:00Z</dcterms:created>
  <dcterms:modified xsi:type="dcterms:W3CDTF">2024-08-27T03:06:00Z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77EF034C32634E8197085E172B87174A</vt:lpwstr>
  </property>
  <property fmtid="{D5CDD505-2E9C-101B-9397-08002B2CF9AE}" pid="3" name="KSOProductBuildVer">
    <vt:lpwstr>2052-11.8.2.11734</vt:lpwstr>
  </property>
</Properties>
</file>