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6"/>
  </p:notesMasterIdLst>
  <p:sldIdLst>
    <p:sldId id="256" r:id="rId2"/>
    <p:sldId id="377" r:id="rId3"/>
    <p:sldId id="540" r:id="rId4"/>
    <p:sldId id="539" r:id="rId5"/>
    <p:sldId id="534" r:id="rId6"/>
    <p:sldId id="473" r:id="rId7"/>
    <p:sldId id="535" r:id="rId8"/>
    <p:sldId id="526" r:id="rId9"/>
    <p:sldId id="541" r:id="rId10"/>
    <p:sldId id="277" r:id="rId11"/>
    <p:sldId id="538" r:id="rId12"/>
    <p:sldId id="523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C880"/>
    <a:srgbClr val="FFF215"/>
    <a:srgbClr val="AC8566"/>
    <a:srgbClr val="A6DCF0"/>
    <a:srgbClr val="FF00FF"/>
    <a:srgbClr val="0000FF"/>
    <a:srgbClr val="1D52FB"/>
    <a:srgbClr val="6363CB"/>
    <a:srgbClr val="FFECAF"/>
    <a:srgbClr val="FFD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14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672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494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94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C9B5485B-DAD4-4698-8C5B-11F20C582C2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9BB75B4-2AC8-4E65-A332-23311CE7B9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40" y="2744151"/>
            <a:ext cx="5181600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 理 和 复 习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48" y="1387856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74055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一、知识回顾</a:t>
            </a: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7EE83F01-AD4F-43BE-90D8-141AC5E71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96" y="852725"/>
            <a:ext cx="6992188" cy="576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同学们，这一单元我们学习了哪些知识？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674AAA9A-8B02-4D63-9DF9-A151190E9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96" y="4095710"/>
            <a:ext cx="5410058" cy="576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动手把它们整理成知识图吧！</a:t>
            </a: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70AF42B9-5F92-4A90-AE58-3B2382E6C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686" y="1462900"/>
            <a:ext cx="3563278" cy="506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个一就是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个十；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A80F24-0286-4CD6-9A69-460D49CC8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686" y="1977237"/>
            <a:ext cx="8448964" cy="506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②认识了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各数，会读写各数，知道了它们的组成；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9C4CFDB5-9C5E-45F9-8475-B8F8A4B4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686" y="2491574"/>
            <a:ext cx="5535412" cy="506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③会给数按从小到大的顺序排列；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7C3124EE-5F4C-402F-9BF1-ABFE57A9C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686" y="3005911"/>
            <a:ext cx="3563278" cy="506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④会比较数的大小；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96995800-D897-4F73-9A58-0B86DB295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686" y="3520246"/>
            <a:ext cx="7839380" cy="506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⑤会计算十加几、十几加几、十几减几、十几减十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5DB846B-982B-43A9-A0E2-F97160AA67C7}"/>
              </a:ext>
            </a:extLst>
          </p:cNvPr>
          <p:cNvGrpSpPr/>
          <p:nvPr/>
        </p:nvGrpSpPr>
        <p:grpSpPr>
          <a:xfrm>
            <a:off x="4238804" y="2367456"/>
            <a:ext cx="1066772" cy="646331"/>
            <a:chOff x="4381505" y="2187444"/>
            <a:chExt cx="1066772" cy="646331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4C32DFF7-B8D1-4603-821B-9FF80DB12DA1}"/>
                </a:ext>
              </a:extLst>
            </p:cNvPr>
            <p:cNvSpPr/>
            <p:nvPr/>
          </p:nvSpPr>
          <p:spPr bwMode="auto">
            <a:xfrm>
              <a:off x="4523840" y="2264149"/>
              <a:ext cx="858103" cy="499006"/>
            </a:xfrm>
            <a:prstGeom prst="roundRect">
              <a:avLst/>
            </a:prstGeom>
            <a:solidFill>
              <a:srgbClr val="FFECAF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" name="Rectangle 16">
              <a:extLst>
                <a:ext uri="{FF2B5EF4-FFF2-40B4-BE49-F238E27FC236}">
                  <a16:creationId xmlns:a16="http://schemas.microsoft.com/office/drawing/2014/main" id="{05798B93-5E83-49C2-94E6-5CBC71E69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505" y="2187444"/>
              <a:ext cx="106677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11~20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的认识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Rectangle 16">
            <a:extLst>
              <a:ext uri="{FF2B5EF4-FFF2-40B4-BE49-F238E27FC236}">
                <a16:creationId xmlns:a16="http://schemas.microsoft.com/office/drawing/2014/main" id="{EA0B2532-E682-42D9-BC8B-10BB740C2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6383" y="1522857"/>
            <a:ext cx="76198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CD6C178-80BF-4221-B77B-E3DDF3A86C92}"/>
              </a:ext>
            </a:extLst>
          </p:cNvPr>
          <p:cNvGrpSpPr/>
          <p:nvPr/>
        </p:nvGrpSpPr>
        <p:grpSpPr>
          <a:xfrm>
            <a:off x="5562574" y="640265"/>
            <a:ext cx="3028871" cy="646331"/>
            <a:chOff x="4019564" y="2187444"/>
            <a:chExt cx="3028871" cy="646331"/>
          </a:xfrm>
        </p:grpSpPr>
        <p:sp>
          <p:nvSpPr>
            <p:cNvPr id="8" name="Rectangle 16">
              <a:extLst>
                <a:ext uri="{FF2B5EF4-FFF2-40B4-BE49-F238E27FC236}">
                  <a16:creationId xmlns:a16="http://schemas.microsoft.com/office/drawing/2014/main" id="{DD6D903D-520A-4EAA-AC4D-D46328E8F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9564" y="2187444"/>
              <a:ext cx="3028871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十加几和相应减法</a:t>
              </a:r>
              <a:endPara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10+6=16    16-6=10  16-10=6</a:t>
              </a:r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7CE07BBF-9DA1-4645-9066-9D420E8501FB}"/>
                </a:ext>
              </a:extLst>
            </p:cNvPr>
            <p:cNvSpPr/>
            <p:nvPr/>
          </p:nvSpPr>
          <p:spPr bwMode="auto">
            <a:xfrm>
              <a:off x="4076713" y="2214491"/>
              <a:ext cx="2819327" cy="619284"/>
            </a:xfrm>
            <a:prstGeom prst="roundRect">
              <a:avLst/>
            </a:prstGeom>
            <a:noFill/>
            <a:ln w="1905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DE7ACB60-11B7-4237-A2B8-0833901C3DCD}"/>
              </a:ext>
            </a:extLst>
          </p:cNvPr>
          <p:cNvGrpSpPr/>
          <p:nvPr/>
        </p:nvGrpSpPr>
        <p:grpSpPr>
          <a:xfrm>
            <a:off x="5597150" y="1356786"/>
            <a:ext cx="2377997" cy="1012272"/>
            <a:chOff x="4381504" y="2214491"/>
            <a:chExt cx="2377997" cy="597823"/>
          </a:xfrm>
        </p:grpSpPr>
        <p:sp>
          <p:nvSpPr>
            <p:cNvPr id="10" name="Rectangle 16">
              <a:extLst>
                <a:ext uri="{FF2B5EF4-FFF2-40B4-BE49-F238E27FC236}">
                  <a16:creationId xmlns:a16="http://schemas.microsoft.com/office/drawing/2014/main" id="{983C6625-9BF9-445D-B28D-6ADC301E4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504" y="2220527"/>
              <a:ext cx="2377997" cy="2181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十几加几  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16 + 3 = 19</a:t>
              </a:r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1975CA82-776A-492E-9481-C3F94F90D2A2}"/>
                </a:ext>
              </a:extLst>
            </p:cNvPr>
            <p:cNvSpPr/>
            <p:nvPr/>
          </p:nvSpPr>
          <p:spPr bwMode="auto">
            <a:xfrm>
              <a:off x="4419604" y="2214491"/>
              <a:ext cx="2263677" cy="597823"/>
            </a:xfrm>
            <a:prstGeom prst="roundRect">
              <a:avLst/>
            </a:prstGeom>
            <a:noFill/>
            <a:ln w="1905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2F16213-5170-4D12-802C-012834935CA6}"/>
              </a:ext>
            </a:extLst>
          </p:cNvPr>
          <p:cNvGrpSpPr/>
          <p:nvPr/>
        </p:nvGrpSpPr>
        <p:grpSpPr>
          <a:xfrm>
            <a:off x="6709736" y="1669001"/>
            <a:ext cx="253109" cy="193757"/>
            <a:chOff x="5257782" y="3714720"/>
            <a:chExt cx="339636" cy="304792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928A88E-D825-4E8B-8D0F-FA812112AB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57782" y="3714720"/>
              <a:ext cx="152397" cy="304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ADEDD011-F47E-4BB1-A7B5-DE560BB40C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45022" y="3714720"/>
              <a:ext cx="152396" cy="304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072F2E1F-A133-4002-907B-C035EA0E91E5}"/>
              </a:ext>
            </a:extLst>
          </p:cNvPr>
          <p:cNvSpPr/>
          <p:nvPr/>
        </p:nvSpPr>
        <p:spPr>
          <a:xfrm>
            <a:off x="6514063" y="1781549"/>
            <a:ext cx="415498" cy="2347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1E15EA1-779B-4901-A1FC-0E6038E7A7D4}"/>
              </a:ext>
            </a:extLst>
          </p:cNvPr>
          <p:cNvSpPr/>
          <p:nvPr/>
        </p:nvSpPr>
        <p:spPr>
          <a:xfrm>
            <a:off x="6835921" y="1774797"/>
            <a:ext cx="300082" cy="2347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4AC6E0A-DF9F-4B69-9F2A-CD9266A75CFB}"/>
              </a:ext>
            </a:extLst>
          </p:cNvPr>
          <p:cNvGrpSpPr/>
          <p:nvPr/>
        </p:nvGrpSpPr>
        <p:grpSpPr>
          <a:xfrm>
            <a:off x="6992004" y="1670243"/>
            <a:ext cx="259696" cy="476028"/>
            <a:chOff x="2510859" y="2988284"/>
            <a:chExt cx="259696" cy="748821"/>
          </a:xfrm>
        </p:grpSpPr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A0D328C-AB64-4B42-829B-E3FCF6784A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14654" y="3619403"/>
              <a:ext cx="0" cy="1137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159543CB-C9D4-4821-8527-C0C6F471345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510859" y="3737105"/>
              <a:ext cx="25969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AA11B42E-4FEA-4F6B-9BA9-9A502B360DF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69096" y="2988284"/>
              <a:ext cx="0" cy="7368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7630DF23-1792-4A24-B132-4B526CAEE3FB}"/>
              </a:ext>
            </a:extLst>
          </p:cNvPr>
          <p:cNvSpPr/>
          <p:nvPr/>
        </p:nvSpPr>
        <p:spPr>
          <a:xfrm>
            <a:off x="6983026" y="2065373"/>
            <a:ext cx="460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dirty="0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9F6307D-3717-46E6-9D39-8EF71E7A440E}"/>
              </a:ext>
            </a:extLst>
          </p:cNvPr>
          <p:cNvGrpSpPr/>
          <p:nvPr/>
        </p:nvGrpSpPr>
        <p:grpSpPr>
          <a:xfrm>
            <a:off x="5619723" y="2431154"/>
            <a:ext cx="2377997" cy="1004162"/>
            <a:chOff x="4381504" y="2214491"/>
            <a:chExt cx="2377997" cy="593033"/>
          </a:xfrm>
        </p:grpSpPr>
        <p:sp>
          <p:nvSpPr>
            <p:cNvPr id="35" name="Rectangle 16">
              <a:extLst>
                <a:ext uri="{FF2B5EF4-FFF2-40B4-BE49-F238E27FC236}">
                  <a16:creationId xmlns:a16="http://schemas.microsoft.com/office/drawing/2014/main" id="{18E38DDD-ACBB-4BCF-ACAB-EF1810769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1504" y="2220527"/>
              <a:ext cx="2377997" cy="2181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十几减几  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19 - 3 = 16</a:t>
              </a:r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F27C5187-4CC2-43DA-A8BB-8ABC9AB80693}"/>
                </a:ext>
              </a:extLst>
            </p:cNvPr>
            <p:cNvSpPr/>
            <p:nvPr/>
          </p:nvSpPr>
          <p:spPr bwMode="auto">
            <a:xfrm>
              <a:off x="4419604" y="2214491"/>
              <a:ext cx="2263677" cy="593033"/>
            </a:xfrm>
            <a:prstGeom prst="roundRect">
              <a:avLst/>
            </a:prstGeom>
            <a:noFill/>
            <a:ln w="19050" cap="flat" cmpd="sng" algn="ctr">
              <a:solidFill>
                <a:srgbClr val="00B05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01767D45-155E-4869-A737-89D6B4406BBF}"/>
              </a:ext>
            </a:extLst>
          </p:cNvPr>
          <p:cNvGrpSpPr/>
          <p:nvPr/>
        </p:nvGrpSpPr>
        <p:grpSpPr>
          <a:xfrm>
            <a:off x="6714533" y="2738302"/>
            <a:ext cx="292967" cy="178913"/>
            <a:chOff x="5257782" y="3714720"/>
            <a:chExt cx="339636" cy="304792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AF564CB7-6294-4213-B363-BC3790D28B0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257782" y="3714720"/>
              <a:ext cx="152397" cy="304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0F9761DA-F66E-4C59-BADC-2DCA8F4883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45022" y="3714720"/>
              <a:ext cx="152396" cy="3047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3E89133A-953D-408E-9E2E-3FF68ECF1F5C}"/>
              </a:ext>
            </a:extLst>
          </p:cNvPr>
          <p:cNvSpPr/>
          <p:nvPr/>
        </p:nvSpPr>
        <p:spPr>
          <a:xfrm>
            <a:off x="6512155" y="281285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45C2038-A57C-4DD5-8CA3-6C7196CBFFDE}"/>
              </a:ext>
            </a:extLst>
          </p:cNvPr>
          <p:cNvSpPr/>
          <p:nvPr/>
        </p:nvSpPr>
        <p:spPr>
          <a:xfrm>
            <a:off x="6871891" y="282109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dirty="0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48BB12A8-A232-4606-8B6A-386B086CB14B}"/>
              </a:ext>
            </a:extLst>
          </p:cNvPr>
          <p:cNvGrpSpPr/>
          <p:nvPr/>
        </p:nvGrpSpPr>
        <p:grpSpPr>
          <a:xfrm>
            <a:off x="7011654" y="2742360"/>
            <a:ext cx="220574" cy="448069"/>
            <a:chOff x="2514654" y="3060206"/>
            <a:chExt cx="220574" cy="711594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469A8AC5-CE3F-4B54-9943-11116ABCFA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14654" y="3619404"/>
              <a:ext cx="0" cy="152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C9BD9845-4BA4-41F3-BD10-0C2F4967729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514654" y="3766471"/>
              <a:ext cx="220574" cy="53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5A857DB0-CDFD-4D99-BE4D-219DCDF898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35228" y="3060206"/>
              <a:ext cx="0" cy="7062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</p:spPr>
        </p:cxn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1900F58E-5072-4AED-A888-949221168F5E}"/>
              </a:ext>
            </a:extLst>
          </p:cNvPr>
          <p:cNvSpPr/>
          <p:nvPr/>
        </p:nvSpPr>
        <p:spPr>
          <a:xfrm>
            <a:off x="6980217" y="309761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/>
          </a:p>
        </p:txBody>
      </p:sp>
      <p:sp>
        <p:nvSpPr>
          <p:cNvPr id="49" name="Rectangle 16">
            <a:extLst>
              <a:ext uri="{FF2B5EF4-FFF2-40B4-BE49-F238E27FC236}">
                <a16:creationId xmlns:a16="http://schemas.microsoft.com/office/drawing/2014/main" id="{C1C0DBDA-45D0-46CD-8A3F-783DE9B4B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1186" y="4229217"/>
            <a:ext cx="781883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解决问题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374E9C4-C47E-40E8-B1D1-98A82D672B7E}"/>
              </a:ext>
            </a:extLst>
          </p:cNvPr>
          <p:cNvGrpSpPr/>
          <p:nvPr/>
        </p:nvGrpSpPr>
        <p:grpSpPr>
          <a:xfrm>
            <a:off x="5686380" y="3510041"/>
            <a:ext cx="2545918" cy="676136"/>
            <a:chOff x="4419604" y="2214491"/>
            <a:chExt cx="2545918" cy="399309"/>
          </a:xfrm>
        </p:grpSpPr>
        <p:sp>
          <p:nvSpPr>
            <p:cNvPr id="51" name="Rectangle 16">
              <a:extLst>
                <a:ext uri="{FF2B5EF4-FFF2-40B4-BE49-F238E27FC236}">
                  <a16:creationId xmlns:a16="http://schemas.microsoft.com/office/drawing/2014/main" id="{83EE1C9B-CA30-4442-BEFB-6FC95F87E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4058" y="2226939"/>
              <a:ext cx="831464" cy="381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之间人数</a:t>
              </a:r>
            </a:p>
          </p:txBody>
        </p:sp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568600B9-83FD-48C2-A52E-ABF9B712DADE}"/>
                </a:ext>
              </a:extLst>
            </p:cNvPr>
            <p:cNvSpPr/>
            <p:nvPr/>
          </p:nvSpPr>
          <p:spPr bwMode="auto">
            <a:xfrm>
              <a:off x="4419604" y="2214491"/>
              <a:ext cx="2377997" cy="399309"/>
            </a:xfrm>
            <a:prstGeom prst="roundRect">
              <a:avLst/>
            </a:prstGeom>
            <a:noFill/>
            <a:ln w="19050" cap="flat" cmpd="sng" algn="ctr">
              <a:solidFill>
                <a:srgbClr val="00B0F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3" name="椭圆 52">
            <a:extLst>
              <a:ext uri="{FF2B5EF4-FFF2-40B4-BE49-F238E27FC236}">
                <a16:creationId xmlns:a16="http://schemas.microsoft.com/office/drawing/2014/main" id="{CBDC0F26-FEAC-4C07-AD7D-6D945D0241B1}"/>
              </a:ext>
            </a:extLst>
          </p:cNvPr>
          <p:cNvSpPr/>
          <p:nvPr/>
        </p:nvSpPr>
        <p:spPr bwMode="auto">
          <a:xfrm>
            <a:off x="5723572" y="3596109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4199D1F5-4FBD-44B3-A720-1E3C046B532C}"/>
              </a:ext>
            </a:extLst>
          </p:cNvPr>
          <p:cNvSpPr/>
          <p:nvPr/>
        </p:nvSpPr>
        <p:spPr bwMode="auto">
          <a:xfrm>
            <a:off x="6012764" y="3588406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086C16B1-201E-466E-B46F-2BC955ACB0C6}"/>
              </a:ext>
            </a:extLst>
          </p:cNvPr>
          <p:cNvSpPr/>
          <p:nvPr/>
        </p:nvSpPr>
        <p:spPr bwMode="auto">
          <a:xfrm>
            <a:off x="6301956" y="3588406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0D64D6CC-D223-44F7-8340-EFBE527DF4C0}"/>
              </a:ext>
            </a:extLst>
          </p:cNvPr>
          <p:cNvSpPr/>
          <p:nvPr/>
        </p:nvSpPr>
        <p:spPr bwMode="auto">
          <a:xfrm>
            <a:off x="6593703" y="3588406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C0D3C7E5-47BB-44E4-B832-25656DA0A08E}"/>
              </a:ext>
            </a:extLst>
          </p:cNvPr>
          <p:cNvSpPr/>
          <p:nvPr/>
        </p:nvSpPr>
        <p:spPr bwMode="auto">
          <a:xfrm>
            <a:off x="6870429" y="3588406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E3457863-9B2C-4E62-B9A9-7FA0EF389CE3}"/>
              </a:ext>
            </a:extLst>
          </p:cNvPr>
          <p:cNvSpPr/>
          <p:nvPr/>
        </p:nvSpPr>
        <p:spPr bwMode="auto">
          <a:xfrm>
            <a:off x="7158815" y="3588406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1F10669B-8372-403F-8C99-F10FF05E4774}"/>
              </a:ext>
            </a:extLst>
          </p:cNvPr>
          <p:cNvSpPr/>
          <p:nvPr/>
        </p:nvSpPr>
        <p:spPr>
          <a:xfrm>
            <a:off x="5655267" y="384040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57D7C16F-2DDB-4A75-AB75-B4013216513F}"/>
              </a:ext>
            </a:extLst>
          </p:cNvPr>
          <p:cNvSpPr/>
          <p:nvPr/>
        </p:nvSpPr>
        <p:spPr>
          <a:xfrm>
            <a:off x="7087178" y="381914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dirty="0"/>
          </a:p>
        </p:txBody>
      </p:sp>
      <p:sp>
        <p:nvSpPr>
          <p:cNvPr id="61" name="右大括号 60">
            <a:extLst>
              <a:ext uri="{FF2B5EF4-FFF2-40B4-BE49-F238E27FC236}">
                <a16:creationId xmlns:a16="http://schemas.microsoft.com/office/drawing/2014/main" id="{35EB9BD4-F49C-4EBE-BBF8-0C1D03696553}"/>
              </a:ext>
            </a:extLst>
          </p:cNvPr>
          <p:cNvSpPr/>
          <p:nvPr/>
        </p:nvSpPr>
        <p:spPr bwMode="auto">
          <a:xfrm rot="5400000">
            <a:off x="6541066" y="3498762"/>
            <a:ext cx="76198" cy="873384"/>
          </a:xfrm>
          <a:prstGeom prst="rightBrace">
            <a:avLst>
              <a:gd name="adj1" fmla="val 45638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62DD0D72-1E5D-4013-A0D1-A588BBB499D1}"/>
              </a:ext>
            </a:extLst>
          </p:cNvPr>
          <p:cNvSpPr/>
          <p:nvPr/>
        </p:nvSpPr>
        <p:spPr>
          <a:xfrm>
            <a:off x="6417301" y="389521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62813C73-501F-4B38-8510-D4E8DD98F004}"/>
              </a:ext>
            </a:extLst>
          </p:cNvPr>
          <p:cNvGrpSpPr/>
          <p:nvPr/>
        </p:nvGrpSpPr>
        <p:grpSpPr>
          <a:xfrm>
            <a:off x="5731866" y="3596665"/>
            <a:ext cx="227368" cy="258809"/>
            <a:chOff x="1371468" y="3955424"/>
            <a:chExt cx="227368" cy="258809"/>
          </a:xfrm>
        </p:grpSpPr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E2CF20A1-32A5-4304-9661-D804E043ED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71468" y="3962789"/>
              <a:ext cx="226675" cy="2514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900581A0-D0FE-473B-B76A-4F06049D176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72161" y="3955424"/>
              <a:ext cx="226675" cy="2514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86A20378-9551-4CD9-A295-BAC9697C0397}"/>
              </a:ext>
            </a:extLst>
          </p:cNvPr>
          <p:cNvGrpSpPr/>
          <p:nvPr/>
        </p:nvGrpSpPr>
        <p:grpSpPr>
          <a:xfrm>
            <a:off x="7173466" y="3588961"/>
            <a:ext cx="233038" cy="263225"/>
            <a:chOff x="1372161" y="3955424"/>
            <a:chExt cx="233038" cy="263225"/>
          </a:xfrm>
        </p:grpSpPr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A049FB38-2FA3-49EE-A8A8-F8B291C757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378524" y="3967205"/>
              <a:ext cx="226675" cy="2514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直接连接符 71">
              <a:extLst>
                <a:ext uri="{FF2B5EF4-FFF2-40B4-BE49-F238E27FC236}">
                  <a16:creationId xmlns:a16="http://schemas.microsoft.com/office/drawing/2014/main" id="{2B7D6CC1-EA4A-492E-90D7-963EFF8C406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72161" y="3955424"/>
              <a:ext cx="226675" cy="2514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C772AD15-0AD6-49C5-BF96-D5646F198198}"/>
              </a:ext>
            </a:extLst>
          </p:cNvPr>
          <p:cNvGrpSpPr/>
          <p:nvPr/>
        </p:nvGrpSpPr>
        <p:grpSpPr>
          <a:xfrm>
            <a:off x="5689886" y="4243280"/>
            <a:ext cx="2545918" cy="676136"/>
            <a:chOff x="4419604" y="2214491"/>
            <a:chExt cx="2545918" cy="399309"/>
          </a:xfrm>
        </p:grpSpPr>
        <p:sp>
          <p:nvSpPr>
            <p:cNvPr id="74" name="Rectangle 16">
              <a:extLst>
                <a:ext uri="{FF2B5EF4-FFF2-40B4-BE49-F238E27FC236}">
                  <a16:creationId xmlns:a16="http://schemas.microsoft.com/office/drawing/2014/main" id="{02240540-7959-48E1-B0A0-4012A603A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4058" y="2226939"/>
              <a:ext cx="831464" cy="381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读书页数</a:t>
              </a:r>
            </a:p>
          </p:txBody>
        </p:sp>
        <p:sp>
          <p:nvSpPr>
            <p:cNvPr id="75" name="矩形: 圆角 74">
              <a:extLst>
                <a:ext uri="{FF2B5EF4-FFF2-40B4-BE49-F238E27FC236}">
                  <a16:creationId xmlns:a16="http://schemas.microsoft.com/office/drawing/2014/main" id="{B36DEBEC-AEF9-419B-8E5E-9636679C0352}"/>
                </a:ext>
              </a:extLst>
            </p:cNvPr>
            <p:cNvSpPr/>
            <p:nvPr/>
          </p:nvSpPr>
          <p:spPr bwMode="auto">
            <a:xfrm>
              <a:off x="4419604" y="2214491"/>
              <a:ext cx="2377997" cy="399309"/>
            </a:xfrm>
            <a:prstGeom prst="roundRect">
              <a:avLst/>
            </a:prstGeom>
            <a:noFill/>
            <a:ln w="19050" cap="flat" cmpd="sng" algn="ctr">
              <a:solidFill>
                <a:srgbClr val="00B0F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76" name="椭圆 75">
            <a:extLst>
              <a:ext uri="{FF2B5EF4-FFF2-40B4-BE49-F238E27FC236}">
                <a16:creationId xmlns:a16="http://schemas.microsoft.com/office/drawing/2014/main" id="{ECB17C6E-3B00-478D-8856-73BC4B9F891C}"/>
              </a:ext>
            </a:extLst>
          </p:cNvPr>
          <p:cNvSpPr/>
          <p:nvPr/>
        </p:nvSpPr>
        <p:spPr bwMode="auto">
          <a:xfrm>
            <a:off x="5727078" y="4329348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D7B7BBCC-4C82-4434-8C21-6F13241D2BA2}"/>
              </a:ext>
            </a:extLst>
          </p:cNvPr>
          <p:cNvSpPr/>
          <p:nvPr/>
        </p:nvSpPr>
        <p:spPr bwMode="auto">
          <a:xfrm>
            <a:off x="6016270" y="4321645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D238149F-6505-438A-BA1A-204CB70EC9EE}"/>
              </a:ext>
            </a:extLst>
          </p:cNvPr>
          <p:cNvSpPr/>
          <p:nvPr/>
        </p:nvSpPr>
        <p:spPr bwMode="auto">
          <a:xfrm>
            <a:off x="6305462" y="4321645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FF983533-7DB3-480F-9E1E-36DD081B78DC}"/>
              </a:ext>
            </a:extLst>
          </p:cNvPr>
          <p:cNvSpPr/>
          <p:nvPr/>
        </p:nvSpPr>
        <p:spPr bwMode="auto">
          <a:xfrm>
            <a:off x="6597209" y="4321645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FA324980-1C79-408C-AA8F-2410BE660E2E}"/>
              </a:ext>
            </a:extLst>
          </p:cNvPr>
          <p:cNvSpPr/>
          <p:nvPr/>
        </p:nvSpPr>
        <p:spPr bwMode="auto">
          <a:xfrm>
            <a:off x="6873935" y="4321645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9FED94B2-3A70-444C-A598-B2F09C07D698}"/>
              </a:ext>
            </a:extLst>
          </p:cNvPr>
          <p:cNvSpPr/>
          <p:nvPr/>
        </p:nvSpPr>
        <p:spPr bwMode="auto">
          <a:xfrm>
            <a:off x="7162321" y="4321645"/>
            <a:ext cx="252000" cy="25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AEA4CD9E-CCF1-4A96-BC4E-BEC203101D17}"/>
              </a:ext>
            </a:extLst>
          </p:cNvPr>
          <p:cNvSpPr/>
          <p:nvPr/>
        </p:nvSpPr>
        <p:spPr>
          <a:xfrm>
            <a:off x="5658773" y="457364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FDC2580F-EAB8-42B4-BA7E-F6E872B99F3D}"/>
              </a:ext>
            </a:extLst>
          </p:cNvPr>
          <p:cNvSpPr/>
          <p:nvPr/>
        </p:nvSpPr>
        <p:spPr>
          <a:xfrm>
            <a:off x="7090684" y="455238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dirty="0"/>
          </a:p>
        </p:txBody>
      </p:sp>
      <p:sp>
        <p:nvSpPr>
          <p:cNvPr id="84" name="右大括号 83">
            <a:extLst>
              <a:ext uri="{FF2B5EF4-FFF2-40B4-BE49-F238E27FC236}">
                <a16:creationId xmlns:a16="http://schemas.microsoft.com/office/drawing/2014/main" id="{F97C5BD9-F7CE-4CF4-B677-A7C1A6D0FFAF}"/>
              </a:ext>
            </a:extLst>
          </p:cNvPr>
          <p:cNvSpPr/>
          <p:nvPr/>
        </p:nvSpPr>
        <p:spPr bwMode="auto">
          <a:xfrm rot="5400000">
            <a:off x="6523291" y="3947644"/>
            <a:ext cx="136311" cy="1421213"/>
          </a:xfrm>
          <a:prstGeom prst="rightBrace">
            <a:avLst>
              <a:gd name="adj1" fmla="val 45638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9CAEB102-732D-443F-95DD-3E2FF1713306}"/>
              </a:ext>
            </a:extLst>
          </p:cNvPr>
          <p:cNvSpPr/>
          <p:nvPr/>
        </p:nvSpPr>
        <p:spPr>
          <a:xfrm>
            <a:off x="6420807" y="462844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dirty="0"/>
          </a:p>
        </p:txBody>
      </p:sp>
      <p:sp>
        <p:nvSpPr>
          <p:cNvPr id="92" name="Rectangle 16">
            <a:extLst>
              <a:ext uri="{FF2B5EF4-FFF2-40B4-BE49-F238E27FC236}">
                <a16:creationId xmlns:a16="http://schemas.microsoft.com/office/drawing/2014/main" id="{DD5773DF-7FB1-4CD5-968B-80DE21239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7579" y="2010583"/>
            <a:ext cx="122417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数的认识和读写</a:t>
            </a:r>
          </a:p>
        </p:txBody>
      </p:sp>
      <p:sp>
        <p:nvSpPr>
          <p:cNvPr id="94" name="Rectangle 16">
            <a:extLst>
              <a:ext uri="{FF2B5EF4-FFF2-40B4-BE49-F238E27FC236}">
                <a16:creationId xmlns:a16="http://schemas.microsoft.com/office/drawing/2014/main" id="{AF8AA8D3-9C58-40AC-94C1-24FD18A8C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8784" y="714052"/>
            <a:ext cx="15239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组成和读法</a:t>
            </a:r>
          </a:p>
        </p:txBody>
      </p:sp>
      <p:sp>
        <p:nvSpPr>
          <p:cNvPr id="95" name="Rectangle 16">
            <a:extLst>
              <a:ext uri="{FF2B5EF4-FFF2-40B4-BE49-F238E27FC236}">
                <a16:creationId xmlns:a16="http://schemas.microsoft.com/office/drawing/2014/main" id="{19EBD5DA-26DA-4157-B8B4-5AD1520E9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7649" y="2379633"/>
            <a:ext cx="15239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数的写法</a:t>
            </a:r>
          </a:p>
        </p:txBody>
      </p:sp>
      <p:sp>
        <p:nvSpPr>
          <p:cNvPr id="96" name="Rectangle 16">
            <a:extLst>
              <a:ext uri="{FF2B5EF4-FFF2-40B4-BE49-F238E27FC236}">
                <a16:creationId xmlns:a16="http://schemas.microsoft.com/office/drawing/2014/main" id="{C35C67C2-E250-4A78-AC0B-AAF4B377E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7649" y="3992784"/>
            <a:ext cx="152396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数的顺序</a:t>
            </a:r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D2F840BE-5A99-495D-8752-11D8B339A88A}"/>
              </a:ext>
            </a:extLst>
          </p:cNvPr>
          <p:cNvGrpSpPr/>
          <p:nvPr/>
        </p:nvGrpSpPr>
        <p:grpSpPr>
          <a:xfrm>
            <a:off x="560752" y="298362"/>
            <a:ext cx="1881689" cy="646331"/>
            <a:chOff x="4019564" y="2187444"/>
            <a:chExt cx="1881689" cy="646331"/>
          </a:xfrm>
        </p:grpSpPr>
        <p:sp>
          <p:nvSpPr>
            <p:cNvPr id="98" name="Rectangle 16">
              <a:extLst>
                <a:ext uri="{FF2B5EF4-FFF2-40B4-BE49-F238E27FC236}">
                  <a16:creationId xmlns:a16="http://schemas.microsoft.com/office/drawing/2014/main" id="{D6E66AC1-91C7-4FFC-8EE3-4953E6939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9564" y="2187444"/>
              <a:ext cx="188168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十几是由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个十和几个一组成。</a:t>
              </a:r>
            </a:p>
          </p:txBody>
        </p:sp>
        <p:sp>
          <p:nvSpPr>
            <p:cNvPr id="99" name="矩形: 圆角 98">
              <a:extLst>
                <a:ext uri="{FF2B5EF4-FFF2-40B4-BE49-F238E27FC236}">
                  <a16:creationId xmlns:a16="http://schemas.microsoft.com/office/drawing/2014/main" id="{41A1C6AF-17F4-4ED4-8517-A6BE3AF2D530}"/>
                </a:ext>
              </a:extLst>
            </p:cNvPr>
            <p:cNvSpPr/>
            <p:nvPr/>
          </p:nvSpPr>
          <p:spPr bwMode="auto">
            <a:xfrm>
              <a:off x="4076713" y="2214491"/>
              <a:ext cx="1633767" cy="619284"/>
            </a:xfrm>
            <a:prstGeom prst="roundRect">
              <a:avLst/>
            </a:prstGeom>
            <a:noFill/>
            <a:ln w="19050" cap="flat" cmpd="sng" algn="ctr">
              <a:solidFill>
                <a:srgbClr val="1D52FB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4FF5BB8F-1B3D-41AB-B877-B82A8495F294}"/>
              </a:ext>
            </a:extLst>
          </p:cNvPr>
          <p:cNvGrpSpPr/>
          <p:nvPr/>
        </p:nvGrpSpPr>
        <p:grpSpPr>
          <a:xfrm>
            <a:off x="333121" y="1105561"/>
            <a:ext cx="1947178" cy="646331"/>
            <a:chOff x="4019564" y="2187444"/>
            <a:chExt cx="1787078" cy="646331"/>
          </a:xfrm>
        </p:grpSpPr>
        <p:sp>
          <p:nvSpPr>
            <p:cNvPr id="101" name="Rectangle 16">
              <a:extLst>
                <a:ext uri="{FF2B5EF4-FFF2-40B4-BE49-F238E27FC236}">
                  <a16:creationId xmlns:a16="http://schemas.microsoft.com/office/drawing/2014/main" id="{2464201A-8215-4388-A88D-683ADF564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9564" y="2187444"/>
              <a:ext cx="178707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是由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个十组成，</a:t>
              </a:r>
              <a:endPara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读作：二十。</a:t>
              </a:r>
            </a:p>
          </p:txBody>
        </p:sp>
        <p:sp>
          <p:nvSpPr>
            <p:cNvPr id="102" name="矩形: 圆角 101">
              <a:extLst>
                <a:ext uri="{FF2B5EF4-FFF2-40B4-BE49-F238E27FC236}">
                  <a16:creationId xmlns:a16="http://schemas.microsoft.com/office/drawing/2014/main" id="{C267FFBE-3D39-4667-AED7-AEE4F32F668D}"/>
                </a:ext>
              </a:extLst>
            </p:cNvPr>
            <p:cNvSpPr/>
            <p:nvPr/>
          </p:nvSpPr>
          <p:spPr bwMode="auto">
            <a:xfrm>
              <a:off x="4076713" y="2214491"/>
              <a:ext cx="1729928" cy="597107"/>
            </a:xfrm>
            <a:prstGeom prst="roundRect">
              <a:avLst/>
            </a:prstGeom>
            <a:noFill/>
            <a:ln w="19050" cap="flat" cmpd="sng" algn="ctr">
              <a:solidFill>
                <a:srgbClr val="1D52FB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5478F8FA-D73C-4969-9E5A-C7E191E7E461}"/>
              </a:ext>
            </a:extLst>
          </p:cNvPr>
          <p:cNvGrpSpPr/>
          <p:nvPr/>
        </p:nvGrpSpPr>
        <p:grpSpPr>
          <a:xfrm>
            <a:off x="528390" y="1874862"/>
            <a:ext cx="1843744" cy="1741962"/>
            <a:chOff x="4067234" y="1881185"/>
            <a:chExt cx="1692149" cy="1741962"/>
          </a:xfrm>
        </p:grpSpPr>
        <p:sp>
          <p:nvSpPr>
            <p:cNvPr id="104" name="Rectangle 16">
              <a:extLst>
                <a:ext uri="{FF2B5EF4-FFF2-40B4-BE49-F238E27FC236}">
                  <a16:creationId xmlns:a16="http://schemas.microsoft.com/office/drawing/2014/main" id="{76D19142-22FE-4193-89CD-DB4EF6270E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7234" y="2699817"/>
              <a:ext cx="1679748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从右边起第一位是个位，第二位是十位。</a:t>
              </a:r>
            </a:p>
          </p:txBody>
        </p:sp>
        <p:sp>
          <p:nvSpPr>
            <p:cNvPr id="105" name="矩形: 圆角 104">
              <a:extLst>
                <a:ext uri="{FF2B5EF4-FFF2-40B4-BE49-F238E27FC236}">
                  <a16:creationId xmlns:a16="http://schemas.microsoft.com/office/drawing/2014/main" id="{B67A4794-2402-4833-8925-E67F51709550}"/>
                </a:ext>
              </a:extLst>
            </p:cNvPr>
            <p:cNvSpPr/>
            <p:nvPr/>
          </p:nvSpPr>
          <p:spPr bwMode="auto">
            <a:xfrm>
              <a:off x="4076713" y="1881185"/>
              <a:ext cx="1682670" cy="1718097"/>
            </a:xfrm>
            <a:prstGeom prst="roundRect">
              <a:avLst/>
            </a:prstGeom>
            <a:noFill/>
            <a:ln w="19050" cap="flat" cmpd="sng" algn="ctr">
              <a:solidFill>
                <a:srgbClr val="0070C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106" name="图片 105">
            <a:extLst>
              <a:ext uri="{FF2B5EF4-FFF2-40B4-BE49-F238E27FC236}">
                <a16:creationId xmlns:a16="http://schemas.microsoft.com/office/drawing/2014/main" id="{1FCF5110-1C2D-407C-AF39-9B36083DB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95" y="1915603"/>
            <a:ext cx="1118758" cy="627767"/>
          </a:xfrm>
          <a:prstGeom prst="rect">
            <a:avLst/>
          </a:prstGeom>
        </p:spPr>
      </p:pic>
      <p:sp>
        <p:nvSpPr>
          <p:cNvPr id="107" name="矩形 106">
            <a:extLst>
              <a:ext uri="{FF2B5EF4-FFF2-40B4-BE49-F238E27FC236}">
                <a16:creationId xmlns:a16="http://schemas.microsoft.com/office/drawing/2014/main" id="{AB91AB61-F98D-4012-9AF5-2BA9FFB297B4}"/>
              </a:ext>
            </a:extLst>
          </p:cNvPr>
          <p:cNvSpPr/>
          <p:nvPr/>
        </p:nvSpPr>
        <p:spPr>
          <a:xfrm>
            <a:off x="1544961" y="248855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/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BFC5C100-5552-4638-A82F-41C6B71C75FB}"/>
              </a:ext>
            </a:extLst>
          </p:cNvPr>
          <p:cNvSpPr/>
          <p:nvPr/>
        </p:nvSpPr>
        <p:spPr>
          <a:xfrm>
            <a:off x="1002702" y="247943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dirty="0"/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D30B6132-2F55-4C30-96AC-2DC2FACDD820}"/>
              </a:ext>
            </a:extLst>
          </p:cNvPr>
          <p:cNvGrpSpPr/>
          <p:nvPr/>
        </p:nvGrpSpPr>
        <p:grpSpPr>
          <a:xfrm>
            <a:off x="419065" y="3688090"/>
            <a:ext cx="1953069" cy="1222599"/>
            <a:chOff x="4048656" y="1881186"/>
            <a:chExt cx="1792485" cy="1222599"/>
          </a:xfrm>
        </p:grpSpPr>
        <p:sp>
          <p:nvSpPr>
            <p:cNvPr id="110" name="Rectangle 16">
              <a:extLst>
                <a:ext uri="{FF2B5EF4-FFF2-40B4-BE49-F238E27FC236}">
                  <a16:creationId xmlns:a16="http://schemas.microsoft.com/office/drawing/2014/main" id="{ED477552-A7BB-4843-8663-97034ADFC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8656" y="1903456"/>
              <a:ext cx="167732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从小到大：</a:t>
              </a:r>
              <a:endPara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17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19</a:t>
              </a:r>
              <a:r>
                <a:rPr lang="zh-CN" altLang="en-US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1" name="矩形: 圆角 110">
              <a:extLst>
                <a:ext uri="{FF2B5EF4-FFF2-40B4-BE49-F238E27FC236}">
                  <a16:creationId xmlns:a16="http://schemas.microsoft.com/office/drawing/2014/main" id="{FCBC27D9-BF52-4424-B507-858A26103417}"/>
                </a:ext>
              </a:extLst>
            </p:cNvPr>
            <p:cNvSpPr/>
            <p:nvPr/>
          </p:nvSpPr>
          <p:spPr bwMode="auto">
            <a:xfrm>
              <a:off x="4076712" y="1881186"/>
              <a:ext cx="1764429" cy="1200329"/>
            </a:xfrm>
            <a:prstGeom prst="roundRect">
              <a:avLst/>
            </a:prstGeom>
            <a:noFill/>
            <a:ln w="19050" cap="flat" cmpd="sng" algn="ctr">
              <a:solidFill>
                <a:srgbClr val="7030A0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2" name="左中括号 111">
            <a:extLst>
              <a:ext uri="{FF2B5EF4-FFF2-40B4-BE49-F238E27FC236}">
                <a16:creationId xmlns:a16="http://schemas.microsoft.com/office/drawing/2014/main" id="{68E66A17-8103-4D05-9033-496B389D0ED6}"/>
              </a:ext>
            </a:extLst>
          </p:cNvPr>
          <p:cNvSpPr/>
          <p:nvPr/>
        </p:nvSpPr>
        <p:spPr bwMode="auto">
          <a:xfrm>
            <a:off x="5516627" y="963430"/>
            <a:ext cx="122145" cy="1947580"/>
          </a:xfrm>
          <a:prstGeom prst="leftBracke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1F42E2DF-BFAD-4108-B4BD-CF014C9F6244}"/>
              </a:ext>
            </a:extLst>
          </p:cNvPr>
          <p:cNvGrpSpPr/>
          <p:nvPr/>
        </p:nvGrpSpPr>
        <p:grpSpPr>
          <a:xfrm>
            <a:off x="4855659" y="1846750"/>
            <a:ext cx="761980" cy="594625"/>
            <a:chOff x="3896649" y="640265"/>
            <a:chExt cx="1188592" cy="1499631"/>
          </a:xfrm>
        </p:grpSpPr>
        <p:cxnSp>
          <p:nvCxnSpPr>
            <p:cNvPr id="114" name="直接连接符 113">
              <a:extLst>
                <a:ext uri="{FF2B5EF4-FFF2-40B4-BE49-F238E27FC236}">
                  <a16:creationId xmlns:a16="http://schemas.microsoft.com/office/drawing/2014/main" id="{EBF054EE-C60C-4222-B445-87FB41F9B283}"/>
                </a:ext>
              </a:extLst>
            </p:cNvPr>
            <p:cNvCxnSpPr/>
            <p:nvPr/>
          </p:nvCxnSpPr>
          <p:spPr bwMode="auto">
            <a:xfrm>
              <a:off x="3897767" y="640265"/>
              <a:ext cx="118747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直接连接符 114">
              <a:extLst>
                <a:ext uri="{FF2B5EF4-FFF2-40B4-BE49-F238E27FC236}">
                  <a16:creationId xmlns:a16="http://schemas.microsoft.com/office/drawing/2014/main" id="{EB2FFB36-751F-4474-A1D4-9F4B72FF0F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96649" y="640265"/>
              <a:ext cx="0" cy="149963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8" name="左中括号 117">
            <a:extLst>
              <a:ext uri="{FF2B5EF4-FFF2-40B4-BE49-F238E27FC236}">
                <a16:creationId xmlns:a16="http://schemas.microsoft.com/office/drawing/2014/main" id="{3C5315DF-A75F-4D3A-B208-C7349EEAD430}"/>
              </a:ext>
            </a:extLst>
          </p:cNvPr>
          <p:cNvSpPr/>
          <p:nvPr/>
        </p:nvSpPr>
        <p:spPr bwMode="auto">
          <a:xfrm>
            <a:off x="5562574" y="3867116"/>
            <a:ext cx="127220" cy="757160"/>
          </a:xfrm>
          <a:prstGeom prst="leftBracke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411CAF84-BD3B-4314-99CC-381CD245D339}"/>
              </a:ext>
            </a:extLst>
          </p:cNvPr>
          <p:cNvGrpSpPr/>
          <p:nvPr/>
        </p:nvGrpSpPr>
        <p:grpSpPr>
          <a:xfrm>
            <a:off x="4843905" y="2952739"/>
            <a:ext cx="729917" cy="1311618"/>
            <a:chOff x="3896649" y="640265"/>
            <a:chExt cx="1128825" cy="1499631"/>
          </a:xfrm>
        </p:grpSpPr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12977185-42FC-4A65-BE4C-15289E12ADB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97767" y="2137511"/>
              <a:ext cx="1127708" cy="238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" name="直接连接符 120">
              <a:extLst>
                <a:ext uri="{FF2B5EF4-FFF2-40B4-BE49-F238E27FC236}">
                  <a16:creationId xmlns:a16="http://schemas.microsoft.com/office/drawing/2014/main" id="{A1F9FEFC-4ECD-409F-9473-F098780BC89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96649" y="640265"/>
              <a:ext cx="0" cy="149963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3" name="左中括号 122">
            <a:extLst>
              <a:ext uri="{FF2B5EF4-FFF2-40B4-BE49-F238E27FC236}">
                <a16:creationId xmlns:a16="http://schemas.microsoft.com/office/drawing/2014/main" id="{5447AC83-31D7-4C82-BD22-3B20F292F32A}"/>
              </a:ext>
            </a:extLst>
          </p:cNvPr>
          <p:cNvSpPr/>
          <p:nvPr/>
        </p:nvSpPr>
        <p:spPr bwMode="auto">
          <a:xfrm flipH="1">
            <a:off x="2283425" y="640265"/>
            <a:ext cx="81433" cy="821906"/>
          </a:xfrm>
          <a:prstGeom prst="leftBracke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C78E3821-D595-4535-94F8-B698DD720258}"/>
              </a:ext>
            </a:extLst>
          </p:cNvPr>
          <p:cNvGrpSpPr/>
          <p:nvPr/>
        </p:nvGrpSpPr>
        <p:grpSpPr>
          <a:xfrm>
            <a:off x="2376446" y="1051218"/>
            <a:ext cx="2016000" cy="3278130"/>
            <a:chOff x="2792605" y="640265"/>
            <a:chExt cx="2125025" cy="1499631"/>
          </a:xfrm>
        </p:grpSpPr>
        <p:cxnSp>
          <p:nvCxnSpPr>
            <p:cNvPr id="125" name="直接连接符 124">
              <a:extLst>
                <a:ext uri="{FF2B5EF4-FFF2-40B4-BE49-F238E27FC236}">
                  <a16:creationId xmlns:a16="http://schemas.microsoft.com/office/drawing/2014/main" id="{625BB96B-45C7-4C51-898D-CC45BA009E30}"/>
                </a:ext>
              </a:extLst>
            </p:cNvPr>
            <p:cNvCxnSpPr/>
            <p:nvPr/>
          </p:nvCxnSpPr>
          <p:spPr bwMode="auto">
            <a:xfrm>
              <a:off x="2792605" y="640265"/>
              <a:ext cx="118747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直接连接符 125">
              <a:extLst>
                <a:ext uri="{FF2B5EF4-FFF2-40B4-BE49-F238E27FC236}">
                  <a16:creationId xmlns:a16="http://schemas.microsoft.com/office/drawing/2014/main" id="{B943C8C3-E701-4036-83BC-F8C5545A6E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80079" y="640265"/>
              <a:ext cx="0" cy="149963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直接连接符 126">
              <a:extLst>
                <a:ext uri="{FF2B5EF4-FFF2-40B4-BE49-F238E27FC236}">
                  <a16:creationId xmlns:a16="http://schemas.microsoft.com/office/drawing/2014/main" id="{C3A45CE3-6474-4C8D-A290-C3601168AA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92605" y="1403508"/>
              <a:ext cx="212502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" name="直接连接符 128">
              <a:extLst>
                <a:ext uri="{FF2B5EF4-FFF2-40B4-BE49-F238E27FC236}">
                  <a16:creationId xmlns:a16="http://schemas.microsoft.com/office/drawing/2014/main" id="{647958C4-C7C4-4535-B445-6E69DE936E0A}"/>
                </a:ext>
              </a:extLst>
            </p:cNvPr>
            <p:cNvCxnSpPr/>
            <p:nvPr/>
          </p:nvCxnSpPr>
          <p:spPr bwMode="auto">
            <a:xfrm>
              <a:off x="2792605" y="2136372"/>
              <a:ext cx="118747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48171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74055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二、练习巩固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99" y="1098924"/>
            <a:ext cx="699218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先估一估大约有多少个，再数一数。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D465239-20C1-413F-8982-9A48CB43C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792" y="711770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431A2CD-BC90-4761-ACA3-403DBF020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143" y="1832158"/>
            <a:ext cx="2703321" cy="204057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BAF92E4-B206-4750-BC6B-D98EB4641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92" y="2029491"/>
            <a:ext cx="3375550" cy="1837625"/>
          </a:xfrm>
          <a:prstGeom prst="rect">
            <a:avLst/>
          </a:prstGeom>
        </p:spPr>
      </p:pic>
      <p:sp>
        <p:nvSpPr>
          <p:cNvPr id="14" name="Rectangle 9">
            <a:extLst>
              <a:ext uri="{FF2B5EF4-FFF2-40B4-BE49-F238E27FC236}">
                <a16:creationId xmlns:a16="http://schemas.microsoft.com/office/drawing/2014/main" id="{0F402FFF-C740-4D50-9945-C0D5F9D8E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14" y="4151781"/>
            <a:ext cx="442493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）个十和（     ）个一</a:t>
            </a: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C1B02281-5B85-455B-867D-675995ABD91B}"/>
              </a:ext>
            </a:extLst>
          </p:cNvPr>
          <p:cNvSpPr/>
          <p:nvPr/>
        </p:nvSpPr>
        <p:spPr bwMode="auto">
          <a:xfrm>
            <a:off x="2133663" y="1826545"/>
            <a:ext cx="1807715" cy="2040571"/>
          </a:xfrm>
          <a:custGeom>
            <a:avLst/>
            <a:gdLst>
              <a:gd name="connsiteX0" fmla="*/ 21036 w 1807794"/>
              <a:gd name="connsiteY0" fmla="*/ 21021 h 2049517"/>
              <a:gd name="connsiteX1" fmla="*/ 21036 w 1807794"/>
              <a:gd name="connsiteY1" fmla="*/ 21021 h 2049517"/>
              <a:gd name="connsiteX2" fmla="*/ 31546 w 1807794"/>
              <a:gd name="connsiteY2" fmla="*/ 115614 h 2049517"/>
              <a:gd name="connsiteX3" fmla="*/ 42056 w 1807794"/>
              <a:gd name="connsiteY3" fmla="*/ 147145 h 2049517"/>
              <a:gd name="connsiteX4" fmla="*/ 52567 w 1807794"/>
              <a:gd name="connsiteY4" fmla="*/ 189186 h 2049517"/>
              <a:gd name="connsiteX5" fmla="*/ 63077 w 1807794"/>
              <a:gd name="connsiteY5" fmla="*/ 262759 h 2049517"/>
              <a:gd name="connsiteX6" fmla="*/ 73587 w 1807794"/>
              <a:gd name="connsiteY6" fmla="*/ 451945 h 2049517"/>
              <a:gd name="connsiteX7" fmla="*/ 94608 w 1807794"/>
              <a:gd name="connsiteY7" fmla="*/ 515007 h 2049517"/>
              <a:gd name="connsiteX8" fmla="*/ 126139 w 1807794"/>
              <a:gd name="connsiteY8" fmla="*/ 578069 h 2049517"/>
              <a:gd name="connsiteX9" fmla="*/ 136649 w 1807794"/>
              <a:gd name="connsiteY9" fmla="*/ 609600 h 2049517"/>
              <a:gd name="connsiteX10" fmla="*/ 199712 w 1807794"/>
              <a:gd name="connsiteY10" fmla="*/ 662152 h 2049517"/>
              <a:gd name="connsiteX11" fmla="*/ 241753 w 1807794"/>
              <a:gd name="connsiteY11" fmla="*/ 672662 h 2049517"/>
              <a:gd name="connsiteX12" fmla="*/ 273284 w 1807794"/>
              <a:gd name="connsiteY12" fmla="*/ 683172 h 2049517"/>
              <a:gd name="connsiteX13" fmla="*/ 304815 w 1807794"/>
              <a:gd name="connsiteY13" fmla="*/ 704193 h 2049517"/>
              <a:gd name="connsiteX14" fmla="*/ 336346 w 1807794"/>
              <a:gd name="connsiteY14" fmla="*/ 714703 h 2049517"/>
              <a:gd name="connsiteX15" fmla="*/ 367877 w 1807794"/>
              <a:gd name="connsiteY15" fmla="*/ 746234 h 2049517"/>
              <a:gd name="connsiteX16" fmla="*/ 367877 w 1807794"/>
              <a:gd name="connsiteY16" fmla="*/ 1019503 h 2049517"/>
              <a:gd name="connsiteX17" fmla="*/ 336346 w 1807794"/>
              <a:gd name="connsiteY17" fmla="*/ 1040524 h 2049517"/>
              <a:gd name="connsiteX18" fmla="*/ 325836 w 1807794"/>
              <a:gd name="connsiteY18" fmla="*/ 1124607 h 2049517"/>
              <a:gd name="connsiteX19" fmla="*/ 304815 w 1807794"/>
              <a:gd name="connsiteY19" fmla="*/ 1156138 h 2049517"/>
              <a:gd name="connsiteX20" fmla="*/ 294305 w 1807794"/>
              <a:gd name="connsiteY20" fmla="*/ 1229710 h 2049517"/>
              <a:gd name="connsiteX21" fmla="*/ 283794 w 1807794"/>
              <a:gd name="connsiteY21" fmla="*/ 1261241 h 2049517"/>
              <a:gd name="connsiteX22" fmla="*/ 273284 w 1807794"/>
              <a:gd name="connsiteY22" fmla="*/ 1313793 h 2049517"/>
              <a:gd name="connsiteX23" fmla="*/ 262774 w 1807794"/>
              <a:gd name="connsiteY23" fmla="*/ 1408386 h 2049517"/>
              <a:gd name="connsiteX24" fmla="*/ 199712 w 1807794"/>
              <a:gd name="connsiteY24" fmla="*/ 1534510 h 2049517"/>
              <a:gd name="connsiteX25" fmla="*/ 178691 w 1807794"/>
              <a:gd name="connsiteY25" fmla="*/ 1566041 h 2049517"/>
              <a:gd name="connsiteX26" fmla="*/ 157670 w 1807794"/>
              <a:gd name="connsiteY26" fmla="*/ 1639614 h 2049517"/>
              <a:gd name="connsiteX27" fmla="*/ 136649 w 1807794"/>
              <a:gd name="connsiteY27" fmla="*/ 1671145 h 2049517"/>
              <a:gd name="connsiteX28" fmla="*/ 105118 w 1807794"/>
              <a:gd name="connsiteY28" fmla="*/ 1681655 h 2049517"/>
              <a:gd name="connsiteX29" fmla="*/ 84098 w 1807794"/>
              <a:gd name="connsiteY29" fmla="*/ 1713186 h 2049517"/>
              <a:gd name="connsiteX30" fmla="*/ 52567 w 1807794"/>
              <a:gd name="connsiteY30" fmla="*/ 1723697 h 2049517"/>
              <a:gd name="connsiteX31" fmla="*/ 21036 w 1807794"/>
              <a:gd name="connsiteY31" fmla="*/ 1744717 h 2049517"/>
              <a:gd name="connsiteX32" fmla="*/ 10525 w 1807794"/>
              <a:gd name="connsiteY32" fmla="*/ 1786759 h 2049517"/>
              <a:gd name="connsiteX33" fmla="*/ 15 w 1807794"/>
              <a:gd name="connsiteY33" fmla="*/ 1818290 h 2049517"/>
              <a:gd name="connsiteX34" fmla="*/ 10525 w 1807794"/>
              <a:gd name="connsiteY34" fmla="*/ 1933903 h 2049517"/>
              <a:gd name="connsiteX35" fmla="*/ 42056 w 1807794"/>
              <a:gd name="connsiteY35" fmla="*/ 1954924 h 2049517"/>
              <a:gd name="connsiteX36" fmla="*/ 126139 w 1807794"/>
              <a:gd name="connsiteY36" fmla="*/ 1996965 h 2049517"/>
              <a:gd name="connsiteX37" fmla="*/ 220732 w 1807794"/>
              <a:gd name="connsiteY37" fmla="*/ 2049517 h 2049517"/>
              <a:gd name="connsiteX38" fmla="*/ 1366360 w 1807794"/>
              <a:gd name="connsiteY38" fmla="*/ 2039007 h 2049517"/>
              <a:gd name="connsiteX39" fmla="*/ 1408401 w 1807794"/>
              <a:gd name="connsiteY39" fmla="*/ 2028497 h 2049517"/>
              <a:gd name="connsiteX40" fmla="*/ 1471463 w 1807794"/>
              <a:gd name="connsiteY40" fmla="*/ 2007476 h 2049517"/>
              <a:gd name="connsiteX41" fmla="*/ 1502994 w 1807794"/>
              <a:gd name="connsiteY41" fmla="*/ 1986455 h 2049517"/>
              <a:gd name="connsiteX42" fmla="*/ 1534525 w 1807794"/>
              <a:gd name="connsiteY42" fmla="*/ 1954924 h 2049517"/>
              <a:gd name="connsiteX43" fmla="*/ 1576567 w 1807794"/>
              <a:gd name="connsiteY43" fmla="*/ 1933903 h 2049517"/>
              <a:gd name="connsiteX44" fmla="*/ 1597587 w 1807794"/>
              <a:gd name="connsiteY44" fmla="*/ 1891862 h 2049517"/>
              <a:gd name="connsiteX45" fmla="*/ 1650139 w 1807794"/>
              <a:gd name="connsiteY45" fmla="*/ 1818290 h 2049517"/>
              <a:gd name="connsiteX46" fmla="*/ 1692181 w 1807794"/>
              <a:gd name="connsiteY46" fmla="*/ 1734207 h 2049517"/>
              <a:gd name="connsiteX47" fmla="*/ 1713201 w 1807794"/>
              <a:gd name="connsiteY47" fmla="*/ 1692165 h 2049517"/>
              <a:gd name="connsiteX48" fmla="*/ 1765753 w 1807794"/>
              <a:gd name="connsiteY48" fmla="*/ 1618593 h 2049517"/>
              <a:gd name="connsiteX49" fmla="*/ 1786774 w 1807794"/>
              <a:gd name="connsiteY49" fmla="*/ 1534510 h 2049517"/>
              <a:gd name="connsiteX50" fmla="*/ 1797284 w 1807794"/>
              <a:gd name="connsiteY50" fmla="*/ 1492469 h 2049517"/>
              <a:gd name="connsiteX51" fmla="*/ 1807794 w 1807794"/>
              <a:gd name="connsiteY51" fmla="*/ 1460938 h 2049517"/>
              <a:gd name="connsiteX52" fmla="*/ 1797284 w 1807794"/>
              <a:gd name="connsiteY52" fmla="*/ 1145628 h 2049517"/>
              <a:gd name="connsiteX53" fmla="*/ 1776263 w 1807794"/>
              <a:gd name="connsiteY53" fmla="*/ 1082565 h 2049517"/>
              <a:gd name="connsiteX54" fmla="*/ 1765753 w 1807794"/>
              <a:gd name="connsiteY54" fmla="*/ 1040524 h 2049517"/>
              <a:gd name="connsiteX55" fmla="*/ 1734222 w 1807794"/>
              <a:gd name="connsiteY55" fmla="*/ 945931 h 2049517"/>
              <a:gd name="connsiteX56" fmla="*/ 1702691 w 1807794"/>
              <a:gd name="connsiteY56" fmla="*/ 872359 h 2049517"/>
              <a:gd name="connsiteX57" fmla="*/ 1692181 w 1807794"/>
              <a:gd name="connsiteY57" fmla="*/ 830317 h 2049517"/>
              <a:gd name="connsiteX58" fmla="*/ 1650139 w 1807794"/>
              <a:gd name="connsiteY58" fmla="*/ 735724 h 2049517"/>
              <a:gd name="connsiteX59" fmla="*/ 1618608 w 1807794"/>
              <a:gd name="connsiteY59" fmla="*/ 662152 h 2049517"/>
              <a:gd name="connsiteX60" fmla="*/ 1576567 w 1807794"/>
              <a:gd name="connsiteY60" fmla="*/ 567559 h 2049517"/>
              <a:gd name="connsiteX61" fmla="*/ 1566056 w 1807794"/>
              <a:gd name="connsiteY61" fmla="*/ 525517 h 2049517"/>
              <a:gd name="connsiteX62" fmla="*/ 1545036 w 1807794"/>
              <a:gd name="connsiteY62" fmla="*/ 493986 h 2049517"/>
              <a:gd name="connsiteX63" fmla="*/ 1534525 w 1807794"/>
              <a:gd name="connsiteY63" fmla="*/ 462455 h 2049517"/>
              <a:gd name="connsiteX64" fmla="*/ 1513505 w 1807794"/>
              <a:gd name="connsiteY64" fmla="*/ 420414 h 2049517"/>
              <a:gd name="connsiteX65" fmla="*/ 1471463 w 1807794"/>
              <a:gd name="connsiteY65" fmla="*/ 325821 h 2049517"/>
              <a:gd name="connsiteX66" fmla="*/ 1429422 w 1807794"/>
              <a:gd name="connsiteY66" fmla="*/ 220717 h 2049517"/>
              <a:gd name="connsiteX67" fmla="*/ 1387381 w 1807794"/>
              <a:gd name="connsiteY67" fmla="*/ 157655 h 2049517"/>
              <a:gd name="connsiteX68" fmla="*/ 1355849 w 1807794"/>
              <a:gd name="connsiteY68" fmla="*/ 147145 h 2049517"/>
              <a:gd name="connsiteX69" fmla="*/ 1282277 w 1807794"/>
              <a:gd name="connsiteY69" fmla="*/ 115614 h 2049517"/>
              <a:gd name="connsiteX70" fmla="*/ 1250746 w 1807794"/>
              <a:gd name="connsiteY70" fmla="*/ 94593 h 2049517"/>
              <a:gd name="connsiteX71" fmla="*/ 1208705 w 1807794"/>
              <a:gd name="connsiteY71" fmla="*/ 84083 h 2049517"/>
              <a:gd name="connsiteX72" fmla="*/ 1145643 w 1807794"/>
              <a:gd name="connsiteY72" fmla="*/ 63062 h 2049517"/>
              <a:gd name="connsiteX73" fmla="*/ 609615 w 1807794"/>
              <a:gd name="connsiteY73" fmla="*/ 42041 h 2049517"/>
              <a:gd name="connsiteX74" fmla="*/ 462470 w 1807794"/>
              <a:gd name="connsiteY74" fmla="*/ 21021 h 2049517"/>
              <a:gd name="connsiteX75" fmla="*/ 399408 w 1807794"/>
              <a:gd name="connsiteY75" fmla="*/ 10510 h 2049517"/>
              <a:gd name="connsiteX76" fmla="*/ 210222 w 1807794"/>
              <a:gd name="connsiteY76" fmla="*/ 0 h 2049517"/>
              <a:gd name="connsiteX77" fmla="*/ 63077 w 1807794"/>
              <a:gd name="connsiteY77" fmla="*/ 21021 h 2049517"/>
              <a:gd name="connsiteX78" fmla="*/ 21036 w 1807794"/>
              <a:gd name="connsiteY78" fmla="*/ 21021 h 204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807794" h="2049517">
                <a:moveTo>
                  <a:pt x="21036" y="21021"/>
                </a:moveTo>
                <a:lnTo>
                  <a:pt x="21036" y="21021"/>
                </a:lnTo>
                <a:cubicBezTo>
                  <a:pt x="24539" y="52552"/>
                  <a:pt x="26331" y="84321"/>
                  <a:pt x="31546" y="115614"/>
                </a:cubicBezTo>
                <a:cubicBezTo>
                  <a:pt x="33367" y="126542"/>
                  <a:pt x="39012" y="136492"/>
                  <a:pt x="42056" y="147145"/>
                </a:cubicBezTo>
                <a:cubicBezTo>
                  <a:pt x="46024" y="161034"/>
                  <a:pt x="49983" y="174974"/>
                  <a:pt x="52567" y="189186"/>
                </a:cubicBezTo>
                <a:cubicBezTo>
                  <a:pt x="56999" y="213560"/>
                  <a:pt x="59574" y="238235"/>
                  <a:pt x="63077" y="262759"/>
                </a:cubicBezTo>
                <a:cubicBezTo>
                  <a:pt x="66580" y="325821"/>
                  <a:pt x="65753" y="389273"/>
                  <a:pt x="73587" y="451945"/>
                </a:cubicBezTo>
                <a:cubicBezTo>
                  <a:pt x="76335" y="473932"/>
                  <a:pt x="87601" y="493986"/>
                  <a:pt x="94608" y="515007"/>
                </a:cubicBezTo>
                <a:cubicBezTo>
                  <a:pt x="109113" y="558523"/>
                  <a:pt x="98971" y="537318"/>
                  <a:pt x="126139" y="578069"/>
                </a:cubicBezTo>
                <a:cubicBezTo>
                  <a:pt x="129642" y="588579"/>
                  <a:pt x="130504" y="600382"/>
                  <a:pt x="136649" y="609600"/>
                </a:cubicBezTo>
                <a:cubicBezTo>
                  <a:pt x="146749" y="624750"/>
                  <a:pt x="181617" y="654397"/>
                  <a:pt x="199712" y="662152"/>
                </a:cubicBezTo>
                <a:cubicBezTo>
                  <a:pt x="212989" y="667842"/>
                  <a:pt x="227864" y="668694"/>
                  <a:pt x="241753" y="672662"/>
                </a:cubicBezTo>
                <a:cubicBezTo>
                  <a:pt x="252406" y="675706"/>
                  <a:pt x="262774" y="679669"/>
                  <a:pt x="273284" y="683172"/>
                </a:cubicBezTo>
                <a:cubicBezTo>
                  <a:pt x="283794" y="690179"/>
                  <a:pt x="293517" y="698544"/>
                  <a:pt x="304815" y="704193"/>
                </a:cubicBezTo>
                <a:cubicBezTo>
                  <a:pt x="314724" y="709148"/>
                  <a:pt x="327128" y="708558"/>
                  <a:pt x="336346" y="714703"/>
                </a:cubicBezTo>
                <a:cubicBezTo>
                  <a:pt x="348714" y="722948"/>
                  <a:pt x="357367" y="735724"/>
                  <a:pt x="367877" y="746234"/>
                </a:cubicBezTo>
                <a:cubicBezTo>
                  <a:pt x="377658" y="844046"/>
                  <a:pt x="390661" y="916976"/>
                  <a:pt x="367877" y="1019503"/>
                </a:cubicBezTo>
                <a:cubicBezTo>
                  <a:pt x="365137" y="1031834"/>
                  <a:pt x="346856" y="1033517"/>
                  <a:pt x="336346" y="1040524"/>
                </a:cubicBezTo>
                <a:cubicBezTo>
                  <a:pt x="332843" y="1068552"/>
                  <a:pt x="333268" y="1097356"/>
                  <a:pt x="325836" y="1124607"/>
                </a:cubicBezTo>
                <a:cubicBezTo>
                  <a:pt x="322512" y="1136794"/>
                  <a:pt x="308445" y="1144039"/>
                  <a:pt x="304815" y="1156138"/>
                </a:cubicBezTo>
                <a:cubicBezTo>
                  <a:pt x="297697" y="1179866"/>
                  <a:pt x="299163" y="1205418"/>
                  <a:pt x="294305" y="1229710"/>
                </a:cubicBezTo>
                <a:cubicBezTo>
                  <a:pt x="292132" y="1240574"/>
                  <a:pt x="286481" y="1250493"/>
                  <a:pt x="283794" y="1261241"/>
                </a:cubicBezTo>
                <a:cubicBezTo>
                  <a:pt x="279461" y="1278572"/>
                  <a:pt x="275810" y="1296108"/>
                  <a:pt x="273284" y="1313793"/>
                </a:cubicBezTo>
                <a:cubicBezTo>
                  <a:pt x="268798" y="1345199"/>
                  <a:pt x="268996" y="1377277"/>
                  <a:pt x="262774" y="1408386"/>
                </a:cubicBezTo>
                <a:cubicBezTo>
                  <a:pt x="250342" y="1470548"/>
                  <a:pt x="235142" y="1481365"/>
                  <a:pt x="199712" y="1534510"/>
                </a:cubicBezTo>
                <a:lnTo>
                  <a:pt x="178691" y="1566041"/>
                </a:lnTo>
                <a:cubicBezTo>
                  <a:pt x="175322" y="1579517"/>
                  <a:pt x="165212" y="1624531"/>
                  <a:pt x="157670" y="1639614"/>
                </a:cubicBezTo>
                <a:cubicBezTo>
                  <a:pt x="152021" y="1650912"/>
                  <a:pt x="146513" y="1663254"/>
                  <a:pt x="136649" y="1671145"/>
                </a:cubicBezTo>
                <a:cubicBezTo>
                  <a:pt x="127998" y="1678066"/>
                  <a:pt x="115628" y="1678152"/>
                  <a:pt x="105118" y="1681655"/>
                </a:cubicBezTo>
                <a:cubicBezTo>
                  <a:pt x="98111" y="1692165"/>
                  <a:pt x="93962" y="1705295"/>
                  <a:pt x="84098" y="1713186"/>
                </a:cubicBezTo>
                <a:cubicBezTo>
                  <a:pt x="75447" y="1720107"/>
                  <a:pt x="62476" y="1718742"/>
                  <a:pt x="52567" y="1723697"/>
                </a:cubicBezTo>
                <a:cubicBezTo>
                  <a:pt x="41269" y="1729346"/>
                  <a:pt x="31546" y="1737710"/>
                  <a:pt x="21036" y="1744717"/>
                </a:cubicBezTo>
                <a:cubicBezTo>
                  <a:pt x="17532" y="1758731"/>
                  <a:pt x="14493" y="1772869"/>
                  <a:pt x="10525" y="1786759"/>
                </a:cubicBezTo>
                <a:cubicBezTo>
                  <a:pt x="7481" y="1797412"/>
                  <a:pt x="15" y="1807211"/>
                  <a:pt x="15" y="1818290"/>
                </a:cubicBezTo>
                <a:cubicBezTo>
                  <a:pt x="15" y="1856987"/>
                  <a:pt x="-855" y="1896918"/>
                  <a:pt x="10525" y="1933903"/>
                </a:cubicBezTo>
                <a:cubicBezTo>
                  <a:pt x="14240" y="1945976"/>
                  <a:pt x="30966" y="1948875"/>
                  <a:pt x="42056" y="1954924"/>
                </a:cubicBezTo>
                <a:cubicBezTo>
                  <a:pt x="69566" y="1969929"/>
                  <a:pt x="100066" y="1979583"/>
                  <a:pt x="126139" y="1996965"/>
                </a:cubicBezTo>
                <a:cubicBezTo>
                  <a:pt x="198419" y="2045152"/>
                  <a:pt x="165234" y="2031018"/>
                  <a:pt x="220732" y="2049517"/>
                </a:cubicBezTo>
                <a:lnTo>
                  <a:pt x="1366360" y="2039007"/>
                </a:lnTo>
                <a:cubicBezTo>
                  <a:pt x="1380803" y="2038751"/>
                  <a:pt x="1394565" y="2032648"/>
                  <a:pt x="1408401" y="2028497"/>
                </a:cubicBezTo>
                <a:cubicBezTo>
                  <a:pt x="1429624" y="2022130"/>
                  <a:pt x="1471463" y="2007476"/>
                  <a:pt x="1471463" y="2007476"/>
                </a:cubicBezTo>
                <a:cubicBezTo>
                  <a:pt x="1481973" y="2000469"/>
                  <a:pt x="1493290" y="1994542"/>
                  <a:pt x="1502994" y="1986455"/>
                </a:cubicBezTo>
                <a:cubicBezTo>
                  <a:pt x="1514413" y="1976939"/>
                  <a:pt x="1522430" y="1963563"/>
                  <a:pt x="1534525" y="1954924"/>
                </a:cubicBezTo>
                <a:cubicBezTo>
                  <a:pt x="1547275" y="1945817"/>
                  <a:pt x="1562553" y="1940910"/>
                  <a:pt x="1576567" y="1933903"/>
                </a:cubicBezTo>
                <a:cubicBezTo>
                  <a:pt x="1583574" y="1919889"/>
                  <a:pt x="1589283" y="1905148"/>
                  <a:pt x="1597587" y="1891862"/>
                </a:cubicBezTo>
                <a:cubicBezTo>
                  <a:pt x="1620502" y="1855198"/>
                  <a:pt x="1631080" y="1853232"/>
                  <a:pt x="1650139" y="1818290"/>
                </a:cubicBezTo>
                <a:cubicBezTo>
                  <a:pt x="1665144" y="1790780"/>
                  <a:pt x="1678167" y="1762235"/>
                  <a:pt x="1692181" y="1734207"/>
                </a:cubicBezTo>
                <a:cubicBezTo>
                  <a:pt x="1699188" y="1720193"/>
                  <a:pt x="1702122" y="1703244"/>
                  <a:pt x="1713201" y="1692165"/>
                </a:cubicBezTo>
                <a:cubicBezTo>
                  <a:pt x="1755811" y="1649555"/>
                  <a:pt x="1738085" y="1673929"/>
                  <a:pt x="1765753" y="1618593"/>
                </a:cubicBezTo>
                <a:lnTo>
                  <a:pt x="1786774" y="1534510"/>
                </a:lnTo>
                <a:cubicBezTo>
                  <a:pt x="1790277" y="1520496"/>
                  <a:pt x="1792716" y="1506173"/>
                  <a:pt x="1797284" y="1492469"/>
                </a:cubicBezTo>
                <a:lnTo>
                  <a:pt x="1807794" y="1460938"/>
                </a:lnTo>
                <a:cubicBezTo>
                  <a:pt x="1804291" y="1355835"/>
                  <a:pt x="1806017" y="1250426"/>
                  <a:pt x="1797284" y="1145628"/>
                </a:cubicBezTo>
                <a:cubicBezTo>
                  <a:pt x="1795444" y="1123546"/>
                  <a:pt x="1781637" y="1104062"/>
                  <a:pt x="1776263" y="1082565"/>
                </a:cubicBezTo>
                <a:cubicBezTo>
                  <a:pt x="1772760" y="1068551"/>
                  <a:pt x="1768586" y="1054688"/>
                  <a:pt x="1765753" y="1040524"/>
                </a:cubicBezTo>
                <a:cubicBezTo>
                  <a:pt x="1749570" y="959608"/>
                  <a:pt x="1769196" y="998391"/>
                  <a:pt x="1734222" y="945931"/>
                </a:cubicBezTo>
                <a:cubicBezTo>
                  <a:pt x="1704048" y="825231"/>
                  <a:pt x="1746242" y="973978"/>
                  <a:pt x="1702691" y="872359"/>
                </a:cubicBezTo>
                <a:cubicBezTo>
                  <a:pt x="1697001" y="859082"/>
                  <a:pt x="1696332" y="844153"/>
                  <a:pt x="1692181" y="830317"/>
                </a:cubicBezTo>
                <a:cubicBezTo>
                  <a:pt x="1671715" y="762095"/>
                  <a:pt x="1680858" y="781801"/>
                  <a:pt x="1650139" y="735724"/>
                </a:cubicBezTo>
                <a:cubicBezTo>
                  <a:pt x="1616312" y="634240"/>
                  <a:pt x="1670552" y="792009"/>
                  <a:pt x="1618608" y="662152"/>
                </a:cubicBezTo>
                <a:cubicBezTo>
                  <a:pt x="1581083" y="568342"/>
                  <a:pt x="1617009" y="628224"/>
                  <a:pt x="1576567" y="567559"/>
                </a:cubicBezTo>
                <a:cubicBezTo>
                  <a:pt x="1573063" y="553545"/>
                  <a:pt x="1571746" y="538794"/>
                  <a:pt x="1566056" y="525517"/>
                </a:cubicBezTo>
                <a:cubicBezTo>
                  <a:pt x="1561080" y="513907"/>
                  <a:pt x="1550685" y="505284"/>
                  <a:pt x="1545036" y="493986"/>
                </a:cubicBezTo>
                <a:cubicBezTo>
                  <a:pt x="1540081" y="484077"/>
                  <a:pt x="1538889" y="472638"/>
                  <a:pt x="1534525" y="462455"/>
                </a:cubicBezTo>
                <a:cubicBezTo>
                  <a:pt x="1528353" y="448054"/>
                  <a:pt x="1519324" y="434961"/>
                  <a:pt x="1513505" y="420414"/>
                </a:cubicBezTo>
                <a:cubicBezTo>
                  <a:pt x="1475984" y="326610"/>
                  <a:pt x="1511905" y="386482"/>
                  <a:pt x="1471463" y="325821"/>
                </a:cubicBezTo>
                <a:cubicBezTo>
                  <a:pt x="1423619" y="182284"/>
                  <a:pt x="1475817" y="328972"/>
                  <a:pt x="1429422" y="220717"/>
                </a:cubicBezTo>
                <a:cubicBezTo>
                  <a:pt x="1413995" y="184721"/>
                  <a:pt x="1427036" y="184091"/>
                  <a:pt x="1387381" y="157655"/>
                </a:cubicBezTo>
                <a:cubicBezTo>
                  <a:pt x="1378163" y="151509"/>
                  <a:pt x="1366360" y="150648"/>
                  <a:pt x="1355849" y="147145"/>
                </a:cubicBezTo>
                <a:cubicBezTo>
                  <a:pt x="1276688" y="94370"/>
                  <a:pt x="1377295" y="156336"/>
                  <a:pt x="1282277" y="115614"/>
                </a:cubicBezTo>
                <a:cubicBezTo>
                  <a:pt x="1270666" y="110638"/>
                  <a:pt x="1262357" y="99569"/>
                  <a:pt x="1250746" y="94593"/>
                </a:cubicBezTo>
                <a:cubicBezTo>
                  <a:pt x="1237469" y="88903"/>
                  <a:pt x="1222541" y="88234"/>
                  <a:pt x="1208705" y="84083"/>
                </a:cubicBezTo>
                <a:cubicBezTo>
                  <a:pt x="1187482" y="77716"/>
                  <a:pt x="1167499" y="66705"/>
                  <a:pt x="1145643" y="63062"/>
                </a:cubicBezTo>
                <a:cubicBezTo>
                  <a:pt x="927032" y="26628"/>
                  <a:pt x="1103886" y="53025"/>
                  <a:pt x="609615" y="42041"/>
                </a:cubicBezTo>
                <a:cubicBezTo>
                  <a:pt x="523610" y="20540"/>
                  <a:pt x="605849" y="38944"/>
                  <a:pt x="462470" y="21021"/>
                </a:cubicBezTo>
                <a:cubicBezTo>
                  <a:pt x="441324" y="18378"/>
                  <a:pt x="420645" y="12280"/>
                  <a:pt x="399408" y="10510"/>
                </a:cubicBezTo>
                <a:cubicBezTo>
                  <a:pt x="336467" y="5265"/>
                  <a:pt x="273284" y="3503"/>
                  <a:pt x="210222" y="0"/>
                </a:cubicBezTo>
                <a:cubicBezTo>
                  <a:pt x="180674" y="2686"/>
                  <a:pt x="103519" y="799"/>
                  <a:pt x="63077" y="21021"/>
                </a:cubicBezTo>
                <a:cubicBezTo>
                  <a:pt x="58646" y="23237"/>
                  <a:pt x="28043" y="21021"/>
                  <a:pt x="21036" y="21021"/>
                </a:cubicBezTo>
                <a:close/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280BDB26-DFE9-4608-9A0B-F5F2E2B02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05" y="4103181"/>
            <a:ext cx="45718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33C2D5B3-91B1-458D-AEEB-9C273832F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7292" y="4146168"/>
            <a:ext cx="45718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15DB26DB-2C4A-4754-BC7A-8881590E9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4515" y="4174359"/>
            <a:ext cx="442493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）个十和（     ）个一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160AB5B7-D935-48E2-B860-944425DAB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206" y="4125759"/>
            <a:ext cx="45718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A4D66570-47A4-44B5-99BF-36362E82D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3093" y="4168746"/>
            <a:ext cx="45718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8586FAB6-8CA2-43DB-A366-0BE18A10C358}"/>
              </a:ext>
            </a:extLst>
          </p:cNvPr>
          <p:cNvSpPr/>
          <p:nvPr/>
        </p:nvSpPr>
        <p:spPr bwMode="auto">
          <a:xfrm>
            <a:off x="5644055" y="1881352"/>
            <a:ext cx="2638097" cy="2144110"/>
          </a:xfrm>
          <a:custGeom>
            <a:avLst/>
            <a:gdLst>
              <a:gd name="connsiteX0" fmla="*/ 136635 w 2638097"/>
              <a:gd name="connsiteY0" fmla="*/ 31531 h 2144110"/>
              <a:gd name="connsiteX1" fmla="*/ 136635 w 2638097"/>
              <a:gd name="connsiteY1" fmla="*/ 31531 h 2144110"/>
              <a:gd name="connsiteX2" fmla="*/ 94593 w 2638097"/>
              <a:gd name="connsiteY2" fmla="*/ 115614 h 2144110"/>
              <a:gd name="connsiteX3" fmla="*/ 73573 w 2638097"/>
              <a:gd name="connsiteY3" fmla="*/ 147145 h 2144110"/>
              <a:gd name="connsiteX4" fmla="*/ 42042 w 2638097"/>
              <a:gd name="connsiteY4" fmla="*/ 241738 h 2144110"/>
              <a:gd name="connsiteX5" fmla="*/ 10511 w 2638097"/>
              <a:gd name="connsiteY5" fmla="*/ 336331 h 2144110"/>
              <a:gd name="connsiteX6" fmla="*/ 0 w 2638097"/>
              <a:gd name="connsiteY6" fmla="*/ 367862 h 2144110"/>
              <a:gd name="connsiteX7" fmla="*/ 10511 w 2638097"/>
              <a:gd name="connsiteY7" fmla="*/ 536027 h 2144110"/>
              <a:gd name="connsiteX8" fmla="*/ 31531 w 2638097"/>
              <a:gd name="connsiteY8" fmla="*/ 567558 h 2144110"/>
              <a:gd name="connsiteX9" fmla="*/ 42042 w 2638097"/>
              <a:gd name="connsiteY9" fmla="*/ 599089 h 2144110"/>
              <a:gd name="connsiteX10" fmla="*/ 73573 w 2638097"/>
              <a:gd name="connsiteY10" fmla="*/ 620110 h 2144110"/>
              <a:gd name="connsiteX11" fmla="*/ 115614 w 2638097"/>
              <a:gd name="connsiteY11" fmla="*/ 651641 h 2144110"/>
              <a:gd name="connsiteX12" fmla="*/ 157655 w 2638097"/>
              <a:gd name="connsiteY12" fmla="*/ 672662 h 2144110"/>
              <a:gd name="connsiteX13" fmla="*/ 189186 w 2638097"/>
              <a:gd name="connsiteY13" fmla="*/ 693682 h 2144110"/>
              <a:gd name="connsiteX14" fmla="*/ 210207 w 2638097"/>
              <a:gd name="connsiteY14" fmla="*/ 725214 h 2144110"/>
              <a:gd name="connsiteX15" fmla="*/ 273269 w 2638097"/>
              <a:gd name="connsiteY15" fmla="*/ 767255 h 2144110"/>
              <a:gd name="connsiteX16" fmla="*/ 294290 w 2638097"/>
              <a:gd name="connsiteY16" fmla="*/ 798786 h 2144110"/>
              <a:gd name="connsiteX17" fmla="*/ 304800 w 2638097"/>
              <a:gd name="connsiteY17" fmla="*/ 830317 h 2144110"/>
              <a:gd name="connsiteX18" fmla="*/ 346842 w 2638097"/>
              <a:gd name="connsiteY18" fmla="*/ 893379 h 2144110"/>
              <a:gd name="connsiteX19" fmla="*/ 357352 w 2638097"/>
              <a:gd name="connsiteY19" fmla="*/ 966951 h 2144110"/>
              <a:gd name="connsiteX20" fmla="*/ 378373 w 2638097"/>
              <a:gd name="connsiteY20" fmla="*/ 1030014 h 2144110"/>
              <a:gd name="connsiteX21" fmla="*/ 367862 w 2638097"/>
              <a:gd name="connsiteY21" fmla="*/ 1208689 h 2144110"/>
              <a:gd name="connsiteX22" fmla="*/ 336331 w 2638097"/>
              <a:gd name="connsiteY22" fmla="*/ 1345324 h 2144110"/>
              <a:gd name="connsiteX23" fmla="*/ 346842 w 2638097"/>
              <a:gd name="connsiteY23" fmla="*/ 1618593 h 2144110"/>
              <a:gd name="connsiteX24" fmla="*/ 399393 w 2638097"/>
              <a:gd name="connsiteY24" fmla="*/ 1713186 h 2144110"/>
              <a:gd name="connsiteX25" fmla="*/ 420414 w 2638097"/>
              <a:gd name="connsiteY25" fmla="*/ 1744717 h 2144110"/>
              <a:gd name="connsiteX26" fmla="*/ 441435 w 2638097"/>
              <a:gd name="connsiteY26" fmla="*/ 1776248 h 2144110"/>
              <a:gd name="connsiteX27" fmla="*/ 504497 w 2638097"/>
              <a:gd name="connsiteY27" fmla="*/ 1818289 h 2144110"/>
              <a:gd name="connsiteX28" fmla="*/ 536028 w 2638097"/>
              <a:gd name="connsiteY28" fmla="*/ 1839310 h 2144110"/>
              <a:gd name="connsiteX29" fmla="*/ 567559 w 2638097"/>
              <a:gd name="connsiteY29" fmla="*/ 1849820 h 2144110"/>
              <a:gd name="connsiteX30" fmla="*/ 630621 w 2638097"/>
              <a:gd name="connsiteY30" fmla="*/ 1881351 h 2144110"/>
              <a:gd name="connsiteX31" fmla="*/ 693683 w 2638097"/>
              <a:gd name="connsiteY31" fmla="*/ 1912882 h 2144110"/>
              <a:gd name="connsiteX32" fmla="*/ 756745 w 2638097"/>
              <a:gd name="connsiteY32" fmla="*/ 1944414 h 2144110"/>
              <a:gd name="connsiteX33" fmla="*/ 861848 w 2638097"/>
              <a:gd name="connsiteY33" fmla="*/ 1986455 h 2144110"/>
              <a:gd name="connsiteX34" fmla="*/ 903890 w 2638097"/>
              <a:gd name="connsiteY34" fmla="*/ 1996965 h 2144110"/>
              <a:gd name="connsiteX35" fmla="*/ 966952 w 2638097"/>
              <a:gd name="connsiteY35" fmla="*/ 2017986 h 2144110"/>
              <a:gd name="connsiteX36" fmla="*/ 998483 w 2638097"/>
              <a:gd name="connsiteY36" fmla="*/ 2039007 h 2144110"/>
              <a:gd name="connsiteX37" fmla="*/ 1030014 w 2638097"/>
              <a:gd name="connsiteY37" fmla="*/ 2049517 h 2144110"/>
              <a:gd name="connsiteX38" fmla="*/ 1103586 w 2638097"/>
              <a:gd name="connsiteY38" fmla="*/ 2070538 h 2144110"/>
              <a:gd name="connsiteX39" fmla="*/ 1135117 w 2638097"/>
              <a:gd name="connsiteY39" fmla="*/ 2091558 h 2144110"/>
              <a:gd name="connsiteX40" fmla="*/ 1198179 w 2638097"/>
              <a:gd name="connsiteY40" fmla="*/ 2112579 h 2144110"/>
              <a:gd name="connsiteX41" fmla="*/ 1229711 w 2638097"/>
              <a:gd name="connsiteY41" fmla="*/ 2123089 h 2144110"/>
              <a:gd name="connsiteX42" fmla="*/ 1366345 w 2638097"/>
              <a:gd name="connsiteY42" fmla="*/ 2144110 h 2144110"/>
              <a:gd name="connsiteX43" fmla="*/ 1818290 w 2638097"/>
              <a:gd name="connsiteY43" fmla="*/ 2133600 h 2144110"/>
              <a:gd name="connsiteX44" fmla="*/ 1944414 w 2638097"/>
              <a:gd name="connsiteY44" fmla="*/ 2102069 h 2144110"/>
              <a:gd name="connsiteX45" fmla="*/ 1975945 w 2638097"/>
              <a:gd name="connsiteY45" fmla="*/ 2091558 h 2144110"/>
              <a:gd name="connsiteX46" fmla="*/ 2060028 w 2638097"/>
              <a:gd name="connsiteY46" fmla="*/ 2049517 h 2144110"/>
              <a:gd name="connsiteX47" fmla="*/ 2123090 w 2638097"/>
              <a:gd name="connsiteY47" fmla="*/ 2028496 h 2144110"/>
              <a:gd name="connsiteX48" fmla="*/ 2217683 w 2638097"/>
              <a:gd name="connsiteY48" fmla="*/ 1954924 h 2144110"/>
              <a:gd name="connsiteX49" fmla="*/ 2259724 w 2638097"/>
              <a:gd name="connsiteY49" fmla="*/ 1891862 h 2144110"/>
              <a:gd name="connsiteX50" fmla="*/ 2312276 w 2638097"/>
              <a:gd name="connsiteY50" fmla="*/ 1807779 h 2144110"/>
              <a:gd name="connsiteX51" fmla="*/ 2343807 w 2638097"/>
              <a:gd name="connsiteY51" fmla="*/ 1776248 h 2144110"/>
              <a:gd name="connsiteX52" fmla="*/ 2354317 w 2638097"/>
              <a:gd name="connsiteY52" fmla="*/ 1744717 h 2144110"/>
              <a:gd name="connsiteX53" fmla="*/ 2396359 w 2638097"/>
              <a:gd name="connsiteY53" fmla="*/ 1671145 h 2144110"/>
              <a:gd name="connsiteX54" fmla="*/ 2438400 w 2638097"/>
              <a:gd name="connsiteY54" fmla="*/ 1597572 h 2144110"/>
              <a:gd name="connsiteX55" fmla="*/ 2448911 w 2638097"/>
              <a:gd name="connsiteY55" fmla="*/ 1555531 h 2144110"/>
              <a:gd name="connsiteX56" fmla="*/ 2469931 w 2638097"/>
              <a:gd name="connsiteY56" fmla="*/ 1524000 h 2144110"/>
              <a:gd name="connsiteX57" fmla="*/ 2490952 w 2638097"/>
              <a:gd name="connsiteY57" fmla="*/ 1460938 h 2144110"/>
              <a:gd name="connsiteX58" fmla="*/ 2501462 w 2638097"/>
              <a:gd name="connsiteY58" fmla="*/ 1429407 h 2144110"/>
              <a:gd name="connsiteX59" fmla="*/ 2522483 w 2638097"/>
              <a:gd name="connsiteY59" fmla="*/ 1397876 h 2144110"/>
              <a:gd name="connsiteX60" fmla="*/ 2554014 w 2638097"/>
              <a:gd name="connsiteY60" fmla="*/ 1282262 h 2144110"/>
              <a:gd name="connsiteX61" fmla="*/ 2554014 w 2638097"/>
              <a:gd name="connsiteY61" fmla="*/ 1282262 h 2144110"/>
              <a:gd name="connsiteX62" fmla="*/ 2575035 w 2638097"/>
              <a:gd name="connsiteY62" fmla="*/ 1208689 h 2144110"/>
              <a:gd name="connsiteX63" fmla="*/ 2585545 w 2638097"/>
              <a:gd name="connsiteY63" fmla="*/ 1166648 h 2144110"/>
              <a:gd name="connsiteX64" fmla="*/ 2606566 w 2638097"/>
              <a:gd name="connsiteY64" fmla="*/ 1103586 h 2144110"/>
              <a:gd name="connsiteX65" fmla="*/ 2617076 w 2638097"/>
              <a:gd name="connsiteY65" fmla="*/ 1051034 h 2144110"/>
              <a:gd name="connsiteX66" fmla="*/ 2627586 w 2638097"/>
              <a:gd name="connsiteY66" fmla="*/ 1019503 h 2144110"/>
              <a:gd name="connsiteX67" fmla="*/ 2638097 w 2638097"/>
              <a:gd name="connsiteY67" fmla="*/ 966951 h 2144110"/>
              <a:gd name="connsiteX68" fmla="*/ 2627586 w 2638097"/>
              <a:gd name="connsiteY68" fmla="*/ 714703 h 2144110"/>
              <a:gd name="connsiteX69" fmla="*/ 2585545 w 2638097"/>
              <a:gd name="connsiteY69" fmla="*/ 651641 h 2144110"/>
              <a:gd name="connsiteX70" fmla="*/ 2532993 w 2638097"/>
              <a:gd name="connsiteY70" fmla="*/ 588579 h 2144110"/>
              <a:gd name="connsiteX71" fmla="*/ 2522483 w 2638097"/>
              <a:gd name="connsiteY71" fmla="*/ 557048 h 2144110"/>
              <a:gd name="connsiteX72" fmla="*/ 2448911 w 2638097"/>
              <a:gd name="connsiteY72" fmla="*/ 504496 h 2144110"/>
              <a:gd name="connsiteX73" fmla="*/ 2385848 w 2638097"/>
              <a:gd name="connsiteY73" fmla="*/ 441434 h 2144110"/>
              <a:gd name="connsiteX74" fmla="*/ 2343807 w 2638097"/>
              <a:gd name="connsiteY74" fmla="*/ 420414 h 2144110"/>
              <a:gd name="connsiteX75" fmla="*/ 2228193 w 2638097"/>
              <a:gd name="connsiteY75" fmla="*/ 346841 h 2144110"/>
              <a:gd name="connsiteX76" fmla="*/ 2196662 w 2638097"/>
              <a:gd name="connsiteY76" fmla="*/ 325820 h 2144110"/>
              <a:gd name="connsiteX77" fmla="*/ 2133600 w 2638097"/>
              <a:gd name="connsiteY77" fmla="*/ 304800 h 2144110"/>
              <a:gd name="connsiteX78" fmla="*/ 2070538 w 2638097"/>
              <a:gd name="connsiteY78" fmla="*/ 273269 h 2144110"/>
              <a:gd name="connsiteX79" fmla="*/ 2028497 w 2638097"/>
              <a:gd name="connsiteY79" fmla="*/ 252248 h 2144110"/>
              <a:gd name="connsiteX80" fmla="*/ 1954924 w 2638097"/>
              <a:gd name="connsiteY80" fmla="*/ 241738 h 2144110"/>
              <a:gd name="connsiteX81" fmla="*/ 1797269 w 2638097"/>
              <a:gd name="connsiteY81" fmla="*/ 210207 h 2144110"/>
              <a:gd name="connsiteX82" fmla="*/ 1492469 w 2638097"/>
              <a:gd name="connsiteY82" fmla="*/ 168165 h 2144110"/>
              <a:gd name="connsiteX83" fmla="*/ 1387366 w 2638097"/>
              <a:gd name="connsiteY83" fmla="*/ 157655 h 2144110"/>
              <a:gd name="connsiteX84" fmla="*/ 1303283 w 2638097"/>
              <a:gd name="connsiteY84" fmla="*/ 136634 h 2144110"/>
              <a:gd name="connsiteX85" fmla="*/ 1145628 w 2638097"/>
              <a:gd name="connsiteY85" fmla="*/ 126124 h 2144110"/>
              <a:gd name="connsiteX86" fmla="*/ 1040524 w 2638097"/>
              <a:gd name="connsiteY86" fmla="*/ 115614 h 2144110"/>
              <a:gd name="connsiteX87" fmla="*/ 935421 w 2638097"/>
              <a:gd name="connsiteY87" fmla="*/ 94593 h 2144110"/>
              <a:gd name="connsiteX88" fmla="*/ 882869 w 2638097"/>
              <a:gd name="connsiteY88" fmla="*/ 84082 h 2144110"/>
              <a:gd name="connsiteX89" fmla="*/ 683173 w 2638097"/>
              <a:gd name="connsiteY89" fmla="*/ 52551 h 2144110"/>
              <a:gd name="connsiteX90" fmla="*/ 578069 w 2638097"/>
              <a:gd name="connsiteY90" fmla="*/ 31531 h 2144110"/>
              <a:gd name="connsiteX91" fmla="*/ 515007 w 2638097"/>
              <a:gd name="connsiteY91" fmla="*/ 21020 h 2144110"/>
              <a:gd name="connsiteX92" fmla="*/ 472966 w 2638097"/>
              <a:gd name="connsiteY92" fmla="*/ 10510 h 2144110"/>
              <a:gd name="connsiteX93" fmla="*/ 325821 w 2638097"/>
              <a:gd name="connsiteY93" fmla="*/ 0 h 2144110"/>
              <a:gd name="connsiteX94" fmla="*/ 136635 w 2638097"/>
              <a:gd name="connsiteY94" fmla="*/ 31531 h 214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638097" h="2144110">
                <a:moveTo>
                  <a:pt x="136635" y="31531"/>
                </a:moveTo>
                <a:lnTo>
                  <a:pt x="136635" y="31531"/>
                </a:lnTo>
                <a:cubicBezTo>
                  <a:pt x="122621" y="59559"/>
                  <a:pt x="109598" y="88104"/>
                  <a:pt x="94593" y="115614"/>
                </a:cubicBezTo>
                <a:cubicBezTo>
                  <a:pt x="88544" y="126703"/>
                  <a:pt x="78703" y="135602"/>
                  <a:pt x="73573" y="147145"/>
                </a:cubicBezTo>
                <a:cubicBezTo>
                  <a:pt x="73566" y="147160"/>
                  <a:pt x="47300" y="225965"/>
                  <a:pt x="42042" y="241738"/>
                </a:cubicBezTo>
                <a:lnTo>
                  <a:pt x="10511" y="336331"/>
                </a:lnTo>
                <a:lnTo>
                  <a:pt x="0" y="367862"/>
                </a:lnTo>
                <a:cubicBezTo>
                  <a:pt x="3504" y="423917"/>
                  <a:pt x="1751" y="480550"/>
                  <a:pt x="10511" y="536027"/>
                </a:cubicBezTo>
                <a:cubicBezTo>
                  <a:pt x="12481" y="548504"/>
                  <a:pt x="25882" y="556260"/>
                  <a:pt x="31531" y="567558"/>
                </a:cubicBezTo>
                <a:cubicBezTo>
                  <a:pt x="36486" y="577467"/>
                  <a:pt x="35121" y="590438"/>
                  <a:pt x="42042" y="599089"/>
                </a:cubicBezTo>
                <a:cubicBezTo>
                  <a:pt x="49933" y="608953"/>
                  <a:pt x="63294" y="612768"/>
                  <a:pt x="73573" y="620110"/>
                </a:cubicBezTo>
                <a:cubicBezTo>
                  <a:pt x="87827" y="630292"/>
                  <a:pt x="100760" y="642357"/>
                  <a:pt x="115614" y="651641"/>
                </a:cubicBezTo>
                <a:cubicBezTo>
                  <a:pt x="128900" y="659945"/>
                  <a:pt x="144052" y="664889"/>
                  <a:pt x="157655" y="672662"/>
                </a:cubicBezTo>
                <a:cubicBezTo>
                  <a:pt x="168622" y="678929"/>
                  <a:pt x="178676" y="686675"/>
                  <a:pt x="189186" y="693682"/>
                </a:cubicBezTo>
                <a:cubicBezTo>
                  <a:pt x="196193" y="704193"/>
                  <a:pt x="200700" y="716896"/>
                  <a:pt x="210207" y="725214"/>
                </a:cubicBezTo>
                <a:cubicBezTo>
                  <a:pt x="229220" y="741850"/>
                  <a:pt x="273269" y="767255"/>
                  <a:pt x="273269" y="767255"/>
                </a:cubicBezTo>
                <a:cubicBezTo>
                  <a:pt x="280276" y="777765"/>
                  <a:pt x="288641" y="787488"/>
                  <a:pt x="294290" y="798786"/>
                </a:cubicBezTo>
                <a:cubicBezTo>
                  <a:pt x="299245" y="808695"/>
                  <a:pt x="299420" y="820632"/>
                  <a:pt x="304800" y="830317"/>
                </a:cubicBezTo>
                <a:cubicBezTo>
                  <a:pt x="317069" y="852402"/>
                  <a:pt x="346842" y="893379"/>
                  <a:pt x="346842" y="893379"/>
                </a:cubicBezTo>
                <a:cubicBezTo>
                  <a:pt x="350345" y="917903"/>
                  <a:pt x="351782" y="942812"/>
                  <a:pt x="357352" y="966951"/>
                </a:cubicBezTo>
                <a:cubicBezTo>
                  <a:pt x="362334" y="988542"/>
                  <a:pt x="378373" y="1030014"/>
                  <a:pt x="378373" y="1030014"/>
                </a:cubicBezTo>
                <a:cubicBezTo>
                  <a:pt x="374869" y="1089572"/>
                  <a:pt x="374450" y="1149393"/>
                  <a:pt x="367862" y="1208689"/>
                </a:cubicBezTo>
                <a:cubicBezTo>
                  <a:pt x="360130" y="1278278"/>
                  <a:pt x="353347" y="1294280"/>
                  <a:pt x="336331" y="1345324"/>
                </a:cubicBezTo>
                <a:cubicBezTo>
                  <a:pt x="339835" y="1436414"/>
                  <a:pt x="340570" y="1527652"/>
                  <a:pt x="346842" y="1618593"/>
                </a:cubicBezTo>
                <a:cubicBezTo>
                  <a:pt x="348977" y="1649545"/>
                  <a:pt x="388523" y="1696881"/>
                  <a:pt x="399393" y="1713186"/>
                </a:cubicBezTo>
                <a:lnTo>
                  <a:pt x="420414" y="1744717"/>
                </a:lnTo>
                <a:cubicBezTo>
                  <a:pt x="427421" y="1755227"/>
                  <a:pt x="430925" y="1769241"/>
                  <a:pt x="441435" y="1776248"/>
                </a:cubicBezTo>
                <a:lnTo>
                  <a:pt x="504497" y="1818289"/>
                </a:lnTo>
                <a:cubicBezTo>
                  <a:pt x="515007" y="1825296"/>
                  <a:pt x="524044" y="1835316"/>
                  <a:pt x="536028" y="1839310"/>
                </a:cubicBezTo>
                <a:lnTo>
                  <a:pt x="567559" y="1849820"/>
                </a:lnTo>
                <a:cubicBezTo>
                  <a:pt x="657923" y="1910064"/>
                  <a:pt x="543592" y="1837836"/>
                  <a:pt x="630621" y="1881351"/>
                </a:cubicBezTo>
                <a:cubicBezTo>
                  <a:pt x="712119" y="1922100"/>
                  <a:pt x="614429" y="1886465"/>
                  <a:pt x="693683" y="1912882"/>
                </a:cubicBezTo>
                <a:cubicBezTo>
                  <a:pt x="754273" y="1953276"/>
                  <a:pt x="695829" y="1918307"/>
                  <a:pt x="756745" y="1944414"/>
                </a:cubicBezTo>
                <a:cubicBezTo>
                  <a:pt x="817625" y="1970505"/>
                  <a:pt x="785308" y="1967321"/>
                  <a:pt x="861848" y="1986455"/>
                </a:cubicBezTo>
                <a:cubicBezTo>
                  <a:pt x="875862" y="1989958"/>
                  <a:pt x="890054" y="1992814"/>
                  <a:pt x="903890" y="1996965"/>
                </a:cubicBezTo>
                <a:cubicBezTo>
                  <a:pt x="925113" y="2003332"/>
                  <a:pt x="966952" y="2017986"/>
                  <a:pt x="966952" y="2017986"/>
                </a:cubicBezTo>
                <a:cubicBezTo>
                  <a:pt x="977462" y="2024993"/>
                  <a:pt x="987185" y="2033358"/>
                  <a:pt x="998483" y="2039007"/>
                </a:cubicBezTo>
                <a:cubicBezTo>
                  <a:pt x="1008392" y="2043962"/>
                  <a:pt x="1019361" y="2046473"/>
                  <a:pt x="1030014" y="2049517"/>
                </a:cubicBezTo>
                <a:cubicBezTo>
                  <a:pt x="1045736" y="2054009"/>
                  <a:pt x="1086781" y="2062135"/>
                  <a:pt x="1103586" y="2070538"/>
                </a:cubicBezTo>
                <a:cubicBezTo>
                  <a:pt x="1114884" y="2076187"/>
                  <a:pt x="1123574" y="2086428"/>
                  <a:pt x="1135117" y="2091558"/>
                </a:cubicBezTo>
                <a:cubicBezTo>
                  <a:pt x="1155365" y="2100557"/>
                  <a:pt x="1177158" y="2105572"/>
                  <a:pt x="1198179" y="2112579"/>
                </a:cubicBezTo>
                <a:cubicBezTo>
                  <a:pt x="1208690" y="2116083"/>
                  <a:pt x="1218783" y="2121267"/>
                  <a:pt x="1229711" y="2123089"/>
                </a:cubicBezTo>
                <a:cubicBezTo>
                  <a:pt x="1317209" y="2137673"/>
                  <a:pt x="1271677" y="2130586"/>
                  <a:pt x="1366345" y="2144110"/>
                </a:cubicBezTo>
                <a:lnTo>
                  <a:pt x="1818290" y="2133600"/>
                </a:lnTo>
                <a:cubicBezTo>
                  <a:pt x="1866668" y="2131625"/>
                  <a:pt x="1899128" y="2117164"/>
                  <a:pt x="1944414" y="2102069"/>
                </a:cubicBezTo>
                <a:cubicBezTo>
                  <a:pt x="1954924" y="2098566"/>
                  <a:pt x="1966036" y="2096513"/>
                  <a:pt x="1975945" y="2091558"/>
                </a:cubicBezTo>
                <a:cubicBezTo>
                  <a:pt x="2003973" y="2077544"/>
                  <a:pt x="2030300" y="2059426"/>
                  <a:pt x="2060028" y="2049517"/>
                </a:cubicBezTo>
                <a:cubicBezTo>
                  <a:pt x="2081049" y="2042510"/>
                  <a:pt x="2104654" y="2040787"/>
                  <a:pt x="2123090" y="2028496"/>
                </a:cubicBezTo>
                <a:cubicBezTo>
                  <a:pt x="2198520" y="1978210"/>
                  <a:pt x="2168288" y="2004319"/>
                  <a:pt x="2217683" y="1954924"/>
                </a:cubicBezTo>
                <a:cubicBezTo>
                  <a:pt x="2236153" y="1899512"/>
                  <a:pt x="2215986" y="1944348"/>
                  <a:pt x="2259724" y="1891862"/>
                </a:cubicBezTo>
                <a:cubicBezTo>
                  <a:pt x="2278079" y="1869837"/>
                  <a:pt x="2296884" y="1828302"/>
                  <a:pt x="2312276" y="1807779"/>
                </a:cubicBezTo>
                <a:cubicBezTo>
                  <a:pt x="2321194" y="1795888"/>
                  <a:pt x="2333297" y="1786758"/>
                  <a:pt x="2343807" y="1776248"/>
                </a:cubicBezTo>
                <a:cubicBezTo>
                  <a:pt x="2347310" y="1765738"/>
                  <a:pt x="2349953" y="1754900"/>
                  <a:pt x="2354317" y="1744717"/>
                </a:cubicBezTo>
                <a:cubicBezTo>
                  <a:pt x="2370318" y="1707381"/>
                  <a:pt x="2375249" y="1702810"/>
                  <a:pt x="2396359" y="1671145"/>
                </a:cubicBezTo>
                <a:cubicBezTo>
                  <a:pt x="2428502" y="1574712"/>
                  <a:pt x="2374774" y="1724822"/>
                  <a:pt x="2438400" y="1597572"/>
                </a:cubicBezTo>
                <a:cubicBezTo>
                  <a:pt x="2444860" y="1584652"/>
                  <a:pt x="2443221" y="1568808"/>
                  <a:pt x="2448911" y="1555531"/>
                </a:cubicBezTo>
                <a:cubicBezTo>
                  <a:pt x="2453887" y="1543921"/>
                  <a:pt x="2464801" y="1535543"/>
                  <a:pt x="2469931" y="1524000"/>
                </a:cubicBezTo>
                <a:cubicBezTo>
                  <a:pt x="2478930" y="1503752"/>
                  <a:pt x="2483945" y="1481959"/>
                  <a:pt x="2490952" y="1460938"/>
                </a:cubicBezTo>
                <a:cubicBezTo>
                  <a:pt x="2494455" y="1450428"/>
                  <a:pt x="2495317" y="1438625"/>
                  <a:pt x="2501462" y="1429407"/>
                </a:cubicBezTo>
                <a:lnTo>
                  <a:pt x="2522483" y="1397876"/>
                </a:lnTo>
                <a:cubicBezTo>
                  <a:pt x="2537338" y="1323596"/>
                  <a:pt x="2527344" y="1362271"/>
                  <a:pt x="2554014" y="1282262"/>
                </a:cubicBezTo>
                <a:lnTo>
                  <a:pt x="2554014" y="1282262"/>
                </a:lnTo>
                <a:cubicBezTo>
                  <a:pt x="2586866" y="1150846"/>
                  <a:pt x="2544881" y="1314227"/>
                  <a:pt x="2575035" y="1208689"/>
                </a:cubicBezTo>
                <a:cubicBezTo>
                  <a:pt x="2579003" y="1194800"/>
                  <a:pt x="2581394" y="1180484"/>
                  <a:pt x="2585545" y="1166648"/>
                </a:cubicBezTo>
                <a:cubicBezTo>
                  <a:pt x="2591912" y="1145425"/>
                  <a:pt x="2602221" y="1125314"/>
                  <a:pt x="2606566" y="1103586"/>
                </a:cubicBezTo>
                <a:cubicBezTo>
                  <a:pt x="2610069" y="1086069"/>
                  <a:pt x="2612743" y="1068365"/>
                  <a:pt x="2617076" y="1051034"/>
                </a:cubicBezTo>
                <a:cubicBezTo>
                  <a:pt x="2619763" y="1040286"/>
                  <a:pt x="2624899" y="1030251"/>
                  <a:pt x="2627586" y="1019503"/>
                </a:cubicBezTo>
                <a:cubicBezTo>
                  <a:pt x="2631919" y="1002172"/>
                  <a:pt x="2634593" y="984468"/>
                  <a:pt x="2638097" y="966951"/>
                </a:cubicBezTo>
                <a:cubicBezTo>
                  <a:pt x="2634593" y="882868"/>
                  <a:pt x="2633803" y="798629"/>
                  <a:pt x="2627586" y="714703"/>
                </a:cubicBezTo>
                <a:cubicBezTo>
                  <a:pt x="2624883" y="678211"/>
                  <a:pt x="2608130" y="678743"/>
                  <a:pt x="2585545" y="651641"/>
                </a:cubicBezTo>
                <a:cubicBezTo>
                  <a:pt x="2512381" y="563844"/>
                  <a:pt x="2625111" y="680697"/>
                  <a:pt x="2532993" y="588579"/>
                </a:cubicBezTo>
                <a:cubicBezTo>
                  <a:pt x="2529490" y="578069"/>
                  <a:pt x="2529575" y="565559"/>
                  <a:pt x="2522483" y="557048"/>
                </a:cubicBezTo>
                <a:cubicBezTo>
                  <a:pt x="2500096" y="530184"/>
                  <a:pt x="2473557" y="526403"/>
                  <a:pt x="2448911" y="504496"/>
                </a:cubicBezTo>
                <a:cubicBezTo>
                  <a:pt x="2426692" y="484746"/>
                  <a:pt x="2412438" y="454728"/>
                  <a:pt x="2385848" y="441434"/>
                </a:cubicBezTo>
                <a:cubicBezTo>
                  <a:pt x="2371834" y="434427"/>
                  <a:pt x="2356843" y="429105"/>
                  <a:pt x="2343807" y="420414"/>
                </a:cubicBezTo>
                <a:cubicBezTo>
                  <a:pt x="2227624" y="342958"/>
                  <a:pt x="2300309" y="370879"/>
                  <a:pt x="2228193" y="346841"/>
                </a:cubicBezTo>
                <a:cubicBezTo>
                  <a:pt x="2217683" y="339834"/>
                  <a:pt x="2208205" y="330950"/>
                  <a:pt x="2196662" y="325820"/>
                </a:cubicBezTo>
                <a:cubicBezTo>
                  <a:pt x="2176414" y="316821"/>
                  <a:pt x="2133600" y="304800"/>
                  <a:pt x="2133600" y="304800"/>
                </a:cubicBezTo>
                <a:cubicBezTo>
                  <a:pt x="2073003" y="264401"/>
                  <a:pt x="2131460" y="299379"/>
                  <a:pt x="2070538" y="273269"/>
                </a:cubicBezTo>
                <a:cubicBezTo>
                  <a:pt x="2056137" y="267097"/>
                  <a:pt x="2043613" y="256370"/>
                  <a:pt x="2028497" y="252248"/>
                </a:cubicBezTo>
                <a:cubicBezTo>
                  <a:pt x="2004597" y="245730"/>
                  <a:pt x="1979448" y="245241"/>
                  <a:pt x="1954924" y="241738"/>
                </a:cubicBezTo>
                <a:cubicBezTo>
                  <a:pt x="1882958" y="217748"/>
                  <a:pt x="1934326" y="233050"/>
                  <a:pt x="1797269" y="210207"/>
                </a:cubicBezTo>
                <a:cubicBezTo>
                  <a:pt x="1685501" y="191579"/>
                  <a:pt x="1635414" y="182459"/>
                  <a:pt x="1492469" y="168165"/>
                </a:cubicBezTo>
                <a:lnTo>
                  <a:pt x="1387366" y="157655"/>
                </a:lnTo>
                <a:cubicBezTo>
                  <a:pt x="1359338" y="150648"/>
                  <a:pt x="1331931" y="140371"/>
                  <a:pt x="1303283" y="136634"/>
                </a:cubicBezTo>
                <a:cubicBezTo>
                  <a:pt x="1251057" y="129822"/>
                  <a:pt x="1198129" y="130324"/>
                  <a:pt x="1145628" y="126124"/>
                </a:cubicBezTo>
                <a:cubicBezTo>
                  <a:pt x="1110531" y="123316"/>
                  <a:pt x="1075559" y="119117"/>
                  <a:pt x="1040524" y="115614"/>
                </a:cubicBezTo>
                <a:cubicBezTo>
                  <a:pt x="966160" y="97022"/>
                  <a:pt x="1029916" y="111774"/>
                  <a:pt x="935421" y="94593"/>
                </a:cubicBezTo>
                <a:cubicBezTo>
                  <a:pt x="917845" y="91397"/>
                  <a:pt x="900490" y="87019"/>
                  <a:pt x="882869" y="84082"/>
                </a:cubicBezTo>
                <a:cubicBezTo>
                  <a:pt x="816396" y="73003"/>
                  <a:pt x="749254" y="65767"/>
                  <a:pt x="683173" y="52551"/>
                </a:cubicBezTo>
                <a:cubicBezTo>
                  <a:pt x="648138" y="45544"/>
                  <a:pt x="613311" y="37405"/>
                  <a:pt x="578069" y="31531"/>
                </a:cubicBezTo>
                <a:cubicBezTo>
                  <a:pt x="557048" y="28027"/>
                  <a:pt x="535904" y="25199"/>
                  <a:pt x="515007" y="21020"/>
                </a:cubicBezTo>
                <a:cubicBezTo>
                  <a:pt x="500843" y="18187"/>
                  <a:pt x="487323" y="12105"/>
                  <a:pt x="472966" y="10510"/>
                </a:cubicBezTo>
                <a:cubicBezTo>
                  <a:pt x="424093" y="5080"/>
                  <a:pt x="374869" y="3503"/>
                  <a:pt x="325821" y="0"/>
                </a:cubicBezTo>
                <a:cubicBezTo>
                  <a:pt x="149836" y="10999"/>
                  <a:pt x="168166" y="26276"/>
                  <a:pt x="136635" y="31531"/>
                </a:cubicBezTo>
                <a:close/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2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8" grpId="0"/>
      <p:bldP spid="20" grpId="0"/>
      <p:bldP spid="21" grpId="0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548" y="663342"/>
            <a:ext cx="189593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画一画。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D465239-20C1-413F-8982-9A48CB43C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4F063A4-5EB7-435D-A37E-B1F7D5A0D689}"/>
              </a:ext>
            </a:extLst>
          </p:cNvPr>
          <p:cNvGrpSpPr/>
          <p:nvPr/>
        </p:nvGrpSpPr>
        <p:grpSpPr>
          <a:xfrm>
            <a:off x="4898643" y="1475285"/>
            <a:ext cx="1624839" cy="2481473"/>
            <a:chOff x="1429791" y="3294387"/>
            <a:chExt cx="1695199" cy="2743996"/>
          </a:xfrm>
        </p:grpSpPr>
        <p:sp>
          <p:nvSpPr>
            <p:cNvPr id="44" name="圆柱形 43">
              <a:extLst>
                <a:ext uri="{FF2B5EF4-FFF2-40B4-BE49-F238E27FC236}">
                  <a16:creationId xmlns:a16="http://schemas.microsoft.com/office/drawing/2014/main" id="{8D14C602-A3BC-4A0E-AED8-D01CF8ABA09D}"/>
                </a:ext>
              </a:extLst>
            </p:cNvPr>
            <p:cNvSpPr/>
            <p:nvPr/>
          </p:nvSpPr>
          <p:spPr>
            <a:xfrm flipH="1">
              <a:off x="1919676" y="3294387"/>
              <a:ext cx="47699" cy="2211185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圆柱形 44">
              <a:extLst>
                <a:ext uri="{FF2B5EF4-FFF2-40B4-BE49-F238E27FC236}">
                  <a16:creationId xmlns:a16="http://schemas.microsoft.com/office/drawing/2014/main" id="{9BF80AB1-B1AB-4D60-BA02-1AF91E9965BC}"/>
                </a:ext>
              </a:extLst>
            </p:cNvPr>
            <p:cNvSpPr/>
            <p:nvPr/>
          </p:nvSpPr>
          <p:spPr>
            <a:xfrm>
              <a:off x="2594842" y="3294387"/>
              <a:ext cx="47699" cy="2211185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FEA37ABA-D518-479D-BAA7-2DA5AEFFEC62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643CE67F-7A47-4BCE-B96F-B290E7E1E703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6321B4D2-2290-4E0D-B52C-6C4D53B52297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7AF9B47E-B1E4-4990-8D92-686C9D539993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0D5AA481-2DA9-46E2-9350-2655C373BEEE}"/>
              </a:ext>
            </a:extLst>
          </p:cNvPr>
          <p:cNvGrpSpPr/>
          <p:nvPr/>
        </p:nvGrpSpPr>
        <p:grpSpPr>
          <a:xfrm>
            <a:off x="6980362" y="1464679"/>
            <a:ext cx="1624839" cy="2481473"/>
            <a:chOff x="1429791" y="3294387"/>
            <a:chExt cx="1695199" cy="2743996"/>
          </a:xfrm>
        </p:grpSpPr>
        <p:sp>
          <p:nvSpPr>
            <p:cNvPr id="63" name="圆柱形 62">
              <a:extLst>
                <a:ext uri="{FF2B5EF4-FFF2-40B4-BE49-F238E27FC236}">
                  <a16:creationId xmlns:a16="http://schemas.microsoft.com/office/drawing/2014/main" id="{087BC986-0B8C-406C-BF57-D3DB45F22420}"/>
                </a:ext>
              </a:extLst>
            </p:cNvPr>
            <p:cNvSpPr/>
            <p:nvPr/>
          </p:nvSpPr>
          <p:spPr>
            <a:xfrm flipH="1">
              <a:off x="1919676" y="3294387"/>
              <a:ext cx="47699" cy="2211185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4" name="圆柱形 63">
              <a:extLst>
                <a:ext uri="{FF2B5EF4-FFF2-40B4-BE49-F238E27FC236}">
                  <a16:creationId xmlns:a16="http://schemas.microsoft.com/office/drawing/2014/main" id="{BC8E642C-3AAC-4D55-8CB8-6B45AC4AE69F}"/>
                </a:ext>
              </a:extLst>
            </p:cNvPr>
            <p:cNvSpPr/>
            <p:nvPr/>
          </p:nvSpPr>
          <p:spPr>
            <a:xfrm>
              <a:off x="2594842" y="3294387"/>
              <a:ext cx="47699" cy="2211185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2557E39C-C0EF-4CC4-B855-E64A81992F6D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C6AA121E-10D9-43EA-8E82-C0E2E8304EC7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FD249318-E2CB-4694-8554-F0D18BF2DECA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9AA80BEC-1D0C-4CEE-B153-66CF726E8DAB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89E9D0FC-B14F-4496-A9B0-B8914C364158}"/>
              </a:ext>
            </a:extLst>
          </p:cNvPr>
          <p:cNvGrpSpPr/>
          <p:nvPr/>
        </p:nvGrpSpPr>
        <p:grpSpPr>
          <a:xfrm>
            <a:off x="2796620" y="1504979"/>
            <a:ext cx="1624839" cy="2481473"/>
            <a:chOff x="1429791" y="3294387"/>
            <a:chExt cx="1695199" cy="2743996"/>
          </a:xfrm>
        </p:grpSpPr>
        <p:sp>
          <p:nvSpPr>
            <p:cNvPr id="70" name="圆柱形 69">
              <a:extLst>
                <a:ext uri="{FF2B5EF4-FFF2-40B4-BE49-F238E27FC236}">
                  <a16:creationId xmlns:a16="http://schemas.microsoft.com/office/drawing/2014/main" id="{13F6F564-1E72-439E-983F-57C770D7B849}"/>
                </a:ext>
              </a:extLst>
            </p:cNvPr>
            <p:cNvSpPr/>
            <p:nvPr/>
          </p:nvSpPr>
          <p:spPr>
            <a:xfrm flipH="1">
              <a:off x="1919676" y="3294388"/>
              <a:ext cx="47699" cy="2211184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1" name="圆柱形 70">
              <a:extLst>
                <a:ext uri="{FF2B5EF4-FFF2-40B4-BE49-F238E27FC236}">
                  <a16:creationId xmlns:a16="http://schemas.microsoft.com/office/drawing/2014/main" id="{C1176D52-F66F-4530-AB52-7694B5C33B85}"/>
                </a:ext>
              </a:extLst>
            </p:cNvPr>
            <p:cNvSpPr/>
            <p:nvPr/>
          </p:nvSpPr>
          <p:spPr>
            <a:xfrm flipH="1">
              <a:off x="2613694" y="3294387"/>
              <a:ext cx="47699" cy="2211185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0D0C3E69-F948-4CC1-BF30-77E43483D60F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5DDA3ABC-384B-43B8-A39B-85A8DE85AC68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7B2EFC98-2882-4CFD-BCCD-64FD8A13C9CD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9AAFF5EF-6CC8-4B53-BF73-316BB425B8BC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77" name="Rectangle 9">
            <a:extLst>
              <a:ext uri="{FF2B5EF4-FFF2-40B4-BE49-F238E27FC236}">
                <a16:creationId xmlns:a16="http://schemas.microsoft.com/office/drawing/2014/main" id="{BE284085-9E2E-4E7E-AB7B-0C9E25FB7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717" y="4081523"/>
            <a:ext cx="6518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6F11E440-565B-4880-A17B-F8BC8A5FE9F1}"/>
              </a:ext>
            </a:extLst>
          </p:cNvPr>
          <p:cNvGrpSpPr/>
          <p:nvPr/>
        </p:nvGrpSpPr>
        <p:grpSpPr>
          <a:xfrm>
            <a:off x="714867" y="1504979"/>
            <a:ext cx="1678007" cy="2462158"/>
            <a:chOff x="1398930" y="3306115"/>
            <a:chExt cx="1750668" cy="2722638"/>
          </a:xfrm>
        </p:grpSpPr>
        <p:sp>
          <p:nvSpPr>
            <p:cNvPr id="89" name="圆柱形 88">
              <a:extLst>
                <a:ext uri="{FF2B5EF4-FFF2-40B4-BE49-F238E27FC236}">
                  <a16:creationId xmlns:a16="http://schemas.microsoft.com/office/drawing/2014/main" id="{3357D118-48E0-47D7-AD23-19458F4D743C}"/>
                </a:ext>
              </a:extLst>
            </p:cNvPr>
            <p:cNvSpPr/>
            <p:nvPr/>
          </p:nvSpPr>
          <p:spPr>
            <a:xfrm flipH="1">
              <a:off x="1919676" y="3306115"/>
              <a:ext cx="47699" cy="2199457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圆柱形 89">
              <a:extLst>
                <a:ext uri="{FF2B5EF4-FFF2-40B4-BE49-F238E27FC236}">
                  <a16:creationId xmlns:a16="http://schemas.microsoft.com/office/drawing/2014/main" id="{06242AEE-3E65-454D-B048-CF7BA4C23209}"/>
                </a:ext>
              </a:extLst>
            </p:cNvPr>
            <p:cNvSpPr/>
            <p:nvPr/>
          </p:nvSpPr>
          <p:spPr>
            <a:xfrm>
              <a:off x="2594842" y="3306115"/>
              <a:ext cx="47699" cy="2199457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1" name="组合 90">
              <a:extLst>
                <a:ext uri="{FF2B5EF4-FFF2-40B4-BE49-F238E27FC236}">
                  <a16:creationId xmlns:a16="http://schemas.microsoft.com/office/drawing/2014/main" id="{67E576AC-E3FA-4032-8E2E-430EB3064CAA}"/>
                </a:ext>
              </a:extLst>
            </p:cNvPr>
            <p:cNvGrpSpPr/>
            <p:nvPr/>
          </p:nvGrpSpPr>
          <p:grpSpPr>
            <a:xfrm>
              <a:off x="1398930" y="5484213"/>
              <a:ext cx="1750668" cy="544540"/>
              <a:chOff x="1331438" y="5387232"/>
              <a:chExt cx="1750668" cy="544540"/>
            </a:xfrm>
          </p:grpSpPr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A2239CB1-FA39-4D53-9E70-1C2FA9731994}"/>
                  </a:ext>
                </a:extLst>
              </p:cNvPr>
              <p:cNvSpPr/>
              <p:nvPr/>
            </p:nvSpPr>
            <p:spPr>
              <a:xfrm>
                <a:off x="1383483" y="5389416"/>
                <a:ext cx="1652832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3CACD351-D732-4F3C-B964-A157F3FD5800}"/>
                  </a:ext>
                </a:extLst>
              </p:cNvPr>
              <p:cNvSpPr txBox="1"/>
              <p:nvPr/>
            </p:nvSpPr>
            <p:spPr>
              <a:xfrm>
                <a:off x="2160470" y="538723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2A95C017-5D27-4575-9D06-0697E950195B}"/>
                  </a:ext>
                </a:extLst>
              </p:cNvPr>
              <p:cNvSpPr txBox="1"/>
              <p:nvPr/>
            </p:nvSpPr>
            <p:spPr>
              <a:xfrm>
                <a:off x="1331438" y="5387232"/>
                <a:ext cx="1162244" cy="5445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95" name="椭圆 94">
            <a:extLst>
              <a:ext uri="{FF2B5EF4-FFF2-40B4-BE49-F238E27FC236}">
                <a16:creationId xmlns:a16="http://schemas.microsoft.com/office/drawing/2014/main" id="{8E0635A6-9D95-495B-A74D-F907D473CF05}"/>
              </a:ext>
            </a:extLst>
          </p:cNvPr>
          <p:cNvSpPr/>
          <p:nvPr/>
        </p:nvSpPr>
        <p:spPr>
          <a:xfrm>
            <a:off x="1703850" y="323726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id="{F3C261E0-ED65-4729-977C-F0347C46015A}"/>
              </a:ext>
            </a:extLst>
          </p:cNvPr>
          <p:cNvSpPr/>
          <p:nvPr/>
        </p:nvSpPr>
        <p:spPr>
          <a:xfrm>
            <a:off x="3112851" y="3251791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7" name="Rectangle 9">
            <a:extLst>
              <a:ext uri="{FF2B5EF4-FFF2-40B4-BE49-F238E27FC236}">
                <a16:creationId xmlns:a16="http://schemas.microsoft.com/office/drawing/2014/main" id="{260A025E-B1E7-4EEB-B382-C8745382D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404" y="4095710"/>
            <a:ext cx="6518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8" name="Rectangle 9">
            <a:extLst>
              <a:ext uri="{FF2B5EF4-FFF2-40B4-BE49-F238E27FC236}">
                <a16:creationId xmlns:a16="http://schemas.microsoft.com/office/drawing/2014/main" id="{CAFD9E37-EB4A-443A-9495-2C627D518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8051" y="4081522"/>
            <a:ext cx="6518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9" name="Rectangle 9">
            <a:extLst>
              <a:ext uri="{FF2B5EF4-FFF2-40B4-BE49-F238E27FC236}">
                <a16:creationId xmlns:a16="http://schemas.microsoft.com/office/drawing/2014/main" id="{F86B730A-C71F-46E0-BD5B-3FB8ADFF7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3698" y="4081521"/>
            <a:ext cx="6518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id="{11B31D88-D8F7-48BC-A5B0-8BA51C56976F}"/>
              </a:ext>
            </a:extLst>
          </p:cNvPr>
          <p:cNvSpPr/>
          <p:nvPr/>
        </p:nvSpPr>
        <p:spPr>
          <a:xfrm>
            <a:off x="1699115" y="300316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id="{B5F2FBC5-0DA0-4E31-BA7F-752EDE3BAA77}"/>
              </a:ext>
            </a:extLst>
          </p:cNvPr>
          <p:cNvSpPr/>
          <p:nvPr/>
        </p:nvSpPr>
        <p:spPr>
          <a:xfrm>
            <a:off x="1694380" y="277976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464A4AB9-BA73-4D3F-90B9-4BD74A245BEC}"/>
              </a:ext>
            </a:extLst>
          </p:cNvPr>
          <p:cNvSpPr/>
          <p:nvPr/>
        </p:nvSpPr>
        <p:spPr>
          <a:xfrm>
            <a:off x="1689645" y="254566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D5378CA2-6025-4C14-B866-E9D93B449A97}"/>
              </a:ext>
            </a:extLst>
          </p:cNvPr>
          <p:cNvSpPr/>
          <p:nvPr/>
        </p:nvSpPr>
        <p:spPr>
          <a:xfrm>
            <a:off x="1695877" y="231607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AC8CB612-3F6F-4998-9BCA-898FC95B3347}"/>
              </a:ext>
            </a:extLst>
          </p:cNvPr>
          <p:cNvSpPr/>
          <p:nvPr/>
        </p:nvSpPr>
        <p:spPr>
          <a:xfrm>
            <a:off x="1691142" y="208197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A75892DE-9DF7-452F-8C05-67DA3B9E7ECE}"/>
              </a:ext>
            </a:extLst>
          </p:cNvPr>
          <p:cNvSpPr/>
          <p:nvPr/>
        </p:nvSpPr>
        <p:spPr>
          <a:xfrm>
            <a:off x="1686407" y="185857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F10940EB-44FE-4966-B0F3-3C5394F0DA27}"/>
              </a:ext>
            </a:extLst>
          </p:cNvPr>
          <p:cNvSpPr/>
          <p:nvPr/>
        </p:nvSpPr>
        <p:spPr>
          <a:xfrm>
            <a:off x="3774289" y="3241449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C77C3288-B2BA-4D25-873C-0964585D0089}"/>
              </a:ext>
            </a:extLst>
          </p:cNvPr>
          <p:cNvSpPr/>
          <p:nvPr/>
        </p:nvSpPr>
        <p:spPr>
          <a:xfrm>
            <a:off x="3775258" y="302977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2C2AE17C-C017-44DC-AA19-A5A3E044D06C}"/>
              </a:ext>
            </a:extLst>
          </p:cNvPr>
          <p:cNvSpPr/>
          <p:nvPr/>
        </p:nvSpPr>
        <p:spPr>
          <a:xfrm>
            <a:off x="3772247" y="2797614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0920860E-41FE-4384-80AA-B9A008F7B9C4}"/>
              </a:ext>
            </a:extLst>
          </p:cNvPr>
          <p:cNvSpPr/>
          <p:nvPr/>
        </p:nvSpPr>
        <p:spPr>
          <a:xfrm>
            <a:off x="3773753" y="2577022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784E1801-2198-445C-8EE0-4DD65BD1C4C0}"/>
              </a:ext>
            </a:extLst>
          </p:cNvPr>
          <p:cNvSpPr/>
          <p:nvPr/>
        </p:nvSpPr>
        <p:spPr>
          <a:xfrm>
            <a:off x="3770308" y="2360704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id="{533C68E5-B457-49E6-A05F-7C1EE3DFFE69}"/>
              </a:ext>
            </a:extLst>
          </p:cNvPr>
          <p:cNvSpPr/>
          <p:nvPr/>
        </p:nvSpPr>
        <p:spPr>
          <a:xfrm>
            <a:off x="1051970" y="3246312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id="{225CE16D-E10F-4C31-BBB7-D10E4CD103D1}"/>
              </a:ext>
            </a:extLst>
          </p:cNvPr>
          <p:cNvSpPr/>
          <p:nvPr/>
        </p:nvSpPr>
        <p:spPr>
          <a:xfrm>
            <a:off x="5860358" y="3218233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C5FFDC9A-0B75-45FA-9F56-11D641E3B8B7}"/>
              </a:ext>
            </a:extLst>
          </p:cNvPr>
          <p:cNvSpPr/>
          <p:nvPr/>
        </p:nvSpPr>
        <p:spPr>
          <a:xfrm>
            <a:off x="5854314" y="3005309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id="{C14C6BAA-C5FE-4E71-9716-8D480903A382}"/>
              </a:ext>
            </a:extLst>
          </p:cNvPr>
          <p:cNvSpPr/>
          <p:nvPr/>
        </p:nvSpPr>
        <p:spPr>
          <a:xfrm>
            <a:off x="5852122" y="2779766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1EBCBC3D-D29A-4CA3-A081-52C3199C3FF1}"/>
              </a:ext>
            </a:extLst>
          </p:cNvPr>
          <p:cNvSpPr/>
          <p:nvPr/>
        </p:nvSpPr>
        <p:spPr>
          <a:xfrm>
            <a:off x="5853075" y="2547028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697FF5F9-31C0-4458-862F-FDBAB7E0DED5}"/>
              </a:ext>
            </a:extLst>
          </p:cNvPr>
          <p:cNvSpPr/>
          <p:nvPr/>
        </p:nvSpPr>
        <p:spPr>
          <a:xfrm>
            <a:off x="5852122" y="2323551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id="{4B6DEC87-CBDA-483F-8E7F-E20503C00282}"/>
              </a:ext>
            </a:extLst>
          </p:cNvPr>
          <p:cNvSpPr/>
          <p:nvPr/>
        </p:nvSpPr>
        <p:spPr>
          <a:xfrm>
            <a:off x="5842915" y="2089477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00D0BE8C-17BE-4C33-B634-BBB5C6EBF747}"/>
              </a:ext>
            </a:extLst>
          </p:cNvPr>
          <p:cNvSpPr/>
          <p:nvPr/>
        </p:nvSpPr>
        <p:spPr>
          <a:xfrm>
            <a:off x="5842915" y="1860502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id="{D5551F4A-0693-456E-A416-CCC8157AAABF}"/>
              </a:ext>
            </a:extLst>
          </p:cNvPr>
          <p:cNvSpPr/>
          <p:nvPr/>
        </p:nvSpPr>
        <p:spPr>
          <a:xfrm>
            <a:off x="5222339" y="3220858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id="{573BD620-F15E-49F0-92D5-BB805B3C63C4}"/>
              </a:ext>
            </a:extLst>
          </p:cNvPr>
          <p:cNvSpPr/>
          <p:nvPr/>
        </p:nvSpPr>
        <p:spPr>
          <a:xfrm>
            <a:off x="5842915" y="1634089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id="{42C50C5E-1D21-478E-97E6-C6B6B884E484}"/>
              </a:ext>
            </a:extLst>
          </p:cNvPr>
          <p:cNvSpPr/>
          <p:nvPr/>
        </p:nvSpPr>
        <p:spPr>
          <a:xfrm>
            <a:off x="7293108" y="3211806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8FF7FB54-484C-466A-8215-D80348BE668F}"/>
              </a:ext>
            </a:extLst>
          </p:cNvPr>
          <p:cNvSpPr/>
          <p:nvPr/>
        </p:nvSpPr>
        <p:spPr>
          <a:xfrm>
            <a:off x="7287064" y="2998882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7791B4D-6682-4C07-BB4D-F2B64B1A09FC}"/>
              </a:ext>
            </a:extLst>
          </p:cNvPr>
          <p:cNvCxnSpPr>
            <a:cxnSpLocks/>
            <a:stCxn id="92" idx="0"/>
            <a:endCxn id="92" idx="2"/>
          </p:cNvCxnSpPr>
          <p:nvPr/>
        </p:nvCxnSpPr>
        <p:spPr bwMode="auto">
          <a:xfrm>
            <a:off x="1556867" y="3476671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31D4A849-C0D9-482A-BA11-F23DD94FF7B1}"/>
              </a:ext>
            </a:extLst>
          </p:cNvPr>
          <p:cNvCxnSpPr>
            <a:cxnSpLocks/>
            <a:stCxn id="73" idx="0"/>
            <a:endCxn id="73" idx="2"/>
          </p:cNvCxnSpPr>
          <p:nvPr/>
        </p:nvCxnSpPr>
        <p:spPr bwMode="auto">
          <a:xfrm>
            <a:off x="3609040" y="3487277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9C675D8A-A01D-4EAB-9E58-F955612E1095}"/>
              </a:ext>
            </a:extLst>
          </p:cNvPr>
          <p:cNvCxnSpPr>
            <a:cxnSpLocks/>
            <a:stCxn id="59" idx="0"/>
            <a:endCxn id="59" idx="2"/>
          </p:cNvCxnSpPr>
          <p:nvPr/>
        </p:nvCxnSpPr>
        <p:spPr bwMode="auto">
          <a:xfrm>
            <a:off x="5711063" y="3457583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7BCFAB91-43B9-4BA8-9B01-CD3268D68401}"/>
              </a:ext>
            </a:extLst>
          </p:cNvPr>
          <p:cNvCxnSpPr>
            <a:cxnSpLocks/>
            <a:stCxn id="66" idx="0"/>
            <a:endCxn id="66" idx="2"/>
          </p:cNvCxnSpPr>
          <p:nvPr/>
        </p:nvCxnSpPr>
        <p:spPr bwMode="auto">
          <a:xfrm>
            <a:off x="7792782" y="3446977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77740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9ED60A0-6225-416F-AFF1-57DD12BB2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148" y="1429180"/>
            <a:ext cx="5677705" cy="2699365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9F2CEA2-1EC3-4FC4-9962-85934C5B6179}"/>
              </a:ext>
            </a:extLst>
          </p:cNvPr>
          <p:cNvSpPr/>
          <p:nvPr/>
        </p:nvSpPr>
        <p:spPr>
          <a:xfrm>
            <a:off x="2514654" y="4182074"/>
            <a:ext cx="26891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中间要停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站。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653E08-1080-4246-9B2E-2C2CA862C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516" y="852431"/>
            <a:ext cx="72297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从火车站到动物园，中间要停几站？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A357233A-E085-468E-95A1-4FFF427D5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AAE4F92-3190-4882-A3A5-98326EC98156}"/>
              </a:ext>
            </a:extLst>
          </p:cNvPr>
          <p:cNvSpPr/>
          <p:nvPr/>
        </p:nvSpPr>
        <p:spPr bwMode="auto">
          <a:xfrm>
            <a:off x="5389244" y="2059339"/>
            <a:ext cx="1472566" cy="65151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>
            <a:extLst>
              <a:ext uri="{FF2B5EF4-FFF2-40B4-BE49-F238E27FC236}">
                <a16:creationId xmlns:a16="http://schemas.microsoft.com/office/drawing/2014/main" id="{74CA1F8B-FAFD-46BD-A816-051DFEAD0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759" y="742998"/>
            <a:ext cx="7229796" cy="1114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按得数走一走，下一步的得数比上一步大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。小猴最后吃到了什么水果？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99DA5686-E189-4714-A632-7C8AEFEB3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DFE6FA1-5E65-44DB-8652-6F8758E8CA0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3" y="2038364"/>
            <a:ext cx="7848394" cy="1772020"/>
          </a:xfrm>
          <a:prstGeom prst="rect">
            <a:avLst/>
          </a:prstGeom>
        </p:spPr>
      </p:pic>
      <p:sp>
        <p:nvSpPr>
          <p:cNvPr id="21" name="Rectangle 16">
            <a:extLst>
              <a:ext uri="{FF2B5EF4-FFF2-40B4-BE49-F238E27FC236}">
                <a16:creationId xmlns:a16="http://schemas.microsoft.com/office/drawing/2014/main" id="{047CE1A2-F418-410A-9C46-342A791E7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92" y="3771534"/>
            <a:ext cx="4252841" cy="576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小猴要按怎样的要求走？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83AA384-07EB-4522-A981-946BD8C6DB33}"/>
              </a:ext>
            </a:extLst>
          </p:cNvPr>
          <p:cNvSpPr/>
          <p:nvPr/>
        </p:nvSpPr>
        <p:spPr bwMode="auto">
          <a:xfrm>
            <a:off x="3527946" y="819196"/>
            <a:ext cx="4271750" cy="491763"/>
          </a:xfrm>
          <a:prstGeom prst="rect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463154F7-769F-4452-82F2-0927AD98E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92" y="4282346"/>
            <a:ext cx="4952870" cy="5760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怎么确定小猴走的路线呢？</a:t>
            </a: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FC77DE9F-C3FA-4621-9358-0363AC4BE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43" y="2073347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EB07FCD9-304B-4B45-8F63-A6976ADB8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12" y="2066712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513AC2AE-DE4D-438A-AF88-7472FC8E2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433" y="2066711"/>
            <a:ext cx="369540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8536A95B-1979-44A3-86D7-E05D6E3D2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227" y="2073347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F119B5A8-95E4-4935-9E65-4B8D194D5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9920" y="2077348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92566F4F-F4D9-436A-A27D-72E0D8F95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43" y="2502448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2AFF4047-203B-4CD7-BF2C-9A454A24C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12" y="2486956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DE64C154-A4AE-4A89-9B3B-AFFA8FE7E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432" y="2486955"/>
            <a:ext cx="44573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067EA5E6-8789-49E3-AA0D-494D00CA4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227" y="2493591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1ECAB27B-456D-4D73-AD73-827D409F3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9920" y="2497592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AD899CB9-C990-40B6-AE42-B8A49F77E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42" y="2924190"/>
            <a:ext cx="457188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004E5C01-1F21-434A-B926-F62C0BC8B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12" y="2917555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E202E556-9FA0-4D22-9E2C-08C20FB81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433" y="2917554"/>
            <a:ext cx="445734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F0CF447C-A0EB-4074-9970-31ACB8A08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227" y="2924190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4D9F1A1E-113A-4A92-81B1-A90205EFC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9920" y="2928191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63B9D109-94BE-4312-857D-5DFFAEB3D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43" y="3349792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396FF34D-29DE-44D5-ADFA-9BC4D0E3F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12" y="3343157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A5258FD0-E827-46DF-91B1-9D1ACEE43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432" y="3343156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7A795650-8365-4498-A899-304050DBF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7227" y="3349792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1BBDDAB6-5D6F-4C04-8006-89480A9A6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9920" y="3353793"/>
            <a:ext cx="533385" cy="440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96D18C5-F184-4DEE-BD1A-D3837E623276}"/>
              </a:ext>
            </a:extLst>
          </p:cNvPr>
          <p:cNvSpPr/>
          <p:nvPr/>
        </p:nvSpPr>
        <p:spPr bwMode="auto">
          <a:xfrm>
            <a:off x="7962812" y="2486955"/>
            <a:ext cx="533385" cy="479939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CB319B92-8B97-4AA2-866E-33CB3A124AD8}"/>
              </a:ext>
            </a:extLst>
          </p:cNvPr>
          <p:cNvGrpSpPr/>
          <p:nvPr/>
        </p:nvGrpSpPr>
        <p:grpSpPr>
          <a:xfrm>
            <a:off x="2209862" y="2674513"/>
            <a:ext cx="5478718" cy="969752"/>
            <a:chOff x="2209862" y="2674513"/>
            <a:chExt cx="5478718" cy="969752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60009BF-A8E1-420B-A753-B4EA2A1FB1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209862" y="3138031"/>
              <a:ext cx="553810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52347E19-483E-45FA-B0B4-A45E249E8FC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2743248" y="3138031"/>
              <a:ext cx="0" cy="499097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38902428-B2D7-480D-9EA0-1F11D0FA47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43248" y="3612874"/>
              <a:ext cx="1207722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FD22EE07-7421-458A-8874-D9652EF070C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938138" y="3139440"/>
              <a:ext cx="0" cy="50482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B792C86C-0977-48D2-BC58-EF5CE19FB9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38138" y="3155821"/>
              <a:ext cx="1172977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19020579-4562-40B5-BFF2-06EC27CF21A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86336" y="2674513"/>
              <a:ext cx="0" cy="504825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83AE9FD3-775A-44D7-8BC6-BB10A60952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74792" y="2702352"/>
              <a:ext cx="2613788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53281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27" y="877753"/>
            <a:ext cx="7467404" cy="59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368" y="1090226"/>
            <a:ext cx="32650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AC5AEBE-7F71-44BD-AF71-DBA0A51D7CD2}"/>
              </a:ext>
            </a:extLst>
          </p:cNvPr>
          <p:cNvGrpSpPr/>
          <p:nvPr/>
        </p:nvGrpSpPr>
        <p:grpSpPr>
          <a:xfrm>
            <a:off x="1027369" y="1581725"/>
            <a:ext cx="2133544" cy="609035"/>
            <a:chOff x="1447882" y="2391295"/>
            <a:chExt cx="2133544" cy="609035"/>
          </a:xfrm>
        </p:grpSpPr>
        <p:sp>
          <p:nvSpPr>
            <p:cNvPr id="7" name="TextBox 1">
              <a:extLst>
                <a:ext uri="{FF2B5EF4-FFF2-40B4-BE49-F238E27FC236}">
                  <a16:creationId xmlns:a16="http://schemas.microsoft.com/office/drawing/2014/main" id="{133B54C8-BA6B-4B55-8BDB-7D1141D50C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82" y="2391295"/>
              <a:ext cx="2133544" cy="596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 +        = 10 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E912BB72-F9E1-4555-96C5-2CF39195D95C}"/>
                </a:ext>
              </a:extLst>
            </p:cNvPr>
            <p:cNvSpPr/>
            <p:nvPr/>
          </p:nvSpPr>
          <p:spPr bwMode="auto">
            <a:xfrm>
              <a:off x="2133664" y="2466944"/>
              <a:ext cx="533386" cy="533386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AA3DE65-FF62-431F-9596-A594B7FA352A}"/>
              </a:ext>
            </a:extLst>
          </p:cNvPr>
          <p:cNvGrpSpPr/>
          <p:nvPr/>
        </p:nvGrpSpPr>
        <p:grpSpPr>
          <a:xfrm>
            <a:off x="3454236" y="1563114"/>
            <a:ext cx="2285940" cy="609035"/>
            <a:chOff x="1295486" y="2391295"/>
            <a:chExt cx="2285940" cy="609035"/>
          </a:xfrm>
        </p:grpSpPr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F8C9B2A8-E51F-4DFA-9C17-661F66D30D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86" y="2391295"/>
              <a:ext cx="2285940" cy="596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 +        = 12 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A717BF7-AA33-4FEF-945A-BF8F433E4978}"/>
                </a:ext>
              </a:extLst>
            </p:cNvPr>
            <p:cNvSpPr/>
            <p:nvPr/>
          </p:nvSpPr>
          <p:spPr bwMode="auto">
            <a:xfrm>
              <a:off x="2133664" y="2466944"/>
              <a:ext cx="533386" cy="533386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ACFB64A-ABE3-4E2C-ABEA-778806281FFE}"/>
              </a:ext>
            </a:extLst>
          </p:cNvPr>
          <p:cNvGrpSpPr/>
          <p:nvPr/>
        </p:nvGrpSpPr>
        <p:grpSpPr>
          <a:xfrm>
            <a:off x="5980891" y="1577111"/>
            <a:ext cx="2285940" cy="609035"/>
            <a:chOff x="1295486" y="2391295"/>
            <a:chExt cx="2285940" cy="609035"/>
          </a:xfrm>
        </p:grpSpPr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68CB3651-E93A-4272-B7D1-69F5B9DAF3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86" y="2391295"/>
              <a:ext cx="2285940" cy="596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 +        = 13 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6FC9814-4C39-4411-A218-8F371849FBC9}"/>
                </a:ext>
              </a:extLst>
            </p:cNvPr>
            <p:cNvSpPr/>
            <p:nvPr/>
          </p:nvSpPr>
          <p:spPr bwMode="auto">
            <a:xfrm>
              <a:off x="2133664" y="2466944"/>
              <a:ext cx="533386" cy="533386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865FEA60-C3DA-4BEE-9771-B3C2FCC08091}"/>
              </a:ext>
            </a:extLst>
          </p:cNvPr>
          <p:cNvSpPr/>
          <p:nvPr/>
        </p:nvSpPr>
        <p:spPr>
          <a:xfrm>
            <a:off x="1817054" y="165276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E717468-F655-445B-A62C-29D2608A053A}"/>
              </a:ext>
            </a:extLst>
          </p:cNvPr>
          <p:cNvSpPr/>
          <p:nvPr/>
        </p:nvSpPr>
        <p:spPr>
          <a:xfrm>
            <a:off x="4389899" y="165276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0E88ABE-719E-41D5-9E3B-A441497C1CC2}"/>
              </a:ext>
            </a:extLst>
          </p:cNvPr>
          <p:cNvSpPr/>
          <p:nvPr/>
        </p:nvSpPr>
        <p:spPr>
          <a:xfrm>
            <a:off x="6914954" y="1662926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DE09080-893C-4079-AF0F-6FF3FBEF6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760" y="3105136"/>
            <a:ext cx="1178031" cy="123614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728CA610-896E-4453-90BA-F0E31E9A2433}"/>
              </a:ext>
            </a:extLst>
          </p:cNvPr>
          <p:cNvSpPr/>
          <p:nvPr/>
        </p:nvSpPr>
        <p:spPr bwMode="auto">
          <a:xfrm>
            <a:off x="2667050" y="2470776"/>
            <a:ext cx="4038494" cy="1828752"/>
          </a:xfrm>
          <a:prstGeom prst="wedgeRoundRectCallout">
            <a:avLst>
              <a:gd name="adj1" fmla="val 59169"/>
              <a:gd name="adj2" fmla="val 3183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>
              <a:lnSpc>
                <a:spcPct val="120000"/>
              </a:lnSpc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你们能填出方框里的数吗？把你的方法和同桌交流一下吧！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919" y="390796"/>
            <a:ext cx="26340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P87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“数学游戏”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2E3A309-5E75-4A59-99BF-B9CDCA2E8B8D}"/>
              </a:ext>
            </a:extLst>
          </p:cNvPr>
          <p:cNvGrpSpPr/>
          <p:nvPr/>
        </p:nvGrpSpPr>
        <p:grpSpPr>
          <a:xfrm>
            <a:off x="737235" y="1207350"/>
            <a:ext cx="3657504" cy="2277034"/>
            <a:chOff x="614803" y="973838"/>
            <a:chExt cx="3657504" cy="2277034"/>
          </a:xfrm>
        </p:grpSpPr>
        <p:sp>
          <p:nvSpPr>
            <p:cNvPr id="27" name="TextBox 1">
              <a:extLst>
                <a:ext uri="{FF2B5EF4-FFF2-40B4-BE49-F238E27FC236}">
                  <a16:creationId xmlns:a16="http://schemas.microsoft.com/office/drawing/2014/main" id="{26B996B2-5BDB-4915-99B3-22C1ADB638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803" y="973838"/>
              <a:ext cx="3657504" cy="2277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6.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得数是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的涂      ，</a:t>
              </a:r>
              <a:endPara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得数是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的涂     ，</a:t>
              </a:r>
              <a:endPara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得数是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的涂     ，</a:t>
              </a:r>
              <a:endPara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得数是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的涂     。</a:t>
              </a:r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5345D344-FE56-4229-914B-4ED432AA9346}"/>
                </a:ext>
              </a:extLst>
            </p:cNvPr>
            <p:cNvSpPr/>
            <p:nvPr/>
          </p:nvSpPr>
          <p:spPr bwMode="auto">
            <a:xfrm>
              <a:off x="3124238" y="1123988"/>
              <a:ext cx="360000" cy="360000"/>
            </a:xfrm>
            <a:prstGeom prst="ellipse">
              <a:avLst/>
            </a:prstGeom>
            <a:solidFill>
              <a:srgbClr val="A6DC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78E0916A-D2E3-4FBD-BD66-EB24D8B6C101}"/>
                </a:ext>
              </a:extLst>
            </p:cNvPr>
            <p:cNvSpPr/>
            <p:nvPr/>
          </p:nvSpPr>
          <p:spPr bwMode="auto">
            <a:xfrm>
              <a:off x="3231206" y="1700812"/>
              <a:ext cx="360000" cy="360000"/>
            </a:xfrm>
            <a:prstGeom prst="ellipse">
              <a:avLst/>
            </a:prstGeom>
            <a:solidFill>
              <a:srgbClr val="AC85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AC05C8BD-E95D-45E7-98ED-EF6E41A09BF1}"/>
                </a:ext>
              </a:extLst>
            </p:cNvPr>
            <p:cNvSpPr/>
            <p:nvPr/>
          </p:nvSpPr>
          <p:spPr bwMode="auto">
            <a:xfrm>
              <a:off x="3241907" y="2234547"/>
              <a:ext cx="360000" cy="360000"/>
            </a:xfrm>
            <a:prstGeom prst="ellipse">
              <a:avLst/>
            </a:prstGeom>
            <a:solidFill>
              <a:srgbClr val="FFF21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F7220CA-414E-4FDC-B11E-265F8AE55BDD}"/>
                </a:ext>
              </a:extLst>
            </p:cNvPr>
            <p:cNvSpPr/>
            <p:nvPr/>
          </p:nvSpPr>
          <p:spPr bwMode="auto">
            <a:xfrm>
              <a:off x="3241907" y="2791819"/>
              <a:ext cx="360000" cy="360000"/>
            </a:xfrm>
            <a:prstGeom prst="ellipse">
              <a:avLst/>
            </a:prstGeom>
            <a:solidFill>
              <a:srgbClr val="86C88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915143CC-F364-4EEF-85DA-3690F16F2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14" y="769614"/>
            <a:ext cx="3962296" cy="38820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510D738-8309-4F6B-8D6A-961726786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14" y="769614"/>
            <a:ext cx="3961060" cy="38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6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504582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三、单数、双数的认识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CC24193A-A2C0-4043-B46F-9D289F7BE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76" y="1112277"/>
            <a:ext cx="5791048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到现在为止，我们认识了哪些数？</a:t>
            </a: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0D2C50D6-8B45-4ED1-9E76-2FEB46AEF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82" y="2024607"/>
            <a:ext cx="6019642" cy="1156727"/>
          </a:xfrm>
          <a:prstGeom prst="rect">
            <a:avLst/>
          </a:prstGeom>
          <a:solidFill>
            <a:srgbClr val="FFECAF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0   1    2    3    4    5    6    7    8    9   10    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11  12  13  14  15  16  17  18  19  20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D02CC005-AE3B-4D15-AA8E-EB3702958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90" y="3409928"/>
            <a:ext cx="6400632" cy="107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生活中，到处都有数。大家知道什么是双数、什么是单数吗？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1C0A8C5-7A6A-4A65-91B5-CFB2A9A9DEDA}"/>
              </a:ext>
            </a:extLst>
          </p:cNvPr>
          <p:cNvSpPr/>
          <p:nvPr/>
        </p:nvSpPr>
        <p:spPr bwMode="auto">
          <a:xfrm>
            <a:off x="3048040" y="2145782"/>
            <a:ext cx="380990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BADA8825-C718-4E71-AC49-FAEF9C5BA2C7}"/>
              </a:ext>
            </a:extLst>
          </p:cNvPr>
          <p:cNvSpPr/>
          <p:nvPr/>
        </p:nvSpPr>
        <p:spPr bwMode="auto">
          <a:xfrm>
            <a:off x="1524080" y="2145782"/>
            <a:ext cx="380990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3AA63E87-95ED-4DA4-A3EC-AC9EB0B6F1A4}"/>
              </a:ext>
            </a:extLst>
          </p:cNvPr>
          <p:cNvSpPr/>
          <p:nvPr/>
        </p:nvSpPr>
        <p:spPr bwMode="auto">
          <a:xfrm>
            <a:off x="1981268" y="2145782"/>
            <a:ext cx="380990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C4662E40-F38C-46FA-BB46-EF1025780F65}"/>
              </a:ext>
            </a:extLst>
          </p:cNvPr>
          <p:cNvSpPr/>
          <p:nvPr/>
        </p:nvSpPr>
        <p:spPr bwMode="auto">
          <a:xfrm>
            <a:off x="2514654" y="2150477"/>
            <a:ext cx="380990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E5FDED73-3032-41FE-9EB3-595FF35C35CE}"/>
              </a:ext>
            </a:extLst>
          </p:cNvPr>
          <p:cNvSpPr/>
          <p:nvPr/>
        </p:nvSpPr>
        <p:spPr bwMode="auto">
          <a:xfrm>
            <a:off x="5181584" y="2145782"/>
            <a:ext cx="380990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8D376DA3-C7E4-416A-BCEF-DB9EFCCC1D90}"/>
              </a:ext>
            </a:extLst>
          </p:cNvPr>
          <p:cNvSpPr/>
          <p:nvPr/>
        </p:nvSpPr>
        <p:spPr bwMode="auto">
          <a:xfrm>
            <a:off x="3581426" y="2145782"/>
            <a:ext cx="380990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CD555B2A-8863-40EF-ACC5-227ED7BF54E7}"/>
              </a:ext>
            </a:extLst>
          </p:cNvPr>
          <p:cNvSpPr/>
          <p:nvPr/>
        </p:nvSpPr>
        <p:spPr bwMode="auto">
          <a:xfrm>
            <a:off x="4114812" y="2145782"/>
            <a:ext cx="380990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A682D377-D1AF-4EBC-A845-AA01119D8856}"/>
              </a:ext>
            </a:extLst>
          </p:cNvPr>
          <p:cNvSpPr/>
          <p:nvPr/>
        </p:nvSpPr>
        <p:spPr bwMode="auto">
          <a:xfrm>
            <a:off x="4648198" y="2150477"/>
            <a:ext cx="380990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D6C475BF-6378-4366-9C4B-756E6751DFA5}"/>
              </a:ext>
            </a:extLst>
          </p:cNvPr>
          <p:cNvSpPr/>
          <p:nvPr/>
        </p:nvSpPr>
        <p:spPr bwMode="auto">
          <a:xfrm>
            <a:off x="5714970" y="2145782"/>
            <a:ext cx="380990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CE214EDF-D971-4516-BBA6-7741638F6A72}"/>
              </a:ext>
            </a:extLst>
          </p:cNvPr>
          <p:cNvSpPr/>
          <p:nvPr/>
        </p:nvSpPr>
        <p:spPr bwMode="auto">
          <a:xfrm>
            <a:off x="6248356" y="2145782"/>
            <a:ext cx="380990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8DD7D866-AA96-48D4-9105-E70F98AA6558}"/>
              </a:ext>
            </a:extLst>
          </p:cNvPr>
          <p:cNvSpPr/>
          <p:nvPr/>
        </p:nvSpPr>
        <p:spPr bwMode="auto">
          <a:xfrm>
            <a:off x="6781742" y="2150477"/>
            <a:ext cx="380990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194DF60D-23BD-4F69-8447-4C6C0B7CC610}"/>
              </a:ext>
            </a:extLst>
          </p:cNvPr>
          <p:cNvSpPr/>
          <p:nvPr/>
        </p:nvSpPr>
        <p:spPr bwMode="auto">
          <a:xfrm>
            <a:off x="2999611" y="2696264"/>
            <a:ext cx="415564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D54240C5-A897-4498-94F6-F68E45A3FBA8}"/>
              </a:ext>
            </a:extLst>
          </p:cNvPr>
          <p:cNvSpPr/>
          <p:nvPr/>
        </p:nvSpPr>
        <p:spPr bwMode="auto">
          <a:xfrm>
            <a:off x="1932839" y="2696264"/>
            <a:ext cx="415564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0C9B2EE4-9041-4EF6-8325-26BE84D01317}"/>
              </a:ext>
            </a:extLst>
          </p:cNvPr>
          <p:cNvSpPr/>
          <p:nvPr/>
        </p:nvSpPr>
        <p:spPr bwMode="auto">
          <a:xfrm>
            <a:off x="2466225" y="2700959"/>
            <a:ext cx="415564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44E9C683-4ECB-46A6-8F5D-8565099DF071}"/>
              </a:ext>
            </a:extLst>
          </p:cNvPr>
          <p:cNvSpPr/>
          <p:nvPr/>
        </p:nvSpPr>
        <p:spPr bwMode="auto">
          <a:xfrm>
            <a:off x="5133155" y="2696264"/>
            <a:ext cx="415564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8BEC4191-2ED5-47DA-9FBC-C7FA416215DF}"/>
              </a:ext>
            </a:extLst>
          </p:cNvPr>
          <p:cNvSpPr/>
          <p:nvPr/>
        </p:nvSpPr>
        <p:spPr bwMode="auto">
          <a:xfrm>
            <a:off x="3532997" y="2696264"/>
            <a:ext cx="415564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A60E2E7D-F9E0-4276-B8ED-C1B955944BB0}"/>
              </a:ext>
            </a:extLst>
          </p:cNvPr>
          <p:cNvSpPr/>
          <p:nvPr/>
        </p:nvSpPr>
        <p:spPr bwMode="auto">
          <a:xfrm>
            <a:off x="4066383" y="2696264"/>
            <a:ext cx="415564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AC989B1E-CEF6-4FBE-8396-E95D62D0D15C}"/>
              </a:ext>
            </a:extLst>
          </p:cNvPr>
          <p:cNvSpPr/>
          <p:nvPr/>
        </p:nvSpPr>
        <p:spPr bwMode="auto">
          <a:xfrm>
            <a:off x="4599769" y="2700959"/>
            <a:ext cx="415564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50A3529C-7500-4EFA-813D-FF4F31E1754D}"/>
              </a:ext>
            </a:extLst>
          </p:cNvPr>
          <p:cNvSpPr/>
          <p:nvPr/>
        </p:nvSpPr>
        <p:spPr bwMode="auto">
          <a:xfrm>
            <a:off x="5666541" y="2696264"/>
            <a:ext cx="415564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56982341-F85F-496A-8EC4-5FB9C6E79130}"/>
              </a:ext>
            </a:extLst>
          </p:cNvPr>
          <p:cNvSpPr/>
          <p:nvPr/>
        </p:nvSpPr>
        <p:spPr bwMode="auto">
          <a:xfrm>
            <a:off x="6199927" y="2696264"/>
            <a:ext cx="415564" cy="457188"/>
          </a:xfrm>
          <a:prstGeom prst="ellipse">
            <a:avLst/>
          </a:prstGeom>
          <a:solidFill>
            <a:srgbClr val="00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id="{588D2E44-5C3A-4DE2-9672-4963602B9120}"/>
              </a:ext>
            </a:extLst>
          </p:cNvPr>
          <p:cNvSpPr/>
          <p:nvPr/>
        </p:nvSpPr>
        <p:spPr bwMode="auto">
          <a:xfrm>
            <a:off x="6733313" y="2700959"/>
            <a:ext cx="415564" cy="457188"/>
          </a:xfrm>
          <a:prstGeom prst="ellipse">
            <a:avLst/>
          </a:prstGeom>
          <a:solidFill>
            <a:srgbClr val="FF00FF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7" grpId="0" animBg="1"/>
      <p:bldP spid="38" grpId="0"/>
      <p:bldP spid="2" grpId="0" animBg="1"/>
      <p:bldP spid="40" grpId="0" animBg="1"/>
      <p:bldP spid="41" grpId="0" animBg="1"/>
      <p:bldP spid="42" grpId="0" animBg="1"/>
      <p:bldP spid="43" grpId="0" animBg="1"/>
      <p:bldP spid="67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315362" y="1733572"/>
            <a:ext cx="4876672" cy="1904950"/>
          </a:xfrm>
          <a:prstGeom prst="wedgeRoundRectCallout">
            <a:avLst>
              <a:gd name="adj1" fmla="val 61703"/>
              <a:gd name="adj2" fmla="val -36103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通过今天这节课的学习，你们有什么新的收获？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1200186"/>
            <a:ext cx="1600158" cy="316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1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</TotalTime>
  <Pages>0</Pages>
  <Words>562</Words>
  <Characters>0</Characters>
  <Application>Microsoft Office PowerPoint</Application>
  <PresentationFormat>全屏显示(16:9)</PresentationFormat>
  <Lines>0</Lines>
  <Paragraphs>123</Paragraphs>
  <Slides>14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498</cp:revision>
  <dcterms:created xsi:type="dcterms:W3CDTF">2016-04-21T10:21:58Z</dcterms:created>
  <dcterms:modified xsi:type="dcterms:W3CDTF">2024-08-27T03:12:35Z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