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79" r:id="rId1"/>
  </p:sldMasterIdLst>
  <p:notesMasterIdLst>
    <p:notesMasterId r:id="rId17"/>
  </p:notesMasterIdLst>
  <p:sldIdLst>
    <p:sldId id="256" r:id="rId2"/>
    <p:sldId id="377" r:id="rId3"/>
    <p:sldId id="522" r:id="rId4"/>
    <p:sldId id="524" r:id="rId5"/>
    <p:sldId id="526" r:id="rId6"/>
    <p:sldId id="527" r:id="rId7"/>
    <p:sldId id="528" r:id="rId8"/>
    <p:sldId id="531" r:id="rId9"/>
    <p:sldId id="530" r:id="rId10"/>
    <p:sldId id="473" r:id="rId11"/>
    <p:sldId id="532" r:id="rId12"/>
    <p:sldId id="277" r:id="rId13"/>
    <p:sldId id="523" r:id="rId14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4">
          <p15:clr>
            <a:srgbClr val="A4A3A4"/>
          </p15:clr>
        </p15:guide>
        <p15:guide id="2" pos="29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4E00"/>
    <a:srgbClr val="F94F01"/>
    <a:srgbClr val="FC4200"/>
    <a:srgbClr val="FF00FF"/>
    <a:srgbClr val="0000FF"/>
    <a:srgbClr val="FFD08B"/>
    <a:srgbClr val="FFC165"/>
    <a:srgbClr val="FF9900"/>
    <a:srgbClr val="E4A8A2"/>
    <a:srgbClr val="C015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87807" autoAdjust="0"/>
  </p:normalViewPr>
  <p:slideViewPr>
    <p:cSldViewPr>
      <p:cViewPr varScale="1">
        <p:scale>
          <a:sx n="149" d="100"/>
          <a:sy n="149" d="100"/>
        </p:scale>
        <p:origin x="504" y="114"/>
      </p:cViewPr>
      <p:guideLst>
        <p:guide orient="horz" pos="1644"/>
        <p:guide pos="29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198" cy="7619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A266784-80D7-4A5A-9046-7398E18385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FAC901B-9608-4A19-BA83-33F4A1694BF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BDE79153-412F-48E2-9626-6F4C7734C8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6149" name="备注占位符 4">
            <a:extLst>
              <a:ext uri="{FF2B5EF4-FFF2-40B4-BE49-F238E27FC236}">
                <a16:creationId xmlns:a16="http://schemas.microsoft.com/office/drawing/2014/main" id="{B054B0AF-9A95-4298-9487-BBA02670EEEC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70F482E-7217-4E3D-8B77-63A4DCBABCF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A57451A-15FE-4B14-89A5-4007DFD2DC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4294BD8-BFE1-48EC-BA0F-1A54FBBB1DC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A07A720A-6937-414B-9A5C-4DF93DC46791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408624AE-E84B-42D4-AE7F-C82963211D3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FEFDF743-92A6-4132-ACD9-44E6FA465F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9613B6D2-CA0D-4BBC-8093-883E0D08E480}" type="slidenum">
              <a:rPr lang="zh-CN" altLang="en-US" smtClean="0"/>
              <a:pPr>
                <a:buFont typeface="Arial" panose="020B0604020202020204" pitchFamily="34" charset="0"/>
                <a:buNone/>
              </a:pPr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A07A720A-6937-414B-9A5C-4DF93DC46791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408624AE-E84B-42D4-AE7F-C82963211D3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FEFDF743-92A6-4132-ACD9-44E6FA465F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9613B6D2-CA0D-4BBC-8093-883E0D08E480}" type="slidenum">
              <a:rPr lang="zh-CN" altLang="en-US" smtClean="0"/>
              <a:pPr>
                <a:buFont typeface="Arial" panose="020B0604020202020204" pitchFamily="34" charset="0"/>
                <a:buNone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6357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>
            <a:extLst>
              <a:ext uri="{FF2B5EF4-FFF2-40B4-BE49-F238E27FC236}">
                <a16:creationId xmlns:a16="http://schemas.microsoft.com/office/drawing/2014/main" id="{F7271B76-8F77-4FEE-8C39-7E1824852289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备注占位符 2">
            <a:extLst>
              <a:ext uri="{FF2B5EF4-FFF2-40B4-BE49-F238E27FC236}">
                <a16:creationId xmlns:a16="http://schemas.microsoft.com/office/drawing/2014/main" id="{B55034D4-5AE7-4FA3-BC64-D2F660ABDF1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3316" name="灯片编号占位符 3">
            <a:extLst>
              <a:ext uri="{FF2B5EF4-FFF2-40B4-BE49-F238E27FC236}">
                <a16:creationId xmlns:a16="http://schemas.microsoft.com/office/drawing/2014/main" id="{358A4F19-8F4B-4F4B-AAAC-F5D83DB256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EF9BDAEC-4F0B-462A-9A1F-6635F40330E0}" type="slidenum">
              <a:rPr lang="zh-CN" altLang="en-US" smtClean="0"/>
              <a:pPr>
                <a:buFont typeface="Arial" panose="020B0604020202020204" pitchFamily="34" charset="0"/>
                <a:buNone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9749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id="{88F3B26E-3AA2-4750-A751-58D9D8488E10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备注占位符 2">
            <a:extLst>
              <a:ext uri="{FF2B5EF4-FFF2-40B4-BE49-F238E27FC236}">
                <a16:creationId xmlns:a16="http://schemas.microsoft.com/office/drawing/2014/main" id="{9E23173A-E17C-44A4-B4D3-DCB9DD43D05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4820" name="灯片编号占位符 3">
            <a:extLst>
              <a:ext uri="{FF2B5EF4-FFF2-40B4-BE49-F238E27FC236}">
                <a16:creationId xmlns:a16="http://schemas.microsoft.com/office/drawing/2014/main" id="{1A601E57-509D-418A-9764-5702F7D28B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820AFC1D-B652-4616-812A-FABED600F193}" type="slidenum">
              <a:rPr lang="zh-CN" altLang="en-US" smtClean="0"/>
              <a:pPr>
                <a:buFont typeface="Arial" panose="020B0604020202020204" pitchFamily="34" charset="0"/>
                <a:buNone/>
              </a:pPr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786C9F8C-C06F-48A7-A396-9DBABFFFAD27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BE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5E2544FA-D8D1-4D2D-8C8C-85AB013D8136}"/>
              </a:ext>
            </a:extLst>
          </p:cNvPr>
          <p:cNvSpPr/>
          <p:nvPr userDrawn="1"/>
        </p:nvSpPr>
        <p:spPr>
          <a:xfrm>
            <a:off x="139700" y="82550"/>
            <a:ext cx="8621713" cy="4918075"/>
          </a:xfrm>
          <a:custGeom>
            <a:avLst/>
            <a:gdLst>
              <a:gd name="connsiteX0" fmla="*/ 521326 w 8621491"/>
              <a:gd name="connsiteY0" fmla="*/ 99616 h 4919253"/>
              <a:gd name="connsiteX1" fmla="*/ 151675 w 8621491"/>
              <a:gd name="connsiteY1" fmla="*/ 242288 h 4919253"/>
              <a:gd name="connsiteX2" fmla="*/ 80339 w 8621491"/>
              <a:gd name="connsiteY2" fmla="*/ 501693 h 4919253"/>
              <a:gd name="connsiteX3" fmla="*/ 203556 w 8621491"/>
              <a:gd name="connsiteY3" fmla="*/ 851888 h 4919253"/>
              <a:gd name="connsiteX4" fmla="*/ 2517 w 8621491"/>
              <a:gd name="connsiteY4" fmla="*/ 1409607 h 4919253"/>
              <a:gd name="connsiteX5" fmla="*/ 372168 w 8621491"/>
              <a:gd name="connsiteY5" fmla="*/ 1980297 h 4919253"/>
              <a:gd name="connsiteX6" fmla="*/ 404594 w 8621491"/>
              <a:gd name="connsiteY6" fmla="*/ 2291582 h 4919253"/>
              <a:gd name="connsiteX7" fmla="*/ 86824 w 8621491"/>
              <a:gd name="connsiteY7" fmla="*/ 2810390 h 4919253"/>
              <a:gd name="connsiteX8" fmla="*/ 197071 w 8621491"/>
              <a:gd name="connsiteY8" fmla="*/ 3303259 h 4919253"/>
              <a:gd name="connsiteX9" fmla="*/ 398109 w 8621491"/>
              <a:gd name="connsiteY9" fmla="*/ 3575633 h 4919253"/>
              <a:gd name="connsiteX10" fmla="*/ 437019 w 8621491"/>
              <a:gd name="connsiteY10" fmla="*/ 3873948 h 4919253"/>
              <a:gd name="connsiteX11" fmla="*/ 190585 w 8621491"/>
              <a:gd name="connsiteY11" fmla="*/ 4496518 h 4919253"/>
              <a:gd name="connsiteX12" fmla="*/ 203556 w 8621491"/>
              <a:gd name="connsiteY12" fmla="*/ 4684586 h 4919253"/>
              <a:gd name="connsiteX13" fmla="*/ 424049 w 8621491"/>
              <a:gd name="connsiteY13" fmla="*/ 4639190 h 4919253"/>
              <a:gd name="connsiteX14" fmla="*/ 890977 w 8621491"/>
              <a:gd name="connsiteY14" fmla="*/ 4768893 h 4919253"/>
              <a:gd name="connsiteX15" fmla="*/ 1156866 w 8621491"/>
              <a:gd name="connsiteY15" fmla="*/ 4807803 h 4919253"/>
              <a:gd name="connsiteX16" fmla="*/ 1597854 w 8621491"/>
              <a:gd name="connsiteY16" fmla="*/ 4658646 h 4919253"/>
              <a:gd name="connsiteX17" fmla="*/ 2226909 w 8621491"/>
              <a:gd name="connsiteY17" fmla="*/ 4775378 h 4919253"/>
              <a:gd name="connsiteX18" fmla="*/ 2674381 w 8621491"/>
              <a:gd name="connsiteY18" fmla="*/ 4840229 h 4919253"/>
              <a:gd name="connsiteX19" fmla="*/ 3128339 w 8621491"/>
              <a:gd name="connsiteY19" fmla="*/ 4645676 h 4919253"/>
              <a:gd name="connsiteX20" fmla="*/ 3666602 w 8621491"/>
              <a:gd name="connsiteY20" fmla="*/ 4755922 h 4919253"/>
              <a:gd name="connsiteX21" fmla="*/ 4172441 w 8621491"/>
              <a:gd name="connsiteY21" fmla="*/ 4801318 h 4919253"/>
              <a:gd name="connsiteX22" fmla="*/ 4736645 w 8621491"/>
              <a:gd name="connsiteY22" fmla="*/ 4619735 h 4919253"/>
              <a:gd name="connsiteX23" fmla="*/ 5086841 w 8621491"/>
              <a:gd name="connsiteY23" fmla="*/ 4801318 h 4919253"/>
              <a:gd name="connsiteX24" fmla="*/ 5365700 w 8621491"/>
              <a:gd name="connsiteY24" fmla="*/ 4918050 h 4919253"/>
              <a:gd name="connsiteX25" fmla="*/ 6202279 w 8621491"/>
              <a:gd name="connsiteY25" fmla="*/ 4729982 h 4919253"/>
              <a:gd name="connsiteX26" fmla="*/ 6889700 w 8621491"/>
              <a:gd name="connsiteY26" fmla="*/ 4775378 h 4919253"/>
              <a:gd name="connsiteX27" fmla="*/ 7499300 w 8621491"/>
              <a:gd name="connsiteY27" fmla="*/ 4639190 h 4919253"/>
              <a:gd name="connsiteX28" fmla="*/ 8115385 w 8621491"/>
              <a:gd name="connsiteY28" fmla="*/ 4788348 h 4919253"/>
              <a:gd name="connsiteX29" fmla="*/ 8342364 w 8621491"/>
              <a:gd name="connsiteY29" fmla="*/ 4814288 h 4919253"/>
              <a:gd name="connsiteX30" fmla="*/ 8556373 w 8621491"/>
              <a:gd name="connsiteY30" fmla="*/ 4464093 h 4919253"/>
              <a:gd name="connsiteX31" fmla="*/ 8420185 w 8621491"/>
              <a:gd name="connsiteY31" fmla="*/ 3880433 h 4919253"/>
              <a:gd name="connsiteX32" fmla="*/ 8601768 w 8621491"/>
              <a:gd name="connsiteY32" fmla="*/ 3180042 h 4919253"/>
              <a:gd name="connsiteX33" fmla="*/ 8309939 w 8621491"/>
              <a:gd name="connsiteY33" fmla="*/ 2492620 h 4919253"/>
              <a:gd name="connsiteX34" fmla="*/ 8582313 w 8621491"/>
              <a:gd name="connsiteY34" fmla="*/ 1934901 h 4919253"/>
              <a:gd name="connsiteX35" fmla="*/ 8296968 w 8621491"/>
              <a:gd name="connsiteY35" fmla="*/ 1487429 h 4919253"/>
              <a:gd name="connsiteX36" fmla="*/ 8621224 w 8621491"/>
              <a:gd name="connsiteY36" fmla="*/ 884314 h 4919253"/>
              <a:gd name="connsiteX37" fmla="*/ 8355334 w 8621491"/>
              <a:gd name="connsiteY37" fmla="*/ 443327 h 4919253"/>
              <a:gd name="connsiteX38" fmla="*/ 8517462 w 8621491"/>
              <a:gd name="connsiteY38" fmla="*/ 112586 h 4919253"/>
              <a:gd name="connsiteX39" fmla="*/ 8251573 w 8621491"/>
              <a:gd name="connsiteY39" fmla="*/ 2339 h 4919253"/>
              <a:gd name="connsiteX40" fmla="*/ 7868951 w 8621491"/>
              <a:gd name="connsiteY40" fmla="*/ 196893 h 4919253"/>
              <a:gd name="connsiteX41" fmla="*/ 7641973 w 8621491"/>
              <a:gd name="connsiteY41" fmla="*/ 307139 h 4919253"/>
              <a:gd name="connsiteX42" fmla="*/ 7103709 w 8621491"/>
              <a:gd name="connsiteY42" fmla="*/ 132042 h 4919253"/>
              <a:gd name="connsiteX43" fmla="*/ 6909156 w 8621491"/>
              <a:gd name="connsiteY43" fmla="*/ 235803 h 4919253"/>
              <a:gd name="connsiteX44" fmla="*/ 6824849 w 8621491"/>
              <a:gd name="connsiteY44" fmla="*/ 449812 h 4919253"/>
              <a:gd name="connsiteX45" fmla="*/ 5767777 w 8621491"/>
              <a:gd name="connsiteY45" fmla="*/ 67190 h 4919253"/>
              <a:gd name="connsiteX46" fmla="*/ 4885802 w 8621491"/>
              <a:gd name="connsiteY46" fmla="*/ 294169 h 4919253"/>
              <a:gd name="connsiteX47" fmla="*/ 4490211 w 8621491"/>
              <a:gd name="connsiteY47" fmla="*/ 287684 h 4919253"/>
              <a:gd name="connsiteX48" fmla="*/ 3971402 w 8621491"/>
              <a:gd name="connsiteY48" fmla="*/ 73676 h 4919253"/>
              <a:gd name="connsiteX49" fmla="*/ 2998636 w 8621491"/>
              <a:gd name="connsiteY49" fmla="*/ 391446 h 4919253"/>
              <a:gd name="connsiteX50" fmla="*/ 2356611 w 8621491"/>
              <a:gd name="connsiteY50" fmla="*/ 151497 h 4919253"/>
              <a:gd name="connsiteX51" fmla="*/ 1357905 w 8621491"/>
              <a:gd name="connsiteY51" fmla="*/ 397931 h 4919253"/>
              <a:gd name="connsiteX52" fmla="*/ 1053105 w 8621491"/>
              <a:gd name="connsiteY52" fmla="*/ 410901 h 4919253"/>
              <a:gd name="connsiteX53" fmla="*/ 521326 w 8621491"/>
              <a:gd name="connsiteY53" fmla="*/ 99616 h 4919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8621491" h="4919253">
                <a:moveTo>
                  <a:pt x="521326" y="99616"/>
                </a:moveTo>
                <a:cubicBezTo>
                  <a:pt x="371088" y="71514"/>
                  <a:pt x="225173" y="175275"/>
                  <a:pt x="151675" y="242288"/>
                </a:cubicBezTo>
                <a:cubicBezTo>
                  <a:pt x="78177" y="309301"/>
                  <a:pt x="71692" y="400093"/>
                  <a:pt x="80339" y="501693"/>
                </a:cubicBezTo>
                <a:cubicBezTo>
                  <a:pt x="88986" y="603293"/>
                  <a:pt x="216526" y="700569"/>
                  <a:pt x="203556" y="851888"/>
                </a:cubicBezTo>
                <a:cubicBezTo>
                  <a:pt x="190586" y="1003207"/>
                  <a:pt x="-25585" y="1221539"/>
                  <a:pt x="2517" y="1409607"/>
                </a:cubicBezTo>
                <a:cubicBezTo>
                  <a:pt x="30619" y="1597675"/>
                  <a:pt x="305155" y="1833301"/>
                  <a:pt x="372168" y="1980297"/>
                </a:cubicBezTo>
                <a:cubicBezTo>
                  <a:pt x="439181" y="2127293"/>
                  <a:pt x="452151" y="2153233"/>
                  <a:pt x="404594" y="2291582"/>
                </a:cubicBezTo>
                <a:cubicBezTo>
                  <a:pt x="357037" y="2429931"/>
                  <a:pt x="121411" y="2641777"/>
                  <a:pt x="86824" y="2810390"/>
                </a:cubicBezTo>
                <a:cubicBezTo>
                  <a:pt x="52237" y="2979003"/>
                  <a:pt x="145190" y="3175719"/>
                  <a:pt x="197071" y="3303259"/>
                </a:cubicBezTo>
                <a:cubicBezTo>
                  <a:pt x="248952" y="3430800"/>
                  <a:pt x="358118" y="3480518"/>
                  <a:pt x="398109" y="3575633"/>
                </a:cubicBezTo>
                <a:cubicBezTo>
                  <a:pt x="438100" y="3670748"/>
                  <a:pt x="471606" y="3720467"/>
                  <a:pt x="437019" y="3873948"/>
                </a:cubicBezTo>
                <a:cubicBezTo>
                  <a:pt x="402432" y="4027429"/>
                  <a:pt x="229496" y="4361412"/>
                  <a:pt x="190585" y="4496518"/>
                </a:cubicBezTo>
                <a:cubicBezTo>
                  <a:pt x="151674" y="4631624"/>
                  <a:pt x="164645" y="4660807"/>
                  <a:pt x="203556" y="4684586"/>
                </a:cubicBezTo>
                <a:cubicBezTo>
                  <a:pt x="242467" y="4708365"/>
                  <a:pt x="309479" y="4625139"/>
                  <a:pt x="424049" y="4639190"/>
                </a:cubicBezTo>
                <a:cubicBezTo>
                  <a:pt x="538619" y="4653241"/>
                  <a:pt x="768841" y="4740791"/>
                  <a:pt x="890977" y="4768893"/>
                </a:cubicBezTo>
                <a:cubicBezTo>
                  <a:pt x="1013113" y="4796995"/>
                  <a:pt x="1039053" y="4826177"/>
                  <a:pt x="1156866" y="4807803"/>
                </a:cubicBezTo>
                <a:cubicBezTo>
                  <a:pt x="1274679" y="4789429"/>
                  <a:pt x="1419514" y="4664050"/>
                  <a:pt x="1597854" y="4658646"/>
                </a:cubicBezTo>
                <a:cubicBezTo>
                  <a:pt x="1776194" y="4653242"/>
                  <a:pt x="2047488" y="4745114"/>
                  <a:pt x="2226909" y="4775378"/>
                </a:cubicBezTo>
                <a:cubicBezTo>
                  <a:pt x="2406330" y="4805642"/>
                  <a:pt x="2524143" y="4861846"/>
                  <a:pt x="2674381" y="4840229"/>
                </a:cubicBezTo>
                <a:cubicBezTo>
                  <a:pt x="2824619" y="4818612"/>
                  <a:pt x="2962969" y="4659727"/>
                  <a:pt x="3128339" y="4645676"/>
                </a:cubicBezTo>
                <a:cubicBezTo>
                  <a:pt x="3293709" y="4631625"/>
                  <a:pt x="3492585" y="4729982"/>
                  <a:pt x="3666602" y="4755922"/>
                </a:cubicBezTo>
                <a:cubicBezTo>
                  <a:pt x="3840619" y="4781862"/>
                  <a:pt x="3994100" y="4824016"/>
                  <a:pt x="4172441" y="4801318"/>
                </a:cubicBezTo>
                <a:cubicBezTo>
                  <a:pt x="4350782" y="4778620"/>
                  <a:pt x="4584245" y="4619735"/>
                  <a:pt x="4736645" y="4619735"/>
                </a:cubicBezTo>
                <a:cubicBezTo>
                  <a:pt x="4889045" y="4619735"/>
                  <a:pt x="4981998" y="4751599"/>
                  <a:pt x="5086841" y="4801318"/>
                </a:cubicBezTo>
                <a:cubicBezTo>
                  <a:pt x="5191684" y="4851037"/>
                  <a:pt x="5179794" y="4929939"/>
                  <a:pt x="5365700" y="4918050"/>
                </a:cubicBezTo>
                <a:cubicBezTo>
                  <a:pt x="5551606" y="4906161"/>
                  <a:pt x="5948279" y="4753761"/>
                  <a:pt x="6202279" y="4729982"/>
                </a:cubicBezTo>
                <a:cubicBezTo>
                  <a:pt x="6456279" y="4706203"/>
                  <a:pt x="6673530" y="4790510"/>
                  <a:pt x="6889700" y="4775378"/>
                </a:cubicBezTo>
                <a:cubicBezTo>
                  <a:pt x="7105870" y="4760246"/>
                  <a:pt x="7295019" y="4637028"/>
                  <a:pt x="7499300" y="4639190"/>
                </a:cubicBezTo>
                <a:cubicBezTo>
                  <a:pt x="7703581" y="4641352"/>
                  <a:pt x="7974874" y="4759165"/>
                  <a:pt x="8115385" y="4788348"/>
                </a:cubicBezTo>
                <a:cubicBezTo>
                  <a:pt x="8255896" y="4817531"/>
                  <a:pt x="8268866" y="4868330"/>
                  <a:pt x="8342364" y="4814288"/>
                </a:cubicBezTo>
                <a:cubicBezTo>
                  <a:pt x="8415862" y="4760246"/>
                  <a:pt x="8543403" y="4619736"/>
                  <a:pt x="8556373" y="4464093"/>
                </a:cubicBezTo>
                <a:cubicBezTo>
                  <a:pt x="8569343" y="4308451"/>
                  <a:pt x="8412619" y="4094442"/>
                  <a:pt x="8420185" y="3880433"/>
                </a:cubicBezTo>
                <a:cubicBezTo>
                  <a:pt x="8427751" y="3666425"/>
                  <a:pt x="8620142" y="3411344"/>
                  <a:pt x="8601768" y="3180042"/>
                </a:cubicBezTo>
                <a:cubicBezTo>
                  <a:pt x="8583394" y="2948740"/>
                  <a:pt x="8313181" y="2700143"/>
                  <a:pt x="8309939" y="2492620"/>
                </a:cubicBezTo>
                <a:cubicBezTo>
                  <a:pt x="8306697" y="2285097"/>
                  <a:pt x="8584475" y="2102433"/>
                  <a:pt x="8582313" y="1934901"/>
                </a:cubicBezTo>
                <a:cubicBezTo>
                  <a:pt x="8580151" y="1767369"/>
                  <a:pt x="8290483" y="1662527"/>
                  <a:pt x="8296968" y="1487429"/>
                </a:cubicBezTo>
                <a:cubicBezTo>
                  <a:pt x="8303453" y="1312331"/>
                  <a:pt x="8611496" y="1058331"/>
                  <a:pt x="8621224" y="884314"/>
                </a:cubicBezTo>
                <a:cubicBezTo>
                  <a:pt x="8630952" y="710297"/>
                  <a:pt x="8372628" y="571948"/>
                  <a:pt x="8355334" y="443327"/>
                </a:cubicBezTo>
                <a:cubicBezTo>
                  <a:pt x="8338040" y="314706"/>
                  <a:pt x="8534755" y="186084"/>
                  <a:pt x="8517462" y="112586"/>
                </a:cubicBezTo>
                <a:cubicBezTo>
                  <a:pt x="8500169" y="39088"/>
                  <a:pt x="8359658" y="-11712"/>
                  <a:pt x="8251573" y="2339"/>
                </a:cubicBezTo>
                <a:cubicBezTo>
                  <a:pt x="8143488" y="16390"/>
                  <a:pt x="7970551" y="146093"/>
                  <a:pt x="7868951" y="196893"/>
                </a:cubicBezTo>
                <a:cubicBezTo>
                  <a:pt x="7767351" y="247693"/>
                  <a:pt x="7769513" y="317948"/>
                  <a:pt x="7641973" y="307139"/>
                </a:cubicBezTo>
                <a:cubicBezTo>
                  <a:pt x="7514433" y="296331"/>
                  <a:pt x="7225845" y="143931"/>
                  <a:pt x="7103709" y="132042"/>
                </a:cubicBezTo>
                <a:cubicBezTo>
                  <a:pt x="6981573" y="120153"/>
                  <a:pt x="6955633" y="182841"/>
                  <a:pt x="6909156" y="235803"/>
                </a:cubicBezTo>
                <a:cubicBezTo>
                  <a:pt x="6862679" y="288765"/>
                  <a:pt x="7015079" y="477914"/>
                  <a:pt x="6824849" y="449812"/>
                </a:cubicBezTo>
                <a:cubicBezTo>
                  <a:pt x="6634619" y="421710"/>
                  <a:pt x="6090952" y="93130"/>
                  <a:pt x="5767777" y="67190"/>
                </a:cubicBezTo>
                <a:cubicBezTo>
                  <a:pt x="5444603" y="41249"/>
                  <a:pt x="5098730" y="257420"/>
                  <a:pt x="4885802" y="294169"/>
                </a:cubicBezTo>
                <a:cubicBezTo>
                  <a:pt x="4672874" y="330918"/>
                  <a:pt x="4642611" y="324433"/>
                  <a:pt x="4490211" y="287684"/>
                </a:cubicBezTo>
                <a:cubicBezTo>
                  <a:pt x="4337811" y="250935"/>
                  <a:pt x="4219998" y="56382"/>
                  <a:pt x="3971402" y="73676"/>
                </a:cubicBezTo>
                <a:cubicBezTo>
                  <a:pt x="3722806" y="90970"/>
                  <a:pt x="3267768" y="378476"/>
                  <a:pt x="2998636" y="391446"/>
                </a:cubicBezTo>
                <a:cubicBezTo>
                  <a:pt x="2729504" y="404416"/>
                  <a:pt x="2630066" y="150416"/>
                  <a:pt x="2356611" y="151497"/>
                </a:cubicBezTo>
                <a:cubicBezTo>
                  <a:pt x="2083156" y="152578"/>
                  <a:pt x="1575156" y="354697"/>
                  <a:pt x="1357905" y="397931"/>
                </a:cubicBezTo>
                <a:cubicBezTo>
                  <a:pt x="1140654" y="441165"/>
                  <a:pt x="1187131" y="462782"/>
                  <a:pt x="1053105" y="410901"/>
                </a:cubicBezTo>
                <a:cubicBezTo>
                  <a:pt x="919079" y="359020"/>
                  <a:pt x="671564" y="127718"/>
                  <a:pt x="521326" y="99616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ED884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5BCA391B-523C-414E-9EBA-9BEE0290A768}"/>
              </a:ext>
            </a:extLst>
          </p:cNvPr>
          <p:cNvSpPr/>
          <p:nvPr userDrawn="1"/>
        </p:nvSpPr>
        <p:spPr>
          <a:xfrm>
            <a:off x="2916238" y="73025"/>
            <a:ext cx="647700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B6028DAC-2DC3-4954-8964-2C14BC963FE0}"/>
              </a:ext>
            </a:extLst>
          </p:cNvPr>
          <p:cNvSpPr/>
          <p:nvPr userDrawn="1"/>
        </p:nvSpPr>
        <p:spPr>
          <a:xfrm>
            <a:off x="260350" y="4813300"/>
            <a:ext cx="649288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6FA72AFC-DDE4-4AD8-99C2-A2416D6D7B92}"/>
              </a:ext>
            </a:extLst>
          </p:cNvPr>
          <p:cNvSpPr/>
          <p:nvPr userDrawn="1"/>
        </p:nvSpPr>
        <p:spPr>
          <a:xfrm>
            <a:off x="1352550" y="3746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BFE95AB2-A66B-4F03-8344-EC1F7BEE4EFA}"/>
              </a:ext>
            </a:extLst>
          </p:cNvPr>
          <p:cNvSpPr/>
          <p:nvPr userDrawn="1"/>
        </p:nvSpPr>
        <p:spPr>
          <a:xfrm>
            <a:off x="8631238" y="34099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97FFF85B-B631-4FA4-A0CD-3AD2F397F1B0}"/>
              </a:ext>
            </a:extLst>
          </p:cNvPr>
          <p:cNvSpPr/>
          <p:nvPr userDrawn="1"/>
        </p:nvSpPr>
        <p:spPr>
          <a:xfrm>
            <a:off x="6913563" y="442913"/>
            <a:ext cx="506412" cy="1968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E8C3DC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0" name="组合 11">
            <a:extLst>
              <a:ext uri="{FF2B5EF4-FFF2-40B4-BE49-F238E27FC236}">
                <a16:creationId xmlns:a16="http://schemas.microsoft.com/office/drawing/2014/main" id="{4F330C15-2478-40A7-B6B9-A3D916EA817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704" y="757854"/>
            <a:ext cx="1282700" cy="250825"/>
            <a:chOff x="1650152" y="1100356"/>
            <a:chExt cx="1283680" cy="249922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FD688488-E367-4535-A057-E54AB318F54E}"/>
                </a:ext>
              </a:extLst>
            </p:cNvPr>
            <p:cNvSpPr/>
            <p:nvPr userDrawn="1"/>
          </p:nvSpPr>
          <p:spPr>
            <a:xfrm>
              <a:off x="1650152" y="1206262"/>
              <a:ext cx="144016" cy="144016"/>
            </a:xfrm>
            <a:prstGeom prst="ellipse">
              <a:avLst/>
            </a:prstGeom>
            <a:solidFill>
              <a:srgbClr val="FDDFC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64749190-E786-48C9-AD7D-705A6D92B527}"/>
                </a:ext>
              </a:extLst>
            </p:cNvPr>
            <p:cNvSpPr/>
            <p:nvPr userDrawn="1"/>
          </p:nvSpPr>
          <p:spPr>
            <a:xfrm>
              <a:off x="1841294" y="1179984"/>
              <a:ext cx="144016" cy="144016"/>
            </a:xfrm>
            <a:prstGeom prst="ellipse">
              <a:avLst/>
            </a:prstGeom>
            <a:solidFill>
              <a:srgbClr val="F6A78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473775D8-288B-49B1-9C76-76D77F092082}"/>
                </a:ext>
              </a:extLst>
            </p:cNvPr>
            <p:cNvSpPr/>
            <p:nvPr userDrawn="1"/>
          </p:nvSpPr>
          <p:spPr>
            <a:xfrm>
              <a:off x="2032436" y="1172364"/>
              <a:ext cx="144016" cy="144016"/>
            </a:xfrm>
            <a:prstGeom prst="ellipse">
              <a:avLst/>
            </a:prstGeom>
            <a:solidFill>
              <a:srgbClr val="EF8F5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3860F705-6E7A-47E2-BCD5-07CFA3CEAD4D}"/>
                </a:ext>
              </a:extLst>
            </p:cNvPr>
            <p:cNvSpPr/>
            <p:nvPr userDrawn="1"/>
          </p:nvSpPr>
          <p:spPr>
            <a:xfrm>
              <a:off x="2223578" y="1172364"/>
              <a:ext cx="144016" cy="144016"/>
            </a:xfrm>
            <a:prstGeom prst="ellipse">
              <a:avLst/>
            </a:prstGeom>
            <a:solidFill>
              <a:srgbClr val="72320C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9E98547D-28CC-4EE4-AFF1-1624EDE452AA}"/>
                </a:ext>
              </a:extLst>
            </p:cNvPr>
            <p:cNvSpPr/>
            <p:nvPr userDrawn="1"/>
          </p:nvSpPr>
          <p:spPr>
            <a:xfrm>
              <a:off x="2408714" y="1112560"/>
              <a:ext cx="144016" cy="144016"/>
            </a:xfrm>
            <a:prstGeom prst="ellipse">
              <a:avLst/>
            </a:prstGeom>
            <a:solidFill>
              <a:srgbClr val="603C0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7E0253BC-E7B2-4AFB-B7AF-E5F6BA2997AA}"/>
                </a:ext>
              </a:extLst>
            </p:cNvPr>
            <p:cNvSpPr/>
            <p:nvPr userDrawn="1"/>
          </p:nvSpPr>
          <p:spPr>
            <a:xfrm>
              <a:off x="2580465" y="1112560"/>
              <a:ext cx="144016" cy="144016"/>
            </a:xfrm>
            <a:prstGeom prst="ellipse">
              <a:avLst/>
            </a:prstGeom>
            <a:solidFill>
              <a:srgbClr val="D33D22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9693114D-5185-4B02-B1D4-9F89FF2F89B3}"/>
                </a:ext>
              </a:extLst>
            </p:cNvPr>
            <p:cNvSpPr/>
            <p:nvPr userDrawn="1"/>
          </p:nvSpPr>
          <p:spPr>
            <a:xfrm>
              <a:off x="2789816" y="1100356"/>
              <a:ext cx="144016" cy="144016"/>
            </a:xfrm>
            <a:prstGeom prst="ellipse">
              <a:avLst/>
            </a:prstGeom>
            <a:solidFill>
              <a:srgbClr val="F7A206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18" name="图片 19">
            <a:extLst>
              <a:ext uri="{FF2B5EF4-FFF2-40B4-BE49-F238E27FC236}">
                <a16:creationId xmlns:a16="http://schemas.microsoft.com/office/drawing/2014/main" id="{29E2507D-11FF-4FDC-8229-42B3EEFDD7E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7224713" y="4565650"/>
            <a:ext cx="2952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20">
            <a:extLst>
              <a:ext uri="{FF2B5EF4-FFF2-40B4-BE49-F238E27FC236}">
                <a16:creationId xmlns:a16="http://schemas.microsoft.com/office/drawing/2014/main" id="{0EA08A7D-8A68-4AAD-8A9F-9FDCB89EFDB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4692650" y="190500"/>
            <a:ext cx="29527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24D94506-25FB-4153-A06E-3CDD60757C9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r="35328"/>
          <a:stretch>
            <a:fillRect/>
          </a:stretch>
        </p:blipFill>
        <p:spPr>
          <a:xfrm>
            <a:off x="8164581" y="1020857"/>
            <a:ext cx="985680" cy="713294"/>
          </a:xfrm>
          <a:custGeom>
            <a:avLst/>
            <a:gdLst>
              <a:gd name="connsiteX0" fmla="*/ 0 w 985680"/>
              <a:gd name="connsiteY0" fmla="*/ 0 h 713294"/>
              <a:gd name="connsiteX1" fmla="*/ 985680 w 985680"/>
              <a:gd name="connsiteY1" fmla="*/ 0 h 713294"/>
              <a:gd name="connsiteX2" fmla="*/ 985680 w 985680"/>
              <a:gd name="connsiteY2" fmla="*/ 713294 h 713294"/>
              <a:gd name="connsiteX3" fmla="*/ 0 w 985680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5680" h="713294">
                <a:moveTo>
                  <a:pt x="0" y="0"/>
                </a:moveTo>
                <a:lnTo>
                  <a:pt x="985680" y="0"/>
                </a:lnTo>
                <a:lnTo>
                  <a:pt x="985680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34D6427E-51B8-44DB-8600-DB05950B306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l="62933"/>
          <a:stretch>
            <a:fillRect/>
          </a:stretch>
        </p:blipFill>
        <p:spPr>
          <a:xfrm>
            <a:off x="-6953" y="664210"/>
            <a:ext cx="592066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DDCB3100-8878-4C49-B53E-8AB330F562B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l="62933"/>
          <a:stretch>
            <a:fillRect/>
          </a:stretch>
        </p:blipFill>
        <p:spPr>
          <a:xfrm flipH="1">
            <a:off x="8464860" y="4151384"/>
            <a:ext cx="679140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3" name="图片 24">
            <a:extLst>
              <a:ext uri="{FF2B5EF4-FFF2-40B4-BE49-F238E27FC236}">
                <a16:creationId xmlns:a16="http://schemas.microsoft.com/office/drawing/2014/main" id="{7F13BA1E-B00A-49E6-88C8-864F23B5F2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8503" y="1214438"/>
            <a:ext cx="2687969" cy="370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6">
            <a:extLst>
              <a:ext uri="{FF2B5EF4-FFF2-40B4-BE49-F238E27FC236}">
                <a16:creationId xmlns:a16="http://schemas.microsoft.com/office/drawing/2014/main" id="{A269853B-1646-4261-ADAE-EFE2A9D7E40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2713">
            <a:off x="7604125" y="98425"/>
            <a:ext cx="342900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4">
            <a:extLst>
              <a:ext uri="{FF2B5EF4-FFF2-40B4-BE49-F238E27FC236}">
                <a16:creationId xmlns:a16="http://schemas.microsoft.com/office/drawing/2014/main" id="{2EC672FB-041B-4C15-8543-F106C35967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2954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11F8E77-2682-4B9F-8AE0-70E5B482C04A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D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5BFCC77-49B0-425B-B262-32180CA5FA22}"/>
              </a:ext>
            </a:extLst>
          </p:cNvPr>
          <p:cNvSpPr/>
          <p:nvPr userDrawn="1"/>
        </p:nvSpPr>
        <p:spPr>
          <a:xfrm>
            <a:off x="250825" y="204788"/>
            <a:ext cx="8640763" cy="4794250"/>
          </a:xfrm>
          <a:prstGeom prst="rect">
            <a:avLst/>
          </a:prstGeom>
          <a:solidFill>
            <a:schemeClr val="bg1"/>
          </a:solidFill>
          <a:ln w="76200">
            <a:solidFill>
              <a:srgbClr val="C097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CF848F42-BFA8-42FE-93F5-ADEFF14CBD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9506" y="281836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6230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5954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Arial" panose="020B0604020202020204" pitchFamily="34" charset="0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Arial" panose="020B0604020202020204" pitchFamily="34" charset="0"/>
          <a:cs typeface="Arial" panose="020B0604020202020204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Arial" panose="020B060402020202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Arial" panose="020B060402020202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Arial" panose="020B060402020202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2">
            <a:extLst>
              <a:ext uri="{FF2B5EF4-FFF2-40B4-BE49-F238E27FC236}">
                <a16:creationId xmlns:a16="http://schemas.microsoft.com/office/drawing/2014/main" id="{70ED0F5E-CCC2-4468-9A9D-F398C4698D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3397" y="2744151"/>
            <a:ext cx="5181600" cy="818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的再认识</a:t>
            </a:r>
          </a:p>
        </p:txBody>
      </p:sp>
      <p:sp>
        <p:nvSpPr>
          <p:cNvPr id="1029" name="矩形 2">
            <a:extLst>
              <a:ext uri="{FF2B5EF4-FFF2-40B4-BE49-F238E27FC236}">
                <a16:creationId xmlns:a16="http://schemas.microsoft.com/office/drawing/2014/main" id="{553259D2-90D6-403D-97F2-27F8D05E5B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48" y="1276423"/>
            <a:ext cx="5941898" cy="117750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四 11~20的认识</a:t>
            </a:r>
          </a:p>
        </p:txBody>
      </p:sp>
      <p:sp>
        <p:nvSpPr>
          <p:cNvPr id="7173" name="副标题 6">
            <a:extLst>
              <a:ext uri="{FF2B5EF4-FFF2-40B4-BE49-F238E27FC236}">
                <a16:creationId xmlns:a16="http://schemas.microsoft.com/office/drawing/2014/main" id="{9B007DEC-4020-4C3A-8644-097BF5B9BC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6193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zh-CN" sz="2000" b="1">
                <a:latin typeface="楷体" panose="02010609060101010101" pitchFamily="49" charset="-122"/>
                <a:ea typeface="楷体" panose="02010609060101010101" pitchFamily="49" charset="-122"/>
              </a:rPr>
              <a:t>R·</a:t>
            </a: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一年级上册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84E2DB51-7853-4AD5-A383-BDBA344BB5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912" y="296272"/>
            <a:ext cx="5109351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一、情境导入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55791A9-24CD-46C8-9736-39224FBFE1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333" y="1394042"/>
            <a:ext cx="2362138" cy="203718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C500374B-50BF-471E-A06A-6CC767DB03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36" y="1586692"/>
            <a:ext cx="2362138" cy="184453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773A147-EF77-462C-9CD2-44373BEC75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960" y="1506230"/>
            <a:ext cx="2209742" cy="1951939"/>
          </a:xfrm>
          <a:prstGeom prst="rect">
            <a:avLst/>
          </a:prstGeom>
        </p:spPr>
      </p:pic>
      <p:sp>
        <p:nvSpPr>
          <p:cNvPr id="10" name="Rectangle 16">
            <a:extLst>
              <a:ext uri="{FF2B5EF4-FFF2-40B4-BE49-F238E27FC236}">
                <a16:creationId xmlns:a16="http://schemas.microsoft.com/office/drawing/2014/main" id="{374F881C-ACBC-4B66-9A09-D5DC16FE1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4402" y="3944225"/>
            <a:ext cx="6059784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观察这些物体，你有什么发现？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84E2DB51-7853-4AD5-A383-BDBA344BB5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912" y="296272"/>
            <a:ext cx="5109351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二、探索新知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66EE958A-54E4-42EA-AD50-1D1F08B5886C}"/>
              </a:ext>
            </a:extLst>
          </p:cNvPr>
          <p:cNvGrpSpPr/>
          <p:nvPr/>
        </p:nvGrpSpPr>
        <p:grpSpPr>
          <a:xfrm>
            <a:off x="824423" y="2038891"/>
            <a:ext cx="7713094" cy="528152"/>
            <a:chOff x="685902" y="1733571"/>
            <a:chExt cx="7713094" cy="528152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A695EC3C-01F0-4D41-AEBC-E4FA35D7E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5902" y="1733572"/>
              <a:ext cx="785624" cy="528151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4441CD61-778C-47F7-8A9F-69250A5D90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71526" y="1733571"/>
              <a:ext cx="785624" cy="528151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79E4A959-ABB4-464D-ADA7-F3970C277D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57150" y="1733571"/>
              <a:ext cx="785624" cy="528151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8F46D051-8765-446E-8198-3CF86018F5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13925" y="1733571"/>
              <a:ext cx="785624" cy="528151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5464922C-ED9A-42EC-A1B4-AD87AB2DB3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70700" y="1733571"/>
              <a:ext cx="785624" cy="528151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F706E12F-5A2B-4DEA-9C0A-B6881468C0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28574" y="1733572"/>
              <a:ext cx="785624" cy="528151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85021344-5CE2-444D-8F98-C805F15155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14198" y="1733571"/>
              <a:ext cx="785624" cy="528151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C597597C-F57E-4D43-8147-17DD3487F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9822" y="1733571"/>
              <a:ext cx="785624" cy="528151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91D48E00-68EE-40EF-B79A-91D9880C66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56597" y="1733571"/>
              <a:ext cx="785624" cy="528151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6E1FCD2E-1C19-4067-90CB-A1B77B7487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13372" y="1733571"/>
              <a:ext cx="785624" cy="528151"/>
            </a:xfrm>
            <a:prstGeom prst="rect">
              <a:avLst/>
            </a:prstGeom>
          </p:spPr>
        </p:pic>
      </p:grpSp>
      <p:sp>
        <p:nvSpPr>
          <p:cNvPr id="18" name="Rectangle 16">
            <a:extLst>
              <a:ext uri="{FF2B5EF4-FFF2-40B4-BE49-F238E27FC236}">
                <a16:creationId xmlns:a16="http://schemas.microsoft.com/office/drawing/2014/main" id="{8BE8FE1A-4E77-4C80-BA65-551C785391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3444" y="3617134"/>
            <a:ext cx="7145516" cy="9541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如果用一根小棒表示一块橡皮，我们要表示这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块橡皮，应该摆几根小棒呢？</a:t>
            </a:r>
          </a:p>
        </p:txBody>
      </p:sp>
      <p:sp>
        <p:nvSpPr>
          <p:cNvPr id="19" name="Rectangle 16">
            <a:extLst>
              <a:ext uri="{FF2B5EF4-FFF2-40B4-BE49-F238E27FC236}">
                <a16:creationId xmlns:a16="http://schemas.microsoft.com/office/drawing/2014/main" id="{D7B6715D-5EA3-4819-AACB-BB372C656F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186" y="1124514"/>
            <a:ext cx="8259568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同学们，用自己喜欢的图形来表示这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块橡皮吧！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DF540C66-55BF-45BA-A919-658575C3417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646432" y="2834382"/>
            <a:ext cx="936900" cy="50448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9B364B28-2D5D-44D1-8AAE-3A5669D997D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424241" y="2843798"/>
            <a:ext cx="936900" cy="50448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3ED70C0B-2180-4507-B1EB-DBDEB4C02CB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174254" y="2853210"/>
            <a:ext cx="936900" cy="50448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A2832687-4DF6-4960-AD3F-A957894EB0D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936234" y="2853210"/>
            <a:ext cx="936900" cy="50448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419188B5-491C-4846-A1C7-B69AEB1469C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698214" y="2853209"/>
            <a:ext cx="936900" cy="50448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2A9E5BD3-0F65-4B91-BDAE-001B21171A4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4508886" y="2862625"/>
            <a:ext cx="936900" cy="50448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92B6D2B7-CEB6-4CA6-8D8F-AA1A36F7D48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5298372" y="2844396"/>
            <a:ext cx="936900" cy="50448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80EC9EBF-884E-4FED-882C-95DBE343D1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6060352" y="2864741"/>
            <a:ext cx="936900" cy="50448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6CD7A212-C33A-4F49-9263-D0A34321E0F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6794826" y="2829674"/>
            <a:ext cx="936900" cy="50448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BCFE0629-5024-4947-A833-FBCC63289A7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7660510" y="2843798"/>
            <a:ext cx="936900" cy="504483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0232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000"/>
                            </p:stCondLst>
                            <p:childTnLst>
                              <p:par>
                                <p:cTn id="81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">
            <a:extLst>
              <a:ext uri="{FF2B5EF4-FFF2-40B4-BE49-F238E27FC236}">
                <a16:creationId xmlns:a16="http://schemas.microsoft.com/office/drawing/2014/main" id="{E9D519A1-B044-4AA6-B4D6-50F1D0432D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912" y="971527"/>
            <a:ext cx="837470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一根小棒表示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个一，这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根小棒表示几个一呢？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8A253620-304C-4CFD-8277-0745196F7128}"/>
              </a:ext>
            </a:extLst>
          </p:cNvPr>
          <p:cNvGrpSpPr/>
          <p:nvPr/>
        </p:nvGrpSpPr>
        <p:grpSpPr>
          <a:xfrm>
            <a:off x="2726652" y="2451824"/>
            <a:ext cx="5945538" cy="2324420"/>
            <a:chOff x="2726652" y="2451824"/>
            <a:chExt cx="5945538" cy="232442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A60A8926-A25E-450D-9C60-97D32A22A7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173108" y="2451824"/>
              <a:ext cx="1499082" cy="2324420"/>
            </a:xfrm>
            <a:prstGeom prst="rect">
              <a:avLst/>
            </a:prstGeom>
          </p:spPr>
        </p:pic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7AD1EED7-7256-4E03-9DA5-F319EF2294FB}"/>
                </a:ext>
              </a:extLst>
            </p:cNvPr>
            <p:cNvGrpSpPr/>
            <p:nvPr/>
          </p:nvGrpSpPr>
          <p:grpSpPr>
            <a:xfrm>
              <a:off x="2726652" y="3314144"/>
              <a:ext cx="3535429" cy="1096291"/>
              <a:chOff x="2471983" y="3105607"/>
              <a:chExt cx="3535429" cy="1096291"/>
            </a:xfrm>
          </p:grpSpPr>
          <p:sp>
            <p:nvSpPr>
              <p:cNvPr id="4" name="对话气泡: 圆角矩形 3">
                <a:extLst>
                  <a:ext uri="{FF2B5EF4-FFF2-40B4-BE49-F238E27FC236}">
                    <a16:creationId xmlns:a16="http://schemas.microsoft.com/office/drawing/2014/main" id="{8AC41617-CF8E-464B-A38B-A647D9D3E0BD}"/>
                  </a:ext>
                </a:extLst>
              </p:cNvPr>
              <p:cNvSpPr/>
              <p:nvPr/>
            </p:nvSpPr>
            <p:spPr bwMode="auto">
              <a:xfrm>
                <a:off x="2471983" y="3125193"/>
                <a:ext cx="3535429" cy="1076705"/>
              </a:xfrm>
              <a:prstGeom prst="wedgeRoundRectCallout">
                <a:avLst>
                  <a:gd name="adj1" fmla="val 74539"/>
                  <a:gd name="adj2" fmla="val -56182"/>
                  <a:gd name="adj3" fmla="val 16667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5" name="TextBox 1">
                <a:extLst>
                  <a:ext uri="{FF2B5EF4-FFF2-40B4-BE49-F238E27FC236}">
                    <a16:creationId xmlns:a16="http://schemas.microsoft.com/office/drawing/2014/main" id="{A0F28F6E-9BAF-4E9A-AD80-93B0E6DDB7A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38534" y="3105607"/>
                <a:ext cx="3270952" cy="10767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30000"/>
                  </a:lnSpc>
                </a:pPr>
                <a:r>
                  <a:rPr lang="zh-CN" altLang="en-US" sz="26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我们身边还有哪些事物能表示</a:t>
                </a:r>
                <a:r>
                  <a:rPr lang="en-US" altLang="zh-CN" sz="26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10</a:t>
                </a:r>
                <a:r>
                  <a:rPr lang="zh-CN" altLang="en-US" sz="26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个一呢？</a:t>
                </a:r>
              </a:p>
            </p:txBody>
          </p:sp>
        </p:grpSp>
      </p:grpSp>
      <p:sp>
        <p:nvSpPr>
          <p:cNvPr id="63" name="TextBox 1">
            <a:extLst>
              <a:ext uri="{FF2B5EF4-FFF2-40B4-BE49-F238E27FC236}">
                <a16:creationId xmlns:a16="http://schemas.microsoft.com/office/drawing/2014/main" id="{806C95D0-52D5-46BF-AB0F-8229EB283A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7546" y="2843111"/>
            <a:ext cx="15986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个一</a:t>
            </a:r>
          </a:p>
        </p:txBody>
      </p:sp>
      <p:pic>
        <p:nvPicPr>
          <p:cNvPr id="64" name="图片 63">
            <a:extLst>
              <a:ext uri="{FF2B5EF4-FFF2-40B4-BE49-F238E27FC236}">
                <a16:creationId xmlns:a16="http://schemas.microsoft.com/office/drawing/2014/main" id="{4B9AB0E6-288A-4348-B795-6F0159CBAC9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687799" y="1878122"/>
            <a:ext cx="1130859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65" name="图片 64">
            <a:extLst>
              <a:ext uri="{FF2B5EF4-FFF2-40B4-BE49-F238E27FC236}">
                <a16:creationId xmlns:a16="http://schemas.microsoft.com/office/drawing/2014/main" id="{563DB001-7B38-47E6-82B2-E47043C3BC7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008321" y="1900312"/>
            <a:ext cx="1130862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66" name="图片 65">
            <a:extLst>
              <a:ext uri="{FF2B5EF4-FFF2-40B4-BE49-F238E27FC236}">
                <a16:creationId xmlns:a16="http://schemas.microsoft.com/office/drawing/2014/main" id="{1D2DBC2D-B217-4D73-85F1-8283392BA24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333540" y="1900311"/>
            <a:ext cx="1130858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67" name="图片 66">
            <a:extLst>
              <a:ext uri="{FF2B5EF4-FFF2-40B4-BE49-F238E27FC236}">
                <a16:creationId xmlns:a16="http://schemas.microsoft.com/office/drawing/2014/main" id="{EFA9DF36-90E0-4F09-BAA5-34F89748B03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658755" y="1900312"/>
            <a:ext cx="1130857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68" name="图片 67">
            <a:extLst>
              <a:ext uri="{FF2B5EF4-FFF2-40B4-BE49-F238E27FC236}">
                <a16:creationId xmlns:a16="http://schemas.microsoft.com/office/drawing/2014/main" id="{D51DF6DE-AEC8-44BA-ADEE-5A1A8F1DB0A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983968" y="1900312"/>
            <a:ext cx="1130857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69" name="图片 68">
            <a:extLst>
              <a:ext uri="{FF2B5EF4-FFF2-40B4-BE49-F238E27FC236}">
                <a16:creationId xmlns:a16="http://schemas.microsoft.com/office/drawing/2014/main" id="{53FBA85A-AA0D-4EA7-84D7-29E913CE7B1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320395" y="1900312"/>
            <a:ext cx="1130862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70" name="图片 69">
            <a:extLst>
              <a:ext uri="{FF2B5EF4-FFF2-40B4-BE49-F238E27FC236}">
                <a16:creationId xmlns:a16="http://schemas.microsoft.com/office/drawing/2014/main" id="{69980E11-3FC0-4A77-A1B6-9786EC34747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649615" y="1900312"/>
            <a:ext cx="1130859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71" name="图片 70">
            <a:extLst>
              <a:ext uri="{FF2B5EF4-FFF2-40B4-BE49-F238E27FC236}">
                <a16:creationId xmlns:a16="http://schemas.microsoft.com/office/drawing/2014/main" id="{6CCA3F83-F39E-4DC4-8667-B7813888CA2C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989494" y="1900312"/>
            <a:ext cx="1130862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72" name="图片 71">
            <a:extLst>
              <a:ext uri="{FF2B5EF4-FFF2-40B4-BE49-F238E27FC236}">
                <a16:creationId xmlns:a16="http://schemas.microsoft.com/office/drawing/2014/main" id="{7419E4BD-21BF-41CC-BE02-E1A58DACA0B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296389" y="1900311"/>
            <a:ext cx="1130858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73" name="图片 72">
            <a:extLst>
              <a:ext uri="{FF2B5EF4-FFF2-40B4-BE49-F238E27FC236}">
                <a16:creationId xmlns:a16="http://schemas.microsoft.com/office/drawing/2014/main" id="{68835551-7297-4CF0-AEC4-77576C84568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641347" y="1900311"/>
            <a:ext cx="1130857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593222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6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AA23416-CDC6-4C69-AE3F-D85A0AD889D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687799" y="1878122"/>
            <a:ext cx="1130859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133634F6-F0BE-4E9A-9777-1FB6D3A1198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008321" y="1900312"/>
            <a:ext cx="1130862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60BF4A2-D98E-4C7C-84C9-E768B735964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333540" y="1900311"/>
            <a:ext cx="1130858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99A7718-953A-42C2-91A8-3FEB0668B10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658755" y="1900312"/>
            <a:ext cx="1130857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089001B-118D-4F49-9E8E-C5974B34837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983968" y="1900312"/>
            <a:ext cx="1130857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FD1B89B-7A85-4734-BB4D-B03F99A9E1F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320395" y="1900312"/>
            <a:ext cx="1130862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00697D3-1416-44C1-BF60-688442DFD63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649615" y="1900312"/>
            <a:ext cx="1130859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850E3BE-8784-4D88-BB88-67F1C1329A6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989494" y="1900312"/>
            <a:ext cx="1130862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7D6DEC6-1458-416D-B050-FF7B424559F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296389" y="1900311"/>
            <a:ext cx="1130858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6FFDFD4-DDAE-488F-99E5-A4EDB2F7BB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641347" y="1900311"/>
            <a:ext cx="1130857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6567132-BA91-4757-966B-90D9062938B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687800" y="1878118"/>
            <a:ext cx="1130859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2742EDE1-0E1B-4156-9DB8-E5B656FB910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008322" y="1900308"/>
            <a:ext cx="1130862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3452B64E-C4E1-4940-A260-FDB4D5287B2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333541" y="1900307"/>
            <a:ext cx="1130858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0C5858D9-4DE4-49AB-B43E-5226218B837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658756" y="1900308"/>
            <a:ext cx="1130857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26F680C5-69FC-4112-814F-4A3CE642590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983969" y="1900308"/>
            <a:ext cx="1130857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B51C3AD7-6E90-4BF8-9348-FC63FF5CFB3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320396" y="1900308"/>
            <a:ext cx="1130862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58559DEE-A5E9-4808-BB8B-5EC78365837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649616" y="1900308"/>
            <a:ext cx="1130859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DB2E2756-8BC5-465D-8772-FC406C8C723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989495" y="1900308"/>
            <a:ext cx="1130862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B7B57993-3D58-4137-B19E-319F2E29CCC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296390" y="1900307"/>
            <a:ext cx="1130858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D89A596A-F491-4233-8CD6-FC0F4C819FD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641348" y="1900307"/>
            <a:ext cx="1130857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E3F1506D-4531-4652-8FDA-ACF87C433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961" y="1567313"/>
            <a:ext cx="1416035" cy="1476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BFA3233E-374E-40B2-89BB-E1EE9C36DE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990" y="2038354"/>
            <a:ext cx="46672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1">
            <a:extLst>
              <a:ext uri="{FF2B5EF4-FFF2-40B4-BE49-F238E27FC236}">
                <a16:creationId xmlns:a16="http://schemas.microsoft.com/office/drawing/2014/main" id="{C4291494-5CF3-40F8-9121-A91EB79B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7546" y="2843111"/>
            <a:ext cx="15986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个一</a:t>
            </a:r>
          </a:p>
        </p:txBody>
      </p:sp>
      <p:sp>
        <p:nvSpPr>
          <p:cNvPr id="26" name="TextBox 1">
            <a:extLst>
              <a:ext uri="{FF2B5EF4-FFF2-40B4-BE49-F238E27FC236}">
                <a16:creationId xmlns:a16="http://schemas.microsoft.com/office/drawing/2014/main" id="{148B23F0-96A7-460C-A6ED-CD31F376F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9630" y="3009147"/>
            <a:ext cx="15986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</a:t>
            </a:r>
          </a:p>
        </p:txBody>
      </p:sp>
      <p:sp>
        <p:nvSpPr>
          <p:cNvPr id="27" name="TextBox 1">
            <a:extLst>
              <a:ext uri="{FF2B5EF4-FFF2-40B4-BE49-F238E27FC236}">
                <a16:creationId xmlns:a16="http://schemas.microsoft.com/office/drawing/2014/main" id="{26B996B2-5BDB-4915-99B3-22C1ADB63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575" y="1017851"/>
            <a:ext cx="57148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这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根小棒又可以表示一个几呢？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EE8F246B-E79A-4767-9CD1-C6C6EEFF3744}"/>
              </a:ext>
            </a:extLst>
          </p:cNvPr>
          <p:cNvGrpSpPr/>
          <p:nvPr/>
        </p:nvGrpSpPr>
        <p:grpSpPr>
          <a:xfrm>
            <a:off x="3098505" y="2451824"/>
            <a:ext cx="5573685" cy="2324420"/>
            <a:chOff x="3098505" y="2451824"/>
            <a:chExt cx="5573685" cy="2324420"/>
          </a:xfrm>
        </p:grpSpPr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8CDF92AA-AB99-4724-9ECD-EF6C00F26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173108" y="2451824"/>
              <a:ext cx="1499082" cy="2324420"/>
            </a:xfrm>
            <a:prstGeom prst="rect">
              <a:avLst/>
            </a:prstGeom>
          </p:spPr>
        </p:pic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E61F89D0-5678-43C1-85B6-9BEA45507AEC}"/>
                </a:ext>
              </a:extLst>
            </p:cNvPr>
            <p:cNvGrpSpPr/>
            <p:nvPr/>
          </p:nvGrpSpPr>
          <p:grpSpPr>
            <a:xfrm>
              <a:off x="3098505" y="3587296"/>
              <a:ext cx="3535429" cy="1096291"/>
              <a:chOff x="2843836" y="3378759"/>
              <a:chExt cx="3535429" cy="1096291"/>
            </a:xfrm>
          </p:grpSpPr>
          <p:sp>
            <p:nvSpPr>
              <p:cNvPr id="31" name="对话气泡: 圆角矩形 30">
                <a:extLst>
                  <a:ext uri="{FF2B5EF4-FFF2-40B4-BE49-F238E27FC236}">
                    <a16:creationId xmlns:a16="http://schemas.microsoft.com/office/drawing/2014/main" id="{A14786F3-ABA2-4759-AAA5-2AA2686553F1}"/>
                  </a:ext>
                </a:extLst>
              </p:cNvPr>
              <p:cNvSpPr/>
              <p:nvPr/>
            </p:nvSpPr>
            <p:spPr bwMode="auto">
              <a:xfrm>
                <a:off x="2843836" y="3398345"/>
                <a:ext cx="3535429" cy="1076705"/>
              </a:xfrm>
              <a:prstGeom prst="wedgeRoundRectCallout">
                <a:avLst>
                  <a:gd name="adj1" fmla="val 63730"/>
                  <a:gd name="adj2" fmla="val -39070"/>
                  <a:gd name="adj3" fmla="val 16667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l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2" name="TextBox 1">
                <a:extLst>
                  <a:ext uri="{FF2B5EF4-FFF2-40B4-BE49-F238E27FC236}">
                    <a16:creationId xmlns:a16="http://schemas.microsoft.com/office/drawing/2014/main" id="{50B9935A-986F-4213-9D76-5FE1981C88D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10387" y="3378759"/>
                <a:ext cx="3270952" cy="10767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30000"/>
                  </a:lnSpc>
                </a:pPr>
                <a:r>
                  <a:rPr lang="zh-CN" altLang="en-US" sz="2600" b="1" dirty="0"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你能说一说这一捆小棒表示的意思吗？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3479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34568E-6 L 0.23993 0.0117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97" y="58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34568E-6 L 0.27778 0.0117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89" y="58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34568E-6 L 0.31128 0.0117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56" y="58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34568E-6 L 0.34844 0.0117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13" y="58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34568E-6 L 0.38438 0.0117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19" y="58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34568E-6 L 0.42118 0.0117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59" y="586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34568E-6 L 0.45677 0.0117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30" y="58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2.34568E-6 L 0.49236 0.01173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18" y="58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34568E-6 L 0.52795 0.0117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89" y="58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35802E-6 L 0.56302 0.0160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42" y="802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3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6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9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5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8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1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4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AA23416-CDC6-4C69-AE3F-D85A0AD889D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687799" y="1878122"/>
            <a:ext cx="1130859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133634F6-F0BE-4E9A-9777-1FB6D3A1198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008321" y="1900312"/>
            <a:ext cx="1130862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60BF4A2-D98E-4C7C-84C9-E768B735964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333540" y="1900311"/>
            <a:ext cx="1130858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99A7718-953A-42C2-91A8-3FEB0668B10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658755" y="1900312"/>
            <a:ext cx="1130857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089001B-118D-4F49-9E8E-C5974B34837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983968" y="1900312"/>
            <a:ext cx="1130857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FD1B89B-7A85-4734-BB4D-B03F99A9E1F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320395" y="1900312"/>
            <a:ext cx="1130862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00697D3-1416-44C1-BF60-688442DFD63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649615" y="1900312"/>
            <a:ext cx="1130859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850E3BE-8784-4D88-BB88-67F1C1329A6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989494" y="1900312"/>
            <a:ext cx="1130862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7D6DEC6-1458-416D-B050-FF7B424559F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296389" y="1900311"/>
            <a:ext cx="1130858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6FFDFD4-DDAE-488F-99E5-A4EDB2F7BB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641347" y="1900311"/>
            <a:ext cx="1130857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6567132-BA91-4757-966B-90D9062938B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687800" y="1878118"/>
            <a:ext cx="1130859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2742EDE1-0E1B-4156-9DB8-E5B656FB910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008322" y="1900308"/>
            <a:ext cx="1130862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3452B64E-C4E1-4940-A260-FDB4D5287B2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333541" y="1900307"/>
            <a:ext cx="1130858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0C5858D9-4DE4-49AB-B43E-5226218B837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658756" y="1900308"/>
            <a:ext cx="1130857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26F680C5-69FC-4112-814F-4A3CE642590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1983969" y="1900308"/>
            <a:ext cx="1130857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B51C3AD7-6E90-4BF8-9348-FC63FF5CFB3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320396" y="1900308"/>
            <a:ext cx="1130862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58559DEE-A5E9-4808-BB8B-5EC78365837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649616" y="1900308"/>
            <a:ext cx="1130859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DB2E2756-8BC5-465D-8772-FC406C8C723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2989495" y="1900308"/>
            <a:ext cx="1130862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B7B57993-3D58-4137-B19E-319F2E29CCC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296390" y="1900307"/>
            <a:ext cx="1130858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D89A596A-F491-4233-8CD6-FC0F4C819FD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7CB"/>
              </a:clrFrom>
              <a:clrTo>
                <a:srgbClr val="FFF7CB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 rot="18887349">
            <a:off x="3641348" y="1900307"/>
            <a:ext cx="1130857" cy="612410"/>
          </a:xfrm>
          <a:custGeom>
            <a:avLst/>
            <a:gdLst>
              <a:gd name="connsiteX0" fmla="*/ 592606 w 2033085"/>
              <a:gd name="connsiteY0" fmla="*/ 0 h 1094737"/>
              <a:gd name="connsiteX1" fmla="*/ 2033085 w 2033085"/>
              <a:gd name="connsiteY1" fmla="*/ 0 h 1094737"/>
              <a:gd name="connsiteX2" fmla="*/ 2033085 w 2033085"/>
              <a:gd name="connsiteY2" fmla="*/ 1094737 h 1094737"/>
              <a:gd name="connsiteX3" fmla="*/ 0 w 2033085"/>
              <a:gd name="connsiteY3" fmla="*/ 1094737 h 1094737"/>
              <a:gd name="connsiteX4" fmla="*/ 0 w 2033085"/>
              <a:gd name="connsiteY4" fmla="*/ 377294 h 1094737"/>
              <a:gd name="connsiteX5" fmla="*/ 592606 w 2033085"/>
              <a:gd name="connsiteY5" fmla="*/ 377294 h 1094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085" h="1094737">
                <a:moveTo>
                  <a:pt x="592606" y="0"/>
                </a:moveTo>
                <a:lnTo>
                  <a:pt x="2033085" y="0"/>
                </a:lnTo>
                <a:lnTo>
                  <a:pt x="2033085" y="1094737"/>
                </a:lnTo>
                <a:lnTo>
                  <a:pt x="0" y="1094737"/>
                </a:lnTo>
                <a:lnTo>
                  <a:pt x="0" y="377294"/>
                </a:lnTo>
                <a:lnTo>
                  <a:pt x="592606" y="377294"/>
                </a:lnTo>
                <a:close/>
              </a:path>
            </a:pathLst>
          </a:cu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E3F1506D-4531-4652-8FDA-ACF87C433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961" y="1567313"/>
            <a:ext cx="1416035" cy="1476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BFA3233E-374E-40B2-89BB-E1EE9C36DE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2990" y="2038354"/>
            <a:ext cx="466725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1">
            <a:extLst>
              <a:ext uri="{FF2B5EF4-FFF2-40B4-BE49-F238E27FC236}">
                <a16:creationId xmlns:a16="http://schemas.microsoft.com/office/drawing/2014/main" id="{C4291494-5CF3-40F8-9121-A91EB79B5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7546" y="2843111"/>
            <a:ext cx="15986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个一</a:t>
            </a:r>
          </a:p>
        </p:txBody>
      </p:sp>
      <p:sp>
        <p:nvSpPr>
          <p:cNvPr id="26" name="TextBox 1">
            <a:extLst>
              <a:ext uri="{FF2B5EF4-FFF2-40B4-BE49-F238E27FC236}">
                <a16:creationId xmlns:a16="http://schemas.microsoft.com/office/drawing/2014/main" id="{148B23F0-96A7-460C-A6ED-CD31F376F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9630" y="3009147"/>
            <a:ext cx="15986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</a:t>
            </a:r>
          </a:p>
        </p:txBody>
      </p:sp>
      <p:sp>
        <p:nvSpPr>
          <p:cNvPr id="27" name="TextBox 1">
            <a:extLst>
              <a:ext uri="{FF2B5EF4-FFF2-40B4-BE49-F238E27FC236}">
                <a16:creationId xmlns:a16="http://schemas.microsoft.com/office/drawing/2014/main" id="{26B996B2-5BDB-4915-99B3-22C1ADB63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575" y="1017851"/>
            <a:ext cx="57148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这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根小棒又可以表示一个几呢？</a:t>
            </a:r>
          </a:p>
        </p:txBody>
      </p:sp>
      <p:sp>
        <p:nvSpPr>
          <p:cNvPr id="33" name="TextBox 1">
            <a:extLst>
              <a:ext uri="{FF2B5EF4-FFF2-40B4-BE49-F238E27FC236}">
                <a16:creationId xmlns:a16="http://schemas.microsoft.com/office/drawing/2014/main" id="{594C56AF-E283-4600-832E-69F4828709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38" y="3738517"/>
            <a:ext cx="350510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个一是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个十。</a:t>
            </a:r>
          </a:p>
        </p:txBody>
      </p:sp>
    </p:spTree>
    <p:extLst>
      <p:ext uri="{BB962C8B-B14F-4D97-AF65-F5344CB8AC3E}">
        <p14:creationId xmlns:p14="http://schemas.microsoft.com/office/powerpoint/2010/main" val="3816965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0的认识及计数器">
            <a:hlinkClick r:id="" action="ppaction://media"/>
            <a:extLst>
              <a:ext uri="{FF2B5EF4-FFF2-40B4-BE49-F238E27FC236}">
                <a16:creationId xmlns:a16="http://schemas.microsoft.com/office/drawing/2014/main" id="{7F9026CC-AF14-46A8-9359-0FB80C4E23B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982"/>
            <a:ext cx="9144000" cy="5141517"/>
          </a:xfrm>
          <a:prstGeom prst="rect">
            <a:avLst/>
          </a:prstGeom>
        </p:spPr>
      </p:pic>
      <p:sp>
        <p:nvSpPr>
          <p:cNvPr id="3" name="动作按钮: 后退或前一项 2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76AFD150-4F38-4AD8-A135-50A22AEDDEC4}"/>
              </a:ext>
            </a:extLst>
          </p:cNvPr>
          <p:cNvSpPr/>
          <p:nvPr/>
        </p:nvSpPr>
        <p:spPr>
          <a:xfrm>
            <a:off x="232116" y="4487594"/>
            <a:ext cx="443132" cy="443132"/>
          </a:xfrm>
          <a:prstGeom prst="actionButtonBackPrevious">
            <a:avLst/>
          </a:prstGeom>
          <a:solidFill>
            <a:sysClr val="window" lastClr="FFFFFF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5" name="动作按钮: 前进或下一项 4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BFAEBD48-84A0-44FC-ADC6-5EC5EE40BD34}"/>
              </a:ext>
            </a:extLst>
          </p:cNvPr>
          <p:cNvSpPr/>
          <p:nvPr/>
        </p:nvSpPr>
        <p:spPr>
          <a:xfrm>
            <a:off x="8468752" y="4487594"/>
            <a:ext cx="443132" cy="443132"/>
          </a:xfrm>
          <a:prstGeom prst="actionButtonForwardNext">
            <a:avLst/>
          </a:prstGeom>
          <a:solidFill>
            <a:sysClr val="window" lastClr="FFFFFF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24952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8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8B4DFE3B-41FC-4DD8-94A7-B52E18E8D7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58" y="3953480"/>
            <a:ext cx="48004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自己试着用计数器拨一拨吧！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661EF8C-637D-4014-B54F-B54C75B40C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903" y="663652"/>
            <a:ext cx="2956195" cy="3193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901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>
            <a:extLst>
              <a:ext uri="{FF2B5EF4-FFF2-40B4-BE49-F238E27FC236}">
                <a16:creationId xmlns:a16="http://schemas.microsoft.com/office/drawing/2014/main" id="{8B4DFE3B-41FC-4DD8-94A7-B52E18E8D7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22" y="1999053"/>
            <a:ext cx="4800474" cy="115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0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既然在这里表示没有，那可以不写吗？为什么？</a:t>
            </a: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142F636E-99C8-4C87-9290-FF75D2E57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28" y="3523898"/>
            <a:ext cx="5029068" cy="1152367"/>
          </a:xfrm>
          <a:prstGeom prst="rect">
            <a:avLst/>
          </a:prstGeom>
          <a:solidFill>
            <a:srgbClr val="FFD08B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不写时，此时只能表示“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”，而不是“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”，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起占位作用。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FBB7671C-0615-4600-A9FA-AB25C2D87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92" y="776398"/>
            <a:ext cx="7010216" cy="115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结合计数器，你能说说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中的“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”和“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”分别表示什么吗？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D53C82AB-2505-4B3D-A228-C27C9CA741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752" y="303795"/>
            <a:ext cx="1219169" cy="596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6F6E3790-9198-4A07-B487-E971BF819F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307" y="1293755"/>
            <a:ext cx="1142971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没有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013725EB-9B13-4AAE-9EE6-8B646E9CC8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02" y="2036837"/>
            <a:ext cx="2443136" cy="2639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0845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>
            <a:extLst>
              <a:ext uri="{FF2B5EF4-FFF2-40B4-BE49-F238E27FC236}">
                <a16:creationId xmlns:a16="http://schemas.microsoft.com/office/drawing/2014/main" id="{A26ECD8E-86CA-4C1F-B8F4-DA4DA9BF6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912" y="296864"/>
            <a:ext cx="3047920" cy="58419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三、巩固练习</a:t>
            </a:r>
          </a:p>
        </p:txBody>
      </p:sp>
      <p:sp>
        <p:nvSpPr>
          <p:cNvPr id="20484" name="TextBox 11">
            <a:extLst>
              <a:ext uri="{FF2B5EF4-FFF2-40B4-BE49-F238E27FC236}">
                <a16:creationId xmlns:a16="http://schemas.microsoft.com/office/drawing/2014/main" id="{8C6ED7C7-D3D0-43D7-B536-2B584DB9E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5804" y="1718920"/>
            <a:ext cx="28921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P75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“做一做”第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485" name="Rectangle 9">
            <a:extLst>
              <a:ext uri="{FF2B5EF4-FFF2-40B4-BE49-F238E27FC236}">
                <a16:creationId xmlns:a16="http://schemas.microsoft.com/office/drawing/2014/main" id="{0B16A8BF-88C0-46D5-A411-36C832C195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558017"/>
            <a:ext cx="632460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先圈出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个，再数一数还剩几个。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B6C2F0E-4D2A-4612-B291-B42B35126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945695"/>
            <a:ext cx="2057358" cy="60917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8EF41CE-FDE2-4409-B2D5-53AD0F53E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679" y="2267064"/>
            <a:ext cx="2572425" cy="17806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966211C3-A295-4AC0-AA33-2116EA5AFE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781" y="2500528"/>
            <a:ext cx="3520391" cy="1547136"/>
          </a:xfrm>
          <a:prstGeom prst="rect">
            <a:avLst/>
          </a:prstGeom>
        </p:spPr>
      </p:pic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id="{2B2BC647-F655-4DB9-B868-E528C19A6D61}"/>
              </a:ext>
            </a:extLst>
          </p:cNvPr>
          <p:cNvSpPr/>
          <p:nvPr/>
        </p:nvSpPr>
        <p:spPr bwMode="auto">
          <a:xfrm>
            <a:off x="2028497" y="2440995"/>
            <a:ext cx="1988921" cy="1660643"/>
          </a:xfrm>
          <a:custGeom>
            <a:avLst/>
            <a:gdLst>
              <a:gd name="connsiteX0" fmla="*/ 998482 w 1988921"/>
              <a:gd name="connsiteY0" fmla="*/ 52552 h 1660643"/>
              <a:gd name="connsiteX1" fmla="*/ 998482 w 1988921"/>
              <a:gd name="connsiteY1" fmla="*/ 52552 h 1660643"/>
              <a:gd name="connsiteX2" fmla="*/ 893379 w 1988921"/>
              <a:gd name="connsiteY2" fmla="*/ 63063 h 1660643"/>
              <a:gd name="connsiteX3" fmla="*/ 830317 w 1988921"/>
              <a:gd name="connsiteY3" fmla="*/ 84083 h 1660643"/>
              <a:gd name="connsiteX4" fmla="*/ 777765 w 1988921"/>
              <a:gd name="connsiteY4" fmla="*/ 147145 h 1660643"/>
              <a:gd name="connsiteX5" fmla="*/ 767255 w 1988921"/>
              <a:gd name="connsiteY5" fmla="*/ 178676 h 1660643"/>
              <a:gd name="connsiteX6" fmla="*/ 735724 w 1988921"/>
              <a:gd name="connsiteY6" fmla="*/ 210207 h 1660643"/>
              <a:gd name="connsiteX7" fmla="*/ 714703 w 1988921"/>
              <a:gd name="connsiteY7" fmla="*/ 252249 h 1660643"/>
              <a:gd name="connsiteX8" fmla="*/ 672662 w 1988921"/>
              <a:gd name="connsiteY8" fmla="*/ 315311 h 1660643"/>
              <a:gd name="connsiteX9" fmla="*/ 651641 w 1988921"/>
              <a:gd name="connsiteY9" fmla="*/ 346842 h 1660643"/>
              <a:gd name="connsiteX10" fmla="*/ 588579 w 1988921"/>
              <a:gd name="connsiteY10" fmla="*/ 399394 h 1660643"/>
              <a:gd name="connsiteX11" fmla="*/ 515006 w 1988921"/>
              <a:gd name="connsiteY11" fmla="*/ 451945 h 1660643"/>
              <a:gd name="connsiteX12" fmla="*/ 483475 w 1988921"/>
              <a:gd name="connsiteY12" fmla="*/ 472966 h 1660643"/>
              <a:gd name="connsiteX13" fmla="*/ 420413 w 1988921"/>
              <a:gd name="connsiteY13" fmla="*/ 493987 h 1660643"/>
              <a:gd name="connsiteX14" fmla="*/ 357351 w 1988921"/>
              <a:gd name="connsiteY14" fmla="*/ 536028 h 1660643"/>
              <a:gd name="connsiteX15" fmla="*/ 325820 w 1988921"/>
              <a:gd name="connsiteY15" fmla="*/ 557049 h 1660643"/>
              <a:gd name="connsiteX16" fmla="*/ 294289 w 1988921"/>
              <a:gd name="connsiteY16" fmla="*/ 588580 h 1660643"/>
              <a:gd name="connsiteX17" fmla="*/ 231227 w 1988921"/>
              <a:gd name="connsiteY17" fmla="*/ 641131 h 1660643"/>
              <a:gd name="connsiteX18" fmla="*/ 220717 w 1988921"/>
              <a:gd name="connsiteY18" fmla="*/ 683173 h 1660643"/>
              <a:gd name="connsiteX19" fmla="*/ 168165 w 1988921"/>
              <a:gd name="connsiteY19" fmla="*/ 756745 h 1660643"/>
              <a:gd name="connsiteX20" fmla="*/ 157655 w 1988921"/>
              <a:gd name="connsiteY20" fmla="*/ 966952 h 1660643"/>
              <a:gd name="connsiteX21" fmla="*/ 147144 w 1988921"/>
              <a:gd name="connsiteY21" fmla="*/ 1008994 h 1660643"/>
              <a:gd name="connsiteX22" fmla="*/ 115613 w 1988921"/>
              <a:gd name="connsiteY22" fmla="*/ 1040525 h 1660643"/>
              <a:gd name="connsiteX23" fmla="*/ 73572 w 1988921"/>
              <a:gd name="connsiteY23" fmla="*/ 1103587 h 1660643"/>
              <a:gd name="connsiteX24" fmla="*/ 52551 w 1988921"/>
              <a:gd name="connsiteY24" fmla="*/ 1135118 h 1660643"/>
              <a:gd name="connsiteX25" fmla="*/ 0 w 1988921"/>
              <a:gd name="connsiteY25" fmla="*/ 1198180 h 1660643"/>
              <a:gd name="connsiteX26" fmla="*/ 10510 w 1988921"/>
              <a:gd name="connsiteY26" fmla="*/ 1376856 h 1660643"/>
              <a:gd name="connsiteX27" fmla="*/ 73572 w 1988921"/>
              <a:gd name="connsiteY27" fmla="*/ 1450428 h 1660643"/>
              <a:gd name="connsiteX28" fmla="*/ 136634 w 1988921"/>
              <a:gd name="connsiteY28" fmla="*/ 1513490 h 1660643"/>
              <a:gd name="connsiteX29" fmla="*/ 231227 w 1988921"/>
              <a:gd name="connsiteY29" fmla="*/ 1587063 h 1660643"/>
              <a:gd name="connsiteX30" fmla="*/ 262758 w 1988921"/>
              <a:gd name="connsiteY30" fmla="*/ 1597573 h 1660643"/>
              <a:gd name="connsiteX31" fmla="*/ 420413 w 1988921"/>
              <a:gd name="connsiteY31" fmla="*/ 1608083 h 1660643"/>
              <a:gd name="connsiteX32" fmla="*/ 599089 w 1988921"/>
              <a:gd name="connsiteY32" fmla="*/ 1629104 h 1660643"/>
              <a:gd name="connsiteX33" fmla="*/ 662151 w 1988921"/>
              <a:gd name="connsiteY33" fmla="*/ 1639614 h 1660643"/>
              <a:gd name="connsiteX34" fmla="*/ 788275 w 1988921"/>
              <a:gd name="connsiteY34" fmla="*/ 1650125 h 1660643"/>
              <a:gd name="connsiteX35" fmla="*/ 819806 w 1988921"/>
              <a:gd name="connsiteY35" fmla="*/ 1660635 h 1660643"/>
              <a:gd name="connsiteX36" fmla="*/ 1250731 w 1988921"/>
              <a:gd name="connsiteY36" fmla="*/ 1639614 h 1660643"/>
              <a:gd name="connsiteX37" fmla="*/ 1282262 w 1988921"/>
              <a:gd name="connsiteY37" fmla="*/ 1629104 h 1660643"/>
              <a:gd name="connsiteX38" fmla="*/ 1313793 w 1988921"/>
              <a:gd name="connsiteY38" fmla="*/ 1608083 h 1660643"/>
              <a:gd name="connsiteX39" fmla="*/ 1355834 w 1988921"/>
              <a:gd name="connsiteY39" fmla="*/ 1597573 h 1660643"/>
              <a:gd name="connsiteX40" fmla="*/ 1387365 w 1988921"/>
              <a:gd name="connsiteY40" fmla="*/ 1576552 h 1660643"/>
              <a:gd name="connsiteX41" fmla="*/ 1429406 w 1988921"/>
              <a:gd name="connsiteY41" fmla="*/ 1566042 h 1660643"/>
              <a:gd name="connsiteX42" fmla="*/ 1597572 w 1988921"/>
              <a:gd name="connsiteY42" fmla="*/ 1524000 h 1660643"/>
              <a:gd name="connsiteX43" fmla="*/ 1639613 w 1988921"/>
              <a:gd name="connsiteY43" fmla="*/ 1502980 h 1660643"/>
              <a:gd name="connsiteX44" fmla="*/ 1702675 w 1988921"/>
              <a:gd name="connsiteY44" fmla="*/ 1460938 h 1660643"/>
              <a:gd name="connsiteX45" fmla="*/ 1744717 w 1988921"/>
              <a:gd name="connsiteY45" fmla="*/ 1397876 h 1660643"/>
              <a:gd name="connsiteX46" fmla="*/ 1765737 w 1988921"/>
              <a:gd name="connsiteY46" fmla="*/ 1366345 h 1660643"/>
              <a:gd name="connsiteX47" fmla="*/ 1818289 w 1988921"/>
              <a:gd name="connsiteY47" fmla="*/ 1292773 h 1660643"/>
              <a:gd name="connsiteX48" fmla="*/ 1839310 w 1988921"/>
              <a:gd name="connsiteY48" fmla="*/ 1250731 h 1660643"/>
              <a:gd name="connsiteX49" fmla="*/ 1849820 w 1988921"/>
              <a:gd name="connsiteY49" fmla="*/ 1208690 h 1660643"/>
              <a:gd name="connsiteX50" fmla="*/ 1870841 w 1988921"/>
              <a:gd name="connsiteY50" fmla="*/ 1177159 h 1660643"/>
              <a:gd name="connsiteX51" fmla="*/ 1891862 w 1988921"/>
              <a:gd name="connsiteY51" fmla="*/ 1135118 h 1660643"/>
              <a:gd name="connsiteX52" fmla="*/ 1923393 w 1988921"/>
              <a:gd name="connsiteY52" fmla="*/ 1040525 h 1660643"/>
              <a:gd name="connsiteX53" fmla="*/ 1933903 w 1988921"/>
              <a:gd name="connsiteY53" fmla="*/ 998483 h 1660643"/>
              <a:gd name="connsiteX54" fmla="*/ 1954924 w 1988921"/>
              <a:gd name="connsiteY54" fmla="*/ 935421 h 1660643"/>
              <a:gd name="connsiteX55" fmla="*/ 1965434 w 1988921"/>
              <a:gd name="connsiteY55" fmla="*/ 903890 h 1660643"/>
              <a:gd name="connsiteX56" fmla="*/ 1975944 w 1988921"/>
              <a:gd name="connsiteY56" fmla="*/ 872359 h 1660643"/>
              <a:gd name="connsiteX57" fmla="*/ 1975944 w 1988921"/>
              <a:gd name="connsiteY57" fmla="*/ 588580 h 1660643"/>
              <a:gd name="connsiteX58" fmla="*/ 1933903 w 1988921"/>
              <a:gd name="connsiteY58" fmla="*/ 525518 h 1660643"/>
              <a:gd name="connsiteX59" fmla="*/ 1912882 w 1988921"/>
              <a:gd name="connsiteY59" fmla="*/ 493987 h 1660643"/>
              <a:gd name="connsiteX60" fmla="*/ 1881351 w 1988921"/>
              <a:gd name="connsiteY60" fmla="*/ 430925 h 1660643"/>
              <a:gd name="connsiteX61" fmla="*/ 1870841 w 1988921"/>
              <a:gd name="connsiteY61" fmla="*/ 399394 h 1660643"/>
              <a:gd name="connsiteX62" fmla="*/ 1839310 w 1988921"/>
              <a:gd name="connsiteY62" fmla="*/ 378373 h 1660643"/>
              <a:gd name="connsiteX63" fmla="*/ 1807779 w 1988921"/>
              <a:gd name="connsiteY63" fmla="*/ 304800 h 1660643"/>
              <a:gd name="connsiteX64" fmla="*/ 1786758 w 1988921"/>
              <a:gd name="connsiteY64" fmla="*/ 241738 h 1660643"/>
              <a:gd name="connsiteX65" fmla="*/ 1776248 w 1988921"/>
              <a:gd name="connsiteY65" fmla="*/ 210207 h 1660643"/>
              <a:gd name="connsiteX66" fmla="*/ 1755227 w 1988921"/>
              <a:gd name="connsiteY66" fmla="*/ 178676 h 1660643"/>
              <a:gd name="connsiteX67" fmla="*/ 1744717 w 1988921"/>
              <a:gd name="connsiteY67" fmla="*/ 147145 h 1660643"/>
              <a:gd name="connsiteX68" fmla="*/ 1692165 w 1988921"/>
              <a:gd name="connsiteY68" fmla="*/ 73573 h 1660643"/>
              <a:gd name="connsiteX69" fmla="*/ 1671144 w 1988921"/>
              <a:gd name="connsiteY69" fmla="*/ 42042 h 1660643"/>
              <a:gd name="connsiteX70" fmla="*/ 1639613 w 1988921"/>
              <a:gd name="connsiteY70" fmla="*/ 21021 h 1660643"/>
              <a:gd name="connsiteX71" fmla="*/ 1576551 w 1988921"/>
              <a:gd name="connsiteY71" fmla="*/ 0 h 1660643"/>
              <a:gd name="connsiteX72" fmla="*/ 1198179 w 1988921"/>
              <a:gd name="connsiteY72" fmla="*/ 10511 h 1660643"/>
              <a:gd name="connsiteX73" fmla="*/ 1156137 w 1988921"/>
              <a:gd name="connsiteY73" fmla="*/ 21021 h 1660643"/>
              <a:gd name="connsiteX74" fmla="*/ 998482 w 1988921"/>
              <a:gd name="connsiteY74" fmla="*/ 52552 h 1660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1988921" h="1660643">
                <a:moveTo>
                  <a:pt x="998482" y="52552"/>
                </a:moveTo>
                <a:lnTo>
                  <a:pt x="998482" y="52552"/>
                </a:lnTo>
                <a:cubicBezTo>
                  <a:pt x="963448" y="56056"/>
                  <a:pt x="927985" y="56574"/>
                  <a:pt x="893379" y="63063"/>
                </a:cubicBezTo>
                <a:cubicBezTo>
                  <a:pt x="871601" y="67146"/>
                  <a:pt x="830317" y="84083"/>
                  <a:pt x="830317" y="84083"/>
                </a:cubicBezTo>
                <a:cubicBezTo>
                  <a:pt x="807073" y="107327"/>
                  <a:pt x="792397" y="117880"/>
                  <a:pt x="777765" y="147145"/>
                </a:cubicBezTo>
                <a:cubicBezTo>
                  <a:pt x="772810" y="157054"/>
                  <a:pt x="773400" y="169458"/>
                  <a:pt x="767255" y="178676"/>
                </a:cubicBezTo>
                <a:cubicBezTo>
                  <a:pt x="759010" y="191044"/>
                  <a:pt x="744363" y="198112"/>
                  <a:pt x="735724" y="210207"/>
                </a:cubicBezTo>
                <a:cubicBezTo>
                  <a:pt x="726617" y="222957"/>
                  <a:pt x="722764" y="238814"/>
                  <a:pt x="714703" y="252249"/>
                </a:cubicBezTo>
                <a:cubicBezTo>
                  <a:pt x="701705" y="273912"/>
                  <a:pt x="686676" y="294290"/>
                  <a:pt x="672662" y="315311"/>
                </a:cubicBezTo>
                <a:cubicBezTo>
                  <a:pt x="665655" y="325821"/>
                  <a:pt x="660573" y="337910"/>
                  <a:pt x="651641" y="346842"/>
                </a:cubicBezTo>
                <a:cubicBezTo>
                  <a:pt x="542315" y="456168"/>
                  <a:pt x="691000" y="311606"/>
                  <a:pt x="588579" y="399394"/>
                </a:cubicBezTo>
                <a:cubicBezTo>
                  <a:pt x="525102" y="453802"/>
                  <a:pt x="572942" y="432634"/>
                  <a:pt x="515006" y="451945"/>
                </a:cubicBezTo>
                <a:cubicBezTo>
                  <a:pt x="504496" y="458952"/>
                  <a:pt x="495018" y="467836"/>
                  <a:pt x="483475" y="472966"/>
                </a:cubicBezTo>
                <a:cubicBezTo>
                  <a:pt x="463227" y="481965"/>
                  <a:pt x="438849" y="481696"/>
                  <a:pt x="420413" y="493987"/>
                </a:cubicBezTo>
                <a:lnTo>
                  <a:pt x="357351" y="536028"/>
                </a:lnTo>
                <a:cubicBezTo>
                  <a:pt x="346841" y="543035"/>
                  <a:pt x="334752" y="548117"/>
                  <a:pt x="325820" y="557049"/>
                </a:cubicBezTo>
                <a:cubicBezTo>
                  <a:pt x="315310" y="567559"/>
                  <a:pt x="305708" y="579064"/>
                  <a:pt x="294289" y="588580"/>
                </a:cubicBezTo>
                <a:cubicBezTo>
                  <a:pt x="206492" y="661743"/>
                  <a:pt x="323346" y="549012"/>
                  <a:pt x="231227" y="641131"/>
                </a:cubicBezTo>
                <a:cubicBezTo>
                  <a:pt x="227724" y="655145"/>
                  <a:pt x="226407" y="669896"/>
                  <a:pt x="220717" y="683173"/>
                </a:cubicBezTo>
                <a:cubicBezTo>
                  <a:pt x="215595" y="695125"/>
                  <a:pt x="171753" y="751961"/>
                  <a:pt x="168165" y="756745"/>
                </a:cubicBezTo>
                <a:cubicBezTo>
                  <a:pt x="164662" y="826814"/>
                  <a:pt x="163481" y="897038"/>
                  <a:pt x="157655" y="966952"/>
                </a:cubicBezTo>
                <a:cubicBezTo>
                  <a:pt x="156455" y="981347"/>
                  <a:pt x="154311" y="996452"/>
                  <a:pt x="147144" y="1008994"/>
                </a:cubicBezTo>
                <a:cubicBezTo>
                  <a:pt x="139769" y="1021899"/>
                  <a:pt x="124738" y="1028792"/>
                  <a:pt x="115613" y="1040525"/>
                </a:cubicBezTo>
                <a:cubicBezTo>
                  <a:pt x="100103" y="1060467"/>
                  <a:pt x="87586" y="1082566"/>
                  <a:pt x="73572" y="1103587"/>
                </a:cubicBezTo>
                <a:cubicBezTo>
                  <a:pt x="66565" y="1114097"/>
                  <a:pt x="61483" y="1126186"/>
                  <a:pt x="52551" y="1135118"/>
                </a:cubicBezTo>
                <a:cubicBezTo>
                  <a:pt x="12088" y="1175581"/>
                  <a:pt x="29265" y="1154281"/>
                  <a:pt x="0" y="1198180"/>
                </a:cubicBezTo>
                <a:cubicBezTo>
                  <a:pt x="3503" y="1257739"/>
                  <a:pt x="2073" y="1317794"/>
                  <a:pt x="10510" y="1376856"/>
                </a:cubicBezTo>
                <a:cubicBezTo>
                  <a:pt x="16913" y="1421680"/>
                  <a:pt x="44098" y="1423902"/>
                  <a:pt x="73572" y="1450428"/>
                </a:cubicBezTo>
                <a:cubicBezTo>
                  <a:pt x="95668" y="1470315"/>
                  <a:pt x="115613" y="1492469"/>
                  <a:pt x="136634" y="1513490"/>
                </a:cubicBezTo>
                <a:cubicBezTo>
                  <a:pt x="163839" y="1540695"/>
                  <a:pt x="193514" y="1574492"/>
                  <a:pt x="231227" y="1587063"/>
                </a:cubicBezTo>
                <a:cubicBezTo>
                  <a:pt x="241737" y="1590566"/>
                  <a:pt x="251747" y="1596350"/>
                  <a:pt x="262758" y="1597573"/>
                </a:cubicBezTo>
                <a:cubicBezTo>
                  <a:pt x="315104" y="1603389"/>
                  <a:pt x="367861" y="1604580"/>
                  <a:pt x="420413" y="1608083"/>
                </a:cubicBezTo>
                <a:cubicBezTo>
                  <a:pt x="533375" y="1630677"/>
                  <a:pt x="410194" y="1608116"/>
                  <a:pt x="599089" y="1629104"/>
                </a:cubicBezTo>
                <a:cubicBezTo>
                  <a:pt x="620269" y="1631457"/>
                  <a:pt x="640971" y="1637261"/>
                  <a:pt x="662151" y="1639614"/>
                </a:cubicBezTo>
                <a:cubicBezTo>
                  <a:pt x="704080" y="1644273"/>
                  <a:pt x="746234" y="1646621"/>
                  <a:pt x="788275" y="1650125"/>
                </a:cubicBezTo>
                <a:cubicBezTo>
                  <a:pt x="798785" y="1653628"/>
                  <a:pt x="808727" y="1660635"/>
                  <a:pt x="819806" y="1660635"/>
                </a:cubicBezTo>
                <a:cubicBezTo>
                  <a:pt x="1103962" y="1660635"/>
                  <a:pt x="1074077" y="1661697"/>
                  <a:pt x="1250731" y="1639614"/>
                </a:cubicBezTo>
                <a:cubicBezTo>
                  <a:pt x="1261241" y="1636111"/>
                  <a:pt x="1272353" y="1634059"/>
                  <a:pt x="1282262" y="1629104"/>
                </a:cubicBezTo>
                <a:cubicBezTo>
                  <a:pt x="1293560" y="1623455"/>
                  <a:pt x="1302182" y="1613059"/>
                  <a:pt x="1313793" y="1608083"/>
                </a:cubicBezTo>
                <a:cubicBezTo>
                  <a:pt x="1327070" y="1602393"/>
                  <a:pt x="1341820" y="1601076"/>
                  <a:pt x="1355834" y="1597573"/>
                </a:cubicBezTo>
                <a:cubicBezTo>
                  <a:pt x="1366344" y="1590566"/>
                  <a:pt x="1375754" y="1581528"/>
                  <a:pt x="1387365" y="1576552"/>
                </a:cubicBezTo>
                <a:cubicBezTo>
                  <a:pt x="1400642" y="1570862"/>
                  <a:pt x="1415282" y="1569069"/>
                  <a:pt x="1429406" y="1566042"/>
                </a:cubicBezTo>
                <a:cubicBezTo>
                  <a:pt x="1471386" y="1557046"/>
                  <a:pt x="1553237" y="1546167"/>
                  <a:pt x="1597572" y="1524000"/>
                </a:cubicBezTo>
                <a:cubicBezTo>
                  <a:pt x="1611586" y="1516993"/>
                  <a:pt x="1626178" y="1511041"/>
                  <a:pt x="1639613" y="1502980"/>
                </a:cubicBezTo>
                <a:cubicBezTo>
                  <a:pt x="1661277" y="1489982"/>
                  <a:pt x="1702675" y="1460938"/>
                  <a:pt x="1702675" y="1460938"/>
                </a:cubicBezTo>
                <a:lnTo>
                  <a:pt x="1744717" y="1397876"/>
                </a:lnTo>
                <a:cubicBezTo>
                  <a:pt x="1751724" y="1387366"/>
                  <a:pt x="1758158" y="1376450"/>
                  <a:pt x="1765737" y="1366345"/>
                </a:cubicBezTo>
                <a:cubicBezTo>
                  <a:pt x="1779280" y="1348288"/>
                  <a:pt x="1805989" y="1314298"/>
                  <a:pt x="1818289" y="1292773"/>
                </a:cubicBezTo>
                <a:cubicBezTo>
                  <a:pt x="1826062" y="1279169"/>
                  <a:pt x="1832303" y="1264745"/>
                  <a:pt x="1839310" y="1250731"/>
                </a:cubicBezTo>
                <a:cubicBezTo>
                  <a:pt x="1842813" y="1236717"/>
                  <a:pt x="1844130" y="1221967"/>
                  <a:pt x="1849820" y="1208690"/>
                </a:cubicBezTo>
                <a:cubicBezTo>
                  <a:pt x="1854796" y="1197079"/>
                  <a:pt x="1864574" y="1188127"/>
                  <a:pt x="1870841" y="1177159"/>
                </a:cubicBezTo>
                <a:cubicBezTo>
                  <a:pt x="1878615" y="1163556"/>
                  <a:pt x="1884855" y="1149132"/>
                  <a:pt x="1891862" y="1135118"/>
                </a:cubicBezTo>
                <a:cubicBezTo>
                  <a:pt x="1917048" y="1034368"/>
                  <a:pt x="1883815" y="1159260"/>
                  <a:pt x="1923393" y="1040525"/>
                </a:cubicBezTo>
                <a:cubicBezTo>
                  <a:pt x="1927961" y="1026821"/>
                  <a:pt x="1929752" y="1012319"/>
                  <a:pt x="1933903" y="998483"/>
                </a:cubicBezTo>
                <a:cubicBezTo>
                  <a:pt x="1940270" y="977260"/>
                  <a:pt x="1947917" y="956442"/>
                  <a:pt x="1954924" y="935421"/>
                </a:cubicBezTo>
                <a:lnTo>
                  <a:pt x="1965434" y="903890"/>
                </a:lnTo>
                <a:lnTo>
                  <a:pt x="1975944" y="872359"/>
                </a:lnTo>
                <a:cubicBezTo>
                  <a:pt x="1986087" y="770931"/>
                  <a:pt x="1999206" y="695583"/>
                  <a:pt x="1975944" y="588580"/>
                </a:cubicBezTo>
                <a:cubicBezTo>
                  <a:pt x="1970577" y="563893"/>
                  <a:pt x="1947917" y="546539"/>
                  <a:pt x="1933903" y="525518"/>
                </a:cubicBezTo>
                <a:lnTo>
                  <a:pt x="1912882" y="493987"/>
                </a:lnTo>
                <a:cubicBezTo>
                  <a:pt x="1886465" y="414733"/>
                  <a:pt x="1922100" y="512423"/>
                  <a:pt x="1881351" y="430925"/>
                </a:cubicBezTo>
                <a:cubicBezTo>
                  <a:pt x="1876396" y="421016"/>
                  <a:pt x="1877762" y="408045"/>
                  <a:pt x="1870841" y="399394"/>
                </a:cubicBezTo>
                <a:cubicBezTo>
                  <a:pt x="1862950" y="389530"/>
                  <a:pt x="1849820" y="385380"/>
                  <a:pt x="1839310" y="378373"/>
                </a:cubicBezTo>
                <a:cubicBezTo>
                  <a:pt x="1805484" y="276890"/>
                  <a:pt x="1859723" y="434658"/>
                  <a:pt x="1807779" y="304800"/>
                </a:cubicBezTo>
                <a:cubicBezTo>
                  <a:pt x="1799550" y="284227"/>
                  <a:pt x="1793765" y="262759"/>
                  <a:pt x="1786758" y="241738"/>
                </a:cubicBezTo>
                <a:cubicBezTo>
                  <a:pt x="1783255" y="231228"/>
                  <a:pt x="1782393" y="219425"/>
                  <a:pt x="1776248" y="210207"/>
                </a:cubicBezTo>
                <a:lnTo>
                  <a:pt x="1755227" y="178676"/>
                </a:lnTo>
                <a:cubicBezTo>
                  <a:pt x="1751724" y="168166"/>
                  <a:pt x="1749672" y="157054"/>
                  <a:pt x="1744717" y="147145"/>
                </a:cubicBezTo>
                <a:cubicBezTo>
                  <a:pt x="1736461" y="130633"/>
                  <a:pt x="1700098" y="84680"/>
                  <a:pt x="1692165" y="73573"/>
                </a:cubicBezTo>
                <a:cubicBezTo>
                  <a:pt x="1684823" y="63294"/>
                  <a:pt x="1680076" y="50974"/>
                  <a:pt x="1671144" y="42042"/>
                </a:cubicBezTo>
                <a:cubicBezTo>
                  <a:pt x="1662212" y="33110"/>
                  <a:pt x="1651156" y="26151"/>
                  <a:pt x="1639613" y="21021"/>
                </a:cubicBezTo>
                <a:cubicBezTo>
                  <a:pt x="1619365" y="12022"/>
                  <a:pt x="1576551" y="0"/>
                  <a:pt x="1576551" y="0"/>
                </a:cubicBezTo>
                <a:cubicBezTo>
                  <a:pt x="1450427" y="3504"/>
                  <a:pt x="1324194" y="4210"/>
                  <a:pt x="1198179" y="10511"/>
                </a:cubicBezTo>
                <a:cubicBezTo>
                  <a:pt x="1183752" y="11232"/>
                  <a:pt x="1170262" y="17994"/>
                  <a:pt x="1156137" y="21021"/>
                </a:cubicBezTo>
                <a:cubicBezTo>
                  <a:pt x="1048419" y="44103"/>
                  <a:pt x="1024758" y="47297"/>
                  <a:pt x="998482" y="52552"/>
                </a:cubicBezTo>
                <a:close/>
              </a:path>
            </a:pathLst>
          </a:custGeom>
          <a:noFill/>
          <a:ln w="1905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Rectangle 9">
            <a:extLst>
              <a:ext uri="{FF2B5EF4-FFF2-40B4-BE49-F238E27FC236}">
                <a16:creationId xmlns:a16="http://schemas.microsoft.com/office/drawing/2014/main" id="{8F67E9F9-6A2A-41E5-98F7-35BB05FDF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694" y="4221595"/>
            <a:ext cx="3560394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个十和（      ）个一</a:t>
            </a:r>
          </a:p>
        </p:txBody>
      </p:sp>
      <p:sp>
        <p:nvSpPr>
          <p:cNvPr id="24" name="Rectangle 9">
            <a:extLst>
              <a:ext uri="{FF2B5EF4-FFF2-40B4-BE49-F238E27FC236}">
                <a16:creationId xmlns:a16="http://schemas.microsoft.com/office/drawing/2014/main" id="{62DB83E6-B5FF-4841-B1FB-1C1DA1BA29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7306" y="4195285"/>
            <a:ext cx="3788987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个十和（      ）个一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E361868-1269-4764-BB1E-F2FE209FECD4}"/>
              </a:ext>
            </a:extLst>
          </p:cNvPr>
          <p:cNvSpPr/>
          <p:nvPr/>
        </p:nvSpPr>
        <p:spPr>
          <a:xfrm>
            <a:off x="2695891" y="4258272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1" name="任意多边形: 形状 20">
            <a:extLst>
              <a:ext uri="{FF2B5EF4-FFF2-40B4-BE49-F238E27FC236}">
                <a16:creationId xmlns:a16="http://schemas.microsoft.com/office/drawing/2014/main" id="{CCD5F8D7-8479-4328-8FC0-BFD08D88D296}"/>
              </a:ext>
            </a:extLst>
          </p:cNvPr>
          <p:cNvSpPr/>
          <p:nvPr/>
        </p:nvSpPr>
        <p:spPr bwMode="auto">
          <a:xfrm>
            <a:off x="6138041" y="2630182"/>
            <a:ext cx="1986456" cy="1492469"/>
          </a:xfrm>
          <a:custGeom>
            <a:avLst/>
            <a:gdLst>
              <a:gd name="connsiteX0" fmla="*/ 231228 w 1986456"/>
              <a:gd name="connsiteY0" fmla="*/ 0 h 1492469"/>
              <a:gd name="connsiteX1" fmla="*/ 231228 w 1986456"/>
              <a:gd name="connsiteY1" fmla="*/ 0 h 1492469"/>
              <a:gd name="connsiteX2" fmla="*/ 168166 w 1986456"/>
              <a:gd name="connsiteY2" fmla="*/ 73572 h 1492469"/>
              <a:gd name="connsiteX3" fmla="*/ 136635 w 1986456"/>
              <a:gd name="connsiteY3" fmla="*/ 94593 h 1492469"/>
              <a:gd name="connsiteX4" fmla="*/ 94593 w 1986456"/>
              <a:gd name="connsiteY4" fmla="*/ 157655 h 1492469"/>
              <a:gd name="connsiteX5" fmla="*/ 63062 w 1986456"/>
              <a:gd name="connsiteY5" fmla="*/ 220717 h 1492469"/>
              <a:gd name="connsiteX6" fmla="*/ 52552 w 1986456"/>
              <a:gd name="connsiteY6" fmla="*/ 252248 h 1492469"/>
              <a:gd name="connsiteX7" fmla="*/ 21021 w 1986456"/>
              <a:gd name="connsiteY7" fmla="*/ 357351 h 1492469"/>
              <a:gd name="connsiteX8" fmla="*/ 0 w 1986456"/>
              <a:gd name="connsiteY8" fmla="*/ 420413 h 1492469"/>
              <a:gd name="connsiteX9" fmla="*/ 21021 w 1986456"/>
              <a:gd name="connsiteY9" fmla="*/ 557048 h 1492469"/>
              <a:gd name="connsiteX10" fmla="*/ 63062 w 1986456"/>
              <a:gd name="connsiteY10" fmla="*/ 620110 h 1492469"/>
              <a:gd name="connsiteX11" fmla="*/ 126125 w 1986456"/>
              <a:gd name="connsiteY11" fmla="*/ 662151 h 1492469"/>
              <a:gd name="connsiteX12" fmla="*/ 168166 w 1986456"/>
              <a:gd name="connsiteY12" fmla="*/ 725213 h 1492469"/>
              <a:gd name="connsiteX13" fmla="*/ 189187 w 1986456"/>
              <a:gd name="connsiteY13" fmla="*/ 756744 h 1492469"/>
              <a:gd name="connsiteX14" fmla="*/ 199697 w 1986456"/>
              <a:gd name="connsiteY14" fmla="*/ 893379 h 1492469"/>
              <a:gd name="connsiteX15" fmla="*/ 210207 w 1986456"/>
              <a:gd name="connsiteY15" fmla="*/ 956441 h 1492469"/>
              <a:gd name="connsiteX16" fmla="*/ 231228 w 1986456"/>
              <a:gd name="connsiteY16" fmla="*/ 1051034 h 1492469"/>
              <a:gd name="connsiteX17" fmla="*/ 220718 w 1986456"/>
              <a:gd name="connsiteY17" fmla="*/ 1103586 h 1492469"/>
              <a:gd name="connsiteX18" fmla="*/ 210207 w 1986456"/>
              <a:gd name="connsiteY18" fmla="*/ 1135117 h 1492469"/>
              <a:gd name="connsiteX19" fmla="*/ 241738 w 1986456"/>
              <a:gd name="connsiteY19" fmla="*/ 1261241 h 1492469"/>
              <a:gd name="connsiteX20" fmla="*/ 273269 w 1986456"/>
              <a:gd name="connsiteY20" fmla="*/ 1282262 h 1492469"/>
              <a:gd name="connsiteX21" fmla="*/ 336331 w 1986456"/>
              <a:gd name="connsiteY21" fmla="*/ 1345324 h 1492469"/>
              <a:gd name="connsiteX22" fmla="*/ 378373 w 1986456"/>
              <a:gd name="connsiteY22" fmla="*/ 1355834 h 1492469"/>
              <a:gd name="connsiteX23" fmla="*/ 420414 w 1986456"/>
              <a:gd name="connsiteY23" fmla="*/ 1376855 h 1492469"/>
              <a:gd name="connsiteX24" fmla="*/ 515007 w 1986456"/>
              <a:gd name="connsiteY24" fmla="*/ 1397876 h 1492469"/>
              <a:gd name="connsiteX25" fmla="*/ 546538 w 1986456"/>
              <a:gd name="connsiteY25" fmla="*/ 1408386 h 1492469"/>
              <a:gd name="connsiteX26" fmla="*/ 588580 w 1986456"/>
              <a:gd name="connsiteY26" fmla="*/ 1418896 h 1492469"/>
              <a:gd name="connsiteX27" fmla="*/ 651642 w 1986456"/>
              <a:gd name="connsiteY27" fmla="*/ 1439917 h 1492469"/>
              <a:gd name="connsiteX28" fmla="*/ 714704 w 1986456"/>
              <a:gd name="connsiteY28" fmla="*/ 1460938 h 1492469"/>
              <a:gd name="connsiteX29" fmla="*/ 746235 w 1986456"/>
              <a:gd name="connsiteY29" fmla="*/ 1471448 h 1492469"/>
              <a:gd name="connsiteX30" fmla="*/ 872359 w 1986456"/>
              <a:gd name="connsiteY30" fmla="*/ 1492469 h 1492469"/>
              <a:gd name="connsiteX31" fmla="*/ 1334814 w 1986456"/>
              <a:gd name="connsiteY31" fmla="*/ 1481958 h 1492469"/>
              <a:gd name="connsiteX32" fmla="*/ 1429407 w 1986456"/>
              <a:gd name="connsiteY32" fmla="*/ 1460938 h 1492469"/>
              <a:gd name="connsiteX33" fmla="*/ 1492469 w 1986456"/>
              <a:gd name="connsiteY33" fmla="*/ 1439917 h 1492469"/>
              <a:gd name="connsiteX34" fmla="*/ 1524000 w 1986456"/>
              <a:gd name="connsiteY34" fmla="*/ 1429407 h 1492469"/>
              <a:gd name="connsiteX35" fmla="*/ 1555531 w 1986456"/>
              <a:gd name="connsiteY35" fmla="*/ 1408386 h 1492469"/>
              <a:gd name="connsiteX36" fmla="*/ 1629104 w 1986456"/>
              <a:gd name="connsiteY36" fmla="*/ 1376855 h 1492469"/>
              <a:gd name="connsiteX37" fmla="*/ 1692166 w 1986456"/>
              <a:gd name="connsiteY37" fmla="*/ 1313793 h 1492469"/>
              <a:gd name="connsiteX38" fmla="*/ 1734207 w 1986456"/>
              <a:gd name="connsiteY38" fmla="*/ 1240220 h 1492469"/>
              <a:gd name="connsiteX39" fmla="*/ 1765738 w 1986456"/>
              <a:gd name="connsiteY39" fmla="*/ 1219200 h 1492469"/>
              <a:gd name="connsiteX40" fmla="*/ 1807780 w 1986456"/>
              <a:gd name="connsiteY40" fmla="*/ 1166648 h 1492469"/>
              <a:gd name="connsiteX41" fmla="*/ 1828800 w 1986456"/>
              <a:gd name="connsiteY41" fmla="*/ 1093076 h 1492469"/>
              <a:gd name="connsiteX42" fmla="*/ 1870842 w 1986456"/>
              <a:gd name="connsiteY42" fmla="*/ 998482 h 1492469"/>
              <a:gd name="connsiteX43" fmla="*/ 1881352 w 1986456"/>
              <a:gd name="connsiteY43" fmla="*/ 966951 h 1492469"/>
              <a:gd name="connsiteX44" fmla="*/ 1902373 w 1986456"/>
              <a:gd name="connsiteY44" fmla="*/ 935420 h 1492469"/>
              <a:gd name="connsiteX45" fmla="*/ 1923393 w 1986456"/>
              <a:gd name="connsiteY45" fmla="*/ 872358 h 1492469"/>
              <a:gd name="connsiteX46" fmla="*/ 1933904 w 1986456"/>
              <a:gd name="connsiteY46" fmla="*/ 798786 h 1492469"/>
              <a:gd name="connsiteX47" fmla="*/ 1954925 w 1986456"/>
              <a:gd name="connsiteY47" fmla="*/ 735724 h 1492469"/>
              <a:gd name="connsiteX48" fmla="*/ 1965435 w 1986456"/>
              <a:gd name="connsiteY48" fmla="*/ 704193 h 1492469"/>
              <a:gd name="connsiteX49" fmla="*/ 1975945 w 1986456"/>
              <a:gd name="connsiteY49" fmla="*/ 672662 h 1492469"/>
              <a:gd name="connsiteX50" fmla="*/ 1986456 w 1986456"/>
              <a:gd name="connsiteY50" fmla="*/ 641131 h 1492469"/>
              <a:gd name="connsiteX51" fmla="*/ 1965435 w 1986456"/>
              <a:gd name="connsiteY51" fmla="*/ 399393 h 1492469"/>
              <a:gd name="connsiteX52" fmla="*/ 1933904 w 1986456"/>
              <a:gd name="connsiteY52" fmla="*/ 388882 h 1492469"/>
              <a:gd name="connsiteX53" fmla="*/ 1891862 w 1986456"/>
              <a:gd name="connsiteY53" fmla="*/ 367862 h 1492469"/>
              <a:gd name="connsiteX54" fmla="*/ 1797269 w 1986456"/>
              <a:gd name="connsiteY54" fmla="*/ 336331 h 1492469"/>
              <a:gd name="connsiteX55" fmla="*/ 1765738 w 1986456"/>
              <a:gd name="connsiteY55" fmla="*/ 325820 h 1492469"/>
              <a:gd name="connsiteX56" fmla="*/ 1734207 w 1986456"/>
              <a:gd name="connsiteY56" fmla="*/ 315310 h 1492469"/>
              <a:gd name="connsiteX57" fmla="*/ 1671145 w 1986456"/>
              <a:gd name="connsiteY57" fmla="*/ 273269 h 1492469"/>
              <a:gd name="connsiteX58" fmla="*/ 1639614 w 1986456"/>
              <a:gd name="connsiteY58" fmla="*/ 262758 h 1492469"/>
              <a:gd name="connsiteX59" fmla="*/ 1608083 w 1986456"/>
              <a:gd name="connsiteY59" fmla="*/ 241738 h 1492469"/>
              <a:gd name="connsiteX60" fmla="*/ 1566042 w 1986456"/>
              <a:gd name="connsiteY60" fmla="*/ 231227 h 1492469"/>
              <a:gd name="connsiteX61" fmla="*/ 1524000 w 1986456"/>
              <a:gd name="connsiteY61" fmla="*/ 210207 h 1492469"/>
              <a:gd name="connsiteX62" fmla="*/ 1450428 w 1986456"/>
              <a:gd name="connsiteY62" fmla="*/ 168165 h 1492469"/>
              <a:gd name="connsiteX63" fmla="*/ 1376856 w 1986456"/>
              <a:gd name="connsiteY63" fmla="*/ 157655 h 1492469"/>
              <a:gd name="connsiteX64" fmla="*/ 1313793 w 1986456"/>
              <a:gd name="connsiteY64" fmla="*/ 136634 h 1492469"/>
              <a:gd name="connsiteX65" fmla="*/ 1166649 w 1986456"/>
              <a:gd name="connsiteY65" fmla="*/ 115613 h 1492469"/>
              <a:gd name="connsiteX66" fmla="*/ 851338 w 1986456"/>
              <a:gd name="connsiteY66" fmla="*/ 84082 h 1492469"/>
              <a:gd name="connsiteX67" fmla="*/ 704193 w 1986456"/>
              <a:gd name="connsiteY67" fmla="*/ 73572 h 1492469"/>
              <a:gd name="connsiteX68" fmla="*/ 609600 w 1986456"/>
              <a:gd name="connsiteY68" fmla="*/ 52551 h 1492469"/>
              <a:gd name="connsiteX69" fmla="*/ 567559 w 1986456"/>
              <a:gd name="connsiteY69" fmla="*/ 42041 h 1492469"/>
              <a:gd name="connsiteX70" fmla="*/ 536028 w 1986456"/>
              <a:gd name="connsiteY70" fmla="*/ 31531 h 1492469"/>
              <a:gd name="connsiteX71" fmla="*/ 462456 w 1986456"/>
              <a:gd name="connsiteY71" fmla="*/ 21020 h 1492469"/>
              <a:gd name="connsiteX72" fmla="*/ 231228 w 1986456"/>
              <a:gd name="connsiteY72" fmla="*/ 0 h 1492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1986456" h="1492469">
                <a:moveTo>
                  <a:pt x="231228" y="0"/>
                </a:moveTo>
                <a:lnTo>
                  <a:pt x="231228" y="0"/>
                </a:lnTo>
                <a:cubicBezTo>
                  <a:pt x="210207" y="24524"/>
                  <a:pt x="191006" y="50732"/>
                  <a:pt x="168166" y="73572"/>
                </a:cubicBezTo>
                <a:cubicBezTo>
                  <a:pt x="159234" y="82504"/>
                  <a:pt x="144953" y="85087"/>
                  <a:pt x="136635" y="94593"/>
                </a:cubicBezTo>
                <a:cubicBezTo>
                  <a:pt x="119999" y="113606"/>
                  <a:pt x="94593" y="157655"/>
                  <a:pt x="94593" y="157655"/>
                </a:cubicBezTo>
                <a:cubicBezTo>
                  <a:pt x="68176" y="236909"/>
                  <a:pt x="103811" y="139219"/>
                  <a:pt x="63062" y="220717"/>
                </a:cubicBezTo>
                <a:cubicBezTo>
                  <a:pt x="58107" y="230626"/>
                  <a:pt x="56055" y="241738"/>
                  <a:pt x="52552" y="252248"/>
                </a:cubicBezTo>
                <a:cubicBezTo>
                  <a:pt x="29492" y="413673"/>
                  <a:pt x="61272" y="266787"/>
                  <a:pt x="21021" y="357351"/>
                </a:cubicBezTo>
                <a:cubicBezTo>
                  <a:pt x="12022" y="377599"/>
                  <a:pt x="0" y="420413"/>
                  <a:pt x="0" y="420413"/>
                </a:cubicBezTo>
                <a:cubicBezTo>
                  <a:pt x="1546" y="435871"/>
                  <a:pt x="2545" y="523791"/>
                  <a:pt x="21021" y="557048"/>
                </a:cubicBezTo>
                <a:cubicBezTo>
                  <a:pt x="33290" y="579132"/>
                  <a:pt x="42041" y="606096"/>
                  <a:pt x="63062" y="620110"/>
                </a:cubicBezTo>
                <a:lnTo>
                  <a:pt x="126125" y="662151"/>
                </a:lnTo>
                <a:lnTo>
                  <a:pt x="168166" y="725213"/>
                </a:lnTo>
                <a:lnTo>
                  <a:pt x="189187" y="756744"/>
                </a:lnTo>
                <a:cubicBezTo>
                  <a:pt x="192690" y="802289"/>
                  <a:pt x="194915" y="847950"/>
                  <a:pt x="199697" y="893379"/>
                </a:cubicBezTo>
                <a:cubicBezTo>
                  <a:pt x="201928" y="914573"/>
                  <a:pt x="206395" y="935474"/>
                  <a:pt x="210207" y="956441"/>
                </a:cubicBezTo>
                <a:cubicBezTo>
                  <a:pt x="219101" y="1005355"/>
                  <a:pt x="219984" y="1006057"/>
                  <a:pt x="231228" y="1051034"/>
                </a:cubicBezTo>
                <a:cubicBezTo>
                  <a:pt x="227725" y="1068551"/>
                  <a:pt x="225051" y="1086255"/>
                  <a:pt x="220718" y="1103586"/>
                </a:cubicBezTo>
                <a:cubicBezTo>
                  <a:pt x="218031" y="1114334"/>
                  <a:pt x="210207" y="1124038"/>
                  <a:pt x="210207" y="1135117"/>
                </a:cubicBezTo>
                <a:cubicBezTo>
                  <a:pt x="210207" y="1181861"/>
                  <a:pt x="207861" y="1227363"/>
                  <a:pt x="241738" y="1261241"/>
                </a:cubicBezTo>
                <a:cubicBezTo>
                  <a:pt x="250670" y="1270173"/>
                  <a:pt x="262759" y="1275255"/>
                  <a:pt x="273269" y="1282262"/>
                </a:cubicBezTo>
                <a:cubicBezTo>
                  <a:pt x="294605" y="1314266"/>
                  <a:pt x="297222" y="1325770"/>
                  <a:pt x="336331" y="1345324"/>
                </a:cubicBezTo>
                <a:cubicBezTo>
                  <a:pt x="349251" y="1351784"/>
                  <a:pt x="364359" y="1352331"/>
                  <a:pt x="378373" y="1355834"/>
                </a:cubicBezTo>
                <a:cubicBezTo>
                  <a:pt x="392387" y="1362841"/>
                  <a:pt x="405744" y="1371354"/>
                  <a:pt x="420414" y="1376855"/>
                </a:cubicBezTo>
                <a:cubicBezTo>
                  <a:pt x="441982" y="1384943"/>
                  <a:pt x="495043" y="1392885"/>
                  <a:pt x="515007" y="1397876"/>
                </a:cubicBezTo>
                <a:cubicBezTo>
                  <a:pt x="525755" y="1400563"/>
                  <a:pt x="535885" y="1405343"/>
                  <a:pt x="546538" y="1408386"/>
                </a:cubicBezTo>
                <a:cubicBezTo>
                  <a:pt x="560428" y="1412354"/>
                  <a:pt x="574744" y="1414745"/>
                  <a:pt x="588580" y="1418896"/>
                </a:cubicBezTo>
                <a:cubicBezTo>
                  <a:pt x="609803" y="1425263"/>
                  <a:pt x="630621" y="1432910"/>
                  <a:pt x="651642" y="1439917"/>
                </a:cubicBezTo>
                <a:lnTo>
                  <a:pt x="714704" y="1460938"/>
                </a:lnTo>
                <a:cubicBezTo>
                  <a:pt x="725214" y="1464441"/>
                  <a:pt x="735268" y="1469881"/>
                  <a:pt x="746235" y="1471448"/>
                </a:cubicBezTo>
                <a:cubicBezTo>
                  <a:pt x="837492" y="1484484"/>
                  <a:pt x="795515" y="1477099"/>
                  <a:pt x="872359" y="1492469"/>
                </a:cubicBezTo>
                <a:lnTo>
                  <a:pt x="1334814" y="1481958"/>
                </a:lnTo>
                <a:cubicBezTo>
                  <a:pt x="1346390" y="1481485"/>
                  <a:pt x="1414621" y="1465374"/>
                  <a:pt x="1429407" y="1460938"/>
                </a:cubicBezTo>
                <a:cubicBezTo>
                  <a:pt x="1450630" y="1454571"/>
                  <a:pt x="1471448" y="1446924"/>
                  <a:pt x="1492469" y="1439917"/>
                </a:cubicBezTo>
                <a:lnTo>
                  <a:pt x="1524000" y="1429407"/>
                </a:lnTo>
                <a:cubicBezTo>
                  <a:pt x="1534510" y="1422400"/>
                  <a:pt x="1544233" y="1414035"/>
                  <a:pt x="1555531" y="1408386"/>
                </a:cubicBezTo>
                <a:cubicBezTo>
                  <a:pt x="1590969" y="1390667"/>
                  <a:pt x="1592649" y="1406019"/>
                  <a:pt x="1629104" y="1376855"/>
                </a:cubicBezTo>
                <a:cubicBezTo>
                  <a:pt x="1652317" y="1358284"/>
                  <a:pt x="1692166" y="1313793"/>
                  <a:pt x="1692166" y="1313793"/>
                </a:cubicBezTo>
                <a:cubicBezTo>
                  <a:pt x="1704191" y="1277717"/>
                  <a:pt x="1702392" y="1272035"/>
                  <a:pt x="1734207" y="1240220"/>
                </a:cubicBezTo>
                <a:cubicBezTo>
                  <a:pt x="1743139" y="1231288"/>
                  <a:pt x="1755228" y="1226207"/>
                  <a:pt x="1765738" y="1219200"/>
                </a:cubicBezTo>
                <a:cubicBezTo>
                  <a:pt x="1792159" y="1139944"/>
                  <a:pt x="1753446" y="1234567"/>
                  <a:pt x="1807780" y="1166648"/>
                </a:cubicBezTo>
                <a:cubicBezTo>
                  <a:pt x="1813431" y="1159584"/>
                  <a:pt x="1827894" y="1096097"/>
                  <a:pt x="1828800" y="1093076"/>
                </a:cubicBezTo>
                <a:cubicBezTo>
                  <a:pt x="1849267" y="1024852"/>
                  <a:pt x="1840123" y="1044560"/>
                  <a:pt x="1870842" y="998482"/>
                </a:cubicBezTo>
                <a:cubicBezTo>
                  <a:pt x="1874345" y="987972"/>
                  <a:pt x="1876397" y="976860"/>
                  <a:pt x="1881352" y="966951"/>
                </a:cubicBezTo>
                <a:cubicBezTo>
                  <a:pt x="1887001" y="955653"/>
                  <a:pt x="1897243" y="946963"/>
                  <a:pt x="1902373" y="935420"/>
                </a:cubicBezTo>
                <a:cubicBezTo>
                  <a:pt x="1911372" y="915172"/>
                  <a:pt x="1923393" y="872358"/>
                  <a:pt x="1923393" y="872358"/>
                </a:cubicBezTo>
                <a:cubicBezTo>
                  <a:pt x="1926897" y="847834"/>
                  <a:pt x="1928333" y="822925"/>
                  <a:pt x="1933904" y="798786"/>
                </a:cubicBezTo>
                <a:cubicBezTo>
                  <a:pt x="1938887" y="777196"/>
                  <a:pt x="1947918" y="756745"/>
                  <a:pt x="1954925" y="735724"/>
                </a:cubicBezTo>
                <a:lnTo>
                  <a:pt x="1965435" y="704193"/>
                </a:lnTo>
                <a:lnTo>
                  <a:pt x="1975945" y="672662"/>
                </a:lnTo>
                <a:lnTo>
                  <a:pt x="1986456" y="641131"/>
                </a:lnTo>
                <a:cubicBezTo>
                  <a:pt x="1979449" y="560552"/>
                  <a:pt x="1981932" y="478576"/>
                  <a:pt x="1965435" y="399393"/>
                </a:cubicBezTo>
                <a:cubicBezTo>
                  <a:pt x="1963175" y="388547"/>
                  <a:pt x="1944087" y="393246"/>
                  <a:pt x="1933904" y="388882"/>
                </a:cubicBezTo>
                <a:cubicBezTo>
                  <a:pt x="1919503" y="382710"/>
                  <a:pt x="1906409" y="373681"/>
                  <a:pt x="1891862" y="367862"/>
                </a:cubicBezTo>
                <a:cubicBezTo>
                  <a:pt x="1891837" y="367852"/>
                  <a:pt x="1813047" y="341591"/>
                  <a:pt x="1797269" y="336331"/>
                </a:cubicBezTo>
                <a:lnTo>
                  <a:pt x="1765738" y="325820"/>
                </a:lnTo>
                <a:lnTo>
                  <a:pt x="1734207" y="315310"/>
                </a:lnTo>
                <a:cubicBezTo>
                  <a:pt x="1713186" y="301296"/>
                  <a:pt x="1695112" y="281259"/>
                  <a:pt x="1671145" y="273269"/>
                </a:cubicBezTo>
                <a:cubicBezTo>
                  <a:pt x="1660635" y="269765"/>
                  <a:pt x="1649523" y="267713"/>
                  <a:pt x="1639614" y="262758"/>
                </a:cubicBezTo>
                <a:cubicBezTo>
                  <a:pt x="1628316" y="257109"/>
                  <a:pt x="1619693" y="246714"/>
                  <a:pt x="1608083" y="241738"/>
                </a:cubicBezTo>
                <a:cubicBezTo>
                  <a:pt x="1594806" y="236048"/>
                  <a:pt x="1579567" y="236299"/>
                  <a:pt x="1566042" y="231227"/>
                </a:cubicBezTo>
                <a:cubicBezTo>
                  <a:pt x="1551372" y="225726"/>
                  <a:pt x="1537604" y="217980"/>
                  <a:pt x="1524000" y="210207"/>
                </a:cubicBezTo>
                <a:cubicBezTo>
                  <a:pt x="1497942" y="195317"/>
                  <a:pt x="1480809" y="176451"/>
                  <a:pt x="1450428" y="168165"/>
                </a:cubicBezTo>
                <a:cubicBezTo>
                  <a:pt x="1426528" y="161647"/>
                  <a:pt x="1401380" y="161158"/>
                  <a:pt x="1376856" y="157655"/>
                </a:cubicBezTo>
                <a:cubicBezTo>
                  <a:pt x="1355835" y="150648"/>
                  <a:pt x="1335521" y="140979"/>
                  <a:pt x="1313793" y="136634"/>
                </a:cubicBezTo>
                <a:cubicBezTo>
                  <a:pt x="1230133" y="119902"/>
                  <a:pt x="1278997" y="128097"/>
                  <a:pt x="1166649" y="115613"/>
                </a:cubicBezTo>
                <a:cubicBezTo>
                  <a:pt x="1020928" y="67041"/>
                  <a:pt x="1136442" y="99088"/>
                  <a:pt x="851338" y="84082"/>
                </a:cubicBezTo>
                <a:cubicBezTo>
                  <a:pt x="802233" y="81497"/>
                  <a:pt x="753241" y="77075"/>
                  <a:pt x="704193" y="73572"/>
                </a:cubicBezTo>
                <a:cubicBezTo>
                  <a:pt x="642829" y="53118"/>
                  <a:pt x="702086" y="71049"/>
                  <a:pt x="609600" y="52551"/>
                </a:cubicBezTo>
                <a:cubicBezTo>
                  <a:pt x="595436" y="49718"/>
                  <a:pt x="581448" y="46009"/>
                  <a:pt x="567559" y="42041"/>
                </a:cubicBezTo>
                <a:cubicBezTo>
                  <a:pt x="556906" y="38997"/>
                  <a:pt x="546892" y="33704"/>
                  <a:pt x="536028" y="31531"/>
                </a:cubicBezTo>
                <a:cubicBezTo>
                  <a:pt x="511736" y="26673"/>
                  <a:pt x="487209" y="22010"/>
                  <a:pt x="462456" y="21020"/>
                </a:cubicBezTo>
                <a:cubicBezTo>
                  <a:pt x="399444" y="18499"/>
                  <a:pt x="269766" y="3503"/>
                  <a:pt x="231228" y="0"/>
                </a:cubicBezTo>
                <a:close/>
              </a:path>
            </a:pathLst>
          </a:custGeom>
          <a:noFill/>
          <a:ln w="1905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02E26682-8B87-4337-85E1-F0B8C47DB349}"/>
              </a:ext>
            </a:extLst>
          </p:cNvPr>
          <p:cNvSpPr/>
          <p:nvPr/>
        </p:nvSpPr>
        <p:spPr>
          <a:xfrm>
            <a:off x="6705544" y="4215591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 animBg="1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extBox 11">
            <a:extLst>
              <a:ext uri="{FF2B5EF4-FFF2-40B4-BE49-F238E27FC236}">
                <a16:creationId xmlns:a16="http://schemas.microsoft.com/office/drawing/2014/main" id="{8C6ED7C7-D3D0-43D7-B536-2B584DB9E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9361" y="1259822"/>
            <a:ext cx="28921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P75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“做一做”第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en-US" sz="1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485" name="Rectangle 9">
            <a:extLst>
              <a:ext uri="{FF2B5EF4-FFF2-40B4-BE49-F238E27FC236}">
                <a16:creationId xmlns:a16="http://schemas.microsoft.com/office/drawing/2014/main" id="{0B16A8BF-88C0-46D5-A411-36C832C195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10164"/>
            <a:ext cx="4571988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照样子画一画、填一填。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B6C2F0E-4D2A-4612-B291-B42B35126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97842"/>
            <a:ext cx="2057358" cy="609171"/>
          </a:xfrm>
          <a:prstGeom prst="rect">
            <a:avLst/>
          </a:prstGeom>
        </p:spPr>
      </p:pic>
      <p:sp>
        <p:nvSpPr>
          <p:cNvPr id="23" name="Rectangle 9">
            <a:extLst>
              <a:ext uri="{FF2B5EF4-FFF2-40B4-BE49-F238E27FC236}">
                <a16:creationId xmlns:a16="http://schemas.microsoft.com/office/drawing/2014/main" id="{8F67E9F9-6A2A-41E5-98F7-35BB05FDF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6969" y="4221595"/>
            <a:ext cx="184752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           ）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E361868-1269-4764-BB1E-F2FE209FECD4}"/>
              </a:ext>
            </a:extLst>
          </p:cNvPr>
          <p:cNvSpPr/>
          <p:nvPr/>
        </p:nvSpPr>
        <p:spPr>
          <a:xfrm>
            <a:off x="4933274" y="4228318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32F3B52-D26A-4229-B216-F1BFE37908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908" y="2407961"/>
            <a:ext cx="2238645" cy="175893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98D9631-1ED0-4A31-9156-162530FF4C1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07265"/>
            <a:ext cx="1135565" cy="1099400"/>
          </a:xfrm>
          <a:prstGeom prst="rect">
            <a:avLst/>
          </a:prstGeom>
        </p:spPr>
      </p:pic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DB313F8C-0377-4228-A019-4D44BA44D913}"/>
              </a:ext>
            </a:extLst>
          </p:cNvPr>
          <p:cNvSpPr/>
          <p:nvPr/>
        </p:nvSpPr>
        <p:spPr bwMode="auto">
          <a:xfrm>
            <a:off x="1973755" y="1766697"/>
            <a:ext cx="4267088" cy="559897"/>
          </a:xfrm>
          <a:prstGeom prst="wedgeRoundRectCallout">
            <a:avLst>
              <a:gd name="adj1" fmla="val -58295"/>
              <a:gd name="adj2" fmla="val 41852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9">
            <a:extLst>
              <a:ext uri="{FF2B5EF4-FFF2-40B4-BE49-F238E27FC236}">
                <a16:creationId xmlns:a16="http://schemas.microsoft.com/office/drawing/2014/main" id="{DFA2D1BC-0040-4F42-9493-1A5343ED09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7557" y="1791831"/>
            <a:ext cx="4579393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朵花，在个位上画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颗珠子。</a:t>
            </a:r>
          </a:p>
        </p:txBody>
      </p:sp>
      <p:sp>
        <p:nvSpPr>
          <p:cNvPr id="25" name="Rectangle 9">
            <a:extLst>
              <a:ext uri="{FF2B5EF4-FFF2-40B4-BE49-F238E27FC236}">
                <a16:creationId xmlns:a16="http://schemas.microsoft.com/office/drawing/2014/main" id="{FCC44B54-DE6F-47F7-95E3-9800651BAF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44" y="4203157"/>
            <a:ext cx="436246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EFAA315-80B3-4882-8EF1-6E5BBBCBB7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326" y="2376321"/>
            <a:ext cx="1543040" cy="1779986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C8503B5B-F2EE-4550-943E-93D13096BC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815" y="2367820"/>
            <a:ext cx="1543040" cy="177998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C602627-6F8B-4797-A40D-F7B27E5174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2416" y="2931067"/>
            <a:ext cx="430597" cy="380360"/>
          </a:xfrm>
          <a:prstGeom prst="rect">
            <a:avLst/>
          </a:prstGeom>
        </p:spPr>
      </p:pic>
      <p:sp>
        <p:nvSpPr>
          <p:cNvPr id="14" name="椭圆 13">
            <a:extLst>
              <a:ext uri="{FF2B5EF4-FFF2-40B4-BE49-F238E27FC236}">
                <a16:creationId xmlns:a16="http://schemas.microsoft.com/office/drawing/2014/main" id="{5D82B3D6-97EB-4D81-ABFE-650F22DCAC24}"/>
              </a:ext>
            </a:extLst>
          </p:cNvPr>
          <p:cNvSpPr/>
          <p:nvPr/>
        </p:nvSpPr>
        <p:spPr bwMode="auto">
          <a:xfrm>
            <a:off x="5327654" y="3545779"/>
            <a:ext cx="284846" cy="152379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0000">
                <a:srgbClr val="FD4E00"/>
              </a:gs>
            </a:gsLst>
            <a:path path="shape">
              <a:fillToRect l="50000" t="50000" r="50000" b="50000"/>
            </a:path>
            <a:tileRect/>
          </a:gra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9">
            <a:extLst>
              <a:ext uri="{FF2B5EF4-FFF2-40B4-BE49-F238E27FC236}">
                <a16:creationId xmlns:a16="http://schemas.microsoft.com/office/drawing/2014/main" id="{2103902A-B1FD-49AD-A293-871DB74AF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9573" y="4221595"/>
            <a:ext cx="184752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           ）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F53633AB-F21E-4372-BF44-F00186F318AE}"/>
              </a:ext>
            </a:extLst>
          </p:cNvPr>
          <p:cNvSpPr/>
          <p:nvPr/>
        </p:nvSpPr>
        <p:spPr>
          <a:xfrm>
            <a:off x="7510764" y="4240308"/>
            <a:ext cx="5649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79395032-7703-4FFF-A8C3-B1E1584A2C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780" y="2533512"/>
            <a:ext cx="1031794" cy="972987"/>
          </a:xfrm>
          <a:prstGeom prst="rect">
            <a:avLst/>
          </a:prstGeom>
        </p:spPr>
      </p:pic>
      <p:sp>
        <p:nvSpPr>
          <p:cNvPr id="30" name="椭圆 29">
            <a:extLst>
              <a:ext uri="{FF2B5EF4-FFF2-40B4-BE49-F238E27FC236}">
                <a16:creationId xmlns:a16="http://schemas.microsoft.com/office/drawing/2014/main" id="{89E3AC2F-28EC-4776-8D6A-8C3381EF2CB3}"/>
              </a:ext>
            </a:extLst>
          </p:cNvPr>
          <p:cNvSpPr/>
          <p:nvPr/>
        </p:nvSpPr>
        <p:spPr bwMode="auto">
          <a:xfrm>
            <a:off x="7238930" y="3540618"/>
            <a:ext cx="284846" cy="152379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0000">
                <a:srgbClr val="FD4E00"/>
              </a:gs>
            </a:gsLst>
            <a:path path="shape">
              <a:fillToRect l="50000" t="50000" r="50000" b="50000"/>
            </a:path>
            <a:tileRect/>
          </a:gra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24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4" grpId="0" animBg="1"/>
      <p:bldP spid="29" grpId="0"/>
      <p:bldP spid="3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6">
            <a:extLst>
              <a:ext uri="{FF2B5EF4-FFF2-40B4-BE49-F238E27FC236}">
                <a16:creationId xmlns:a16="http://schemas.microsoft.com/office/drawing/2014/main" id="{29CB3C27-207F-4E57-B47A-AC9B345C3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555" y="375580"/>
            <a:ext cx="3313143" cy="58420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defRPr/>
            </a:pPr>
            <a:r>
              <a:rPr lang="zh-CN" altLang="en-US" sz="3200" b="1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Gulim" pitchFamily="34" charset="-127"/>
                <a:ea typeface="黑体" panose="02010609060101010101" charset="-122"/>
              </a:rPr>
              <a:t>四、课堂小结</a:t>
            </a:r>
          </a:p>
        </p:txBody>
      </p:sp>
      <p:sp>
        <p:nvSpPr>
          <p:cNvPr id="11" name=" 232">
            <a:extLst>
              <a:ext uri="{FF2B5EF4-FFF2-40B4-BE49-F238E27FC236}">
                <a16:creationId xmlns:a16="http://schemas.microsoft.com/office/drawing/2014/main" id="{CB9FA4D7-B2E4-4B3A-8746-BECCF9653506}"/>
              </a:ext>
            </a:extLst>
          </p:cNvPr>
          <p:cNvSpPr/>
          <p:nvPr/>
        </p:nvSpPr>
        <p:spPr bwMode="auto">
          <a:xfrm>
            <a:off x="1752674" y="1733572"/>
            <a:ext cx="4267088" cy="1904950"/>
          </a:xfrm>
          <a:prstGeom prst="wedgeRoundRectCallout">
            <a:avLst>
              <a:gd name="adj1" fmla="val 65582"/>
              <a:gd name="adj2" fmla="val -35000"/>
              <a:gd name="adj3" fmla="val 16667"/>
            </a:avLst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通过本节课的学习，你有哪些收获呢？</a:t>
            </a:r>
            <a:endParaRPr lang="en-US" altLang="zh-CN" sz="3200" b="1" dirty="0">
              <a:solidFill>
                <a:srgbClr val="0070C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4E3361B-C6A2-4067-8D1D-1B79AFF82F6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346" y="1200186"/>
            <a:ext cx="1600158" cy="31651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2AA742-9A28-3373-3DCC-5F195EFDA5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1619623" y="483518"/>
            <a:ext cx="5143500" cy="388843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BB714B6-C120-CAF9-2C4C-05F0798EEBA7}"/>
              </a:ext>
            </a:extLst>
          </p:cNvPr>
          <p:cNvSpPr txBox="1"/>
          <p:nvPr/>
        </p:nvSpPr>
        <p:spPr>
          <a:xfrm>
            <a:off x="3059832" y="1844628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8513A4-1705-E02F-2B7E-EEAB13571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235" y="1342710"/>
            <a:ext cx="1515919" cy="2769163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04D1C51F-0333-AAD5-1E79-C138D821410C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601F55E-516E-FD4A-124E-1BE3555D9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56F6CB3-8151-0803-2FB5-3009FBE7CDFC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布置作业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156525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主题​​">
  <a:themeElements>
    <a:clrScheme name="Office 主题​​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主题​​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Office 主题​​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主题​​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主题​​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719</TotalTime>
  <Pages>0</Pages>
  <Words>353</Words>
  <Characters>0</Characters>
  <Application>Microsoft Office PowerPoint</Application>
  <PresentationFormat>全屏显示(16:9)</PresentationFormat>
  <Lines>0</Lines>
  <Paragraphs>48</Paragraphs>
  <Slides>15</Slides>
  <Notes>4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1" baseType="lpstr">
      <vt:lpstr>Gulim</vt:lpstr>
      <vt:lpstr>黑体</vt:lpstr>
      <vt:lpstr>楷体</vt:lpstr>
      <vt:lpstr>Arial</vt:lpstr>
      <vt:lpstr>Times New Roman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455</cp:revision>
  <dcterms:created xsi:type="dcterms:W3CDTF">2016-04-21T10:21:58Z</dcterms:created>
  <dcterms:modified xsi:type="dcterms:W3CDTF">2024-08-27T03:17:20Z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2052-11.1.0.9740</vt:lpwstr>
  </property>
</Properties>
</file>