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79" r:id="rId1"/>
  </p:sldMasterIdLst>
  <p:notesMasterIdLst>
    <p:notesMasterId r:id="rId18"/>
  </p:notesMasterIdLst>
  <p:sldIdLst>
    <p:sldId id="256" r:id="rId2"/>
    <p:sldId id="377" r:id="rId3"/>
    <p:sldId id="526" r:id="rId4"/>
    <p:sldId id="533" r:id="rId5"/>
    <p:sldId id="534" r:id="rId6"/>
    <p:sldId id="477" r:id="rId7"/>
    <p:sldId id="381" r:id="rId8"/>
    <p:sldId id="472" r:id="rId9"/>
    <p:sldId id="536" r:id="rId10"/>
    <p:sldId id="538" r:id="rId11"/>
    <p:sldId id="473" r:id="rId12"/>
    <p:sldId id="540" r:id="rId13"/>
    <p:sldId id="277" r:id="rId14"/>
    <p:sldId id="523" r:id="rId15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4">
          <p15:clr>
            <a:srgbClr val="A4A3A4"/>
          </p15:clr>
        </p15:guide>
        <p15:guide id="2" pos="29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B3"/>
    <a:srgbClr val="FFFF66"/>
    <a:srgbClr val="FF00FF"/>
    <a:srgbClr val="0000FF"/>
    <a:srgbClr val="FD4E00"/>
    <a:srgbClr val="F94F01"/>
    <a:srgbClr val="FC4200"/>
    <a:srgbClr val="FFD08B"/>
    <a:srgbClr val="FFC165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87807" autoAdjust="0"/>
  </p:normalViewPr>
  <p:slideViewPr>
    <p:cSldViewPr>
      <p:cViewPr varScale="1">
        <p:scale>
          <a:sx n="149" d="100"/>
          <a:sy n="149" d="100"/>
        </p:scale>
        <p:origin x="504" y="114"/>
      </p:cViewPr>
      <p:guideLst>
        <p:guide orient="horz" pos="1644"/>
        <p:guide pos="29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A266784-80D7-4A5A-9046-7398E18385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FAC901B-9608-4A19-BA83-33F4A1694BF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BDE79153-412F-48E2-9626-6F4C7734C8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6149" name="备注占位符 4">
            <a:extLst>
              <a:ext uri="{FF2B5EF4-FFF2-40B4-BE49-F238E27FC236}">
                <a16:creationId xmlns:a16="http://schemas.microsoft.com/office/drawing/2014/main" id="{B054B0AF-9A95-4298-9487-BBA02670EEEC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70F482E-7217-4E3D-8B77-63A4DCBABCF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A57451A-15FE-4B14-89A5-4007DFD2DC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4294BD8-BFE1-48EC-BA0F-1A54FBBB1DC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A07A720A-6937-414B-9A5C-4DF93DC4679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408624AE-E84B-42D4-AE7F-C82963211D3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FEFDF743-92A6-4132-ACD9-44E6FA465F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9613B6D2-CA0D-4BBC-8093-883E0D08E480}" type="slidenum">
              <a:rPr lang="zh-CN" altLang="en-US" smtClean="0"/>
              <a:pPr>
                <a:buFont typeface="Arial" panose="020B0604020202020204" pitchFamily="34" charset="0"/>
                <a:buNone/>
              </a:pPr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>
            <a:extLst>
              <a:ext uri="{FF2B5EF4-FFF2-40B4-BE49-F238E27FC236}">
                <a16:creationId xmlns:a16="http://schemas.microsoft.com/office/drawing/2014/main" id="{F7271B76-8F77-4FEE-8C39-7E182485228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备注占位符 2">
            <a:extLst>
              <a:ext uri="{FF2B5EF4-FFF2-40B4-BE49-F238E27FC236}">
                <a16:creationId xmlns:a16="http://schemas.microsoft.com/office/drawing/2014/main" id="{B55034D4-5AE7-4FA3-BC64-D2F660ABDF1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3316" name="灯片编号占位符 3">
            <a:extLst>
              <a:ext uri="{FF2B5EF4-FFF2-40B4-BE49-F238E27FC236}">
                <a16:creationId xmlns:a16="http://schemas.microsoft.com/office/drawing/2014/main" id="{358A4F19-8F4B-4F4B-AAAC-F5D83DB256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EF9BDAEC-4F0B-462A-9A1F-6635F40330E0}" type="slidenum">
              <a:rPr lang="zh-CN" altLang="en-US" smtClean="0"/>
              <a:pPr>
                <a:buFont typeface="Arial" panose="020B0604020202020204" pitchFamily="34" charset="0"/>
                <a:buNone/>
              </a:pPr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>
            <a:extLst>
              <a:ext uri="{FF2B5EF4-FFF2-40B4-BE49-F238E27FC236}">
                <a16:creationId xmlns:a16="http://schemas.microsoft.com/office/drawing/2014/main" id="{F5B9178F-4DB9-4B1B-B9CC-6CCF47D9FE9C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备注占位符 2">
            <a:extLst>
              <a:ext uri="{FF2B5EF4-FFF2-40B4-BE49-F238E27FC236}">
                <a16:creationId xmlns:a16="http://schemas.microsoft.com/office/drawing/2014/main" id="{F57B1A56-E4B0-42B4-9D4A-C09C69649A3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5364" name="灯片编号占位符 3">
            <a:extLst>
              <a:ext uri="{FF2B5EF4-FFF2-40B4-BE49-F238E27FC236}">
                <a16:creationId xmlns:a16="http://schemas.microsoft.com/office/drawing/2014/main" id="{7D842FC8-E78D-4079-9B0D-15EBB9C1C4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114C1AE1-159E-4E50-A4BC-CAEF61F6442F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>
            <a:extLst>
              <a:ext uri="{FF2B5EF4-FFF2-40B4-BE49-F238E27FC236}">
                <a16:creationId xmlns:a16="http://schemas.microsoft.com/office/drawing/2014/main" id="{C50CBB1A-FE7C-470C-B26F-70DBD04A792E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文本占位符 2">
            <a:extLst>
              <a:ext uri="{FF2B5EF4-FFF2-40B4-BE49-F238E27FC236}">
                <a16:creationId xmlns:a16="http://schemas.microsoft.com/office/drawing/2014/main" id="{8DF2C1BF-205D-4D0B-BC61-BB1D3D27303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3227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88F3B26E-3AA2-4750-A751-58D9D8488E1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9E23173A-E17C-44A4-B4D3-DCB9DD43D05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1A601E57-509D-418A-9764-5702F7D28B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820AFC1D-B652-4616-812A-FABED600F193}" type="slidenum">
              <a:rPr lang="zh-CN" altLang="en-US" smtClean="0"/>
              <a:pPr>
                <a:buFont typeface="Arial" panose="020B0604020202020204" pitchFamily="34" charset="0"/>
                <a:buNone/>
              </a:pPr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786C9F8C-C06F-48A7-A396-9DBABFFFAD27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BE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5E2544FA-D8D1-4D2D-8C8C-85AB013D8136}"/>
              </a:ext>
            </a:extLst>
          </p:cNvPr>
          <p:cNvSpPr/>
          <p:nvPr userDrawn="1"/>
        </p:nvSpPr>
        <p:spPr>
          <a:xfrm>
            <a:off x="139700" y="82550"/>
            <a:ext cx="8621713" cy="4918075"/>
          </a:xfrm>
          <a:custGeom>
            <a:avLst/>
            <a:gdLst>
              <a:gd name="connsiteX0" fmla="*/ 521326 w 8621491"/>
              <a:gd name="connsiteY0" fmla="*/ 99616 h 4919253"/>
              <a:gd name="connsiteX1" fmla="*/ 151675 w 8621491"/>
              <a:gd name="connsiteY1" fmla="*/ 242288 h 4919253"/>
              <a:gd name="connsiteX2" fmla="*/ 80339 w 8621491"/>
              <a:gd name="connsiteY2" fmla="*/ 501693 h 4919253"/>
              <a:gd name="connsiteX3" fmla="*/ 203556 w 8621491"/>
              <a:gd name="connsiteY3" fmla="*/ 851888 h 4919253"/>
              <a:gd name="connsiteX4" fmla="*/ 2517 w 8621491"/>
              <a:gd name="connsiteY4" fmla="*/ 1409607 h 4919253"/>
              <a:gd name="connsiteX5" fmla="*/ 372168 w 8621491"/>
              <a:gd name="connsiteY5" fmla="*/ 1980297 h 4919253"/>
              <a:gd name="connsiteX6" fmla="*/ 404594 w 8621491"/>
              <a:gd name="connsiteY6" fmla="*/ 2291582 h 4919253"/>
              <a:gd name="connsiteX7" fmla="*/ 86824 w 8621491"/>
              <a:gd name="connsiteY7" fmla="*/ 2810390 h 4919253"/>
              <a:gd name="connsiteX8" fmla="*/ 197071 w 8621491"/>
              <a:gd name="connsiteY8" fmla="*/ 3303259 h 4919253"/>
              <a:gd name="connsiteX9" fmla="*/ 398109 w 8621491"/>
              <a:gd name="connsiteY9" fmla="*/ 3575633 h 4919253"/>
              <a:gd name="connsiteX10" fmla="*/ 437019 w 8621491"/>
              <a:gd name="connsiteY10" fmla="*/ 3873948 h 4919253"/>
              <a:gd name="connsiteX11" fmla="*/ 190585 w 8621491"/>
              <a:gd name="connsiteY11" fmla="*/ 4496518 h 4919253"/>
              <a:gd name="connsiteX12" fmla="*/ 203556 w 8621491"/>
              <a:gd name="connsiteY12" fmla="*/ 4684586 h 4919253"/>
              <a:gd name="connsiteX13" fmla="*/ 424049 w 8621491"/>
              <a:gd name="connsiteY13" fmla="*/ 4639190 h 4919253"/>
              <a:gd name="connsiteX14" fmla="*/ 890977 w 8621491"/>
              <a:gd name="connsiteY14" fmla="*/ 4768893 h 4919253"/>
              <a:gd name="connsiteX15" fmla="*/ 1156866 w 8621491"/>
              <a:gd name="connsiteY15" fmla="*/ 4807803 h 4919253"/>
              <a:gd name="connsiteX16" fmla="*/ 1597854 w 8621491"/>
              <a:gd name="connsiteY16" fmla="*/ 4658646 h 4919253"/>
              <a:gd name="connsiteX17" fmla="*/ 2226909 w 8621491"/>
              <a:gd name="connsiteY17" fmla="*/ 4775378 h 4919253"/>
              <a:gd name="connsiteX18" fmla="*/ 2674381 w 8621491"/>
              <a:gd name="connsiteY18" fmla="*/ 4840229 h 4919253"/>
              <a:gd name="connsiteX19" fmla="*/ 3128339 w 8621491"/>
              <a:gd name="connsiteY19" fmla="*/ 4645676 h 4919253"/>
              <a:gd name="connsiteX20" fmla="*/ 3666602 w 8621491"/>
              <a:gd name="connsiteY20" fmla="*/ 4755922 h 4919253"/>
              <a:gd name="connsiteX21" fmla="*/ 4172441 w 8621491"/>
              <a:gd name="connsiteY21" fmla="*/ 4801318 h 4919253"/>
              <a:gd name="connsiteX22" fmla="*/ 4736645 w 8621491"/>
              <a:gd name="connsiteY22" fmla="*/ 4619735 h 4919253"/>
              <a:gd name="connsiteX23" fmla="*/ 5086841 w 8621491"/>
              <a:gd name="connsiteY23" fmla="*/ 4801318 h 4919253"/>
              <a:gd name="connsiteX24" fmla="*/ 5365700 w 8621491"/>
              <a:gd name="connsiteY24" fmla="*/ 4918050 h 4919253"/>
              <a:gd name="connsiteX25" fmla="*/ 6202279 w 8621491"/>
              <a:gd name="connsiteY25" fmla="*/ 4729982 h 4919253"/>
              <a:gd name="connsiteX26" fmla="*/ 6889700 w 8621491"/>
              <a:gd name="connsiteY26" fmla="*/ 4775378 h 4919253"/>
              <a:gd name="connsiteX27" fmla="*/ 7499300 w 8621491"/>
              <a:gd name="connsiteY27" fmla="*/ 4639190 h 4919253"/>
              <a:gd name="connsiteX28" fmla="*/ 8115385 w 8621491"/>
              <a:gd name="connsiteY28" fmla="*/ 4788348 h 4919253"/>
              <a:gd name="connsiteX29" fmla="*/ 8342364 w 8621491"/>
              <a:gd name="connsiteY29" fmla="*/ 4814288 h 4919253"/>
              <a:gd name="connsiteX30" fmla="*/ 8556373 w 8621491"/>
              <a:gd name="connsiteY30" fmla="*/ 4464093 h 4919253"/>
              <a:gd name="connsiteX31" fmla="*/ 8420185 w 8621491"/>
              <a:gd name="connsiteY31" fmla="*/ 3880433 h 4919253"/>
              <a:gd name="connsiteX32" fmla="*/ 8601768 w 8621491"/>
              <a:gd name="connsiteY32" fmla="*/ 3180042 h 4919253"/>
              <a:gd name="connsiteX33" fmla="*/ 8309939 w 8621491"/>
              <a:gd name="connsiteY33" fmla="*/ 2492620 h 4919253"/>
              <a:gd name="connsiteX34" fmla="*/ 8582313 w 8621491"/>
              <a:gd name="connsiteY34" fmla="*/ 1934901 h 4919253"/>
              <a:gd name="connsiteX35" fmla="*/ 8296968 w 8621491"/>
              <a:gd name="connsiteY35" fmla="*/ 1487429 h 4919253"/>
              <a:gd name="connsiteX36" fmla="*/ 8621224 w 8621491"/>
              <a:gd name="connsiteY36" fmla="*/ 884314 h 4919253"/>
              <a:gd name="connsiteX37" fmla="*/ 8355334 w 8621491"/>
              <a:gd name="connsiteY37" fmla="*/ 443327 h 4919253"/>
              <a:gd name="connsiteX38" fmla="*/ 8517462 w 8621491"/>
              <a:gd name="connsiteY38" fmla="*/ 112586 h 4919253"/>
              <a:gd name="connsiteX39" fmla="*/ 8251573 w 8621491"/>
              <a:gd name="connsiteY39" fmla="*/ 2339 h 4919253"/>
              <a:gd name="connsiteX40" fmla="*/ 7868951 w 8621491"/>
              <a:gd name="connsiteY40" fmla="*/ 196893 h 4919253"/>
              <a:gd name="connsiteX41" fmla="*/ 7641973 w 8621491"/>
              <a:gd name="connsiteY41" fmla="*/ 307139 h 4919253"/>
              <a:gd name="connsiteX42" fmla="*/ 7103709 w 8621491"/>
              <a:gd name="connsiteY42" fmla="*/ 132042 h 4919253"/>
              <a:gd name="connsiteX43" fmla="*/ 6909156 w 8621491"/>
              <a:gd name="connsiteY43" fmla="*/ 235803 h 4919253"/>
              <a:gd name="connsiteX44" fmla="*/ 6824849 w 8621491"/>
              <a:gd name="connsiteY44" fmla="*/ 449812 h 4919253"/>
              <a:gd name="connsiteX45" fmla="*/ 5767777 w 8621491"/>
              <a:gd name="connsiteY45" fmla="*/ 67190 h 4919253"/>
              <a:gd name="connsiteX46" fmla="*/ 4885802 w 8621491"/>
              <a:gd name="connsiteY46" fmla="*/ 294169 h 4919253"/>
              <a:gd name="connsiteX47" fmla="*/ 4490211 w 8621491"/>
              <a:gd name="connsiteY47" fmla="*/ 287684 h 4919253"/>
              <a:gd name="connsiteX48" fmla="*/ 3971402 w 8621491"/>
              <a:gd name="connsiteY48" fmla="*/ 73676 h 4919253"/>
              <a:gd name="connsiteX49" fmla="*/ 2998636 w 8621491"/>
              <a:gd name="connsiteY49" fmla="*/ 391446 h 4919253"/>
              <a:gd name="connsiteX50" fmla="*/ 2356611 w 8621491"/>
              <a:gd name="connsiteY50" fmla="*/ 151497 h 4919253"/>
              <a:gd name="connsiteX51" fmla="*/ 1357905 w 8621491"/>
              <a:gd name="connsiteY51" fmla="*/ 397931 h 4919253"/>
              <a:gd name="connsiteX52" fmla="*/ 1053105 w 8621491"/>
              <a:gd name="connsiteY52" fmla="*/ 410901 h 4919253"/>
              <a:gd name="connsiteX53" fmla="*/ 521326 w 8621491"/>
              <a:gd name="connsiteY53" fmla="*/ 99616 h 4919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621491" h="4919253">
                <a:moveTo>
                  <a:pt x="521326" y="99616"/>
                </a:moveTo>
                <a:cubicBezTo>
                  <a:pt x="371088" y="71514"/>
                  <a:pt x="225173" y="175275"/>
                  <a:pt x="151675" y="242288"/>
                </a:cubicBezTo>
                <a:cubicBezTo>
                  <a:pt x="78177" y="309301"/>
                  <a:pt x="71692" y="400093"/>
                  <a:pt x="80339" y="501693"/>
                </a:cubicBezTo>
                <a:cubicBezTo>
                  <a:pt x="88986" y="603293"/>
                  <a:pt x="216526" y="700569"/>
                  <a:pt x="203556" y="851888"/>
                </a:cubicBezTo>
                <a:cubicBezTo>
                  <a:pt x="190586" y="1003207"/>
                  <a:pt x="-25585" y="1221539"/>
                  <a:pt x="2517" y="1409607"/>
                </a:cubicBezTo>
                <a:cubicBezTo>
                  <a:pt x="30619" y="1597675"/>
                  <a:pt x="305155" y="1833301"/>
                  <a:pt x="372168" y="1980297"/>
                </a:cubicBezTo>
                <a:cubicBezTo>
                  <a:pt x="439181" y="2127293"/>
                  <a:pt x="452151" y="2153233"/>
                  <a:pt x="404594" y="2291582"/>
                </a:cubicBezTo>
                <a:cubicBezTo>
                  <a:pt x="357037" y="2429931"/>
                  <a:pt x="121411" y="2641777"/>
                  <a:pt x="86824" y="2810390"/>
                </a:cubicBezTo>
                <a:cubicBezTo>
                  <a:pt x="52237" y="2979003"/>
                  <a:pt x="145190" y="3175719"/>
                  <a:pt x="197071" y="3303259"/>
                </a:cubicBezTo>
                <a:cubicBezTo>
                  <a:pt x="248952" y="3430800"/>
                  <a:pt x="358118" y="3480518"/>
                  <a:pt x="398109" y="3575633"/>
                </a:cubicBezTo>
                <a:cubicBezTo>
                  <a:pt x="438100" y="3670748"/>
                  <a:pt x="471606" y="3720467"/>
                  <a:pt x="437019" y="3873948"/>
                </a:cubicBezTo>
                <a:cubicBezTo>
                  <a:pt x="402432" y="4027429"/>
                  <a:pt x="229496" y="4361412"/>
                  <a:pt x="190585" y="4496518"/>
                </a:cubicBezTo>
                <a:cubicBezTo>
                  <a:pt x="151674" y="4631624"/>
                  <a:pt x="164645" y="4660807"/>
                  <a:pt x="203556" y="4684586"/>
                </a:cubicBezTo>
                <a:cubicBezTo>
                  <a:pt x="242467" y="4708365"/>
                  <a:pt x="309479" y="4625139"/>
                  <a:pt x="424049" y="4639190"/>
                </a:cubicBezTo>
                <a:cubicBezTo>
                  <a:pt x="538619" y="4653241"/>
                  <a:pt x="768841" y="4740791"/>
                  <a:pt x="890977" y="4768893"/>
                </a:cubicBezTo>
                <a:cubicBezTo>
                  <a:pt x="1013113" y="4796995"/>
                  <a:pt x="1039053" y="4826177"/>
                  <a:pt x="1156866" y="4807803"/>
                </a:cubicBezTo>
                <a:cubicBezTo>
                  <a:pt x="1274679" y="4789429"/>
                  <a:pt x="1419514" y="4664050"/>
                  <a:pt x="1597854" y="4658646"/>
                </a:cubicBezTo>
                <a:cubicBezTo>
                  <a:pt x="1776194" y="4653242"/>
                  <a:pt x="2047488" y="4745114"/>
                  <a:pt x="2226909" y="4775378"/>
                </a:cubicBezTo>
                <a:cubicBezTo>
                  <a:pt x="2406330" y="4805642"/>
                  <a:pt x="2524143" y="4861846"/>
                  <a:pt x="2674381" y="4840229"/>
                </a:cubicBezTo>
                <a:cubicBezTo>
                  <a:pt x="2824619" y="4818612"/>
                  <a:pt x="2962969" y="4659727"/>
                  <a:pt x="3128339" y="4645676"/>
                </a:cubicBezTo>
                <a:cubicBezTo>
                  <a:pt x="3293709" y="4631625"/>
                  <a:pt x="3492585" y="4729982"/>
                  <a:pt x="3666602" y="4755922"/>
                </a:cubicBezTo>
                <a:cubicBezTo>
                  <a:pt x="3840619" y="4781862"/>
                  <a:pt x="3994100" y="4824016"/>
                  <a:pt x="4172441" y="4801318"/>
                </a:cubicBezTo>
                <a:cubicBezTo>
                  <a:pt x="4350782" y="4778620"/>
                  <a:pt x="4584245" y="4619735"/>
                  <a:pt x="4736645" y="4619735"/>
                </a:cubicBezTo>
                <a:cubicBezTo>
                  <a:pt x="4889045" y="4619735"/>
                  <a:pt x="4981998" y="4751599"/>
                  <a:pt x="5086841" y="4801318"/>
                </a:cubicBezTo>
                <a:cubicBezTo>
                  <a:pt x="5191684" y="4851037"/>
                  <a:pt x="5179794" y="4929939"/>
                  <a:pt x="5365700" y="4918050"/>
                </a:cubicBezTo>
                <a:cubicBezTo>
                  <a:pt x="5551606" y="4906161"/>
                  <a:pt x="5948279" y="4753761"/>
                  <a:pt x="6202279" y="4729982"/>
                </a:cubicBezTo>
                <a:cubicBezTo>
                  <a:pt x="6456279" y="4706203"/>
                  <a:pt x="6673530" y="4790510"/>
                  <a:pt x="6889700" y="4775378"/>
                </a:cubicBezTo>
                <a:cubicBezTo>
                  <a:pt x="7105870" y="4760246"/>
                  <a:pt x="7295019" y="4637028"/>
                  <a:pt x="7499300" y="4639190"/>
                </a:cubicBezTo>
                <a:cubicBezTo>
                  <a:pt x="7703581" y="4641352"/>
                  <a:pt x="7974874" y="4759165"/>
                  <a:pt x="8115385" y="4788348"/>
                </a:cubicBezTo>
                <a:cubicBezTo>
                  <a:pt x="8255896" y="4817531"/>
                  <a:pt x="8268866" y="4868330"/>
                  <a:pt x="8342364" y="4814288"/>
                </a:cubicBezTo>
                <a:cubicBezTo>
                  <a:pt x="8415862" y="4760246"/>
                  <a:pt x="8543403" y="4619736"/>
                  <a:pt x="8556373" y="4464093"/>
                </a:cubicBezTo>
                <a:cubicBezTo>
                  <a:pt x="8569343" y="4308451"/>
                  <a:pt x="8412619" y="4094442"/>
                  <a:pt x="8420185" y="3880433"/>
                </a:cubicBezTo>
                <a:cubicBezTo>
                  <a:pt x="8427751" y="3666425"/>
                  <a:pt x="8620142" y="3411344"/>
                  <a:pt x="8601768" y="3180042"/>
                </a:cubicBezTo>
                <a:cubicBezTo>
                  <a:pt x="8583394" y="2948740"/>
                  <a:pt x="8313181" y="2700143"/>
                  <a:pt x="8309939" y="2492620"/>
                </a:cubicBezTo>
                <a:cubicBezTo>
                  <a:pt x="8306697" y="2285097"/>
                  <a:pt x="8584475" y="2102433"/>
                  <a:pt x="8582313" y="1934901"/>
                </a:cubicBezTo>
                <a:cubicBezTo>
                  <a:pt x="8580151" y="1767369"/>
                  <a:pt x="8290483" y="1662527"/>
                  <a:pt x="8296968" y="1487429"/>
                </a:cubicBezTo>
                <a:cubicBezTo>
                  <a:pt x="8303453" y="1312331"/>
                  <a:pt x="8611496" y="1058331"/>
                  <a:pt x="8621224" y="884314"/>
                </a:cubicBezTo>
                <a:cubicBezTo>
                  <a:pt x="8630952" y="710297"/>
                  <a:pt x="8372628" y="571948"/>
                  <a:pt x="8355334" y="443327"/>
                </a:cubicBezTo>
                <a:cubicBezTo>
                  <a:pt x="8338040" y="314706"/>
                  <a:pt x="8534755" y="186084"/>
                  <a:pt x="8517462" y="112586"/>
                </a:cubicBezTo>
                <a:cubicBezTo>
                  <a:pt x="8500169" y="39088"/>
                  <a:pt x="8359658" y="-11712"/>
                  <a:pt x="8251573" y="2339"/>
                </a:cubicBezTo>
                <a:cubicBezTo>
                  <a:pt x="8143488" y="16390"/>
                  <a:pt x="7970551" y="146093"/>
                  <a:pt x="7868951" y="196893"/>
                </a:cubicBezTo>
                <a:cubicBezTo>
                  <a:pt x="7767351" y="247693"/>
                  <a:pt x="7769513" y="317948"/>
                  <a:pt x="7641973" y="307139"/>
                </a:cubicBezTo>
                <a:cubicBezTo>
                  <a:pt x="7514433" y="296331"/>
                  <a:pt x="7225845" y="143931"/>
                  <a:pt x="7103709" y="132042"/>
                </a:cubicBezTo>
                <a:cubicBezTo>
                  <a:pt x="6981573" y="120153"/>
                  <a:pt x="6955633" y="182841"/>
                  <a:pt x="6909156" y="235803"/>
                </a:cubicBezTo>
                <a:cubicBezTo>
                  <a:pt x="6862679" y="288765"/>
                  <a:pt x="7015079" y="477914"/>
                  <a:pt x="6824849" y="449812"/>
                </a:cubicBezTo>
                <a:cubicBezTo>
                  <a:pt x="6634619" y="421710"/>
                  <a:pt x="6090952" y="93130"/>
                  <a:pt x="5767777" y="67190"/>
                </a:cubicBezTo>
                <a:cubicBezTo>
                  <a:pt x="5444603" y="41249"/>
                  <a:pt x="5098730" y="257420"/>
                  <a:pt x="4885802" y="294169"/>
                </a:cubicBezTo>
                <a:cubicBezTo>
                  <a:pt x="4672874" y="330918"/>
                  <a:pt x="4642611" y="324433"/>
                  <a:pt x="4490211" y="287684"/>
                </a:cubicBezTo>
                <a:cubicBezTo>
                  <a:pt x="4337811" y="250935"/>
                  <a:pt x="4219998" y="56382"/>
                  <a:pt x="3971402" y="73676"/>
                </a:cubicBezTo>
                <a:cubicBezTo>
                  <a:pt x="3722806" y="90970"/>
                  <a:pt x="3267768" y="378476"/>
                  <a:pt x="2998636" y="391446"/>
                </a:cubicBezTo>
                <a:cubicBezTo>
                  <a:pt x="2729504" y="404416"/>
                  <a:pt x="2630066" y="150416"/>
                  <a:pt x="2356611" y="151497"/>
                </a:cubicBezTo>
                <a:cubicBezTo>
                  <a:pt x="2083156" y="152578"/>
                  <a:pt x="1575156" y="354697"/>
                  <a:pt x="1357905" y="397931"/>
                </a:cubicBezTo>
                <a:cubicBezTo>
                  <a:pt x="1140654" y="441165"/>
                  <a:pt x="1187131" y="462782"/>
                  <a:pt x="1053105" y="410901"/>
                </a:cubicBezTo>
                <a:cubicBezTo>
                  <a:pt x="919079" y="359020"/>
                  <a:pt x="671564" y="127718"/>
                  <a:pt x="521326" y="99616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ED884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5BCA391B-523C-414E-9EBA-9BEE0290A768}"/>
              </a:ext>
            </a:extLst>
          </p:cNvPr>
          <p:cNvSpPr/>
          <p:nvPr userDrawn="1"/>
        </p:nvSpPr>
        <p:spPr>
          <a:xfrm>
            <a:off x="2916238" y="73025"/>
            <a:ext cx="647700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B6028DAC-2DC3-4954-8964-2C14BC963FE0}"/>
              </a:ext>
            </a:extLst>
          </p:cNvPr>
          <p:cNvSpPr/>
          <p:nvPr userDrawn="1"/>
        </p:nvSpPr>
        <p:spPr>
          <a:xfrm>
            <a:off x="260350" y="4813300"/>
            <a:ext cx="649288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6FA72AFC-DDE4-4AD8-99C2-A2416D6D7B92}"/>
              </a:ext>
            </a:extLst>
          </p:cNvPr>
          <p:cNvSpPr/>
          <p:nvPr userDrawn="1"/>
        </p:nvSpPr>
        <p:spPr>
          <a:xfrm>
            <a:off x="1352550" y="3746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BFE95AB2-A66B-4F03-8344-EC1F7BEE4EFA}"/>
              </a:ext>
            </a:extLst>
          </p:cNvPr>
          <p:cNvSpPr/>
          <p:nvPr userDrawn="1"/>
        </p:nvSpPr>
        <p:spPr>
          <a:xfrm>
            <a:off x="8631238" y="34099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97FFF85B-B631-4FA4-A0CD-3AD2F397F1B0}"/>
              </a:ext>
            </a:extLst>
          </p:cNvPr>
          <p:cNvSpPr/>
          <p:nvPr userDrawn="1"/>
        </p:nvSpPr>
        <p:spPr>
          <a:xfrm>
            <a:off x="6913563" y="442913"/>
            <a:ext cx="506412" cy="1968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E8C3DC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0" name="组合 11">
            <a:extLst>
              <a:ext uri="{FF2B5EF4-FFF2-40B4-BE49-F238E27FC236}">
                <a16:creationId xmlns:a16="http://schemas.microsoft.com/office/drawing/2014/main" id="{4F330C15-2478-40A7-B6B9-A3D916EA81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704" y="757854"/>
            <a:ext cx="1282700" cy="250825"/>
            <a:chOff x="1650152" y="1100356"/>
            <a:chExt cx="1283680" cy="249922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FD688488-E367-4535-A057-E54AB318F54E}"/>
                </a:ext>
              </a:extLst>
            </p:cNvPr>
            <p:cNvSpPr/>
            <p:nvPr userDrawn="1"/>
          </p:nvSpPr>
          <p:spPr>
            <a:xfrm>
              <a:off x="1650152" y="1206262"/>
              <a:ext cx="144016" cy="144016"/>
            </a:xfrm>
            <a:prstGeom prst="ellipse">
              <a:avLst/>
            </a:prstGeom>
            <a:solidFill>
              <a:srgbClr val="FDDFC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64749190-E786-48C9-AD7D-705A6D92B527}"/>
                </a:ext>
              </a:extLst>
            </p:cNvPr>
            <p:cNvSpPr/>
            <p:nvPr userDrawn="1"/>
          </p:nvSpPr>
          <p:spPr>
            <a:xfrm>
              <a:off x="1841294" y="1179984"/>
              <a:ext cx="144016" cy="144016"/>
            </a:xfrm>
            <a:prstGeom prst="ellipse">
              <a:avLst/>
            </a:prstGeom>
            <a:solidFill>
              <a:srgbClr val="F6A78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473775D8-288B-49B1-9C76-76D77F092082}"/>
                </a:ext>
              </a:extLst>
            </p:cNvPr>
            <p:cNvSpPr/>
            <p:nvPr userDrawn="1"/>
          </p:nvSpPr>
          <p:spPr>
            <a:xfrm>
              <a:off x="2032436" y="1172364"/>
              <a:ext cx="144016" cy="144016"/>
            </a:xfrm>
            <a:prstGeom prst="ellipse">
              <a:avLst/>
            </a:prstGeom>
            <a:solidFill>
              <a:srgbClr val="EF8F5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3860F705-6E7A-47E2-BCD5-07CFA3CEAD4D}"/>
                </a:ext>
              </a:extLst>
            </p:cNvPr>
            <p:cNvSpPr/>
            <p:nvPr userDrawn="1"/>
          </p:nvSpPr>
          <p:spPr>
            <a:xfrm>
              <a:off x="2223578" y="1172364"/>
              <a:ext cx="144016" cy="144016"/>
            </a:xfrm>
            <a:prstGeom prst="ellipse">
              <a:avLst/>
            </a:prstGeom>
            <a:solidFill>
              <a:srgbClr val="72320C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9E98547D-28CC-4EE4-AFF1-1624EDE452AA}"/>
                </a:ext>
              </a:extLst>
            </p:cNvPr>
            <p:cNvSpPr/>
            <p:nvPr userDrawn="1"/>
          </p:nvSpPr>
          <p:spPr>
            <a:xfrm>
              <a:off x="2408714" y="1112560"/>
              <a:ext cx="144016" cy="144016"/>
            </a:xfrm>
            <a:prstGeom prst="ellipse">
              <a:avLst/>
            </a:prstGeom>
            <a:solidFill>
              <a:srgbClr val="603C0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7E0253BC-E7B2-4AFB-B7AF-E5F6BA2997AA}"/>
                </a:ext>
              </a:extLst>
            </p:cNvPr>
            <p:cNvSpPr/>
            <p:nvPr userDrawn="1"/>
          </p:nvSpPr>
          <p:spPr>
            <a:xfrm>
              <a:off x="2580465" y="1112560"/>
              <a:ext cx="144016" cy="144016"/>
            </a:xfrm>
            <a:prstGeom prst="ellipse">
              <a:avLst/>
            </a:prstGeom>
            <a:solidFill>
              <a:srgbClr val="D33D22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9693114D-5185-4B02-B1D4-9F89FF2F89B3}"/>
                </a:ext>
              </a:extLst>
            </p:cNvPr>
            <p:cNvSpPr/>
            <p:nvPr userDrawn="1"/>
          </p:nvSpPr>
          <p:spPr>
            <a:xfrm>
              <a:off x="2789816" y="1100356"/>
              <a:ext cx="144016" cy="144016"/>
            </a:xfrm>
            <a:prstGeom prst="ellipse">
              <a:avLst/>
            </a:prstGeom>
            <a:solidFill>
              <a:srgbClr val="F7A206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8" name="图片 19">
            <a:extLst>
              <a:ext uri="{FF2B5EF4-FFF2-40B4-BE49-F238E27FC236}">
                <a16:creationId xmlns:a16="http://schemas.microsoft.com/office/drawing/2014/main" id="{29E2507D-11FF-4FDC-8229-42B3EEFDD7E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7224713" y="4565650"/>
            <a:ext cx="2952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0">
            <a:extLst>
              <a:ext uri="{FF2B5EF4-FFF2-40B4-BE49-F238E27FC236}">
                <a16:creationId xmlns:a16="http://schemas.microsoft.com/office/drawing/2014/main" id="{0EA08A7D-8A68-4AAD-8A9F-9FDCB89EFDB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4692650" y="190500"/>
            <a:ext cx="2952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24D94506-25FB-4153-A06E-3CDD60757C9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r="35328"/>
          <a:stretch>
            <a:fillRect/>
          </a:stretch>
        </p:blipFill>
        <p:spPr>
          <a:xfrm>
            <a:off x="8164581" y="1020857"/>
            <a:ext cx="985680" cy="713294"/>
          </a:xfrm>
          <a:custGeom>
            <a:avLst/>
            <a:gdLst>
              <a:gd name="connsiteX0" fmla="*/ 0 w 985680"/>
              <a:gd name="connsiteY0" fmla="*/ 0 h 713294"/>
              <a:gd name="connsiteX1" fmla="*/ 985680 w 985680"/>
              <a:gd name="connsiteY1" fmla="*/ 0 h 713294"/>
              <a:gd name="connsiteX2" fmla="*/ 985680 w 985680"/>
              <a:gd name="connsiteY2" fmla="*/ 713294 h 713294"/>
              <a:gd name="connsiteX3" fmla="*/ 0 w 985680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5680" h="713294">
                <a:moveTo>
                  <a:pt x="0" y="0"/>
                </a:moveTo>
                <a:lnTo>
                  <a:pt x="985680" y="0"/>
                </a:lnTo>
                <a:lnTo>
                  <a:pt x="985680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34D6427E-51B8-44DB-8600-DB05950B306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62933"/>
          <a:stretch>
            <a:fillRect/>
          </a:stretch>
        </p:blipFill>
        <p:spPr>
          <a:xfrm>
            <a:off x="-6953" y="664210"/>
            <a:ext cx="592066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DDCB3100-8878-4C49-B53E-8AB330F562B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62933"/>
          <a:stretch>
            <a:fillRect/>
          </a:stretch>
        </p:blipFill>
        <p:spPr>
          <a:xfrm flipH="1">
            <a:off x="8464860" y="4151384"/>
            <a:ext cx="679140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3" name="图片 24">
            <a:extLst>
              <a:ext uri="{FF2B5EF4-FFF2-40B4-BE49-F238E27FC236}">
                <a16:creationId xmlns:a16="http://schemas.microsoft.com/office/drawing/2014/main" id="{7F13BA1E-B00A-49E6-88C8-864F23B5F2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503" y="1214438"/>
            <a:ext cx="2687969" cy="370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6">
            <a:extLst>
              <a:ext uri="{FF2B5EF4-FFF2-40B4-BE49-F238E27FC236}">
                <a16:creationId xmlns:a16="http://schemas.microsoft.com/office/drawing/2014/main" id="{A269853B-1646-4261-ADAE-EFE2A9D7E4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2713">
            <a:off x="7604125" y="98425"/>
            <a:ext cx="342900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4">
            <a:extLst>
              <a:ext uri="{FF2B5EF4-FFF2-40B4-BE49-F238E27FC236}">
                <a16:creationId xmlns:a16="http://schemas.microsoft.com/office/drawing/2014/main" id="{92FD9A21-DFC2-47CE-BB18-AB64C379FBB5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295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11F8E77-2682-4B9F-8AE0-70E5B482C04A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D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5BFCC77-49B0-425B-B262-32180CA5FA22}"/>
              </a:ext>
            </a:extLst>
          </p:cNvPr>
          <p:cNvSpPr/>
          <p:nvPr userDrawn="1"/>
        </p:nvSpPr>
        <p:spPr>
          <a:xfrm>
            <a:off x="250825" y="204788"/>
            <a:ext cx="8640763" cy="4794250"/>
          </a:xfrm>
          <a:prstGeom prst="rect">
            <a:avLst/>
          </a:prstGeom>
          <a:solidFill>
            <a:schemeClr val="bg1"/>
          </a:solidFill>
          <a:ln w="76200">
            <a:solidFill>
              <a:srgbClr val="C097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D58BC10-F1D2-4A82-A153-7E610B0B74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9506" y="281836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6230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5954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Arial" panose="020B0604020202020204" pitchFamily="34" charset="0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2">
            <a:extLst>
              <a:ext uri="{FF2B5EF4-FFF2-40B4-BE49-F238E27FC236}">
                <a16:creationId xmlns:a16="http://schemas.microsoft.com/office/drawing/2014/main" id="{70ED0F5E-CCC2-4468-9A9D-F398C4698D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42" y="2800344"/>
            <a:ext cx="5838859" cy="818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11~20</a:t>
            </a: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的认识（</a:t>
            </a: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1029" name="矩形 2">
            <a:extLst>
              <a:ext uri="{FF2B5EF4-FFF2-40B4-BE49-F238E27FC236}">
                <a16:creationId xmlns:a16="http://schemas.microsoft.com/office/drawing/2014/main" id="{553259D2-90D6-403D-97F2-27F8D05E5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54" y="1464054"/>
            <a:ext cx="5941898" cy="117750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四 11~20的认识</a:t>
            </a:r>
          </a:p>
        </p:txBody>
      </p:sp>
      <p:sp>
        <p:nvSpPr>
          <p:cNvPr id="7173" name="副标题 6">
            <a:extLst>
              <a:ext uri="{FF2B5EF4-FFF2-40B4-BE49-F238E27FC236}">
                <a16:creationId xmlns:a16="http://schemas.microsoft.com/office/drawing/2014/main" id="{9B007DEC-4020-4C3A-8644-097BF5B9B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6193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一年级上册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84E2DB51-7853-4AD5-A383-BDBA344BB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12" y="296272"/>
            <a:ext cx="2648611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一、情境导入</a:t>
            </a:r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374F881C-ACBC-4B66-9A09-D5DC16FE1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109" y="3808009"/>
            <a:ext cx="7772196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同学们，你们能一眼看出这有几根小棒吗？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438F26E-B14B-4981-A978-4A08CB6C4F4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7284638">
            <a:off x="1688357" y="2060276"/>
            <a:ext cx="1388628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4A8A36D-4223-4144-8ABF-EEED7FD485C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166956" y="1616198"/>
            <a:ext cx="1388625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E9D7466-9B75-488D-A738-1C5C7B4C99E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540381">
            <a:off x="3039083" y="1355851"/>
            <a:ext cx="1388624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D1C4F80-A378-4512-8027-4DE96DFEE03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475520" y="2111991"/>
            <a:ext cx="1388624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30F493B-C6BA-4AA8-A152-F2741CFADB4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200026" y="1918605"/>
            <a:ext cx="1388628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87B4552-A36B-4E8E-A2AE-37B1C3F3D93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7927402">
            <a:off x="3742020" y="1566736"/>
            <a:ext cx="1388626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3D111C4-2639-4260-97E0-F27DF26CD26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9467515">
            <a:off x="4408075" y="2372522"/>
            <a:ext cx="1388628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75406C58-952D-4BCD-A92C-FAB4A103A00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7449894">
            <a:off x="4908202" y="1577318"/>
            <a:ext cx="1388625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F819643-4621-4913-B771-7A900FD3E9E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5317944" y="2337335"/>
            <a:ext cx="1388624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6DFD52B7-EED3-4F3D-AB23-4B7690A97FC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9467515">
            <a:off x="4286714" y="1677713"/>
            <a:ext cx="1388628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E4A69345-E4A8-47B3-8689-30758890CA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4118790">
            <a:off x="5577460" y="1810722"/>
            <a:ext cx="1388625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AA23416-CDC6-4C69-AE3F-D85A0AD889D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929606" y="1915824"/>
            <a:ext cx="1393574" cy="754682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33634F6-F0BE-4E9A-9777-1FB6D3A1198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250126" y="1938014"/>
            <a:ext cx="1393578" cy="754682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60BF4A2-D98E-4C7C-84C9-E768B735964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575346" y="1938013"/>
            <a:ext cx="1393573" cy="754682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99A7718-953A-42C2-91A8-3FEB0668B10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900562" y="1938014"/>
            <a:ext cx="1393572" cy="754682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089001B-118D-4F49-9E8E-C5974B34837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225775" y="1938014"/>
            <a:ext cx="1393572" cy="754682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FD1B89B-7A85-4734-BB4D-B03F99A9E1F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562200" y="1938014"/>
            <a:ext cx="1393578" cy="754682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00697D3-1416-44C1-BF60-688442DFD63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891422" y="1938014"/>
            <a:ext cx="1393574" cy="754682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850E3BE-8784-4D88-BB88-67F1C1329A6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4231299" y="1938014"/>
            <a:ext cx="1393578" cy="754682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7D6DEC6-1458-416D-B050-FF7B424559F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4538195" y="1938013"/>
            <a:ext cx="1393573" cy="754682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6FFDFD4-DDAE-488F-99E5-A4EDB2F7BB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4883154" y="1938013"/>
            <a:ext cx="1393572" cy="754682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sp>
        <p:nvSpPr>
          <p:cNvPr id="27" name="TextBox 1">
            <a:extLst>
              <a:ext uri="{FF2B5EF4-FFF2-40B4-BE49-F238E27FC236}">
                <a16:creationId xmlns:a16="http://schemas.microsoft.com/office/drawing/2014/main" id="{26B996B2-5BDB-4915-99B3-22C1ADB63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2308" y="821991"/>
            <a:ext cx="37718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我们一起来数一数吧！</a:t>
            </a: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158F7943-629D-4A2F-8E7C-D202C29046B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5243484" y="1967446"/>
            <a:ext cx="1393572" cy="754682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sp>
        <p:nvSpPr>
          <p:cNvPr id="35" name="TextBox 1">
            <a:extLst>
              <a:ext uri="{FF2B5EF4-FFF2-40B4-BE49-F238E27FC236}">
                <a16:creationId xmlns:a16="http://schemas.microsoft.com/office/drawing/2014/main" id="{3CE5F681-EB62-4A0A-9014-FEAD7F34E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5951" y="3257532"/>
            <a:ext cx="7190594" cy="115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之前，我们认识了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0~10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的数，今天我们就来认识比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还大的数。</a:t>
            </a:r>
          </a:p>
        </p:txBody>
      </p:sp>
      <p:sp>
        <p:nvSpPr>
          <p:cNvPr id="36" name="TextBox 1">
            <a:extLst>
              <a:ext uri="{FF2B5EF4-FFF2-40B4-BE49-F238E27FC236}">
                <a16:creationId xmlns:a16="http://schemas.microsoft.com/office/drawing/2014/main" id="{6595C8E0-B141-4177-AD25-D0A67073F3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8947" y="2195661"/>
            <a:ext cx="8005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796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5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16">
            <a:extLst>
              <a:ext uri="{FF2B5EF4-FFF2-40B4-BE49-F238E27FC236}">
                <a16:creationId xmlns:a16="http://schemas.microsoft.com/office/drawing/2014/main" id="{3408E199-9415-4D04-AE45-60C6C8091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12" y="296272"/>
            <a:ext cx="5109351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二、探究新知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FF0D4D42-AA89-4271-A809-B989A2A958B0}"/>
              </a:ext>
            </a:extLst>
          </p:cNvPr>
          <p:cNvGrpSpPr/>
          <p:nvPr/>
        </p:nvGrpSpPr>
        <p:grpSpPr>
          <a:xfrm>
            <a:off x="762100" y="1986975"/>
            <a:ext cx="609584" cy="584775"/>
            <a:chOff x="1981268" y="1809770"/>
            <a:chExt cx="609584" cy="584775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EA796C12-C6BF-4995-A0F5-72955CCC1992}"/>
                </a:ext>
              </a:extLst>
            </p:cNvPr>
            <p:cNvSpPr/>
            <p:nvPr/>
          </p:nvSpPr>
          <p:spPr bwMode="auto">
            <a:xfrm>
              <a:off x="1981268" y="1809770"/>
              <a:ext cx="609584" cy="584775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TextBox 1">
              <a:extLst>
                <a:ext uri="{FF2B5EF4-FFF2-40B4-BE49-F238E27FC236}">
                  <a16:creationId xmlns:a16="http://schemas.microsoft.com/office/drawing/2014/main" id="{26B996B2-5BDB-4915-99B3-22C1ADB638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7466" y="1840547"/>
              <a:ext cx="53338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</a:t>
              </a:r>
              <a:endPara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B680DB34-7853-42FE-97FB-3ECED096663B}"/>
              </a:ext>
            </a:extLst>
          </p:cNvPr>
          <p:cNvGrpSpPr/>
          <p:nvPr/>
        </p:nvGrpSpPr>
        <p:grpSpPr>
          <a:xfrm>
            <a:off x="1524080" y="1986975"/>
            <a:ext cx="622772" cy="584775"/>
            <a:chOff x="1981268" y="1809770"/>
            <a:chExt cx="622772" cy="584775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DC209EF0-124D-492D-AE84-12E2971B7533}"/>
                </a:ext>
              </a:extLst>
            </p:cNvPr>
            <p:cNvSpPr/>
            <p:nvPr/>
          </p:nvSpPr>
          <p:spPr bwMode="auto">
            <a:xfrm>
              <a:off x="1981268" y="1809770"/>
              <a:ext cx="609584" cy="584775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TextBox 1">
              <a:extLst>
                <a:ext uri="{FF2B5EF4-FFF2-40B4-BE49-F238E27FC236}">
                  <a16:creationId xmlns:a16="http://schemas.microsoft.com/office/drawing/2014/main" id="{9BA9D32A-D38C-4DE1-A46D-4BCB4AC234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94462" y="1840547"/>
              <a:ext cx="60957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endPara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DE7C24ED-E0C1-4A14-82F0-599D44DA42F1}"/>
              </a:ext>
            </a:extLst>
          </p:cNvPr>
          <p:cNvGrpSpPr/>
          <p:nvPr/>
        </p:nvGrpSpPr>
        <p:grpSpPr>
          <a:xfrm>
            <a:off x="2286053" y="1986975"/>
            <a:ext cx="609591" cy="584775"/>
            <a:chOff x="1981261" y="1809770"/>
            <a:chExt cx="609591" cy="584775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C7F19653-6B57-47CF-B4B7-9DC7F2C60EBE}"/>
                </a:ext>
              </a:extLst>
            </p:cNvPr>
            <p:cNvSpPr/>
            <p:nvPr/>
          </p:nvSpPr>
          <p:spPr bwMode="auto">
            <a:xfrm>
              <a:off x="1981268" y="1809770"/>
              <a:ext cx="609584" cy="584775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TextBox 1">
              <a:extLst>
                <a:ext uri="{FF2B5EF4-FFF2-40B4-BE49-F238E27FC236}">
                  <a16:creationId xmlns:a16="http://schemas.microsoft.com/office/drawing/2014/main" id="{D0072DA3-1EB9-4F9B-B04C-CA405AD070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1261" y="1840547"/>
              <a:ext cx="60959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</a:t>
              </a:r>
              <a:endPara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B77C094E-917D-485C-B366-3CB26422BB19}"/>
              </a:ext>
            </a:extLst>
          </p:cNvPr>
          <p:cNvGrpSpPr/>
          <p:nvPr/>
        </p:nvGrpSpPr>
        <p:grpSpPr>
          <a:xfrm>
            <a:off x="3048033" y="1986975"/>
            <a:ext cx="609591" cy="584775"/>
            <a:chOff x="1981261" y="1809770"/>
            <a:chExt cx="609591" cy="584775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14519066-153F-4E82-9B47-F3702472CBAF}"/>
                </a:ext>
              </a:extLst>
            </p:cNvPr>
            <p:cNvSpPr/>
            <p:nvPr/>
          </p:nvSpPr>
          <p:spPr bwMode="auto">
            <a:xfrm>
              <a:off x="1981268" y="1809770"/>
              <a:ext cx="609584" cy="584775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TextBox 1">
              <a:extLst>
                <a:ext uri="{FF2B5EF4-FFF2-40B4-BE49-F238E27FC236}">
                  <a16:creationId xmlns:a16="http://schemas.microsoft.com/office/drawing/2014/main" id="{C9237EB0-3927-4F0B-AD1D-6D97F00DED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1261" y="1840547"/>
              <a:ext cx="60959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14</a:t>
              </a:r>
              <a:endPara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1404A0EE-F049-46FE-A3E7-F050D28F7ADC}"/>
              </a:ext>
            </a:extLst>
          </p:cNvPr>
          <p:cNvGrpSpPr/>
          <p:nvPr/>
        </p:nvGrpSpPr>
        <p:grpSpPr>
          <a:xfrm>
            <a:off x="3810013" y="1986975"/>
            <a:ext cx="609593" cy="584775"/>
            <a:chOff x="1981259" y="1809770"/>
            <a:chExt cx="609593" cy="584775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1657DF86-13D5-47C5-AD53-509D75894F9B}"/>
                </a:ext>
              </a:extLst>
            </p:cNvPr>
            <p:cNvSpPr/>
            <p:nvPr/>
          </p:nvSpPr>
          <p:spPr bwMode="auto">
            <a:xfrm>
              <a:off x="1981268" y="1809770"/>
              <a:ext cx="609584" cy="584775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TextBox 1">
              <a:extLst>
                <a:ext uri="{FF2B5EF4-FFF2-40B4-BE49-F238E27FC236}">
                  <a16:creationId xmlns:a16="http://schemas.microsoft.com/office/drawing/2014/main" id="{D0298FD1-EB0D-4C87-9537-016A816F59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1259" y="1840547"/>
              <a:ext cx="6095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</a:t>
              </a:r>
              <a:endPara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E6379A4E-68B5-40FC-8074-585CBAC0AACB}"/>
              </a:ext>
            </a:extLst>
          </p:cNvPr>
          <p:cNvGrpSpPr/>
          <p:nvPr/>
        </p:nvGrpSpPr>
        <p:grpSpPr>
          <a:xfrm>
            <a:off x="4571993" y="1986975"/>
            <a:ext cx="609599" cy="584775"/>
            <a:chOff x="1981253" y="1809770"/>
            <a:chExt cx="609599" cy="584775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1ABE59BA-2712-4765-BBD4-F902D1710D92}"/>
                </a:ext>
              </a:extLst>
            </p:cNvPr>
            <p:cNvSpPr/>
            <p:nvPr/>
          </p:nvSpPr>
          <p:spPr bwMode="auto">
            <a:xfrm>
              <a:off x="1981268" y="1809770"/>
              <a:ext cx="609584" cy="584775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" name="TextBox 1">
              <a:extLst>
                <a:ext uri="{FF2B5EF4-FFF2-40B4-BE49-F238E27FC236}">
                  <a16:creationId xmlns:a16="http://schemas.microsoft.com/office/drawing/2014/main" id="{C0B685B0-D821-477B-B64B-AB73C5A70D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1253" y="1840547"/>
              <a:ext cx="60959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16</a:t>
              </a:r>
              <a:endPara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67484A02-671A-4DF3-A810-9917A414437C}"/>
              </a:ext>
            </a:extLst>
          </p:cNvPr>
          <p:cNvGrpSpPr/>
          <p:nvPr/>
        </p:nvGrpSpPr>
        <p:grpSpPr>
          <a:xfrm>
            <a:off x="5333973" y="1986975"/>
            <a:ext cx="609599" cy="584775"/>
            <a:chOff x="1981253" y="1809770"/>
            <a:chExt cx="609599" cy="584775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31F2F20F-4766-48ED-BCD7-13255773676B}"/>
                </a:ext>
              </a:extLst>
            </p:cNvPr>
            <p:cNvSpPr/>
            <p:nvPr/>
          </p:nvSpPr>
          <p:spPr bwMode="auto">
            <a:xfrm>
              <a:off x="1981268" y="1809770"/>
              <a:ext cx="609584" cy="584775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" name="TextBox 1">
              <a:extLst>
                <a:ext uri="{FF2B5EF4-FFF2-40B4-BE49-F238E27FC236}">
                  <a16:creationId xmlns:a16="http://schemas.microsoft.com/office/drawing/2014/main" id="{BBCD206A-7506-4DAB-8D7A-8CC3ED85FF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1253" y="1840547"/>
              <a:ext cx="60959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17</a:t>
              </a:r>
              <a:endPara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ED0DC067-219B-484E-ADB5-4158887B1BC2}"/>
              </a:ext>
            </a:extLst>
          </p:cNvPr>
          <p:cNvGrpSpPr/>
          <p:nvPr/>
        </p:nvGrpSpPr>
        <p:grpSpPr>
          <a:xfrm>
            <a:off x="6095953" y="1986975"/>
            <a:ext cx="609599" cy="584775"/>
            <a:chOff x="1981253" y="1809770"/>
            <a:chExt cx="609599" cy="584775"/>
          </a:xfrm>
        </p:grpSpPr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BB669D02-B8BB-451E-BB9E-50D62404A78E}"/>
                </a:ext>
              </a:extLst>
            </p:cNvPr>
            <p:cNvSpPr/>
            <p:nvPr/>
          </p:nvSpPr>
          <p:spPr bwMode="auto">
            <a:xfrm>
              <a:off x="1981268" y="1809770"/>
              <a:ext cx="609584" cy="584775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5" name="TextBox 1">
              <a:extLst>
                <a:ext uri="{FF2B5EF4-FFF2-40B4-BE49-F238E27FC236}">
                  <a16:creationId xmlns:a16="http://schemas.microsoft.com/office/drawing/2014/main" id="{D769681D-A618-4659-A32D-373B456871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1253" y="1840547"/>
              <a:ext cx="60959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18</a:t>
              </a:r>
              <a:endPara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5E70BF2F-9145-45D7-8E3D-B02A671E12CF}"/>
              </a:ext>
            </a:extLst>
          </p:cNvPr>
          <p:cNvGrpSpPr/>
          <p:nvPr/>
        </p:nvGrpSpPr>
        <p:grpSpPr>
          <a:xfrm>
            <a:off x="6857933" y="1986975"/>
            <a:ext cx="609599" cy="584775"/>
            <a:chOff x="1981253" y="1809770"/>
            <a:chExt cx="609599" cy="584775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3D7F6158-66C0-4C2B-9395-CE7C7494FA62}"/>
                </a:ext>
              </a:extLst>
            </p:cNvPr>
            <p:cNvSpPr/>
            <p:nvPr/>
          </p:nvSpPr>
          <p:spPr bwMode="auto">
            <a:xfrm>
              <a:off x="1981268" y="1809770"/>
              <a:ext cx="609584" cy="584775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8" name="TextBox 1">
              <a:extLst>
                <a:ext uri="{FF2B5EF4-FFF2-40B4-BE49-F238E27FC236}">
                  <a16:creationId xmlns:a16="http://schemas.microsoft.com/office/drawing/2014/main" id="{3A73AE14-1262-49E2-A14E-64DAE36D70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1253" y="1840547"/>
              <a:ext cx="60959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19</a:t>
              </a:r>
              <a:endPara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A59B88F6-E1F2-420A-BCC6-2E910ECA3583}"/>
              </a:ext>
            </a:extLst>
          </p:cNvPr>
          <p:cNvGrpSpPr/>
          <p:nvPr/>
        </p:nvGrpSpPr>
        <p:grpSpPr>
          <a:xfrm>
            <a:off x="7619930" y="1986975"/>
            <a:ext cx="654154" cy="584775"/>
            <a:chOff x="1981268" y="1809770"/>
            <a:chExt cx="654154" cy="584775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C1B96498-87AB-4163-87FF-665E72F2FDB8}"/>
                </a:ext>
              </a:extLst>
            </p:cNvPr>
            <p:cNvSpPr/>
            <p:nvPr/>
          </p:nvSpPr>
          <p:spPr bwMode="auto">
            <a:xfrm>
              <a:off x="1981268" y="1809770"/>
              <a:ext cx="609584" cy="584775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" name="TextBox 1">
              <a:extLst>
                <a:ext uri="{FF2B5EF4-FFF2-40B4-BE49-F238E27FC236}">
                  <a16:creationId xmlns:a16="http://schemas.microsoft.com/office/drawing/2014/main" id="{99FFD4AE-8B19-4EB5-B89D-93F133F348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2634" y="1840547"/>
              <a:ext cx="6227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20</a:t>
              </a:r>
              <a:endPara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62" name="TextBox 1">
            <a:extLst>
              <a:ext uri="{FF2B5EF4-FFF2-40B4-BE49-F238E27FC236}">
                <a16:creationId xmlns:a16="http://schemas.microsoft.com/office/drawing/2014/main" id="{B07B3D68-0BBE-48C8-9D89-7F2E1FA1BD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746" y="1120767"/>
            <a:ext cx="63625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你们认识这些数吗？读一读吧！</a:t>
            </a:r>
          </a:p>
        </p:txBody>
      </p:sp>
      <p:sp>
        <p:nvSpPr>
          <p:cNvPr id="63" name=" 232">
            <a:extLst>
              <a:ext uri="{FF2B5EF4-FFF2-40B4-BE49-F238E27FC236}">
                <a16:creationId xmlns:a16="http://schemas.microsoft.com/office/drawing/2014/main" id="{D6F2654B-EECB-4A0C-A07C-BD4B470B79CC}"/>
              </a:ext>
            </a:extLst>
          </p:cNvPr>
          <p:cNvSpPr/>
          <p:nvPr/>
        </p:nvSpPr>
        <p:spPr bwMode="auto">
          <a:xfrm>
            <a:off x="1361166" y="3186718"/>
            <a:ext cx="4267088" cy="1277799"/>
          </a:xfrm>
          <a:prstGeom prst="wedgeRoundRectCallout">
            <a:avLst>
              <a:gd name="adj1" fmla="val 66276"/>
              <a:gd name="adj2" fmla="val -42496"/>
              <a:gd name="adj3" fmla="val 16667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  <a:defRPr/>
            </a:pPr>
            <a:r>
              <a:rPr lang="zh-CN" altLang="en-US" sz="32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这些就是我们今天要认识的比</a:t>
            </a:r>
            <a:r>
              <a:rPr lang="en-US" altLang="zh-CN" sz="32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大的数。</a:t>
            </a:r>
            <a:endParaRPr lang="en-US" altLang="zh-CN" sz="3200" b="1" dirty="0">
              <a:solidFill>
                <a:srgbClr val="0070C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4" name="图片 63">
            <a:extLst>
              <a:ext uri="{FF2B5EF4-FFF2-40B4-BE49-F238E27FC236}">
                <a16:creationId xmlns:a16="http://schemas.microsoft.com/office/drawing/2014/main" id="{66F10EC7-D1C0-4D03-B42A-B848D083568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833" y="2724145"/>
            <a:ext cx="1113699" cy="220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57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AA23416-CDC6-4C69-AE3F-D85A0AD889D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158200" y="2601606"/>
            <a:ext cx="1393574" cy="754682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33634F6-F0BE-4E9A-9777-1FB6D3A1198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478720" y="2623796"/>
            <a:ext cx="1393578" cy="754682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60BF4A2-D98E-4C7C-84C9-E768B735964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803940" y="2623795"/>
            <a:ext cx="1393573" cy="754682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99A7718-953A-42C2-91A8-3FEB0668B10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129156" y="2623796"/>
            <a:ext cx="1393572" cy="754682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089001B-118D-4F49-9E8E-C5974B34837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454369" y="2623796"/>
            <a:ext cx="1393572" cy="754682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FD1B89B-7A85-4734-BB4D-B03F99A9E1F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790794" y="2623796"/>
            <a:ext cx="1393578" cy="754682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00697D3-1416-44C1-BF60-688442DFD63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4120016" y="2623796"/>
            <a:ext cx="1393574" cy="754682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850E3BE-8784-4D88-BB88-67F1C1329A6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4459893" y="2623796"/>
            <a:ext cx="1393578" cy="754682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7D6DEC6-1458-416D-B050-FF7B424559F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4766789" y="2623795"/>
            <a:ext cx="1393573" cy="754682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6FFDFD4-DDAE-488F-99E5-A4EDB2F7BB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5111748" y="2623795"/>
            <a:ext cx="1393572" cy="754682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sp>
        <p:nvSpPr>
          <p:cNvPr id="27" name="TextBox 1">
            <a:extLst>
              <a:ext uri="{FF2B5EF4-FFF2-40B4-BE49-F238E27FC236}">
                <a16:creationId xmlns:a16="http://schemas.microsoft.com/office/drawing/2014/main" id="{26B996B2-5BDB-4915-99B3-22C1ADB63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8910" y="1044527"/>
            <a:ext cx="7190594" cy="115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同学们，想一想怎样摆能让我们一眼就看出这些小棒的数量呢？</a:t>
            </a: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158F7943-629D-4A2F-8E7C-D202C29046B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5472078" y="2653228"/>
            <a:ext cx="1393572" cy="754682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50211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15">
            <a:extLst>
              <a:ext uri="{FF2B5EF4-FFF2-40B4-BE49-F238E27FC236}">
                <a16:creationId xmlns:a16="http://schemas.microsoft.com/office/drawing/2014/main" id="{FF84E27D-80EB-4094-8BE2-6F4FC957E8CF}"/>
              </a:ext>
            </a:extLst>
          </p:cNvPr>
          <p:cNvGrpSpPr>
            <a:grpSpLocks/>
          </p:cNvGrpSpPr>
          <p:nvPr/>
        </p:nvGrpSpPr>
        <p:grpSpPr bwMode="auto">
          <a:xfrm>
            <a:off x="1143090" y="1019114"/>
            <a:ext cx="5640722" cy="587375"/>
            <a:chOff x="1690688" y="1143000"/>
            <a:chExt cx="5641523" cy="587375"/>
          </a:xfrm>
        </p:grpSpPr>
        <p:sp>
          <p:nvSpPr>
            <p:cNvPr id="11294" name="TextBox 1">
              <a:extLst>
                <a:ext uri="{FF2B5EF4-FFF2-40B4-BE49-F238E27FC236}">
                  <a16:creationId xmlns:a16="http://schemas.microsoft.com/office/drawing/2014/main" id="{63094EA3-53CE-4BA6-ABB2-EFB23FC3E1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90688" y="1144588"/>
              <a:ext cx="3206750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先数出十根   ，</a:t>
              </a:r>
            </a:p>
          </p:txBody>
        </p:sp>
        <p:sp>
          <p:nvSpPr>
            <p:cNvPr id="11295" name="TextBox 1">
              <a:extLst>
                <a:ext uri="{FF2B5EF4-FFF2-40B4-BE49-F238E27FC236}">
                  <a16:creationId xmlns:a16="http://schemas.microsoft.com/office/drawing/2014/main" id="{59F82B9D-8762-4952-AF5F-50BAD46B62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8398" y="1143000"/>
              <a:ext cx="2563813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捆成一捆。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id="{54978DDE-D7C2-440B-91F1-07DC1B4B453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806077" y="2098008"/>
            <a:ext cx="1388626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9A86D59-65B8-4AA7-AFF6-DE832C194A4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126599" y="2120198"/>
            <a:ext cx="1388628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A4400EBC-43F2-4ED5-AA5C-2658704A2EA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451816" y="2120198"/>
            <a:ext cx="1388625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4382A5E8-36F0-488A-A49B-69AB99EAD18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777033" y="2120198"/>
            <a:ext cx="1388624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7D267E5C-ACEF-4D3C-8857-C55B0AE759C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102246" y="2120198"/>
            <a:ext cx="1388624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0F2C3956-88CF-471F-90B7-6A2D91223BD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438673" y="2120198"/>
            <a:ext cx="1388628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33867592-B2B3-4DF1-8C51-2F8D8CABF3B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767893" y="2120198"/>
            <a:ext cx="1388626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9E1EF244-8374-41D4-A3EE-A8FE90B5F48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107772" y="2120198"/>
            <a:ext cx="1388628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7BC2A030-B8BA-4ED3-A570-AF1F0FEC237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414665" y="2120198"/>
            <a:ext cx="1388625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B08D6D2B-3142-40CD-A772-C0F089B176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759625" y="2120197"/>
            <a:ext cx="1388624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2B534B34-5D28-47DD-9D9A-38333FC8720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806077" y="2098007"/>
            <a:ext cx="1388626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862C0785-8E6C-4D28-83D4-116388B70AC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126599" y="2120197"/>
            <a:ext cx="1388628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76F7CA63-4453-4921-9B35-F979AB94384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451816" y="2120197"/>
            <a:ext cx="1388625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E5E9A70C-00A6-4BB9-AA1B-DAC871C78D4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777033" y="2120197"/>
            <a:ext cx="1388624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3FBB415F-C20C-41AC-A885-2C06BBCE110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102246" y="2120197"/>
            <a:ext cx="1388624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AF95D678-A92D-4D01-9470-0B8A1C0EC74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438673" y="2120197"/>
            <a:ext cx="1388628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D503BDCB-93B7-482D-AAE3-4F1177C49DD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767893" y="2120197"/>
            <a:ext cx="1388626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241418C7-3589-4FE9-98C1-CD5653DBBF7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107772" y="2120197"/>
            <a:ext cx="1388628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A14AAE9B-AB16-43F3-B95F-380F769F1E1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414665" y="2120197"/>
            <a:ext cx="1388625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713F8F35-220E-4A41-A77B-19C7D72601F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759625" y="2120196"/>
            <a:ext cx="1388624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sp>
        <p:nvSpPr>
          <p:cNvPr id="40" name="TextBox 1">
            <a:extLst>
              <a:ext uri="{FF2B5EF4-FFF2-40B4-BE49-F238E27FC236}">
                <a16:creationId xmlns:a16="http://schemas.microsoft.com/office/drawing/2014/main" id="{5DBFB683-9D65-4D6C-AB3C-14CB3C9EF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88" y="3249613"/>
            <a:ext cx="15986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</a:t>
            </a:r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990AF505-080E-4B2C-91E7-B4A5092E2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113" y="1617663"/>
            <a:ext cx="170815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A18DCABD-6A39-4872-BC02-596F3DD61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0" y="2381250"/>
            <a:ext cx="46672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TextBox 1">
            <a:extLst>
              <a:ext uri="{FF2B5EF4-FFF2-40B4-BE49-F238E27FC236}">
                <a16:creationId xmlns:a16="http://schemas.microsoft.com/office/drawing/2014/main" id="{664ADF7A-B4E3-42B2-8E52-35EEF1B599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1113" y="3368675"/>
            <a:ext cx="15986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</a:t>
            </a:r>
          </a:p>
        </p:txBody>
      </p:sp>
      <p:sp>
        <p:nvSpPr>
          <p:cNvPr id="44" name="TextBox 1">
            <a:extLst>
              <a:ext uri="{FF2B5EF4-FFF2-40B4-BE49-F238E27FC236}">
                <a16:creationId xmlns:a16="http://schemas.microsoft.com/office/drawing/2014/main" id="{E56BE273-DB92-49AE-8B57-F072E5EA1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1513" y="3998913"/>
            <a:ext cx="30003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个一是</a:t>
            </a: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</a:t>
            </a:r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7E68CAE6-E78C-0C6D-DF65-05237CC83BE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293176" y="1126572"/>
            <a:ext cx="712584" cy="38369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45679E-6 L 0.53229 0.00031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6600" y="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45679E-6 L 0.49566 0.00031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4800" y="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45679E-6 L 0.46128 0.00031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3100" y="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45679E-6 L 0.42431 0.00031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200" y="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45679E-6 L 0.38819 0.00031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9400" y="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45679E-6 L 0.35104 0.00031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7600" y="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45679E-6 L 0.31753 0.00031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900" y="0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45679E-6 L 0.56788 0.00031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8400" y="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44444E-6 L 0.60295 0.00463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0100" y="2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45679E-6 L 0.27986 0.00031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4000" y="0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4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7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indefinit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0" dur="indefinite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3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6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9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2" dur="indefinite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5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8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indefinit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1" dur="indefinite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 nodeType="clickPar">
                      <p:stCondLst>
                        <p:cond delay="indefinite"/>
                      </p:stCondLst>
                      <p:childTnLst>
                        <p:par>
                          <p:cTn id="1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3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">
            <a:extLst>
              <a:ext uri="{FF2B5EF4-FFF2-40B4-BE49-F238E27FC236}">
                <a16:creationId xmlns:a16="http://schemas.microsoft.com/office/drawing/2014/main" id="{E9D519A1-B044-4AA6-B4D6-50F1D0432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38150"/>
            <a:ext cx="50149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再接着数一数，摆一摆。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F9C50920-FCFC-4187-9431-973B4A425363}"/>
              </a:ext>
            </a:extLst>
          </p:cNvPr>
          <p:cNvGrpSpPr>
            <a:grpSpLocks/>
          </p:cNvGrpSpPr>
          <p:nvPr/>
        </p:nvGrpSpPr>
        <p:grpSpPr bwMode="auto">
          <a:xfrm>
            <a:off x="6284913" y="1106488"/>
            <a:ext cx="1708150" cy="2335212"/>
            <a:chOff x="6361605" y="1618038"/>
            <a:chExt cx="1707028" cy="2334846"/>
          </a:xfrm>
        </p:grpSpPr>
        <p:pic>
          <p:nvPicPr>
            <p:cNvPr id="12298" name="图片 1">
              <a:extLst>
                <a:ext uri="{FF2B5EF4-FFF2-40B4-BE49-F238E27FC236}">
                  <a16:creationId xmlns:a16="http://schemas.microsoft.com/office/drawing/2014/main" id="{4587CEAE-0439-409E-B498-F7562755FF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605" y="1618038"/>
              <a:ext cx="1707028" cy="1780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9" name="TextBox 1">
              <a:extLst>
                <a:ext uri="{FF2B5EF4-FFF2-40B4-BE49-F238E27FC236}">
                  <a16:creationId xmlns:a16="http://schemas.microsoft.com/office/drawing/2014/main" id="{8540AFC4-3CA5-4DD5-BF62-A6610FA86B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61605" y="3368109"/>
              <a:ext cx="159830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个十</a:t>
              </a: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18D4D043-876B-4718-B7BA-3B4A3FFFF3C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336791" y="1719248"/>
            <a:ext cx="1388628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sp>
        <p:nvSpPr>
          <p:cNvPr id="9" name="TextBox 1">
            <a:extLst>
              <a:ext uri="{FF2B5EF4-FFF2-40B4-BE49-F238E27FC236}">
                <a16:creationId xmlns:a16="http://schemas.microsoft.com/office/drawing/2014/main" id="{3D7B5114-EB8A-4A47-9542-279515510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2854325"/>
            <a:ext cx="15986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</a:t>
            </a:r>
          </a:p>
        </p:txBody>
      </p:sp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CFD71BE6-75D3-4968-B6D4-5BEDE6664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633538"/>
            <a:ext cx="3206750" cy="1254125"/>
          </a:xfrm>
          <a:prstGeom prst="wedgeRoundRectCallout">
            <a:avLst>
              <a:gd name="adj1" fmla="val -60963"/>
              <a:gd name="adj2" fmla="val -9514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个十和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个一合起来是</a:t>
            </a: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十一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23601531-5649-4C99-BCCF-4C7E1A1EB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5088" y="1285875"/>
            <a:ext cx="3200400" cy="2222500"/>
          </a:xfrm>
          <a:prstGeom prst="roundRect">
            <a:avLst>
              <a:gd name="adj" fmla="val 13968"/>
            </a:avLst>
          </a:prstGeom>
          <a:noFill/>
          <a:ln w="9525">
            <a:solidFill>
              <a:srgbClr val="A5859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37723EC7-4D58-4BD9-B3A6-B87E9F35B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3508375"/>
            <a:ext cx="685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sz="32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DB11660-1DB8-439E-88B6-C6D8A36A3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171950"/>
            <a:ext cx="2917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读作：十一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7B8DE35-0149-477D-8E79-B78BE3BB863D}"/>
              </a:ext>
            </a:extLst>
          </p:cNvPr>
          <p:cNvSpPr/>
          <p:nvPr/>
        </p:nvSpPr>
        <p:spPr>
          <a:xfrm>
            <a:off x="5036769" y="1394082"/>
            <a:ext cx="3200400" cy="2062103"/>
          </a:xfrm>
          <a:prstGeom prst="rect">
            <a:avLst/>
          </a:prstGeom>
          <a:solidFill>
            <a:srgbClr val="FFFFB3"/>
          </a:solidFill>
        </p:spPr>
        <p:txBody>
          <a:bodyPr wrap="square">
            <a:spAutoFit/>
          </a:bodyPr>
          <a:lstStyle/>
          <a:p>
            <a:pPr lvl="0" eaLnBrk="1" latinLnBrk="1" hangingPunct="1"/>
            <a:r>
              <a:rPr lang="zh-CN" altLang="en-US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en-US" altLang="zh-CN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”个位和十位上的数字都是</a:t>
            </a:r>
            <a:r>
              <a:rPr lang="en-US" altLang="zh-CN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，但两个</a:t>
            </a:r>
            <a:r>
              <a:rPr lang="en-US" altLang="zh-CN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的意义是不一样的。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69136E-6 L -0.53073 0.005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65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0" grpId="1" animBg="1"/>
      <p:bldP spid="11" grpId="0" animBg="1"/>
      <p:bldP spid="12" grpId="0"/>
      <p:bldP spid="13" grpId="0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7" name="图片 2">
            <a:extLst>
              <a:ext uri="{FF2B5EF4-FFF2-40B4-BE49-F238E27FC236}">
                <a16:creationId xmlns:a16="http://schemas.microsoft.com/office/drawing/2014/main" id="{5DE2F66F-97C0-4AA4-B050-658AA69CB8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3" y="1192213"/>
            <a:ext cx="876798" cy="914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1694425-E9CD-4754-909D-FB857F85AB3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869797" y="1451175"/>
            <a:ext cx="823017" cy="44299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sp>
        <p:nvSpPr>
          <p:cNvPr id="14439" name="TextBox 1">
            <a:extLst>
              <a:ext uri="{FF2B5EF4-FFF2-40B4-BE49-F238E27FC236}">
                <a16:creationId xmlns:a16="http://schemas.microsoft.com/office/drawing/2014/main" id="{003F2DFB-5E6D-425A-B40D-A870EE0B01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70" y="2114426"/>
            <a:ext cx="685791" cy="461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440" name="TextBox 1">
            <a:extLst>
              <a:ext uri="{FF2B5EF4-FFF2-40B4-BE49-F238E27FC236}">
                <a16:creationId xmlns:a16="http://schemas.microsoft.com/office/drawing/2014/main" id="{215F02F1-9084-4510-9B32-53A3F5E963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654" y="2579814"/>
            <a:ext cx="1133709" cy="461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十一</a:t>
            </a:r>
          </a:p>
        </p:txBody>
      </p:sp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340F91F3-5EF9-4FCC-A30F-43221B9D2F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6213" y="461963"/>
            <a:ext cx="4629150" cy="561975"/>
          </a:xfrm>
          <a:prstGeom prst="wedgeRoundRectCallout">
            <a:avLst>
              <a:gd name="adj1" fmla="val -55074"/>
              <a:gd name="adj2" fmla="val -3329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你会像这样接着数到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吗？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F6F8A96-63FA-4E9B-BB36-C8BBCA51F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363" y="1585913"/>
            <a:ext cx="288925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0E43033-F783-4570-9805-C6579DBA5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563" y="1192213"/>
            <a:ext cx="8778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E1F055B-71BD-499F-BFE0-CD227CC9B68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2165680" y="1451357"/>
            <a:ext cx="822713" cy="44323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sp>
        <p:nvSpPr>
          <p:cNvPr id="12" name="TextBox 1">
            <a:extLst>
              <a:ext uri="{FF2B5EF4-FFF2-40B4-BE49-F238E27FC236}">
                <a16:creationId xmlns:a16="http://schemas.microsoft.com/office/drawing/2014/main" id="{6C7604A1-B363-4019-B230-936F995ED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6600" y="2119313"/>
            <a:ext cx="685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87C895A5-4AA7-438D-BDB1-3D350047E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1188" y="2578100"/>
            <a:ext cx="11350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十二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CBCD7F2F-9368-4C1B-9FAB-5354EFDF6C8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2333189" y="1447157"/>
            <a:ext cx="822713" cy="44323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5E16226E-A9DD-40E1-A12B-88FD59ED9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963" y="1201738"/>
            <a:ext cx="8778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17381113-5105-443D-B937-CAE71F7B732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3588299" y="1452626"/>
            <a:ext cx="822712" cy="44323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sp>
        <p:nvSpPr>
          <p:cNvPr id="17" name="TextBox 1">
            <a:extLst>
              <a:ext uri="{FF2B5EF4-FFF2-40B4-BE49-F238E27FC236}">
                <a16:creationId xmlns:a16="http://schemas.microsoft.com/office/drawing/2014/main" id="{07939285-E3A4-430B-B78D-6682266CE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7575" y="2138363"/>
            <a:ext cx="685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endParaRPr lang="zh-CN" altLang="en-US" sz="24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id="{C1078544-5902-4045-BA3B-F555D8F723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3113" y="2603500"/>
            <a:ext cx="1133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十三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6A7BD879-0030-4384-8FC2-575CDD1FA40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3755808" y="1448426"/>
            <a:ext cx="822712" cy="44323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460330FC-E9E1-4588-8C84-5B73EFE55A0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3923316" y="1455871"/>
            <a:ext cx="822713" cy="44323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grpSp>
        <p:nvGrpSpPr>
          <p:cNvPr id="31" name="组合 30">
            <a:extLst>
              <a:ext uri="{FF2B5EF4-FFF2-40B4-BE49-F238E27FC236}">
                <a16:creationId xmlns:a16="http://schemas.microsoft.com/office/drawing/2014/main" id="{AE259DB7-35E0-4BE5-BBFE-55A972DE0485}"/>
              </a:ext>
            </a:extLst>
          </p:cNvPr>
          <p:cNvGrpSpPr>
            <a:grpSpLocks/>
          </p:cNvGrpSpPr>
          <p:nvPr/>
        </p:nvGrpSpPr>
        <p:grpSpPr bwMode="auto">
          <a:xfrm>
            <a:off x="4933950" y="1193800"/>
            <a:ext cx="1308100" cy="914400"/>
            <a:chOff x="3176520" y="1315111"/>
            <a:chExt cx="1307523" cy="914376"/>
          </a:xfrm>
        </p:grpSpPr>
        <p:pic>
          <p:nvPicPr>
            <p:cNvPr id="14433" name="图片 26">
              <a:extLst>
                <a:ext uri="{FF2B5EF4-FFF2-40B4-BE49-F238E27FC236}">
                  <a16:creationId xmlns:a16="http://schemas.microsoft.com/office/drawing/2014/main" id="{F3033C67-2162-45FE-9B52-09DFC9BEFF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6520" y="1315111"/>
              <a:ext cx="877264" cy="914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0C662089-C479-430F-8A48-6B2CC72DCD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8887349">
              <a:off x="3508702" y="1566282"/>
              <a:ext cx="822712" cy="44323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950E071E-A08C-4B0B-B1BF-1DA5BDE8D8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8887349">
              <a:off x="3676211" y="1569577"/>
              <a:ext cx="822712" cy="44323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C443F509-52EC-4D68-8A8F-3CAC30A5B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8887349">
              <a:off x="3851071" y="1569157"/>
              <a:ext cx="822712" cy="44323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</p:grpSp>
      <p:pic>
        <p:nvPicPr>
          <p:cNvPr id="32" name="图片 31">
            <a:extLst>
              <a:ext uri="{FF2B5EF4-FFF2-40B4-BE49-F238E27FC236}">
                <a16:creationId xmlns:a16="http://schemas.microsoft.com/office/drawing/2014/main" id="{593A3C01-34EA-41B0-8CEB-8CCF536113A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5783221" y="1447955"/>
            <a:ext cx="822712" cy="44323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sp>
        <p:nvSpPr>
          <p:cNvPr id="33" name="TextBox 1">
            <a:extLst>
              <a:ext uri="{FF2B5EF4-FFF2-40B4-BE49-F238E27FC236}">
                <a16:creationId xmlns:a16="http://schemas.microsoft.com/office/drawing/2014/main" id="{D03AED3F-0F8F-43D3-9FDD-7333B6C1AB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8425" y="2146300"/>
            <a:ext cx="685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endParaRPr lang="zh-CN" altLang="en-US" sz="24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TextBox 1">
            <a:extLst>
              <a:ext uri="{FF2B5EF4-FFF2-40B4-BE49-F238E27FC236}">
                <a16:creationId xmlns:a16="http://schemas.microsoft.com/office/drawing/2014/main" id="{D68559A1-9047-4B21-868E-655A9C224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3963" y="2611438"/>
            <a:ext cx="11334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十四</a:t>
            </a: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98DE30CE-4E46-4D0C-9854-BA7E3A082B41}"/>
              </a:ext>
            </a:extLst>
          </p:cNvPr>
          <p:cNvGrpSpPr>
            <a:grpSpLocks/>
          </p:cNvGrpSpPr>
          <p:nvPr/>
        </p:nvGrpSpPr>
        <p:grpSpPr bwMode="auto">
          <a:xfrm>
            <a:off x="6908800" y="1192213"/>
            <a:ext cx="1463675" cy="914400"/>
            <a:chOff x="6363960" y="1143716"/>
            <a:chExt cx="1462984" cy="914376"/>
          </a:xfrm>
        </p:grpSpPr>
        <p:grpSp>
          <p:nvGrpSpPr>
            <p:cNvPr id="14427" name="组合 34">
              <a:extLst>
                <a:ext uri="{FF2B5EF4-FFF2-40B4-BE49-F238E27FC236}">
                  <a16:creationId xmlns:a16="http://schemas.microsoft.com/office/drawing/2014/main" id="{4F1DE249-EB5F-4CCD-902D-3C042C1D0E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63960" y="1143716"/>
              <a:ext cx="1300172" cy="914376"/>
              <a:chOff x="3176520" y="1337596"/>
              <a:chExt cx="1300172" cy="914376"/>
            </a:xfrm>
          </p:grpSpPr>
          <p:pic>
            <p:nvPicPr>
              <p:cNvPr id="14429" name="图片 35">
                <a:extLst>
                  <a:ext uri="{FF2B5EF4-FFF2-40B4-BE49-F238E27FC236}">
                    <a16:creationId xmlns:a16="http://schemas.microsoft.com/office/drawing/2014/main" id="{A815C76F-692F-4898-9A36-63BC6E49D1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6520" y="1337596"/>
                <a:ext cx="877264" cy="914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" name="图片 36">
                <a:extLst>
                  <a:ext uri="{FF2B5EF4-FFF2-40B4-BE49-F238E27FC236}">
                    <a16:creationId xmlns:a16="http://schemas.microsoft.com/office/drawing/2014/main" id="{86521403-747D-4F43-8807-E9E1988A99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7CB"/>
                  </a:clrFrom>
                  <a:clrTo>
                    <a:srgbClr val="FFF7CB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 rot="18887349">
                <a:off x="3508702" y="1596262"/>
                <a:ext cx="822712" cy="443233"/>
              </a:xfrm>
              <a:custGeom>
                <a:avLst/>
                <a:gdLst>
                  <a:gd name="connsiteX0" fmla="*/ 592606 w 2033085"/>
                  <a:gd name="connsiteY0" fmla="*/ 0 h 1094737"/>
                  <a:gd name="connsiteX1" fmla="*/ 2033085 w 2033085"/>
                  <a:gd name="connsiteY1" fmla="*/ 0 h 1094737"/>
                  <a:gd name="connsiteX2" fmla="*/ 2033085 w 2033085"/>
                  <a:gd name="connsiteY2" fmla="*/ 1094737 h 1094737"/>
                  <a:gd name="connsiteX3" fmla="*/ 0 w 2033085"/>
                  <a:gd name="connsiteY3" fmla="*/ 1094737 h 1094737"/>
                  <a:gd name="connsiteX4" fmla="*/ 0 w 2033085"/>
                  <a:gd name="connsiteY4" fmla="*/ 377294 h 1094737"/>
                  <a:gd name="connsiteX5" fmla="*/ 592606 w 2033085"/>
                  <a:gd name="connsiteY5" fmla="*/ 377294 h 1094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33085" h="1094737">
                    <a:moveTo>
                      <a:pt x="592606" y="0"/>
                    </a:moveTo>
                    <a:lnTo>
                      <a:pt x="2033085" y="0"/>
                    </a:lnTo>
                    <a:lnTo>
                      <a:pt x="2033085" y="1094737"/>
                    </a:lnTo>
                    <a:lnTo>
                      <a:pt x="0" y="1094737"/>
                    </a:lnTo>
                    <a:lnTo>
                      <a:pt x="0" y="377294"/>
                    </a:lnTo>
                    <a:lnTo>
                      <a:pt x="592606" y="377294"/>
                    </a:lnTo>
                    <a:close/>
                  </a:path>
                </a:pathLst>
              </a:custGeom>
            </p:spPr>
          </p:pic>
          <p:pic>
            <p:nvPicPr>
              <p:cNvPr id="38" name="图片 37">
                <a:extLst>
                  <a:ext uri="{FF2B5EF4-FFF2-40B4-BE49-F238E27FC236}">
                    <a16:creationId xmlns:a16="http://schemas.microsoft.com/office/drawing/2014/main" id="{5DB7497B-AA00-4370-AA32-47673217AD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7CB"/>
                  </a:clrFrom>
                  <a:clrTo>
                    <a:srgbClr val="FFF7CB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 rot="18887349">
                <a:off x="3676211" y="1592062"/>
                <a:ext cx="822712" cy="443233"/>
              </a:xfrm>
              <a:custGeom>
                <a:avLst/>
                <a:gdLst>
                  <a:gd name="connsiteX0" fmla="*/ 592606 w 2033085"/>
                  <a:gd name="connsiteY0" fmla="*/ 0 h 1094737"/>
                  <a:gd name="connsiteX1" fmla="*/ 2033085 w 2033085"/>
                  <a:gd name="connsiteY1" fmla="*/ 0 h 1094737"/>
                  <a:gd name="connsiteX2" fmla="*/ 2033085 w 2033085"/>
                  <a:gd name="connsiteY2" fmla="*/ 1094737 h 1094737"/>
                  <a:gd name="connsiteX3" fmla="*/ 0 w 2033085"/>
                  <a:gd name="connsiteY3" fmla="*/ 1094737 h 1094737"/>
                  <a:gd name="connsiteX4" fmla="*/ 0 w 2033085"/>
                  <a:gd name="connsiteY4" fmla="*/ 377294 h 1094737"/>
                  <a:gd name="connsiteX5" fmla="*/ 592606 w 2033085"/>
                  <a:gd name="connsiteY5" fmla="*/ 377294 h 1094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33085" h="1094737">
                    <a:moveTo>
                      <a:pt x="592606" y="0"/>
                    </a:moveTo>
                    <a:lnTo>
                      <a:pt x="2033085" y="0"/>
                    </a:lnTo>
                    <a:lnTo>
                      <a:pt x="2033085" y="1094737"/>
                    </a:lnTo>
                    <a:lnTo>
                      <a:pt x="0" y="1094737"/>
                    </a:lnTo>
                    <a:lnTo>
                      <a:pt x="0" y="377294"/>
                    </a:lnTo>
                    <a:lnTo>
                      <a:pt x="592606" y="377294"/>
                    </a:lnTo>
                    <a:close/>
                  </a:path>
                </a:pathLst>
              </a:custGeom>
            </p:spPr>
          </p:pic>
          <p:pic>
            <p:nvPicPr>
              <p:cNvPr id="39" name="图片 38">
                <a:extLst>
                  <a:ext uri="{FF2B5EF4-FFF2-40B4-BE49-F238E27FC236}">
                    <a16:creationId xmlns:a16="http://schemas.microsoft.com/office/drawing/2014/main" id="{24A74A65-FA48-403A-A0F0-B71A38D864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7CB"/>
                  </a:clrFrom>
                  <a:clrTo>
                    <a:srgbClr val="FFF7CB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 rot="18887349">
                <a:off x="3843720" y="1592012"/>
                <a:ext cx="822712" cy="443233"/>
              </a:xfrm>
              <a:custGeom>
                <a:avLst/>
                <a:gdLst>
                  <a:gd name="connsiteX0" fmla="*/ 592606 w 2033085"/>
                  <a:gd name="connsiteY0" fmla="*/ 0 h 1094737"/>
                  <a:gd name="connsiteX1" fmla="*/ 2033085 w 2033085"/>
                  <a:gd name="connsiteY1" fmla="*/ 0 h 1094737"/>
                  <a:gd name="connsiteX2" fmla="*/ 2033085 w 2033085"/>
                  <a:gd name="connsiteY2" fmla="*/ 1094737 h 1094737"/>
                  <a:gd name="connsiteX3" fmla="*/ 0 w 2033085"/>
                  <a:gd name="connsiteY3" fmla="*/ 1094737 h 1094737"/>
                  <a:gd name="connsiteX4" fmla="*/ 0 w 2033085"/>
                  <a:gd name="connsiteY4" fmla="*/ 377294 h 1094737"/>
                  <a:gd name="connsiteX5" fmla="*/ 592606 w 2033085"/>
                  <a:gd name="connsiteY5" fmla="*/ 377294 h 1094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33085" h="1094737">
                    <a:moveTo>
                      <a:pt x="592606" y="0"/>
                    </a:moveTo>
                    <a:lnTo>
                      <a:pt x="2033085" y="0"/>
                    </a:lnTo>
                    <a:lnTo>
                      <a:pt x="2033085" y="1094737"/>
                    </a:lnTo>
                    <a:lnTo>
                      <a:pt x="0" y="1094737"/>
                    </a:lnTo>
                    <a:lnTo>
                      <a:pt x="0" y="377294"/>
                    </a:lnTo>
                    <a:lnTo>
                      <a:pt x="592606" y="377294"/>
                    </a:lnTo>
                    <a:close/>
                  </a:path>
                </a:pathLst>
              </a:custGeom>
            </p:spPr>
          </p:pic>
        </p:grpSp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8526B3D3-F8DE-45ED-8D79-5593FAA70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8887349">
              <a:off x="7193972" y="1400880"/>
              <a:ext cx="822712" cy="44323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</p:grpSp>
      <p:pic>
        <p:nvPicPr>
          <p:cNvPr id="42" name="图片 41">
            <a:extLst>
              <a:ext uri="{FF2B5EF4-FFF2-40B4-BE49-F238E27FC236}">
                <a16:creationId xmlns:a16="http://schemas.microsoft.com/office/drawing/2014/main" id="{A5A5461D-9657-47AF-BF0A-BB60AC3CEF5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7904795" y="1451589"/>
            <a:ext cx="822713" cy="44323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sp>
        <p:nvSpPr>
          <p:cNvPr id="43" name="TextBox 1">
            <a:extLst>
              <a:ext uri="{FF2B5EF4-FFF2-40B4-BE49-F238E27FC236}">
                <a16:creationId xmlns:a16="http://schemas.microsoft.com/office/drawing/2014/main" id="{4C69A9DD-831B-439F-ADA6-40CDF77E7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5850" y="2116138"/>
            <a:ext cx="685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24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4" name="TextBox 1">
            <a:extLst>
              <a:ext uri="{FF2B5EF4-FFF2-40B4-BE49-F238E27FC236}">
                <a16:creationId xmlns:a16="http://schemas.microsoft.com/office/drawing/2014/main" id="{1F77A75B-26F7-45E2-820E-58EA9C86E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9800" y="2581275"/>
            <a:ext cx="11350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十四</a:t>
            </a:r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F9CB51BD-CB83-4FC2-B7DB-9A2F0F8B0E42}"/>
              </a:ext>
            </a:extLst>
          </p:cNvPr>
          <p:cNvGrpSpPr>
            <a:grpSpLocks/>
          </p:cNvGrpSpPr>
          <p:nvPr/>
        </p:nvGrpSpPr>
        <p:grpSpPr bwMode="auto">
          <a:xfrm>
            <a:off x="406400" y="3103563"/>
            <a:ext cx="1628775" cy="914400"/>
            <a:chOff x="485289" y="3319272"/>
            <a:chExt cx="1628475" cy="914376"/>
          </a:xfrm>
        </p:grpSpPr>
        <p:grpSp>
          <p:nvGrpSpPr>
            <p:cNvPr id="14419" name="组合 44">
              <a:extLst>
                <a:ext uri="{FF2B5EF4-FFF2-40B4-BE49-F238E27FC236}">
                  <a16:creationId xmlns:a16="http://schemas.microsoft.com/office/drawing/2014/main" id="{CEB25EE6-4C35-40C0-9554-1751C4A21F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5289" y="3319272"/>
              <a:ext cx="1462984" cy="914376"/>
              <a:chOff x="6363960" y="1158706"/>
              <a:chExt cx="1462984" cy="914376"/>
            </a:xfrm>
          </p:grpSpPr>
          <p:grpSp>
            <p:nvGrpSpPr>
              <p:cNvPr id="14421" name="组合 45">
                <a:extLst>
                  <a:ext uri="{FF2B5EF4-FFF2-40B4-BE49-F238E27FC236}">
                    <a16:creationId xmlns:a16="http://schemas.microsoft.com/office/drawing/2014/main" id="{79EF76DA-E66C-499D-9A30-1AA4D32C02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363960" y="1158706"/>
                <a:ext cx="1300172" cy="914376"/>
                <a:chOff x="3176520" y="1352586"/>
                <a:chExt cx="1300172" cy="914376"/>
              </a:xfrm>
            </p:grpSpPr>
            <p:pic>
              <p:nvPicPr>
                <p:cNvPr id="14423" name="图片 47">
                  <a:extLst>
                    <a:ext uri="{FF2B5EF4-FFF2-40B4-BE49-F238E27FC236}">
                      <a16:creationId xmlns:a16="http://schemas.microsoft.com/office/drawing/2014/main" id="{9FEB9FE1-F0E7-408E-9EE1-845BE2E564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6520" y="1352586"/>
                  <a:ext cx="877264" cy="9143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图片 48">
                  <a:extLst>
                    <a:ext uri="{FF2B5EF4-FFF2-40B4-BE49-F238E27FC236}">
                      <a16:creationId xmlns:a16="http://schemas.microsoft.com/office/drawing/2014/main" id="{411636C6-A0AA-447C-9407-BAEAA8AC45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7CB"/>
                    </a:clrFrom>
                    <a:clrTo>
                      <a:srgbClr val="FFF7CB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 rot="18887349">
                  <a:off x="3508702" y="1603757"/>
                  <a:ext cx="822712" cy="443233"/>
                </a:xfrm>
                <a:custGeom>
                  <a:avLst/>
                  <a:gdLst>
                    <a:gd name="connsiteX0" fmla="*/ 592606 w 2033085"/>
                    <a:gd name="connsiteY0" fmla="*/ 0 h 1094737"/>
                    <a:gd name="connsiteX1" fmla="*/ 2033085 w 2033085"/>
                    <a:gd name="connsiteY1" fmla="*/ 0 h 1094737"/>
                    <a:gd name="connsiteX2" fmla="*/ 2033085 w 2033085"/>
                    <a:gd name="connsiteY2" fmla="*/ 1094737 h 1094737"/>
                    <a:gd name="connsiteX3" fmla="*/ 0 w 2033085"/>
                    <a:gd name="connsiteY3" fmla="*/ 1094737 h 1094737"/>
                    <a:gd name="connsiteX4" fmla="*/ 0 w 2033085"/>
                    <a:gd name="connsiteY4" fmla="*/ 377294 h 1094737"/>
                    <a:gd name="connsiteX5" fmla="*/ 592606 w 2033085"/>
                    <a:gd name="connsiteY5" fmla="*/ 377294 h 10947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33085" h="1094737">
                      <a:moveTo>
                        <a:pt x="592606" y="0"/>
                      </a:moveTo>
                      <a:lnTo>
                        <a:pt x="2033085" y="0"/>
                      </a:lnTo>
                      <a:lnTo>
                        <a:pt x="2033085" y="1094737"/>
                      </a:lnTo>
                      <a:lnTo>
                        <a:pt x="0" y="1094737"/>
                      </a:lnTo>
                      <a:lnTo>
                        <a:pt x="0" y="377294"/>
                      </a:lnTo>
                      <a:lnTo>
                        <a:pt x="592606" y="377294"/>
                      </a:lnTo>
                      <a:close/>
                    </a:path>
                  </a:pathLst>
                </a:custGeom>
              </p:spPr>
            </p:pic>
            <p:pic>
              <p:nvPicPr>
                <p:cNvPr id="50" name="图片 49">
                  <a:extLst>
                    <a:ext uri="{FF2B5EF4-FFF2-40B4-BE49-F238E27FC236}">
                      <a16:creationId xmlns:a16="http://schemas.microsoft.com/office/drawing/2014/main" id="{A6157678-2963-4E75-847E-1640A12BD5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7CB"/>
                    </a:clrFrom>
                    <a:clrTo>
                      <a:srgbClr val="FFF7CB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 rot="18887349">
                  <a:off x="3676211" y="1607052"/>
                  <a:ext cx="822712" cy="443233"/>
                </a:xfrm>
                <a:custGeom>
                  <a:avLst/>
                  <a:gdLst>
                    <a:gd name="connsiteX0" fmla="*/ 592606 w 2033085"/>
                    <a:gd name="connsiteY0" fmla="*/ 0 h 1094737"/>
                    <a:gd name="connsiteX1" fmla="*/ 2033085 w 2033085"/>
                    <a:gd name="connsiteY1" fmla="*/ 0 h 1094737"/>
                    <a:gd name="connsiteX2" fmla="*/ 2033085 w 2033085"/>
                    <a:gd name="connsiteY2" fmla="*/ 1094737 h 1094737"/>
                    <a:gd name="connsiteX3" fmla="*/ 0 w 2033085"/>
                    <a:gd name="connsiteY3" fmla="*/ 1094737 h 1094737"/>
                    <a:gd name="connsiteX4" fmla="*/ 0 w 2033085"/>
                    <a:gd name="connsiteY4" fmla="*/ 377294 h 1094737"/>
                    <a:gd name="connsiteX5" fmla="*/ 592606 w 2033085"/>
                    <a:gd name="connsiteY5" fmla="*/ 377294 h 10947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33085" h="1094737">
                      <a:moveTo>
                        <a:pt x="592606" y="0"/>
                      </a:moveTo>
                      <a:lnTo>
                        <a:pt x="2033085" y="0"/>
                      </a:lnTo>
                      <a:lnTo>
                        <a:pt x="2033085" y="1094737"/>
                      </a:lnTo>
                      <a:lnTo>
                        <a:pt x="0" y="1094737"/>
                      </a:lnTo>
                      <a:lnTo>
                        <a:pt x="0" y="377294"/>
                      </a:lnTo>
                      <a:lnTo>
                        <a:pt x="592606" y="377294"/>
                      </a:lnTo>
                      <a:close/>
                    </a:path>
                  </a:pathLst>
                </a:custGeom>
              </p:spPr>
            </p:pic>
            <p:pic>
              <p:nvPicPr>
                <p:cNvPr id="51" name="图片 50">
                  <a:extLst>
                    <a:ext uri="{FF2B5EF4-FFF2-40B4-BE49-F238E27FC236}">
                      <a16:creationId xmlns:a16="http://schemas.microsoft.com/office/drawing/2014/main" id="{20F6118E-7E66-4EA2-A5F6-BF35D5E675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7CB"/>
                    </a:clrFrom>
                    <a:clrTo>
                      <a:srgbClr val="FFF7CB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 rot="18887349">
                  <a:off x="3843720" y="1607002"/>
                  <a:ext cx="822712" cy="443233"/>
                </a:xfrm>
                <a:custGeom>
                  <a:avLst/>
                  <a:gdLst>
                    <a:gd name="connsiteX0" fmla="*/ 592606 w 2033085"/>
                    <a:gd name="connsiteY0" fmla="*/ 0 h 1094737"/>
                    <a:gd name="connsiteX1" fmla="*/ 2033085 w 2033085"/>
                    <a:gd name="connsiteY1" fmla="*/ 0 h 1094737"/>
                    <a:gd name="connsiteX2" fmla="*/ 2033085 w 2033085"/>
                    <a:gd name="connsiteY2" fmla="*/ 1094737 h 1094737"/>
                    <a:gd name="connsiteX3" fmla="*/ 0 w 2033085"/>
                    <a:gd name="connsiteY3" fmla="*/ 1094737 h 1094737"/>
                    <a:gd name="connsiteX4" fmla="*/ 0 w 2033085"/>
                    <a:gd name="connsiteY4" fmla="*/ 377294 h 1094737"/>
                    <a:gd name="connsiteX5" fmla="*/ 592606 w 2033085"/>
                    <a:gd name="connsiteY5" fmla="*/ 377294 h 10947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33085" h="1094737">
                      <a:moveTo>
                        <a:pt x="592606" y="0"/>
                      </a:moveTo>
                      <a:lnTo>
                        <a:pt x="2033085" y="0"/>
                      </a:lnTo>
                      <a:lnTo>
                        <a:pt x="2033085" y="1094737"/>
                      </a:lnTo>
                      <a:lnTo>
                        <a:pt x="0" y="1094737"/>
                      </a:lnTo>
                      <a:lnTo>
                        <a:pt x="0" y="377294"/>
                      </a:lnTo>
                      <a:lnTo>
                        <a:pt x="592606" y="377294"/>
                      </a:lnTo>
                      <a:close/>
                    </a:path>
                  </a:pathLst>
                </a:custGeom>
              </p:spPr>
            </p:pic>
          </p:grpSp>
          <p:pic>
            <p:nvPicPr>
              <p:cNvPr id="47" name="图片 46">
                <a:extLst>
                  <a:ext uri="{FF2B5EF4-FFF2-40B4-BE49-F238E27FC236}">
                    <a16:creationId xmlns:a16="http://schemas.microsoft.com/office/drawing/2014/main" id="{918E2E43-501A-4452-81CD-64BF47C976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7CB"/>
                  </a:clrFrom>
                  <a:clrTo>
                    <a:srgbClr val="FFF7CB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 rot="18887349">
                <a:off x="7193972" y="1415870"/>
                <a:ext cx="822712" cy="443233"/>
              </a:xfrm>
              <a:custGeom>
                <a:avLst/>
                <a:gdLst>
                  <a:gd name="connsiteX0" fmla="*/ 592606 w 2033085"/>
                  <a:gd name="connsiteY0" fmla="*/ 0 h 1094737"/>
                  <a:gd name="connsiteX1" fmla="*/ 2033085 w 2033085"/>
                  <a:gd name="connsiteY1" fmla="*/ 0 h 1094737"/>
                  <a:gd name="connsiteX2" fmla="*/ 2033085 w 2033085"/>
                  <a:gd name="connsiteY2" fmla="*/ 1094737 h 1094737"/>
                  <a:gd name="connsiteX3" fmla="*/ 0 w 2033085"/>
                  <a:gd name="connsiteY3" fmla="*/ 1094737 h 1094737"/>
                  <a:gd name="connsiteX4" fmla="*/ 0 w 2033085"/>
                  <a:gd name="connsiteY4" fmla="*/ 377294 h 1094737"/>
                  <a:gd name="connsiteX5" fmla="*/ 592606 w 2033085"/>
                  <a:gd name="connsiteY5" fmla="*/ 377294 h 1094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33085" h="1094737">
                    <a:moveTo>
                      <a:pt x="592606" y="0"/>
                    </a:moveTo>
                    <a:lnTo>
                      <a:pt x="2033085" y="0"/>
                    </a:lnTo>
                    <a:lnTo>
                      <a:pt x="2033085" y="1094737"/>
                    </a:lnTo>
                    <a:lnTo>
                      <a:pt x="0" y="1094737"/>
                    </a:lnTo>
                    <a:lnTo>
                      <a:pt x="0" y="377294"/>
                    </a:lnTo>
                    <a:lnTo>
                      <a:pt x="592606" y="377294"/>
                    </a:lnTo>
                    <a:close/>
                  </a:path>
                </a:pathLst>
              </a:custGeom>
            </p:spPr>
          </p:pic>
        </p:grpSp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id="{25694441-0C93-4E76-9AE9-858EEADF0F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8887349">
              <a:off x="1480792" y="3579183"/>
              <a:ext cx="822712" cy="44323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</p:grpSp>
      <p:pic>
        <p:nvPicPr>
          <p:cNvPr id="54" name="图片 53">
            <a:extLst>
              <a:ext uri="{FF2B5EF4-FFF2-40B4-BE49-F238E27FC236}">
                <a16:creationId xmlns:a16="http://schemas.microsoft.com/office/drawing/2014/main" id="{AC66649D-F564-4FFF-8589-9B464298267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1567132" y="3364216"/>
            <a:ext cx="822713" cy="44323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sp>
        <p:nvSpPr>
          <p:cNvPr id="55" name="TextBox 1">
            <a:extLst>
              <a:ext uri="{FF2B5EF4-FFF2-40B4-BE49-F238E27FC236}">
                <a16:creationId xmlns:a16="http://schemas.microsoft.com/office/drawing/2014/main" id="{F45B32B2-C429-46D5-8C9F-E7AFEBF455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3" y="3927475"/>
            <a:ext cx="687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zh-CN" altLang="en-US" sz="24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6" name="TextBox 1">
            <a:extLst>
              <a:ext uri="{FF2B5EF4-FFF2-40B4-BE49-F238E27FC236}">
                <a16:creationId xmlns:a16="http://schemas.microsoft.com/office/drawing/2014/main" id="{1CFDC8C6-F4ED-48BD-903B-4CA2377E2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4354513"/>
            <a:ext cx="11350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十六</a:t>
            </a:r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9C949055-4F59-4CCD-994B-EC5873758AAE}"/>
              </a:ext>
            </a:extLst>
          </p:cNvPr>
          <p:cNvGrpSpPr>
            <a:grpSpLocks/>
          </p:cNvGrpSpPr>
          <p:nvPr/>
        </p:nvGrpSpPr>
        <p:grpSpPr bwMode="auto">
          <a:xfrm>
            <a:off x="2166938" y="3100388"/>
            <a:ext cx="1793875" cy="914400"/>
            <a:chOff x="2377391" y="3064229"/>
            <a:chExt cx="1793968" cy="914376"/>
          </a:xfrm>
        </p:grpSpPr>
        <p:grpSp>
          <p:nvGrpSpPr>
            <p:cNvPr id="14409" name="组合 56">
              <a:extLst>
                <a:ext uri="{FF2B5EF4-FFF2-40B4-BE49-F238E27FC236}">
                  <a16:creationId xmlns:a16="http://schemas.microsoft.com/office/drawing/2014/main" id="{802CABD9-5528-4478-8129-8F757B3F13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77391" y="3064229"/>
              <a:ext cx="1628475" cy="914376"/>
              <a:chOff x="485289" y="3281797"/>
              <a:chExt cx="1628475" cy="914376"/>
            </a:xfrm>
          </p:grpSpPr>
          <p:grpSp>
            <p:nvGrpSpPr>
              <p:cNvPr id="14411" name="组合 57">
                <a:extLst>
                  <a:ext uri="{FF2B5EF4-FFF2-40B4-BE49-F238E27FC236}">
                    <a16:creationId xmlns:a16="http://schemas.microsoft.com/office/drawing/2014/main" id="{8D51D956-2007-4048-810D-7EE00EC1FC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5289" y="3281797"/>
                <a:ext cx="1462984" cy="914376"/>
                <a:chOff x="6363960" y="1121231"/>
                <a:chExt cx="1462984" cy="914376"/>
              </a:xfrm>
            </p:grpSpPr>
            <p:grpSp>
              <p:nvGrpSpPr>
                <p:cNvPr id="14413" name="组合 59">
                  <a:extLst>
                    <a:ext uri="{FF2B5EF4-FFF2-40B4-BE49-F238E27FC236}">
                      <a16:creationId xmlns:a16="http://schemas.microsoft.com/office/drawing/2014/main" id="{1BAFDD4C-361F-499E-893C-FA267FFFE2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363960" y="1121231"/>
                  <a:ext cx="1300172" cy="914376"/>
                  <a:chOff x="3176520" y="1315111"/>
                  <a:chExt cx="1300172" cy="914376"/>
                </a:xfrm>
              </p:grpSpPr>
              <p:pic>
                <p:nvPicPr>
                  <p:cNvPr id="14415" name="图片 61">
                    <a:extLst>
                      <a:ext uri="{FF2B5EF4-FFF2-40B4-BE49-F238E27FC236}">
                        <a16:creationId xmlns:a16="http://schemas.microsoft.com/office/drawing/2014/main" id="{4FC9004F-0078-4437-BA79-7368E7DC2FE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76520" y="1315111"/>
                    <a:ext cx="877264" cy="91437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3" name="图片 62">
                    <a:extLst>
                      <a:ext uri="{FF2B5EF4-FFF2-40B4-BE49-F238E27FC236}">
                        <a16:creationId xmlns:a16="http://schemas.microsoft.com/office/drawing/2014/main" id="{57A6A616-BF5E-4D93-84FD-987B77DFD9D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clrChange>
                      <a:clrFrom>
                        <a:srgbClr val="FFF7CB"/>
                      </a:clrFrom>
                      <a:clrTo>
                        <a:srgbClr val="FFF7CB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 rot="18887349">
                    <a:off x="3508702" y="1573777"/>
                    <a:ext cx="822712" cy="443233"/>
                  </a:xfrm>
                  <a:custGeom>
                    <a:avLst/>
                    <a:gdLst>
                      <a:gd name="connsiteX0" fmla="*/ 592606 w 2033085"/>
                      <a:gd name="connsiteY0" fmla="*/ 0 h 1094737"/>
                      <a:gd name="connsiteX1" fmla="*/ 2033085 w 2033085"/>
                      <a:gd name="connsiteY1" fmla="*/ 0 h 1094737"/>
                      <a:gd name="connsiteX2" fmla="*/ 2033085 w 2033085"/>
                      <a:gd name="connsiteY2" fmla="*/ 1094737 h 1094737"/>
                      <a:gd name="connsiteX3" fmla="*/ 0 w 2033085"/>
                      <a:gd name="connsiteY3" fmla="*/ 1094737 h 1094737"/>
                      <a:gd name="connsiteX4" fmla="*/ 0 w 2033085"/>
                      <a:gd name="connsiteY4" fmla="*/ 377294 h 1094737"/>
                      <a:gd name="connsiteX5" fmla="*/ 592606 w 2033085"/>
                      <a:gd name="connsiteY5" fmla="*/ 377294 h 1094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33085" h="1094737">
                        <a:moveTo>
                          <a:pt x="592606" y="0"/>
                        </a:moveTo>
                        <a:lnTo>
                          <a:pt x="2033085" y="0"/>
                        </a:lnTo>
                        <a:lnTo>
                          <a:pt x="2033085" y="1094737"/>
                        </a:lnTo>
                        <a:lnTo>
                          <a:pt x="0" y="1094737"/>
                        </a:lnTo>
                        <a:lnTo>
                          <a:pt x="0" y="377294"/>
                        </a:lnTo>
                        <a:lnTo>
                          <a:pt x="592606" y="377294"/>
                        </a:lnTo>
                        <a:close/>
                      </a:path>
                    </a:pathLst>
                  </a:custGeom>
                </p:spPr>
              </p:pic>
              <p:pic>
                <p:nvPicPr>
                  <p:cNvPr id="64" name="图片 63">
                    <a:extLst>
                      <a:ext uri="{FF2B5EF4-FFF2-40B4-BE49-F238E27FC236}">
                        <a16:creationId xmlns:a16="http://schemas.microsoft.com/office/drawing/2014/main" id="{CC5CD2B2-CB95-4D94-A740-D20401563A5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clrChange>
                      <a:clrFrom>
                        <a:srgbClr val="FFF7CB"/>
                      </a:clrFrom>
                      <a:clrTo>
                        <a:srgbClr val="FFF7CB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 rot="18887349">
                    <a:off x="3676211" y="1577072"/>
                    <a:ext cx="822712" cy="443233"/>
                  </a:xfrm>
                  <a:custGeom>
                    <a:avLst/>
                    <a:gdLst>
                      <a:gd name="connsiteX0" fmla="*/ 592606 w 2033085"/>
                      <a:gd name="connsiteY0" fmla="*/ 0 h 1094737"/>
                      <a:gd name="connsiteX1" fmla="*/ 2033085 w 2033085"/>
                      <a:gd name="connsiteY1" fmla="*/ 0 h 1094737"/>
                      <a:gd name="connsiteX2" fmla="*/ 2033085 w 2033085"/>
                      <a:gd name="connsiteY2" fmla="*/ 1094737 h 1094737"/>
                      <a:gd name="connsiteX3" fmla="*/ 0 w 2033085"/>
                      <a:gd name="connsiteY3" fmla="*/ 1094737 h 1094737"/>
                      <a:gd name="connsiteX4" fmla="*/ 0 w 2033085"/>
                      <a:gd name="connsiteY4" fmla="*/ 377294 h 1094737"/>
                      <a:gd name="connsiteX5" fmla="*/ 592606 w 2033085"/>
                      <a:gd name="connsiteY5" fmla="*/ 377294 h 1094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33085" h="1094737">
                        <a:moveTo>
                          <a:pt x="592606" y="0"/>
                        </a:moveTo>
                        <a:lnTo>
                          <a:pt x="2033085" y="0"/>
                        </a:lnTo>
                        <a:lnTo>
                          <a:pt x="2033085" y="1094737"/>
                        </a:lnTo>
                        <a:lnTo>
                          <a:pt x="0" y="1094737"/>
                        </a:lnTo>
                        <a:lnTo>
                          <a:pt x="0" y="377294"/>
                        </a:lnTo>
                        <a:lnTo>
                          <a:pt x="592606" y="377294"/>
                        </a:lnTo>
                        <a:close/>
                      </a:path>
                    </a:pathLst>
                  </a:custGeom>
                </p:spPr>
              </p:pic>
              <p:pic>
                <p:nvPicPr>
                  <p:cNvPr id="65" name="图片 64">
                    <a:extLst>
                      <a:ext uri="{FF2B5EF4-FFF2-40B4-BE49-F238E27FC236}">
                        <a16:creationId xmlns:a16="http://schemas.microsoft.com/office/drawing/2014/main" id="{2BEE0EE8-D530-402D-8CDB-87AAE22F505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clrChange>
                      <a:clrFrom>
                        <a:srgbClr val="FFF7CB"/>
                      </a:clrFrom>
                      <a:clrTo>
                        <a:srgbClr val="FFF7CB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 rot="18887349">
                    <a:off x="3843720" y="1584517"/>
                    <a:ext cx="822712" cy="443233"/>
                  </a:xfrm>
                  <a:custGeom>
                    <a:avLst/>
                    <a:gdLst>
                      <a:gd name="connsiteX0" fmla="*/ 592606 w 2033085"/>
                      <a:gd name="connsiteY0" fmla="*/ 0 h 1094737"/>
                      <a:gd name="connsiteX1" fmla="*/ 2033085 w 2033085"/>
                      <a:gd name="connsiteY1" fmla="*/ 0 h 1094737"/>
                      <a:gd name="connsiteX2" fmla="*/ 2033085 w 2033085"/>
                      <a:gd name="connsiteY2" fmla="*/ 1094737 h 1094737"/>
                      <a:gd name="connsiteX3" fmla="*/ 0 w 2033085"/>
                      <a:gd name="connsiteY3" fmla="*/ 1094737 h 1094737"/>
                      <a:gd name="connsiteX4" fmla="*/ 0 w 2033085"/>
                      <a:gd name="connsiteY4" fmla="*/ 377294 h 1094737"/>
                      <a:gd name="connsiteX5" fmla="*/ 592606 w 2033085"/>
                      <a:gd name="connsiteY5" fmla="*/ 377294 h 1094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33085" h="1094737">
                        <a:moveTo>
                          <a:pt x="592606" y="0"/>
                        </a:moveTo>
                        <a:lnTo>
                          <a:pt x="2033085" y="0"/>
                        </a:lnTo>
                        <a:lnTo>
                          <a:pt x="2033085" y="1094737"/>
                        </a:lnTo>
                        <a:lnTo>
                          <a:pt x="0" y="1094737"/>
                        </a:lnTo>
                        <a:lnTo>
                          <a:pt x="0" y="377294"/>
                        </a:lnTo>
                        <a:lnTo>
                          <a:pt x="592606" y="377294"/>
                        </a:lnTo>
                        <a:close/>
                      </a:path>
                    </a:pathLst>
                  </a:custGeom>
                </p:spPr>
              </p:pic>
            </p:grpSp>
            <p:pic>
              <p:nvPicPr>
                <p:cNvPr id="61" name="图片 60">
                  <a:extLst>
                    <a:ext uri="{FF2B5EF4-FFF2-40B4-BE49-F238E27FC236}">
                      <a16:creationId xmlns:a16="http://schemas.microsoft.com/office/drawing/2014/main" id="{44B7E966-791E-4F02-89B1-9A7CF4D7213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7CB"/>
                    </a:clrFrom>
                    <a:clrTo>
                      <a:srgbClr val="FFF7CB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 rot="18887349">
                  <a:off x="7193972" y="1385890"/>
                  <a:ext cx="822712" cy="443233"/>
                </a:xfrm>
                <a:custGeom>
                  <a:avLst/>
                  <a:gdLst>
                    <a:gd name="connsiteX0" fmla="*/ 592606 w 2033085"/>
                    <a:gd name="connsiteY0" fmla="*/ 0 h 1094737"/>
                    <a:gd name="connsiteX1" fmla="*/ 2033085 w 2033085"/>
                    <a:gd name="connsiteY1" fmla="*/ 0 h 1094737"/>
                    <a:gd name="connsiteX2" fmla="*/ 2033085 w 2033085"/>
                    <a:gd name="connsiteY2" fmla="*/ 1094737 h 1094737"/>
                    <a:gd name="connsiteX3" fmla="*/ 0 w 2033085"/>
                    <a:gd name="connsiteY3" fmla="*/ 1094737 h 1094737"/>
                    <a:gd name="connsiteX4" fmla="*/ 0 w 2033085"/>
                    <a:gd name="connsiteY4" fmla="*/ 377294 h 1094737"/>
                    <a:gd name="connsiteX5" fmla="*/ 592606 w 2033085"/>
                    <a:gd name="connsiteY5" fmla="*/ 377294 h 10947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33085" h="1094737">
                      <a:moveTo>
                        <a:pt x="592606" y="0"/>
                      </a:moveTo>
                      <a:lnTo>
                        <a:pt x="2033085" y="0"/>
                      </a:lnTo>
                      <a:lnTo>
                        <a:pt x="2033085" y="1094737"/>
                      </a:lnTo>
                      <a:lnTo>
                        <a:pt x="0" y="1094737"/>
                      </a:lnTo>
                      <a:lnTo>
                        <a:pt x="0" y="377294"/>
                      </a:lnTo>
                      <a:lnTo>
                        <a:pt x="592606" y="377294"/>
                      </a:lnTo>
                      <a:close/>
                    </a:path>
                  </a:pathLst>
                </a:custGeom>
              </p:spPr>
            </p:pic>
          </p:grpSp>
          <p:pic>
            <p:nvPicPr>
              <p:cNvPr id="59" name="图片 58">
                <a:extLst>
                  <a:ext uri="{FF2B5EF4-FFF2-40B4-BE49-F238E27FC236}">
                    <a16:creationId xmlns:a16="http://schemas.microsoft.com/office/drawing/2014/main" id="{45C28BEE-4A04-400A-BB77-8EB7C003ED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7CB"/>
                  </a:clrFrom>
                  <a:clrTo>
                    <a:srgbClr val="FFF7CB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 rot="18887349">
                <a:off x="1480792" y="3541708"/>
                <a:ext cx="822712" cy="443233"/>
              </a:xfrm>
              <a:custGeom>
                <a:avLst/>
                <a:gdLst>
                  <a:gd name="connsiteX0" fmla="*/ 592606 w 2033085"/>
                  <a:gd name="connsiteY0" fmla="*/ 0 h 1094737"/>
                  <a:gd name="connsiteX1" fmla="*/ 2033085 w 2033085"/>
                  <a:gd name="connsiteY1" fmla="*/ 0 h 1094737"/>
                  <a:gd name="connsiteX2" fmla="*/ 2033085 w 2033085"/>
                  <a:gd name="connsiteY2" fmla="*/ 1094737 h 1094737"/>
                  <a:gd name="connsiteX3" fmla="*/ 0 w 2033085"/>
                  <a:gd name="connsiteY3" fmla="*/ 1094737 h 1094737"/>
                  <a:gd name="connsiteX4" fmla="*/ 0 w 2033085"/>
                  <a:gd name="connsiteY4" fmla="*/ 377294 h 1094737"/>
                  <a:gd name="connsiteX5" fmla="*/ 592606 w 2033085"/>
                  <a:gd name="connsiteY5" fmla="*/ 377294 h 1094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33085" h="1094737">
                    <a:moveTo>
                      <a:pt x="592606" y="0"/>
                    </a:moveTo>
                    <a:lnTo>
                      <a:pt x="2033085" y="0"/>
                    </a:lnTo>
                    <a:lnTo>
                      <a:pt x="2033085" y="1094737"/>
                    </a:lnTo>
                    <a:lnTo>
                      <a:pt x="0" y="1094737"/>
                    </a:lnTo>
                    <a:lnTo>
                      <a:pt x="0" y="377294"/>
                    </a:lnTo>
                    <a:lnTo>
                      <a:pt x="592606" y="377294"/>
                    </a:lnTo>
                    <a:close/>
                  </a:path>
                </a:pathLst>
              </a:custGeom>
            </p:spPr>
          </p:pic>
        </p:grpSp>
        <p:pic>
          <p:nvPicPr>
            <p:cNvPr id="66" name="图片 65">
              <a:extLst>
                <a:ext uri="{FF2B5EF4-FFF2-40B4-BE49-F238E27FC236}">
                  <a16:creationId xmlns:a16="http://schemas.microsoft.com/office/drawing/2014/main" id="{50DA3127-5FD0-4787-B01F-945C22AE59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8887349">
              <a:off x="3538387" y="3324708"/>
              <a:ext cx="822712" cy="44323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</p:grpSp>
      <p:pic>
        <p:nvPicPr>
          <p:cNvPr id="68" name="图片 67">
            <a:extLst>
              <a:ext uri="{FF2B5EF4-FFF2-40B4-BE49-F238E27FC236}">
                <a16:creationId xmlns:a16="http://schemas.microsoft.com/office/drawing/2014/main" id="{CCF728CC-7687-4F64-9EDE-59EF9002771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3493651" y="3362783"/>
            <a:ext cx="822712" cy="44323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sp>
        <p:nvSpPr>
          <p:cNvPr id="69" name="TextBox 1">
            <a:extLst>
              <a:ext uri="{FF2B5EF4-FFF2-40B4-BE49-F238E27FC236}">
                <a16:creationId xmlns:a16="http://schemas.microsoft.com/office/drawing/2014/main" id="{36BFA464-23AA-457A-9217-39B37C2F5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388" y="3981450"/>
            <a:ext cx="685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</a:t>
            </a:r>
            <a:endParaRPr lang="zh-CN" altLang="en-US" sz="24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0" name="TextBox 1">
            <a:extLst>
              <a:ext uri="{FF2B5EF4-FFF2-40B4-BE49-F238E27FC236}">
                <a16:creationId xmlns:a16="http://schemas.microsoft.com/office/drawing/2014/main" id="{D5B72102-C1A5-45AD-8022-EE178BFE50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9050" y="4408488"/>
            <a:ext cx="11334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十七</a:t>
            </a:r>
          </a:p>
        </p:txBody>
      </p: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66148AC4-5F17-47A8-9D33-2AD13E128939}"/>
              </a:ext>
            </a:extLst>
          </p:cNvPr>
          <p:cNvGrpSpPr>
            <a:grpSpLocks/>
          </p:cNvGrpSpPr>
          <p:nvPr/>
        </p:nvGrpSpPr>
        <p:grpSpPr bwMode="auto">
          <a:xfrm>
            <a:off x="4146550" y="3098800"/>
            <a:ext cx="1958975" cy="914400"/>
            <a:chOff x="4524825" y="3079167"/>
            <a:chExt cx="1959257" cy="914376"/>
          </a:xfrm>
        </p:grpSpPr>
        <p:grpSp>
          <p:nvGrpSpPr>
            <p:cNvPr id="14397" name="组合 70">
              <a:extLst>
                <a:ext uri="{FF2B5EF4-FFF2-40B4-BE49-F238E27FC236}">
                  <a16:creationId xmlns:a16="http://schemas.microsoft.com/office/drawing/2014/main" id="{60CD476A-9667-44AE-981D-71C2F38A7E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24825" y="3079167"/>
              <a:ext cx="1793968" cy="914376"/>
              <a:chOff x="2377391" y="3064229"/>
              <a:chExt cx="1793968" cy="914376"/>
            </a:xfrm>
          </p:grpSpPr>
          <p:grpSp>
            <p:nvGrpSpPr>
              <p:cNvPr id="14399" name="组合 71">
                <a:extLst>
                  <a:ext uri="{FF2B5EF4-FFF2-40B4-BE49-F238E27FC236}">
                    <a16:creationId xmlns:a16="http://schemas.microsoft.com/office/drawing/2014/main" id="{6CB78B85-38AF-4B43-AF78-47019C4334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77391" y="3064229"/>
                <a:ext cx="1628475" cy="914376"/>
                <a:chOff x="485289" y="3281797"/>
                <a:chExt cx="1628475" cy="914376"/>
              </a:xfrm>
            </p:grpSpPr>
            <p:grpSp>
              <p:nvGrpSpPr>
                <p:cNvPr id="14401" name="组合 73">
                  <a:extLst>
                    <a:ext uri="{FF2B5EF4-FFF2-40B4-BE49-F238E27FC236}">
                      <a16:creationId xmlns:a16="http://schemas.microsoft.com/office/drawing/2014/main" id="{B44608E1-820F-49E5-9C1A-FF30586C68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85289" y="3281797"/>
                  <a:ext cx="1462984" cy="914376"/>
                  <a:chOff x="6363960" y="1121231"/>
                  <a:chExt cx="1462984" cy="914376"/>
                </a:xfrm>
              </p:grpSpPr>
              <p:grpSp>
                <p:nvGrpSpPr>
                  <p:cNvPr id="14403" name="组合 75">
                    <a:extLst>
                      <a:ext uri="{FF2B5EF4-FFF2-40B4-BE49-F238E27FC236}">
                        <a16:creationId xmlns:a16="http://schemas.microsoft.com/office/drawing/2014/main" id="{051030E8-0F7D-49BE-9908-F44058FEAE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6363960" y="1121231"/>
                    <a:ext cx="1300172" cy="914376"/>
                    <a:chOff x="3176520" y="1315111"/>
                    <a:chExt cx="1300172" cy="914376"/>
                  </a:xfrm>
                </p:grpSpPr>
                <p:pic>
                  <p:nvPicPr>
                    <p:cNvPr id="14405" name="图片 77">
                      <a:extLst>
                        <a:ext uri="{FF2B5EF4-FFF2-40B4-BE49-F238E27FC236}">
                          <a16:creationId xmlns:a16="http://schemas.microsoft.com/office/drawing/2014/main" id="{27696542-20CB-437E-AF88-D5B1BA6CF2D1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176520" y="1315111"/>
                      <a:ext cx="877264" cy="91437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9" name="图片 78">
                      <a:extLst>
                        <a:ext uri="{FF2B5EF4-FFF2-40B4-BE49-F238E27FC236}">
                          <a16:creationId xmlns:a16="http://schemas.microsoft.com/office/drawing/2014/main" id="{EFAFFAE6-A26F-42CA-95AF-0C0EF752657A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clrChange>
                        <a:clrFrom>
                          <a:srgbClr val="FFF7CB"/>
                        </a:clrFrom>
                        <a:clrTo>
                          <a:srgbClr val="FFF7CB">
                            <a:alpha val="0"/>
                          </a:srgbClr>
                        </a:clrTo>
                      </a:clrChange>
                    </a:blip>
                    <a:srcRect/>
                    <a:stretch>
                      <a:fillRect/>
                    </a:stretch>
                  </p:blipFill>
                  <p:spPr bwMode="auto">
                    <a:xfrm rot="18887349">
                      <a:off x="3508702" y="1573777"/>
                      <a:ext cx="822712" cy="443233"/>
                    </a:xfrm>
                    <a:custGeom>
                      <a:avLst/>
                      <a:gdLst>
                        <a:gd name="connsiteX0" fmla="*/ 592606 w 2033085"/>
                        <a:gd name="connsiteY0" fmla="*/ 0 h 1094737"/>
                        <a:gd name="connsiteX1" fmla="*/ 2033085 w 2033085"/>
                        <a:gd name="connsiteY1" fmla="*/ 0 h 1094737"/>
                        <a:gd name="connsiteX2" fmla="*/ 2033085 w 2033085"/>
                        <a:gd name="connsiteY2" fmla="*/ 1094737 h 1094737"/>
                        <a:gd name="connsiteX3" fmla="*/ 0 w 2033085"/>
                        <a:gd name="connsiteY3" fmla="*/ 1094737 h 1094737"/>
                        <a:gd name="connsiteX4" fmla="*/ 0 w 2033085"/>
                        <a:gd name="connsiteY4" fmla="*/ 377294 h 1094737"/>
                        <a:gd name="connsiteX5" fmla="*/ 592606 w 2033085"/>
                        <a:gd name="connsiteY5" fmla="*/ 377294 h 10947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033085" h="1094737">
                          <a:moveTo>
                            <a:pt x="592606" y="0"/>
                          </a:moveTo>
                          <a:lnTo>
                            <a:pt x="2033085" y="0"/>
                          </a:lnTo>
                          <a:lnTo>
                            <a:pt x="2033085" y="1094737"/>
                          </a:lnTo>
                          <a:lnTo>
                            <a:pt x="0" y="1094737"/>
                          </a:lnTo>
                          <a:lnTo>
                            <a:pt x="0" y="377294"/>
                          </a:lnTo>
                          <a:lnTo>
                            <a:pt x="592606" y="377294"/>
                          </a:lnTo>
                          <a:close/>
                        </a:path>
                      </a:pathLst>
                    </a:custGeom>
                  </p:spPr>
                </p:pic>
                <p:pic>
                  <p:nvPicPr>
                    <p:cNvPr id="80" name="图片 79">
                      <a:extLst>
                        <a:ext uri="{FF2B5EF4-FFF2-40B4-BE49-F238E27FC236}">
                          <a16:creationId xmlns:a16="http://schemas.microsoft.com/office/drawing/2014/main" id="{6750859D-151E-4880-A5C5-14F58552B0E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clrChange>
                        <a:clrFrom>
                          <a:srgbClr val="FFF7CB"/>
                        </a:clrFrom>
                        <a:clrTo>
                          <a:srgbClr val="FFF7CB">
                            <a:alpha val="0"/>
                          </a:srgbClr>
                        </a:clrTo>
                      </a:clrChange>
                    </a:blip>
                    <a:srcRect/>
                    <a:stretch>
                      <a:fillRect/>
                    </a:stretch>
                  </p:blipFill>
                  <p:spPr bwMode="auto">
                    <a:xfrm rot="18887349">
                      <a:off x="3676211" y="1577072"/>
                      <a:ext cx="822712" cy="443233"/>
                    </a:xfrm>
                    <a:custGeom>
                      <a:avLst/>
                      <a:gdLst>
                        <a:gd name="connsiteX0" fmla="*/ 592606 w 2033085"/>
                        <a:gd name="connsiteY0" fmla="*/ 0 h 1094737"/>
                        <a:gd name="connsiteX1" fmla="*/ 2033085 w 2033085"/>
                        <a:gd name="connsiteY1" fmla="*/ 0 h 1094737"/>
                        <a:gd name="connsiteX2" fmla="*/ 2033085 w 2033085"/>
                        <a:gd name="connsiteY2" fmla="*/ 1094737 h 1094737"/>
                        <a:gd name="connsiteX3" fmla="*/ 0 w 2033085"/>
                        <a:gd name="connsiteY3" fmla="*/ 1094737 h 1094737"/>
                        <a:gd name="connsiteX4" fmla="*/ 0 w 2033085"/>
                        <a:gd name="connsiteY4" fmla="*/ 377294 h 1094737"/>
                        <a:gd name="connsiteX5" fmla="*/ 592606 w 2033085"/>
                        <a:gd name="connsiteY5" fmla="*/ 377294 h 10947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033085" h="1094737">
                          <a:moveTo>
                            <a:pt x="592606" y="0"/>
                          </a:moveTo>
                          <a:lnTo>
                            <a:pt x="2033085" y="0"/>
                          </a:lnTo>
                          <a:lnTo>
                            <a:pt x="2033085" y="1094737"/>
                          </a:lnTo>
                          <a:lnTo>
                            <a:pt x="0" y="1094737"/>
                          </a:lnTo>
                          <a:lnTo>
                            <a:pt x="0" y="377294"/>
                          </a:lnTo>
                          <a:lnTo>
                            <a:pt x="592606" y="377294"/>
                          </a:lnTo>
                          <a:close/>
                        </a:path>
                      </a:pathLst>
                    </a:custGeom>
                  </p:spPr>
                </p:pic>
                <p:pic>
                  <p:nvPicPr>
                    <p:cNvPr id="81" name="图片 80">
                      <a:extLst>
                        <a:ext uri="{FF2B5EF4-FFF2-40B4-BE49-F238E27FC236}">
                          <a16:creationId xmlns:a16="http://schemas.microsoft.com/office/drawing/2014/main" id="{D15022D7-81B9-4EA8-A545-6807CE18517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clrChange>
                        <a:clrFrom>
                          <a:srgbClr val="FFF7CB"/>
                        </a:clrFrom>
                        <a:clrTo>
                          <a:srgbClr val="FFF7CB">
                            <a:alpha val="0"/>
                          </a:srgbClr>
                        </a:clrTo>
                      </a:clrChange>
                    </a:blip>
                    <a:srcRect/>
                    <a:stretch>
                      <a:fillRect/>
                    </a:stretch>
                  </p:blipFill>
                  <p:spPr bwMode="auto">
                    <a:xfrm rot="18887349">
                      <a:off x="3843720" y="1577022"/>
                      <a:ext cx="822712" cy="443233"/>
                    </a:xfrm>
                    <a:custGeom>
                      <a:avLst/>
                      <a:gdLst>
                        <a:gd name="connsiteX0" fmla="*/ 592606 w 2033085"/>
                        <a:gd name="connsiteY0" fmla="*/ 0 h 1094737"/>
                        <a:gd name="connsiteX1" fmla="*/ 2033085 w 2033085"/>
                        <a:gd name="connsiteY1" fmla="*/ 0 h 1094737"/>
                        <a:gd name="connsiteX2" fmla="*/ 2033085 w 2033085"/>
                        <a:gd name="connsiteY2" fmla="*/ 1094737 h 1094737"/>
                        <a:gd name="connsiteX3" fmla="*/ 0 w 2033085"/>
                        <a:gd name="connsiteY3" fmla="*/ 1094737 h 1094737"/>
                        <a:gd name="connsiteX4" fmla="*/ 0 w 2033085"/>
                        <a:gd name="connsiteY4" fmla="*/ 377294 h 1094737"/>
                        <a:gd name="connsiteX5" fmla="*/ 592606 w 2033085"/>
                        <a:gd name="connsiteY5" fmla="*/ 377294 h 10947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033085" h="1094737">
                          <a:moveTo>
                            <a:pt x="592606" y="0"/>
                          </a:moveTo>
                          <a:lnTo>
                            <a:pt x="2033085" y="0"/>
                          </a:lnTo>
                          <a:lnTo>
                            <a:pt x="2033085" y="1094737"/>
                          </a:lnTo>
                          <a:lnTo>
                            <a:pt x="0" y="1094737"/>
                          </a:lnTo>
                          <a:lnTo>
                            <a:pt x="0" y="377294"/>
                          </a:lnTo>
                          <a:lnTo>
                            <a:pt x="592606" y="377294"/>
                          </a:lnTo>
                          <a:close/>
                        </a:path>
                      </a:pathLst>
                    </a:custGeom>
                  </p:spPr>
                </p:pic>
              </p:grpSp>
              <p:pic>
                <p:nvPicPr>
                  <p:cNvPr id="77" name="图片 76">
                    <a:extLst>
                      <a:ext uri="{FF2B5EF4-FFF2-40B4-BE49-F238E27FC236}">
                        <a16:creationId xmlns:a16="http://schemas.microsoft.com/office/drawing/2014/main" id="{2B3E1527-5FEE-43A6-A04D-0B51038D26D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clrChange>
                      <a:clrFrom>
                        <a:srgbClr val="FFF7CB"/>
                      </a:clrFrom>
                      <a:clrTo>
                        <a:srgbClr val="FFF7CB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 rot="18887349">
                    <a:off x="7193972" y="1385890"/>
                    <a:ext cx="822712" cy="443233"/>
                  </a:xfrm>
                  <a:custGeom>
                    <a:avLst/>
                    <a:gdLst>
                      <a:gd name="connsiteX0" fmla="*/ 592606 w 2033085"/>
                      <a:gd name="connsiteY0" fmla="*/ 0 h 1094737"/>
                      <a:gd name="connsiteX1" fmla="*/ 2033085 w 2033085"/>
                      <a:gd name="connsiteY1" fmla="*/ 0 h 1094737"/>
                      <a:gd name="connsiteX2" fmla="*/ 2033085 w 2033085"/>
                      <a:gd name="connsiteY2" fmla="*/ 1094737 h 1094737"/>
                      <a:gd name="connsiteX3" fmla="*/ 0 w 2033085"/>
                      <a:gd name="connsiteY3" fmla="*/ 1094737 h 1094737"/>
                      <a:gd name="connsiteX4" fmla="*/ 0 w 2033085"/>
                      <a:gd name="connsiteY4" fmla="*/ 377294 h 1094737"/>
                      <a:gd name="connsiteX5" fmla="*/ 592606 w 2033085"/>
                      <a:gd name="connsiteY5" fmla="*/ 377294 h 1094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33085" h="1094737">
                        <a:moveTo>
                          <a:pt x="592606" y="0"/>
                        </a:moveTo>
                        <a:lnTo>
                          <a:pt x="2033085" y="0"/>
                        </a:lnTo>
                        <a:lnTo>
                          <a:pt x="2033085" y="1094737"/>
                        </a:lnTo>
                        <a:lnTo>
                          <a:pt x="0" y="1094737"/>
                        </a:lnTo>
                        <a:lnTo>
                          <a:pt x="0" y="377294"/>
                        </a:lnTo>
                        <a:lnTo>
                          <a:pt x="592606" y="377294"/>
                        </a:lnTo>
                        <a:close/>
                      </a:path>
                    </a:pathLst>
                  </a:custGeom>
                </p:spPr>
              </p:pic>
            </p:grpSp>
            <p:pic>
              <p:nvPicPr>
                <p:cNvPr id="75" name="图片 74">
                  <a:extLst>
                    <a:ext uri="{FF2B5EF4-FFF2-40B4-BE49-F238E27FC236}">
                      <a16:creationId xmlns:a16="http://schemas.microsoft.com/office/drawing/2014/main" id="{1A8EAA67-E891-4E72-9C82-7493951FB9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7CB"/>
                    </a:clrFrom>
                    <a:clrTo>
                      <a:srgbClr val="FFF7CB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 rot="18887349">
                  <a:off x="1480792" y="3541708"/>
                  <a:ext cx="822712" cy="443233"/>
                </a:xfrm>
                <a:custGeom>
                  <a:avLst/>
                  <a:gdLst>
                    <a:gd name="connsiteX0" fmla="*/ 592606 w 2033085"/>
                    <a:gd name="connsiteY0" fmla="*/ 0 h 1094737"/>
                    <a:gd name="connsiteX1" fmla="*/ 2033085 w 2033085"/>
                    <a:gd name="connsiteY1" fmla="*/ 0 h 1094737"/>
                    <a:gd name="connsiteX2" fmla="*/ 2033085 w 2033085"/>
                    <a:gd name="connsiteY2" fmla="*/ 1094737 h 1094737"/>
                    <a:gd name="connsiteX3" fmla="*/ 0 w 2033085"/>
                    <a:gd name="connsiteY3" fmla="*/ 1094737 h 1094737"/>
                    <a:gd name="connsiteX4" fmla="*/ 0 w 2033085"/>
                    <a:gd name="connsiteY4" fmla="*/ 377294 h 1094737"/>
                    <a:gd name="connsiteX5" fmla="*/ 592606 w 2033085"/>
                    <a:gd name="connsiteY5" fmla="*/ 377294 h 10947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33085" h="1094737">
                      <a:moveTo>
                        <a:pt x="592606" y="0"/>
                      </a:moveTo>
                      <a:lnTo>
                        <a:pt x="2033085" y="0"/>
                      </a:lnTo>
                      <a:lnTo>
                        <a:pt x="2033085" y="1094737"/>
                      </a:lnTo>
                      <a:lnTo>
                        <a:pt x="0" y="1094737"/>
                      </a:lnTo>
                      <a:lnTo>
                        <a:pt x="0" y="377294"/>
                      </a:lnTo>
                      <a:lnTo>
                        <a:pt x="592606" y="377294"/>
                      </a:lnTo>
                      <a:close/>
                    </a:path>
                  </a:pathLst>
                </a:custGeom>
              </p:spPr>
            </p:pic>
          </p:grpSp>
          <p:pic>
            <p:nvPicPr>
              <p:cNvPr id="73" name="图片 72">
                <a:extLst>
                  <a:ext uri="{FF2B5EF4-FFF2-40B4-BE49-F238E27FC236}">
                    <a16:creationId xmlns:a16="http://schemas.microsoft.com/office/drawing/2014/main" id="{F305DF8C-9612-4AD0-8EFA-968BD998CB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7CB"/>
                  </a:clrFrom>
                  <a:clrTo>
                    <a:srgbClr val="FFF7CB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 rot="18887349">
                <a:off x="3538387" y="3324708"/>
                <a:ext cx="822712" cy="443233"/>
              </a:xfrm>
              <a:custGeom>
                <a:avLst/>
                <a:gdLst>
                  <a:gd name="connsiteX0" fmla="*/ 592606 w 2033085"/>
                  <a:gd name="connsiteY0" fmla="*/ 0 h 1094737"/>
                  <a:gd name="connsiteX1" fmla="*/ 2033085 w 2033085"/>
                  <a:gd name="connsiteY1" fmla="*/ 0 h 1094737"/>
                  <a:gd name="connsiteX2" fmla="*/ 2033085 w 2033085"/>
                  <a:gd name="connsiteY2" fmla="*/ 1094737 h 1094737"/>
                  <a:gd name="connsiteX3" fmla="*/ 0 w 2033085"/>
                  <a:gd name="connsiteY3" fmla="*/ 1094737 h 1094737"/>
                  <a:gd name="connsiteX4" fmla="*/ 0 w 2033085"/>
                  <a:gd name="connsiteY4" fmla="*/ 377294 h 1094737"/>
                  <a:gd name="connsiteX5" fmla="*/ 592606 w 2033085"/>
                  <a:gd name="connsiteY5" fmla="*/ 377294 h 1094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33085" h="1094737">
                    <a:moveTo>
                      <a:pt x="592606" y="0"/>
                    </a:moveTo>
                    <a:lnTo>
                      <a:pt x="2033085" y="0"/>
                    </a:lnTo>
                    <a:lnTo>
                      <a:pt x="2033085" y="1094737"/>
                    </a:lnTo>
                    <a:lnTo>
                      <a:pt x="0" y="1094737"/>
                    </a:lnTo>
                    <a:lnTo>
                      <a:pt x="0" y="377294"/>
                    </a:lnTo>
                    <a:lnTo>
                      <a:pt x="592606" y="377294"/>
                    </a:lnTo>
                    <a:close/>
                  </a:path>
                </a:pathLst>
              </a:custGeom>
            </p:spPr>
          </p:pic>
        </p:grpSp>
        <p:pic>
          <p:nvPicPr>
            <p:cNvPr id="82" name="图片 81">
              <a:extLst>
                <a:ext uri="{FF2B5EF4-FFF2-40B4-BE49-F238E27FC236}">
                  <a16:creationId xmlns:a16="http://schemas.microsoft.com/office/drawing/2014/main" id="{4D9B3E8C-1B1B-4C62-BFF2-8FDE782B7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8887349">
              <a:off x="5851110" y="3349320"/>
              <a:ext cx="822712" cy="44323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</p:grpSp>
      <p:pic>
        <p:nvPicPr>
          <p:cNvPr id="84" name="图片 83">
            <a:extLst>
              <a:ext uri="{FF2B5EF4-FFF2-40B4-BE49-F238E27FC236}">
                <a16:creationId xmlns:a16="http://schemas.microsoft.com/office/drawing/2014/main" id="{4CA6A819-36FA-4168-8711-67E64A113FB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5632997" y="3364392"/>
            <a:ext cx="822712" cy="44323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sp>
        <p:nvSpPr>
          <p:cNvPr id="85" name="TextBox 1">
            <a:extLst>
              <a:ext uri="{FF2B5EF4-FFF2-40B4-BE49-F238E27FC236}">
                <a16:creationId xmlns:a16="http://schemas.microsoft.com/office/drawing/2014/main" id="{241E0B49-19C4-4D3A-A035-EC5040D1E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4563" y="4014788"/>
            <a:ext cx="685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endParaRPr lang="zh-CN" altLang="en-US" sz="24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6" name="TextBox 1">
            <a:extLst>
              <a:ext uri="{FF2B5EF4-FFF2-40B4-BE49-F238E27FC236}">
                <a16:creationId xmlns:a16="http://schemas.microsoft.com/office/drawing/2014/main" id="{32AA29C7-D095-4A10-B412-FEFA159D2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4225" y="4441825"/>
            <a:ext cx="11350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十八</a:t>
            </a:r>
          </a:p>
        </p:txBody>
      </p: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4B346D3E-B07A-4A86-9B2C-650E5A00FFD4}"/>
              </a:ext>
            </a:extLst>
          </p:cNvPr>
          <p:cNvGrpSpPr>
            <a:grpSpLocks/>
          </p:cNvGrpSpPr>
          <p:nvPr/>
        </p:nvGrpSpPr>
        <p:grpSpPr bwMode="auto">
          <a:xfrm>
            <a:off x="6477000" y="3103563"/>
            <a:ext cx="2127250" cy="914400"/>
            <a:chOff x="6845691" y="3079744"/>
            <a:chExt cx="2126765" cy="914376"/>
          </a:xfrm>
        </p:grpSpPr>
        <p:grpSp>
          <p:nvGrpSpPr>
            <p:cNvPr id="14383" name="组合 86">
              <a:extLst>
                <a:ext uri="{FF2B5EF4-FFF2-40B4-BE49-F238E27FC236}">
                  <a16:creationId xmlns:a16="http://schemas.microsoft.com/office/drawing/2014/main" id="{6C0AFACC-DB4E-40C4-8DA2-058862BBAE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45691" y="3079744"/>
              <a:ext cx="1959257" cy="914376"/>
              <a:chOff x="4524825" y="3086662"/>
              <a:chExt cx="1959257" cy="914376"/>
            </a:xfrm>
          </p:grpSpPr>
          <p:grpSp>
            <p:nvGrpSpPr>
              <p:cNvPr id="14385" name="组合 87">
                <a:extLst>
                  <a:ext uri="{FF2B5EF4-FFF2-40B4-BE49-F238E27FC236}">
                    <a16:creationId xmlns:a16="http://schemas.microsoft.com/office/drawing/2014/main" id="{E78D2172-6303-4967-8199-5BB6E3571E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24825" y="3086662"/>
                <a:ext cx="1793968" cy="914376"/>
                <a:chOff x="2377391" y="3071724"/>
                <a:chExt cx="1793968" cy="914376"/>
              </a:xfrm>
            </p:grpSpPr>
            <p:grpSp>
              <p:nvGrpSpPr>
                <p:cNvPr id="14387" name="组合 89">
                  <a:extLst>
                    <a:ext uri="{FF2B5EF4-FFF2-40B4-BE49-F238E27FC236}">
                      <a16:creationId xmlns:a16="http://schemas.microsoft.com/office/drawing/2014/main" id="{A571D71F-2A62-48F7-8403-28968E64E7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377391" y="3071724"/>
                  <a:ext cx="1628475" cy="914376"/>
                  <a:chOff x="485289" y="3289292"/>
                  <a:chExt cx="1628475" cy="914376"/>
                </a:xfrm>
              </p:grpSpPr>
              <p:grpSp>
                <p:nvGrpSpPr>
                  <p:cNvPr id="14389" name="组合 91">
                    <a:extLst>
                      <a:ext uri="{FF2B5EF4-FFF2-40B4-BE49-F238E27FC236}">
                        <a16:creationId xmlns:a16="http://schemas.microsoft.com/office/drawing/2014/main" id="{305E69A5-3604-4FBA-9A3E-3B70F325D34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85289" y="3289292"/>
                    <a:ext cx="1462984" cy="914376"/>
                    <a:chOff x="6363960" y="1128726"/>
                    <a:chExt cx="1462984" cy="914376"/>
                  </a:xfrm>
                </p:grpSpPr>
                <p:grpSp>
                  <p:nvGrpSpPr>
                    <p:cNvPr id="14391" name="组合 93">
                      <a:extLst>
                        <a:ext uri="{FF2B5EF4-FFF2-40B4-BE49-F238E27FC236}">
                          <a16:creationId xmlns:a16="http://schemas.microsoft.com/office/drawing/2014/main" id="{777B8D51-1298-4A74-B7E2-B79047363BCF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363960" y="1128726"/>
                      <a:ext cx="1300172" cy="914376"/>
                      <a:chOff x="3176520" y="1322606"/>
                      <a:chExt cx="1300172" cy="914376"/>
                    </a:xfrm>
                  </p:grpSpPr>
                  <p:pic>
                    <p:nvPicPr>
                      <p:cNvPr id="14393" name="图片 95">
                        <a:extLst>
                          <a:ext uri="{FF2B5EF4-FFF2-40B4-BE49-F238E27FC236}">
                            <a16:creationId xmlns:a16="http://schemas.microsoft.com/office/drawing/2014/main" id="{A33ACDF8-556A-455A-9D02-32FADA4A6E2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6520" y="1322606"/>
                        <a:ext cx="877264" cy="9143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97" name="图片 96">
                        <a:extLst>
                          <a:ext uri="{FF2B5EF4-FFF2-40B4-BE49-F238E27FC236}">
                            <a16:creationId xmlns:a16="http://schemas.microsoft.com/office/drawing/2014/main" id="{C6E7DC55-8321-4F78-82AC-47DE71BD6DAC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4">
                        <a:clrChange>
                          <a:clrFrom>
                            <a:srgbClr val="FFF7CB"/>
                          </a:clrFrom>
                          <a:clrTo>
                            <a:srgbClr val="FFF7CB">
                              <a:alpha val="0"/>
                            </a:srgbClr>
                          </a:clrTo>
                        </a:clrChange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 rot="18887349">
                        <a:off x="3508702" y="1573777"/>
                        <a:ext cx="822712" cy="443233"/>
                      </a:xfrm>
                      <a:custGeom>
                        <a:avLst/>
                        <a:gdLst>
                          <a:gd name="connsiteX0" fmla="*/ 592606 w 2033085"/>
                          <a:gd name="connsiteY0" fmla="*/ 0 h 1094737"/>
                          <a:gd name="connsiteX1" fmla="*/ 2033085 w 2033085"/>
                          <a:gd name="connsiteY1" fmla="*/ 0 h 1094737"/>
                          <a:gd name="connsiteX2" fmla="*/ 2033085 w 2033085"/>
                          <a:gd name="connsiteY2" fmla="*/ 1094737 h 1094737"/>
                          <a:gd name="connsiteX3" fmla="*/ 0 w 2033085"/>
                          <a:gd name="connsiteY3" fmla="*/ 1094737 h 1094737"/>
                          <a:gd name="connsiteX4" fmla="*/ 0 w 2033085"/>
                          <a:gd name="connsiteY4" fmla="*/ 377294 h 1094737"/>
                          <a:gd name="connsiteX5" fmla="*/ 592606 w 2033085"/>
                          <a:gd name="connsiteY5" fmla="*/ 377294 h 10947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033085" h="1094737">
                            <a:moveTo>
                              <a:pt x="592606" y="0"/>
                            </a:moveTo>
                            <a:lnTo>
                              <a:pt x="2033085" y="0"/>
                            </a:lnTo>
                            <a:lnTo>
                              <a:pt x="2033085" y="1094737"/>
                            </a:lnTo>
                            <a:lnTo>
                              <a:pt x="0" y="1094737"/>
                            </a:lnTo>
                            <a:lnTo>
                              <a:pt x="0" y="377294"/>
                            </a:lnTo>
                            <a:lnTo>
                              <a:pt x="592606" y="377294"/>
                            </a:lnTo>
                            <a:close/>
                          </a:path>
                        </a:pathLst>
                      </a:custGeom>
                    </p:spPr>
                  </p:pic>
                  <p:pic>
                    <p:nvPicPr>
                      <p:cNvPr id="98" name="图片 97">
                        <a:extLst>
                          <a:ext uri="{FF2B5EF4-FFF2-40B4-BE49-F238E27FC236}">
                            <a16:creationId xmlns:a16="http://schemas.microsoft.com/office/drawing/2014/main" id="{C9B7A632-D6B2-47EC-BE05-E07AC4D14853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4">
                        <a:clrChange>
                          <a:clrFrom>
                            <a:srgbClr val="FFF7CB"/>
                          </a:clrFrom>
                          <a:clrTo>
                            <a:srgbClr val="FFF7CB">
                              <a:alpha val="0"/>
                            </a:srgbClr>
                          </a:clrTo>
                        </a:clrChange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 rot="18887349">
                        <a:off x="3676211" y="1584567"/>
                        <a:ext cx="822712" cy="443233"/>
                      </a:xfrm>
                      <a:custGeom>
                        <a:avLst/>
                        <a:gdLst>
                          <a:gd name="connsiteX0" fmla="*/ 592606 w 2033085"/>
                          <a:gd name="connsiteY0" fmla="*/ 0 h 1094737"/>
                          <a:gd name="connsiteX1" fmla="*/ 2033085 w 2033085"/>
                          <a:gd name="connsiteY1" fmla="*/ 0 h 1094737"/>
                          <a:gd name="connsiteX2" fmla="*/ 2033085 w 2033085"/>
                          <a:gd name="connsiteY2" fmla="*/ 1094737 h 1094737"/>
                          <a:gd name="connsiteX3" fmla="*/ 0 w 2033085"/>
                          <a:gd name="connsiteY3" fmla="*/ 1094737 h 1094737"/>
                          <a:gd name="connsiteX4" fmla="*/ 0 w 2033085"/>
                          <a:gd name="connsiteY4" fmla="*/ 377294 h 1094737"/>
                          <a:gd name="connsiteX5" fmla="*/ 592606 w 2033085"/>
                          <a:gd name="connsiteY5" fmla="*/ 377294 h 10947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033085" h="1094737">
                            <a:moveTo>
                              <a:pt x="592606" y="0"/>
                            </a:moveTo>
                            <a:lnTo>
                              <a:pt x="2033085" y="0"/>
                            </a:lnTo>
                            <a:lnTo>
                              <a:pt x="2033085" y="1094737"/>
                            </a:lnTo>
                            <a:lnTo>
                              <a:pt x="0" y="1094737"/>
                            </a:lnTo>
                            <a:lnTo>
                              <a:pt x="0" y="377294"/>
                            </a:lnTo>
                            <a:lnTo>
                              <a:pt x="592606" y="377294"/>
                            </a:lnTo>
                            <a:close/>
                          </a:path>
                        </a:pathLst>
                      </a:custGeom>
                    </p:spPr>
                  </p:pic>
                  <p:pic>
                    <p:nvPicPr>
                      <p:cNvPr id="99" name="图片 98">
                        <a:extLst>
                          <a:ext uri="{FF2B5EF4-FFF2-40B4-BE49-F238E27FC236}">
                            <a16:creationId xmlns:a16="http://schemas.microsoft.com/office/drawing/2014/main" id="{D33C0AA2-FB80-43FD-9226-9BB27D936AC2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4">
                        <a:clrChange>
                          <a:clrFrom>
                            <a:srgbClr val="FFF7CB"/>
                          </a:clrFrom>
                          <a:clrTo>
                            <a:srgbClr val="FFF7CB">
                              <a:alpha val="0"/>
                            </a:srgbClr>
                          </a:clrTo>
                        </a:clrChange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 rot="18887349">
                        <a:off x="3843720" y="1584517"/>
                        <a:ext cx="822712" cy="443233"/>
                      </a:xfrm>
                      <a:custGeom>
                        <a:avLst/>
                        <a:gdLst>
                          <a:gd name="connsiteX0" fmla="*/ 592606 w 2033085"/>
                          <a:gd name="connsiteY0" fmla="*/ 0 h 1094737"/>
                          <a:gd name="connsiteX1" fmla="*/ 2033085 w 2033085"/>
                          <a:gd name="connsiteY1" fmla="*/ 0 h 1094737"/>
                          <a:gd name="connsiteX2" fmla="*/ 2033085 w 2033085"/>
                          <a:gd name="connsiteY2" fmla="*/ 1094737 h 1094737"/>
                          <a:gd name="connsiteX3" fmla="*/ 0 w 2033085"/>
                          <a:gd name="connsiteY3" fmla="*/ 1094737 h 1094737"/>
                          <a:gd name="connsiteX4" fmla="*/ 0 w 2033085"/>
                          <a:gd name="connsiteY4" fmla="*/ 377294 h 1094737"/>
                          <a:gd name="connsiteX5" fmla="*/ 592606 w 2033085"/>
                          <a:gd name="connsiteY5" fmla="*/ 377294 h 10947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033085" h="1094737">
                            <a:moveTo>
                              <a:pt x="592606" y="0"/>
                            </a:moveTo>
                            <a:lnTo>
                              <a:pt x="2033085" y="0"/>
                            </a:lnTo>
                            <a:lnTo>
                              <a:pt x="2033085" y="1094737"/>
                            </a:lnTo>
                            <a:lnTo>
                              <a:pt x="0" y="1094737"/>
                            </a:lnTo>
                            <a:lnTo>
                              <a:pt x="0" y="377294"/>
                            </a:lnTo>
                            <a:lnTo>
                              <a:pt x="592606" y="377294"/>
                            </a:lnTo>
                            <a:close/>
                          </a:path>
                        </a:pathLst>
                      </a:custGeom>
                    </p:spPr>
                  </p:pic>
                </p:grpSp>
                <p:pic>
                  <p:nvPicPr>
                    <p:cNvPr id="95" name="图片 94">
                      <a:extLst>
                        <a:ext uri="{FF2B5EF4-FFF2-40B4-BE49-F238E27FC236}">
                          <a16:creationId xmlns:a16="http://schemas.microsoft.com/office/drawing/2014/main" id="{7ED0AC25-0F0A-4BEC-817C-56B3CB3686E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clrChange>
                        <a:clrFrom>
                          <a:srgbClr val="FFF7CB"/>
                        </a:clrFrom>
                        <a:clrTo>
                          <a:srgbClr val="FFF7CB">
                            <a:alpha val="0"/>
                          </a:srgbClr>
                        </a:clrTo>
                      </a:clrChange>
                    </a:blip>
                    <a:srcRect/>
                    <a:stretch>
                      <a:fillRect/>
                    </a:stretch>
                  </p:blipFill>
                  <p:spPr bwMode="auto">
                    <a:xfrm rot="18887349">
                      <a:off x="7193972" y="1385890"/>
                      <a:ext cx="822712" cy="443233"/>
                    </a:xfrm>
                    <a:custGeom>
                      <a:avLst/>
                      <a:gdLst>
                        <a:gd name="connsiteX0" fmla="*/ 592606 w 2033085"/>
                        <a:gd name="connsiteY0" fmla="*/ 0 h 1094737"/>
                        <a:gd name="connsiteX1" fmla="*/ 2033085 w 2033085"/>
                        <a:gd name="connsiteY1" fmla="*/ 0 h 1094737"/>
                        <a:gd name="connsiteX2" fmla="*/ 2033085 w 2033085"/>
                        <a:gd name="connsiteY2" fmla="*/ 1094737 h 1094737"/>
                        <a:gd name="connsiteX3" fmla="*/ 0 w 2033085"/>
                        <a:gd name="connsiteY3" fmla="*/ 1094737 h 1094737"/>
                        <a:gd name="connsiteX4" fmla="*/ 0 w 2033085"/>
                        <a:gd name="connsiteY4" fmla="*/ 377294 h 1094737"/>
                        <a:gd name="connsiteX5" fmla="*/ 592606 w 2033085"/>
                        <a:gd name="connsiteY5" fmla="*/ 377294 h 10947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033085" h="1094737">
                          <a:moveTo>
                            <a:pt x="592606" y="0"/>
                          </a:moveTo>
                          <a:lnTo>
                            <a:pt x="2033085" y="0"/>
                          </a:lnTo>
                          <a:lnTo>
                            <a:pt x="2033085" y="1094737"/>
                          </a:lnTo>
                          <a:lnTo>
                            <a:pt x="0" y="1094737"/>
                          </a:lnTo>
                          <a:lnTo>
                            <a:pt x="0" y="377294"/>
                          </a:lnTo>
                          <a:lnTo>
                            <a:pt x="592606" y="377294"/>
                          </a:lnTo>
                          <a:close/>
                        </a:path>
                      </a:pathLst>
                    </a:custGeom>
                  </p:spPr>
                </p:pic>
              </p:grpSp>
              <p:pic>
                <p:nvPicPr>
                  <p:cNvPr id="93" name="图片 92">
                    <a:extLst>
                      <a:ext uri="{FF2B5EF4-FFF2-40B4-BE49-F238E27FC236}">
                        <a16:creationId xmlns:a16="http://schemas.microsoft.com/office/drawing/2014/main" id="{D5A247AB-F626-4010-B89B-2363A7EFE4F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clrChange>
                      <a:clrFrom>
                        <a:srgbClr val="FFF7CB"/>
                      </a:clrFrom>
                      <a:clrTo>
                        <a:srgbClr val="FFF7CB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 rot="18887349">
                    <a:off x="1480792" y="3549203"/>
                    <a:ext cx="822712" cy="443233"/>
                  </a:xfrm>
                  <a:custGeom>
                    <a:avLst/>
                    <a:gdLst>
                      <a:gd name="connsiteX0" fmla="*/ 592606 w 2033085"/>
                      <a:gd name="connsiteY0" fmla="*/ 0 h 1094737"/>
                      <a:gd name="connsiteX1" fmla="*/ 2033085 w 2033085"/>
                      <a:gd name="connsiteY1" fmla="*/ 0 h 1094737"/>
                      <a:gd name="connsiteX2" fmla="*/ 2033085 w 2033085"/>
                      <a:gd name="connsiteY2" fmla="*/ 1094737 h 1094737"/>
                      <a:gd name="connsiteX3" fmla="*/ 0 w 2033085"/>
                      <a:gd name="connsiteY3" fmla="*/ 1094737 h 1094737"/>
                      <a:gd name="connsiteX4" fmla="*/ 0 w 2033085"/>
                      <a:gd name="connsiteY4" fmla="*/ 377294 h 1094737"/>
                      <a:gd name="connsiteX5" fmla="*/ 592606 w 2033085"/>
                      <a:gd name="connsiteY5" fmla="*/ 377294 h 1094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33085" h="1094737">
                        <a:moveTo>
                          <a:pt x="592606" y="0"/>
                        </a:moveTo>
                        <a:lnTo>
                          <a:pt x="2033085" y="0"/>
                        </a:lnTo>
                        <a:lnTo>
                          <a:pt x="2033085" y="1094737"/>
                        </a:lnTo>
                        <a:lnTo>
                          <a:pt x="0" y="1094737"/>
                        </a:lnTo>
                        <a:lnTo>
                          <a:pt x="0" y="377294"/>
                        </a:lnTo>
                        <a:lnTo>
                          <a:pt x="592606" y="377294"/>
                        </a:lnTo>
                        <a:close/>
                      </a:path>
                    </a:pathLst>
                  </a:custGeom>
                </p:spPr>
              </p:pic>
            </p:grpSp>
            <p:pic>
              <p:nvPicPr>
                <p:cNvPr id="91" name="图片 90">
                  <a:extLst>
                    <a:ext uri="{FF2B5EF4-FFF2-40B4-BE49-F238E27FC236}">
                      <a16:creationId xmlns:a16="http://schemas.microsoft.com/office/drawing/2014/main" id="{2F689EB4-B247-429C-B3CF-2119422CB0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7CB"/>
                    </a:clrFrom>
                    <a:clrTo>
                      <a:srgbClr val="FFF7CB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 rot="18887349">
                  <a:off x="3538387" y="3332203"/>
                  <a:ext cx="822712" cy="443233"/>
                </a:xfrm>
                <a:custGeom>
                  <a:avLst/>
                  <a:gdLst>
                    <a:gd name="connsiteX0" fmla="*/ 592606 w 2033085"/>
                    <a:gd name="connsiteY0" fmla="*/ 0 h 1094737"/>
                    <a:gd name="connsiteX1" fmla="*/ 2033085 w 2033085"/>
                    <a:gd name="connsiteY1" fmla="*/ 0 h 1094737"/>
                    <a:gd name="connsiteX2" fmla="*/ 2033085 w 2033085"/>
                    <a:gd name="connsiteY2" fmla="*/ 1094737 h 1094737"/>
                    <a:gd name="connsiteX3" fmla="*/ 0 w 2033085"/>
                    <a:gd name="connsiteY3" fmla="*/ 1094737 h 1094737"/>
                    <a:gd name="connsiteX4" fmla="*/ 0 w 2033085"/>
                    <a:gd name="connsiteY4" fmla="*/ 377294 h 1094737"/>
                    <a:gd name="connsiteX5" fmla="*/ 592606 w 2033085"/>
                    <a:gd name="connsiteY5" fmla="*/ 377294 h 10947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33085" h="1094737">
                      <a:moveTo>
                        <a:pt x="592606" y="0"/>
                      </a:moveTo>
                      <a:lnTo>
                        <a:pt x="2033085" y="0"/>
                      </a:lnTo>
                      <a:lnTo>
                        <a:pt x="2033085" y="1094737"/>
                      </a:lnTo>
                      <a:lnTo>
                        <a:pt x="0" y="1094737"/>
                      </a:lnTo>
                      <a:lnTo>
                        <a:pt x="0" y="377294"/>
                      </a:lnTo>
                      <a:lnTo>
                        <a:pt x="592606" y="377294"/>
                      </a:lnTo>
                      <a:close/>
                    </a:path>
                  </a:pathLst>
                </a:custGeom>
              </p:spPr>
            </p:pic>
          </p:grpSp>
          <p:pic>
            <p:nvPicPr>
              <p:cNvPr id="89" name="图片 88">
                <a:extLst>
                  <a:ext uri="{FF2B5EF4-FFF2-40B4-BE49-F238E27FC236}">
                    <a16:creationId xmlns:a16="http://schemas.microsoft.com/office/drawing/2014/main" id="{65BF60CA-FDDA-4435-B030-3500D99B69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7CB"/>
                  </a:clrFrom>
                  <a:clrTo>
                    <a:srgbClr val="FFF7CB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 rot="18887349">
                <a:off x="5851110" y="3349320"/>
                <a:ext cx="822712" cy="443233"/>
              </a:xfrm>
              <a:custGeom>
                <a:avLst/>
                <a:gdLst>
                  <a:gd name="connsiteX0" fmla="*/ 592606 w 2033085"/>
                  <a:gd name="connsiteY0" fmla="*/ 0 h 1094737"/>
                  <a:gd name="connsiteX1" fmla="*/ 2033085 w 2033085"/>
                  <a:gd name="connsiteY1" fmla="*/ 0 h 1094737"/>
                  <a:gd name="connsiteX2" fmla="*/ 2033085 w 2033085"/>
                  <a:gd name="connsiteY2" fmla="*/ 1094737 h 1094737"/>
                  <a:gd name="connsiteX3" fmla="*/ 0 w 2033085"/>
                  <a:gd name="connsiteY3" fmla="*/ 1094737 h 1094737"/>
                  <a:gd name="connsiteX4" fmla="*/ 0 w 2033085"/>
                  <a:gd name="connsiteY4" fmla="*/ 377294 h 1094737"/>
                  <a:gd name="connsiteX5" fmla="*/ 592606 w 2033085"/>
                  <a:gd name="connsiteY5" fmla="*/ 377294 h 1094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33085" h="1094737">
                    <a:moveTo>
                      <a:pt x="592606" y="0"/>
                    </a:moveTo>
                    <a:lnTo>
                      <a:pt x="2033085" y="0"/>
                    </a:lnTo>
                    <a:lnTo>
                      <a:pt x="2033085" y="1094737"/>
                    </a:lnTo>
                    <a:lnTo>
                      <a:pt x="0" y="1094737"/>
                    </a:lnTo>
                    <a:lnTo>
                      <a:pt x="0" y="377294"/>
                    </a:lnTo>
                    <a:lnTo>
                      <a:pt x="592606" y="377294"/>
                    </a:lnTo>
                    <a:close/>
                  </a:path>
                </a:pathLst>
              </a:custGeom>
            </p:spPr>
          </p:pic>
        </p:grpSp>
        <p:pic>
          <p:nvPicPr>
            <p:cNvPr id="100" name="图片 99">
              <a:extLst>
                <a:ext uri="{FF2B5EF4-FFF2-40B4-BE49-F238E27FC236}">
                  <a16:creationId xmlns:a16="http://schemas.microsoft.com/office/drawing/2014/main" id="{FAD6A6BF-0524-4885-9328-1A5D114599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8887349">
              <a:off x="8339484" y="3340224"/>
              <a:ext cx="822712" cy="44323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</p:grpSp>
      <p:pic>
        <p:nvPicPr>
          <p:cNvPr id="102" name="图片 101">
            <a:extLst>
              <a:ext uri="{FF2B5EF4-FFF2-40B4-BE49-F238E27FC236}">
                <a16:creationId xmlns:a16="http://schemas.microsoft.com/office/drawing/2014/main" id="{EE09FFBB-CCB9-44A0-AA85-2DE9BB45BB2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8126772" y="3364442"/>
            <a:ext cx="822713" cy="44323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sp>
        <p:nvSpPr>
          <p:cNvPr id="103" name="TextBox 1">
            <a:extLst>
              <a:ext uri="{FF2B5EF4-FFF2-40B4-BE49-F238E27FC236}">
                <a16:creationId xmlns:a16="http://schemas.microsoft.com/office/drawing/2014/main" id="{1E052339-3FBF-4C52-A3A4-05FFFFF0F4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7563" y="4003675"/>
            <a:ext cx="685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</a:t>
            </a:r>
            <a:endParaRPr lang="zh-CN" altLang="en-US" sz="24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4" name="TextBox 1">
            <a:extLst>
              <a:ext uri="{FF2B5EF4-FFF2-40B4-BE49-F238E27FC236}">
                <a16:creationId xmlns:a16="http://schemas.microsoft.com/office/drawing/2014/main" id="{46F7CCDB-DC8D-481C-A1DE-CCB10B7E6B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7225" y="4430713"/>
            <a:ext cx="11334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十九</a:t>
            </a:r>
          </a:p>
        </p:txBody>
      </p:sp>
      <p:pic>
        <p:nvPicPr>
          <p:cNvPr id="108" name="图片 107">
            <a:extLst>
              <a:ext uri="{FF2B5EF4-FFF2-40B4-BE49-F238E27FC236}">
                <a16:creationId xmlns:a16="http://schemas.microsoft.com/office/drawing/2014/main" id="{4CE50077-CA25-47D1-B0B8-AC6657C53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5" y="1585913"/>
            <a:ext cx="29051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" name="图片 108">
            <a:extLst>
              <a:ext uri="{FF2B5EF4-FFF2-40B4-BE49-F238E27FC236}">
                <a16:creationId xmlns:a16="http://schemas.microsoft.com/office/drawing/2014/main" id="{C380732A-B800-4E82-B835-C7B005988D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1585913"/>
            <a:ext cx="288925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" name="图片 109">
            <a:extLst>
              <a:ext uri="{FF2B5EF4-FFF2-40B4-BE49-F238E27FC236}">
                <a16:creationId xmlns:a16="http://schemas.microsoft.com/office/drawing/2014/main" id="{7671B23D-4CAB-4F4F-BA28-20D8FE88ED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363" y="1585913"/>
            <a:ext cx="288925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" name="图片 110">
            <a:extLst>
              <a:ext uri="{FF2B5EF4-FFF2-40B4-BE49-F238E27FC236}">
                <a16:creationId xmlns:a16="http://schemas.microsoft.com/office/drawing/2014/main" id="{994520AA-3192-474D-86FA-ECF9D124B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175" y="3463925"/>
            <a:ext cx="288925" cy="23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图片 111">
            <a:extLst>
              <a:ext uri="{FF2B5EF4-FFF2-40B4-BE49-F238E27FC236}">
                <a16:creationId xmlns:a16="http://schemas.microsoft.com/office/drawing/2014/main" id="{B9E5869C-AD0E-47A4-9FC1-ED90E6E6F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263" y="3455988"/>
            <a:ext cx="288925" cy="2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" name="图片 112">
            <a:extLst>
              <a:ext uri="{FF2B5EF4-FFF2-40B4-BE49-F238E27FC236}">
                <a16:creationId xmlns:a16="http://schemas.microsoft.com/office/drawing/2014/main" id="{492F3F32-8E1A-4DF7-A778-7B5271C2D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638" y="3468688"/>
            <a:ext cx="290512" cy="2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" name="图片 113">
            <a:extLst>
              <a:ext uri="{FF2B5EF4-FFF2-40B4-BE49-F238E27FC236}">
                <a16:creationId xmlns:a16="http://schemas.microsoft.com/office/drawing/2014/main" id="{DCDD53CD-502B-49B1-B80A-2DEED19A1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975" y="1585913"/>
            <a:ext cx="288925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1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1001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 nodeType="clickPar">
                      <p:stCondLst>
                        <p:cond delay="indefinite"/>
                      </p:stCondLst>
                      <p:childTnLst>
                        <p:par>
                          <p:cTn id="1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/>
      <p:bldP spid="13" grpId="0"/>
      <p:bldP spid="17" grpId="0"/>
      <p:bldP spid="18" grpId="0"/>
      <p:bldP spid="33" grpId="0"/>
      <p:bldP spid="34" grpId="0"/>
      <p:bldP spid="43" grpId="0"/>
      <p:bldP spid="44" grpId="0"/>
      <p:bldP spid="55" grpId="0"/>
      <p:bldP spid="56" grpId="0"/>
      <p:bldP spid="69" grpId="0"/>
      <p:bldP spid="70" grpId="0"/>
      <p:bldP spid="85" grpId="0"/>
      <p:bldP spid="86" grpId="0"/>
      <p:bldP spid="103" grpId="0"/>
      <p:bldP spid="10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142F636E-99C8-4C87-9290-FF75D2E57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4026" y="3648563"/>
            <a:ext cx="6179947" cy="1152367"/>
          </a:xfrm>
          <a:prstGeom prst="rect">
            <a:avLst/>
          </a:prstGeom>
          <a:solidFill>
            <a:srgbClr val="FFD08B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10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根小棒捆成一捆，就是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个十，再添加几根小棒，合起来就是十几。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E815BF12-BFF4-440E-B665-D33478512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951" y="888994"/>
            <a:ext cx="8778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712AA585-11F0-4A70-96D2-703512B66B9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2296068" y="1148138"/>
            <a:ext cx="822713" cy="44323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sp>
        <p:nvSpPr>
          <p:cNvPr id="17" name="TextBox 1">
            <a:extLst>
              <a:ext uri="{FF2B5EF4-FFF2-40B4-BE49-F238E27FC236}">
                <a16:creationId xmlns:a16="http://schemas.microsoft.com/office/drawing/2014/main" id="{FAAE43AC-A4EB-46E4-B522-DC7CD4638A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6988" y="1816094"/>
            <a:ext cx="685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29B54804-0F7A-455D-93DB-4EF7C4ADF19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2463577" y="1143938"/>
            <a:ext cx="822713" cy="44323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BE2B5232-961D-42D5-ADFC-664C81F98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351" y="898519"/>
            <a:ext cx="8778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FE0B7ADB-FB84-4400-8F54-6963354B996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3718687" y="1149407"/>
            <a:ext cx="822712" cy="44323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sp>
        <p:nvSpPr>
          <p:cNvPr id="22" name="TextBox 1">
            <a:extLst>
              <a:ext uri="{FF2B5EF4-FFF2-40B4-BE49-F238E27FC236}">
                <a16:creationId xmlns:a16="http://schemas.microsoft.com/office/drawing/2014/main" id="{FE5FBC6D-623F-4593-B8D9-888B1327F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963" y="1835144"/>
            <a:ext cx="685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6E3BC3DF-D8FB-444C-ACC7-9C59512119E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3886196" y="1145207"/>
            <a:ext cx="822712" cy="44323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85538167-1A0E-465F-9643-002FA0400F3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4053704" y="1152652"/>
            <a:ext cx="822713" cy="44323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grpSp>
        <p:nvGrpSpPr>
          <p:cNvPr id="26" name="组合 25">
            <a:extLst>
              <a:ext uri="{FF2B5EF4-FFF2-40B4-BE49-F238E27FC236}">
                <a16:creationId xmlns:a16="http://schemas.microsoft.com/office/drawing/2014/main" id="{C3D99B95-67D8-4C6B-8310-EEAEA6C45A3D}"/>
              </a:ext>
            </a:extLst>
          </p:cNvPr>
          <p:cNvGrpSpPr>
            <a:grpSpLocks/>
          </p:cNvGrpSpPr>
          <p:nvPr/>
        </p:nvGrpSpPr>
        <p:grpSpPr bwMode="auto">
          <a:xfrm>
            <a:off x="5064340" y="890581"/>
            <a:ext cx="1308102" cy="914400"/>
            <a:chOff x="3176519" y="1315111"/>
            <a:chExt cx="1307524" cy="914376"/>
          </a:xfrm>
        </p:grpSpPr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2A8C27A2-E6E2-4FE4-B9C4-AB87A083E4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6519" y="1315111"/>
              <a:ext cx="877264" cy="914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79D7CB10-9A16-47B5-A113-ACE982E754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8887349">
              <a:off x="3508700" y="1566282"/>
              <a:ext cx="822712" cy="44323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4A907B46-386B-4DFF-8766-21320627A5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8887349">
              <a:off x="3676207" y="1569577"/>
              <a:ext cx="822712" cy="44323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9E5784A7-F07B-48BD-9AFC-6DA925E44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8887349">
              <a:off x="3851071" y="1569157"/>
              <a:ext cx="822712" cy="44323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</p:grpSp>
      <p:pic>
        <p:nvPicPr>
          <p:cNvPr id="31" name="图片 30">
            <a:extLst>
              <a:ext uri="{FF2B5EF4-FFF2-40B4-BE49-F238E27FC236}">
                <a16:creationId xmlns:a16="http://schemas.microsoft.com/office/drawing/2014/main" id="{3F06F2D6-74CB-4760-B8C2-5E5743DE92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5913609" y="1144736"/>
            <a:ext cx="822712" cy="44323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sp>
        <p:nvSpPr>
          <p:cNvPr id="32" name="TextBox 1">
            <a:extLst>
              <a:ext uri="{FF2B5EF4-FFF2-40B4-BE49-F238E27FC236}">
                <a16:creationId xmlns:a16="http://schemas.microsoft.com/office/drawing/2014/main" id="{BA4F66C4-FCAC-4CA5-99C4-8952B0EB2C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8813" y="1843081"/>
            <a:ext cx="685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endParaRPr lang="zh-CN" altLang="en-US" sz="24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91346EB-1831-4EDE-B3E5-05BFE210E67A}"/>
              </a:ext>
            </a:extLst>
          </p:cNvPr>
          <p:cNvGrpSpPr>
            <a:grpSpLocks/>
          </p:cNvGrpSpPr>
          <p:nvPr/>
        </p:nvGrpSpPr>
        <p:grpSpPr bwMode="auto">
          <a:xfrm>
            <a:off x="7039189" y="888994"/>
            <a:ext cx="1463669" cy="914400"/>
            <a:chOff x="6363965" y="1143716"/>
            <a:chExt cx="1462979" cy="914376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35A3D74B-BBF3-4FBF-9E57-B1F4DD3968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63965" y="1143716"/>
              <a:ext cx="1300173" cy="914376"/>
              <a:chOff x="3176520" y="1337596"/>
              <a:chExt cx="1300172" cy="914376"/>
            </a:xfrm>
          </p:grpSpPr>
          <p:pic>
            <p:nvPicPr>
              <p:cNvPr id="37" name="图片 35">
                <a:extLst>
                  <a:ext uri="{FF2B5EF4-FFF2-40B4-BE49-F238E27FC236}">
                    <a16:creationId xmlns:a16="http://schemas.microsoft.com/office/drawing/2014/main" id="{9F801B32-E2DF-4754-8650-8E8DF3CEB7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6520" y="1337596"/>
                <a:ext cx="877264" cy="914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" name="图片 37">
                <a:extLst>
                  <a:ext uri="{FF2B5EF4-FFF2-40B4-BE49-F238E27FC236}">
                    <a16:creationId xmlns:a16="http://schemas.microsoft.com/office/drawing/2014/main" id="{5B694CB1-D581-457F-9FF9-16DA0663E2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7CB"/>
                  </a:clrFrom>
                  <a:clrTo>
                    <a:srgbClr val="FFF7CB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 rot="18887349">
                <a:off x="3508702" y="1596262"/>
                <a:ext cx="822712" cy="443233"/>
              </a:xfrm>
              <a:custGeom>
                <a:avLst/>
                <a:gdLst>
                  <a:gd name="connsiteX0" fmla="*/ 592606 w 2033085"/>
                  <a:gd name="connsiteY0" fmla="*/ 0 h 1094737"/>
                  <a:gd name="connsiteX1" fmla="*/ 2033085 w 2033085"/>
                  <a:gd name="connsiteY1" fmla="*/ 0 h 1094737"/>
                  <a:gd name="connsiteX2" fmla="*/ 2033085 w 2033085"/>
                  <a:gd name="connsiteY2" fmla="*/ 1094737 h 1094737"/>
                  <a:gd name="connsiteX3" fmla="*/ 0 w 2033085"/>
                  <a:gd name="connsiteY3" fmla="*/ 1094737 h 1094737"/>
                  <a:gd name="connsiteX4" fmla="*/ 0 w 2033085"/>
                  <a:gd name="connsiteY4" fmla="*/ 377294 h 1094737"/>
                  <a:gd name="connsiteX5" fmla="*/ 592606 w 2033085"/>
                  <a:gd name="connsiteY5" fmla="*/ 377294 h 1094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33085" h="1094737">
                    <a:moveTo>
                      <a:pt x="592606" y="0"/>
                    </a:moveTo>
                    <a:lnTo>
                      <a:pt x="2033085" y="0"/>
                    </a:lnTo>
                    <a:lnTo>
                      <a:pt x="2033085" y="1094737"/>
                    </a:lnTo>
                    <a:lnTo>
                      <a:pt x="0" y="1094737"/>
                    </a:lnTo>
                    <a:lnTo>
                      <a:pt x="0" y="377294"/>
                    </a:lnTo>
                    <a:lnTo>
                      <a:pt x="592606" y="377294"/>
                    </a:lnTo>
                    <a:close/>
                  </a:path>
                </a:pathLst>
              </a:custGeom>
            </p:spPr>
          </p:pic>
          <p:pic>
            <p:nvPicPr>
              <p:cNvPr id="39" name="图片 38">
                <a:extLst>
                  <a:ext uri="{FF2B5EF4-FFF2-40B4-BE49-F238E27FC236}">
                    <a16:creationId xmlns:a16="http://schemas.microsoft.com/office/drawing/2014/main" id="{0791D5AE-C48B-4ABB-9B44-970A2BF060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7CB"/>
                  </a:clrFrom>
                  <a:clrTo>
                    <a:srgbClr val="FFF7CB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 rot="18887349">
                <a:off x="3676211" y="1592062"/>
                <a:ext cx="822712" cy="443233"/>
              </a:xfrm>
              <a:custGeom>
                <a:avLst/>
                <a:gdLst>
                  <a:gd name="connsiteX0" fmla="*/ 592606 w 2033085"/>
                  <a:gd name="connsiteY0" fmla="*/ 0 h 1094737"/>
                  <a:gd name="connsiteX1" fmla="*/ 2033085 w 2033085"/>
                  <a:gd name="connsiteY1" fmla="*/ 0 h 1094737"/>
                  <a:gd name="connsiteX2" fmla="*/ 2033085 w 2033085"/>
                  <a:gd name="connsiteY2" fmla="*/ 1094737 h 1094737"/>
                  <a:gd name="connsiteX3" fmla="*/ 0 w 2033085"/>
                  <a:gd name="connsiteY3" fmla="*/ 1094737 h 1094737"/>
                  <a:gd name="connsiteX4" fmla="*/ 0 w 2033085"/>
                  <a:gd name="connsiteY4" fmla="*/ 377294 h 1094737"/>
                  <a:gd name="connsiteX5" fmla="*/ 592606 w 2033085"/>
                  <a:gd name="connsiteY5" fmla="*/ 377294 h 1094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33085" h="1094737">
                    <a:moveTo>
                      <a:pt x="592606" y="0"/>
                    </a:moveTo>
                    <a:lnTo>
                      <a:pt x="2033085" y="0"/>
                    </a:lnTo>
                    <a:lnTo>
                      <a:pt x="2033085" y="1094737"/>
                    </a:lnTo>
                    <a:lnTo>
                      <a:pt x="0" y="1094737"/>
                    </a:lnTo>
                    <a:lnTo>
                      <a:pt x="0" y="377294"/>
                    </a:lnTo>
                    <a:lnTo>
                      <a:pt x="592606" y="377294"/>
                    </a:lnTo>
                    <a:close/>
                  </a:path>
                </a:pathLst>
              </a:custGeom>
            </p:spPr>
          </p:pic>
          <p:pic>
            <p:nvPicPr>
              <p:cNvPr id="40" name="图片 39">
                <a:extLst>
                  <a:ext uri="{FF2B5EF4-FFF2-40B4-BE49-F238E27FC236}">
                    <a16:creationId xmlns:a16="http://schemas.microsoft.com/office/drawing/2014/main" id="{396219C9-F085-448C-A615-19805E45FE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7CB"/>
                  </a:clrFrom>
                  <a:clrTo>
                    <a:srgbClr val="FFF7CB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 rot="18887349">
                <a:off x="3843720" y="1592012"/>
                <a:ext cx="822712" cy="443233"/>
              </a:xfrm>
              <a:custGeom>
                <a:avLst/>
                <a:gdLst>
                  <a:gd name="connsiteX0" fmla="*/ 592606 w 2033085"/>
                  <a:gd name="connsiteY0" fmla="*/ 0 h 1094737"/>
                  <a:gd name="connsiteX1" fmla="*/ 2033085 w 2033085"/>
                  <a:gd name="connsiteY1" fmla="*/ 0 h 1094737"/>
                  <a:gd name="connsiteX2" fmla="*/ 2033085 w 2033085"/>
                  <a:gd name="connsiteY2" fmla="*/ 1094737 h 1094737"/>
                  <a:gd name="connsiteX3" fmla="*/ 0 w 2033085"/>
                  <a:gd name="connsiteY3" fmla="*/ 1094737 h 1094737"/>
                  <a:gd name="connsiteX4" fmla="*/ 0 w 2033085"/>
                  <a:gd name="connsiteY4" fmla="*/ 377294 h 1094737"/>
                  <a:gd name="connsiteX5" fmla="*/ 592606 w 2033085"/>
                  <a:gd name="connsiteY5" fmla="*/ 377294 h 1094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33085" h="1094737">
                    <a:moveTo>
                      <a:pt x="592606" y="0"/>
                    </a:moveTo>
                    <a:lnTo>
                      <a:pt x="2033085" y="0"/>
                    </a:lnTo>
                    <a:lnTo>
                      <a:pt x="2033085" y="1094737"/>
                    </a:lnTo>
                    <a:lnTo>
                      <a:pt x="0" y="1094737"/>
                    </a:lnTo>
                    <a:lnTo>
                      <a:pt x="0" y="377294"/>
                    </a:lnTo>
                    <a:lnTo>
                      <a:pt x="592606" y="377294"/>
                    </a:lnTo>
                    <a:close/>
                  </a:path>
                </a:pathLst>
              </a:custGeom>
            </p:spPr>
          </p:pic>
        </p:grpSp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8A711AC5-BA1D-4EE4-882C-FD83FF108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8887349">
              <a:off x="7193972" y="1400880"/>
              <a:ext cx="822712" cy="44323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</p:grpSp>
      <p:pic>
        <p:nvPicPr>
          <p:cNvPr id="41" name="图片 40">
            <a:extLst>
              <a:ext uri="{FF2B5EF4-FFF2-40B4-BE49-F238E27FC236}">
                <a16:creationId xmlns:a16="http://schemas.microsoft.com/office/drawing/2014/main" id="{EF052CA0-3F71-470D-8EF0-515B7F1F0CA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8035183" y="1148370"/>
            <a:ext cx="822713" cy="44323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sp>
        <p:nvSpPr>
          <p:cNvPr id="42" name="TextBox 1">
            <a:extLst>
              <a:ext uri="{FF2B5EF4-FFF2-40B4-BE49-F238E27FC236}">
                <a16:creationId xmlns:a16="http://schemas.microsoft.com/office/drawing/2014/main" id="{9CCFEEAF-A729-44E5-9C05-035CA9EC0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6238" y="1812919"/>
            <a:ext cx="685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24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304A0C37-D317-4A98-B466-FD893137EDAC}"/>
              </a:ext>
            </a:extLst>
          </p:cNvPr>
          <p:cNvGrpSpPr>
            <a:grpSpLocks/>
          </p:cNvGrpSpPr>
          <p:nvPr/>
        </p:nvGrpSpPr>
        <p:grpSpPr bwMode="auto">
          <a:xfrm>
            <a:off x="432013" y="2236040"/>
            <a:ext cx="1628777" cy="914400"/>
            <a:chOff x="485288" y="3319270"/>
            <a:chExt cx="1628476" cy="914376"/>
          </a:xfrm>
        </p:grpSpPr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3D187707-A551-446B-8B33-A1A5C91218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5288" y="3319270"/>
              <a:ext cx="1462983" cy="914376"/>
              <a:chOff x="6363960" y="1158706"/>
              <a:chExt cx="1462984" cy="914376"/>
            </a:xfrm>
          </p:grpSpPr>
          <p:grpSp>
            <p:nvGrpSpPr>
              <p:cNvPr id="47" name="组合 45">
                <a:extLst>
                  <a:ext uri="{FF2B5EF4-FFF2-40B4-BE49-F238E27FC236}">
                    <a16:creationId xmlns:a16="http://schemas.microsoft.com/office/drawing/2014/main" id="{8B226BBB-EA60-4776-90F6-202E10DFC5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363960" y="1158706"/>
                <a:ext cx="1300172" cy="914376"/>
                <a:chOff x="3176520" y="1352586"/>
                <a:chExt cx="1300172" cy="914376"/>
              </a:xfrm>
            </p:grpSpPr>
            <p:pic>
              <p:nvPicPr>
                <p:cNvPr id="49" name="图片 47">
                  <a:extLst>
                    <a:ext uri="{FF2B5EF4-FFF2-40B4-BE49-F238E27FC236}">
                      <a16:creationId xmlns:a16="http://schemas.microsoft.com/office/drawing/2014/main" id="{6B8F82CF-9486-4EDA-9D25-5456939565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6520" y="1352586"/>
                  <a:ext cx="877264" cy="9143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图片 49">
                  <a:extLst>
                    <a:ext uri="{FF2B5EF4-FFF2-40B4-BE49-F238E27FC236}">
                      <a16:creationId xmlns:a16="http://schemas.microsoft.com/office/drawing/2014/main" id="{C1350AB6-B2AB-4F0C-962B-351DEF0829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clrChange>
                    <a:clrFrom>
                      <a:srgbClr val="FFF7CB"/>
                    </a:clrFrom>
                    <a:clrTo>
                      <a:srgbClr val="FFF7CB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 rot="18887349">
                  <a:off x="3508702" y="1603757"/>
                  <a:ext cx="822712" cy="443233"/>
                </a:xfrm>
                <a:custGeom>
                  <a:avLst/>
                  <a:gdLst>
                    <a:gd name="connsiteX0" fmla="*/ 592606 w 2033085"/>
                    <a:gd name="connsiteY0" fmla="*/ 0 h 1094737"/>
                    <a:gd name="connsiteX1" fmla="*/ 2033085 w 2033085"/>
                    <a:gd name="connsiteY1" fmla="*/ 0 h 1094737"/>
                    <a:gd name="connsiteX2" fmla="*/ 2033085 w 2033085"/>
                    <a:gd name="connsiteY2" fmla="*/ 1094737 h 1094737"/>
                    <a:gd name="connsiteX3" fmla="*/ 0 w 2033085"/>
                    <a:gd name="connsiteY3" fmla="*/ 1094737 h 1094737"/>
                    <a:gd name="connsiteX4" fmla="*/ 0 w 2033085"/>
                    <a:gd name="connsiteY4" fmla="*/ 377294 h 1094737"/>
                    <a:gd name="connsiteX5" fmla="*/ 592606 w 2033085"/>
                    <a:gd name="connsiteY5" fmla="*/ 377294 h 10947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33085" h="1094737">
                      <a:moveTo>
                        <a:pt x="592606" y="0"/>
                      </a:moveTo>
                      <a:lnTo>
                        <a:pt x="2033085" y="0"/>
                      </a:lnTo>
                      <a:lnTo>
                        <a:pt x="2033085" y="1094737"/>
                      </a:lnTo>
                      <a:lnTo>
                        <a:pt x="0" y="1094737"/>
                      </a:lnTo>
                      <a:lnTo>
                        <a:pt x="0" y="377294"/>
                      </a:lnTo>
                      <a:lnTo>
                        <a:pt x="592606" y="377294"/>
                      </a:lnTo>
                      <a:close/>
                    </a:path>
                  </a:pathLst>
                </a:custGeom>
              </p:spPr>
            </p:pic>
            <p:pic>
              <p:nvPicPr>
                <p:cNvPr id="51" name="图片 50">
                  <a:extLst>
                    <a:ext uri="{FF2B5EF4-FFF2-40B4-BE49-F238E27FC236}">
                      <a16:creationId xmlns:a16="http://schemas.microsoft.com/office/drawing/2014/main" id="{145FC736-35D1-4E91-BEE8-0B2C68ED1C3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clrChange>
                    <a:clrFrom>
                      <a:srgbClr val="FFF7CB"/>
                    </a:clrFrom>
                    <a:clrTo>
                      <a:srgbClr val="FFF7CB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 rot="18887349">
                  <a:off x="3676211" y="1607052"/>
                  <a:ext cx="822712" cy="443233"/>
                </a:xfrm>
                <a:custGeom>
                  <a:avLst/>
                  <a:gdLst>
                    <a:gd name="connsiteX0" fmla="*/ 592606 w 2033085"/>
                    <a:gd name="connsiteY0" fmla="*/ 0 h 1094737"/>
                    <a:gd name="connsiteX1" fmla="*/ 2033085 w 2033085"/>
                    <a:gd name="connsiteY1" fmla="*/ 0 h 1094737"/>
                    <a:gd name="connsiteX2" fmla="*/ 2033085 w 2033085"/>
                    <a:gd name="connsiteY2" fmla="*/ 1094737 h 1094737"/>
                    <a:gd name="connsiteX3" fmla="*/ 0 w 2033085"/>
                    <a:gd name="connsiteY3" fmla="*/ 1094737 h 1094737"/>
                    <a:gd name="connsiteX4" fmla="*/ 0 w 2033085"/>
                    <a:gd name="connsiteY4" fmla="*/ 377294 h 1094737"/>
                    <a:gd name="connsiteX5" fmla="*/ 592606 w 2033085"/>
                    <a:gd name="connsiteY5" fmla="*/ 377294 h 10947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33085" h="1094737">
                      <a:moveTo>
                        <a:pt x="592606" y="0"/>
                      </a:moveTo>
                      <a:lnTo>
                        <a:pt x="2033085" y="0"/>
                      </a:lnTo>
                      <a:lnTo>
                        <a:pt x="2033085" y="1094737"/>
                      </a:lnTo>
                      <a:lnTo>
                        <a:pt x="0" y="1094737"/>
                      </a:lnTo>
                      <a:lnTo>
                        <a:pt x="0" y="377294"/>
                      </a:lnTo>
                      <a:lnTo>
                        <a:pt x="592606" y="377294"/>
                      </a:lnTo>
                      <a:close/>
                    </a:path>
                  </a:pathLst>
                </a:custGeom>
              </p:spPr>
            </p:pic>
            <p:pic>
              <p:nvPicPr>
                <p:cNvPr id="52" name="图片 51">
                  <a:extLst>
                    <a:ext uri="{FF2B5EF4-FFF2-40B4-BE49-F238E27FC236}">
                      <a16:creationId xmlns:a16="http://schemas.microsoft.com/office/drawing/2014/main" id="{B0AD2CC5-C9CB-429E-8038-ABEF916781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clrChange>
                    <a:clrFrom>
                      <a:srgbClr val="FFF7CB"/>
                    </a:clrFrom>
                    <a:clrTo>
                      <a:srgbClr val="FFF7CB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 rot="18887349">
                  <a:off x="3843720" y="1607002"/>
                  <a:ext cx="822712" cy="443233"/>
                </a:xfrm>
                <a:custGeom>
                  <a:avLst/>
                  <a:gdLst>
                    <a:gd name="connsiteX0" fmla="*/ 592606 w 2033085"/>
                    <a:gd name="connsiteY0" fmla="*/ 0 h 1094737"/>
                    <a:gd name="connsiteX1" fmla="*/ 2033085 w 2033085"/>
                    <a:gd name="connsiteY1" fmla="*/ 0 h 1094737"/>
                    <a:gd name="connsiteX2" fmla="*/ 2033085 w 2033085"/>
                    <a:gd name="connsiteY2" fmla="*/ 1094737 h 1094737"/>
                    <a:gd name="connsiteX3" fmla="*/ 0 w 2033085"/>
                    <a:gd name="connsiteY3" fmla="*/ 1094737 h 1094737"/>
                    <a:gd name="connsiteX4" fmla="*/ 0 w 2033085"/>
                    <a:gd name="connsiteY4" fmla="*/ 377294 h 1094737"/>
                    <a:gd name="connsiteX5" fmla="*/ 592606 w 2033085"/>
                    <a:gd name="connsiteY5" fmla="*/ 377294 h 10947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33085" h="1094737">
                      <a:moveTo>
                        <a:pt x="592606" y="0"/>
                      </a:moveTo>
                      <a:lnTo>
                        <a:pt x="2033085" y="0"/>
                      </a:lnTo>
                      <a:lnTo>
                        <a:pt x="2033085" y="1094737"/>
                      </a:lnTo>
                      <a:lnTo>
                        <a:pt x="0" y="1094737"/>
                      </a:lnTo>
                      <a:lnTo>
                        <a:pt x="0" y="377294"/>
                      </a:lnTo>
                      <a:lnTo>
                        <a:pt x="592606" y="377294"/>
                      </a:lnTo>
                      <a:close/>
                    </a:path>
                  </a:pathLst>
                </a:custGeom>
              </p:spPr>
            </p:pic>
          </p:grpSp>
          <p:pic>
            <p:nvPicPr>
              <p:cNvPr id="48" name="图片 47">
                <a:extLst>
                  <a:ext uri="{FF2B5EF4-FFF2-40B4-BE49-F238E27FC236}">
                    <a16:creationId xmlns:a16="http://schemas.microsoft.com/office/drawing/2014/main" id="{A942D695-D29F-4FC3-A6C1-29F0C62B76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7CB"/>
                  </a:clrFrom>
                  <a:clrTo>
                    <a:srgbClr val="FFF7CB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 rot="18887349">
                <a:off x="7193972" y="1415870"/>
                <a:ext cx="822712" cy="443233"/>
              </a:xfrm>
              <a:custGeom>
                <a:avLst/>
                <a:gdLst>
                  <a:gd name="connsiteX0" fmla="*/ 592606 w 2033085"/>
                  <a:gd name="connsiteY0" fmla="*/ 0 h 1094737"/>
                  <a:gd name="connsiteX1" fmla="*/ 2033085 w 2033085"/>
                  <a:gd name="connsiteY1" fmla="*/ 0 h 1094737"/>
                  <a:gd name="connsiteX2" fmla="*/ 2033085 w 2033085"/>
                  <a:gd name="connsiteY2" fmla="*/ 1094737 h 1094737"/>
                  <a:gd name="connsiteX3" fmla="*/ 0 w 2033085"/>
                  <a:gd name="connsiteY3" fmla="*/ 1094737 h 1094737"/>
                  <a:gd name="connsiteX4" fmla="*/ 0 w 2033085"/>
                  <a:gd name="connsiteY4" fmla="*/ 377294 h 1094737"/>
                  <a:gd name="connsiteX5" fmla="*/ 592606 w 2033085"/>
                  <a:gd name="connsiteY5" fmla="*/ 377294 h 1094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33085" h="1094737">
                    <a:moveTo>
                      <a:pt x="592606" y="0"/>
                    </a:moveTo>
                    <a:lnTo>
                      <a:pt x="2033085" y="0"/>
                    </a:lnTo>
                    <a:lnTo>
                      <a:pt x="2033085" y="1094737"/>
                    </a:lnTo>
                    <a:lnTo>
                      <a:pt x="0" y="1094737"/>
                    </a:lnTo>
                    <a:lnTo>
                      <a:pt x="0" y="377294"/>
                    </a:lnTo>
                    <a:lnTo>
                      <a:pt x="592606" y="377294"/>
                    </a:lnTo>
                    <a:close/>
                  </a:path>
                </a:pathLst>
              </a:custGeom>
            </p:spPr>
          </p:pic>
        </p:grpSp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B98AC6C9-1DB9-4CA8-967C-BC5499B482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8887349">
              <a:off x="1480792" y="3579183"/>
              <a:ext cx="822712" cy="44323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</p:grpSp>
      <p:pic>
        <p:nvPicPr>
          <p:cNvPr id="53" name="图片 52">
            <a:extLst>
              <a:ext uri="{FF2B5EF4-FFF2-40B4-BE49-F238E27FC236}">
                <a16:creationId xmlns:a16="http://schemas.microsoft.com/office/drawing/2014/main" id="{952FF6EE-197D-447F-9752-6BBDA75906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1592745" y="2496695"/>
            <a:ext cx="822713" cy="44323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sp>
        <p:nvSpPr>
          <p:cNvPr id="54" name="TextBox 1">
            <a:extLst>
              <a:ext uri="{FF2B5EF4-FFF2-40B4-BE49-F238E27FC236}">
                <a16:creationId xmlns:a16="http://schemas.microsoft.com/office/drawing/2014/main" id="{DA7FDAB5-3DC3-4625-9D73-DB01002B6F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676" y="3059954"/>
            <a:ext cx="687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zh-CN" altLang="en-US" sz="24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071E6328-E170-4CAA-AC5C-5DC06A6AA1A5}"/>
              </a:ext>
            </a:extLst>
          </p:cNvPr>
          <p:cNvGrpSpPr>
            <a:grpSpLocks/>
          </p:cNvGrpSpPr>
          <p:nvPr/>
        </p:nvGrpSpPr>
        <p:grpSpPr bwMode="auto">
          <a:xfrm>
            <a:off x="2192551" y="2232866"/>
            <a:ext cx="1793875" cy="914400"/>
            <a:chOff x="2377391" y="3064228"/>
            <a:chExt cx="1793968" cy="914376"/>
          </a:xfrm>
        </p:grpSpPr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7A8D6A44-0E34-4C82-83AD-E72F40E3A7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77391" y="3064228"/>
              <a:ext cx="1628476" cy="914376"/>
              <a:chOff x="485289" y="3281797"/>
              <a:chExt cx="1628475" cy="914376"/>
            </a:xfrm>
          </p:grpSpPr>
          <p:grpSp>
            <p:nvGrpSpPr>
              <p:cNvPr id="59" name="组合 57">
                <a:extLst>
                  <a:ext uri="{FF2B5EF4-FFF2-40B4-BE49-F238E27FC236}">
                    <a16:creationId xmlns:a16="http://schemas.microsoft.com/office/drawing/2014/main" id="{D1CDE13C-4E6A-4D58-90AC-F01089D055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5289" y="3281797"/>
                <a:ext cx="1462984" cy="914376"/>
                <a:chOff x="6363960" y="1121231"/>
                <a:chExt cx="1462984" cy="914376"/>
              </a:xfrm>
            </p:grpSpPr>
            <p:grpSp>
              <p:nvGrpSpPr>
                <p:cNvPr id="61" name="组合 59">
                  <a:extLst>
                    <a:ext uri="{FF2B5EF4-FFF2-40B4-BE49-F238E27FC236}">
                      <a16:creationId xmlns:a16="http://schemas.microsoft.com/office/drawing/2014/main" id="{32E6A372-68D8-4FFD-9A86-32D648B438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363960" y="1121231"/>
                  <a:ext cx="1300172" cy="914376"/>
                  <a:chOff x="3176520" y="1315111"/>
                  <a:chExt cx="1300172" cy="914376"/>
                </a:xfrm>
              </p:grpSpPr>
              <p:pic>
                <p:nvPicPr>
                  <p:cNvPr id="63" name="图片 61">
                    <a:extLst>
                      <a:ext uri="{FF2B5EF4-FFF2-40B4-BE49-F238E27FC236}">
                        <a16:creationId xmlns:a16="http://schemas.microsoft.com/office/drawing/2014/main" id="{C101545C-A4A6-4926-97D5-1FAB8459964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76520" y="1315111"/>
                    <a:ext cx="877264" cy="91437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4" name="图片 63">
                    <a:extLst>
                      <a:ext uri="{FF2B5EF4-FFF2-40B4-BE49-F238E27FC236}">
                        <a16:creationId xmlns:a16="http://schemas.microsoft.com/office/drawing/2014/main" id="{768826EB-D4D3-44C7-BA12-73FC76620DC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clrChange>
                      <a:clrFrom>
                        <a:srgbClr val="FFF7CB"/>
                      </a:clrFrom>
                      <a:clrTo>
                        <a:srgbClr val="FFF7CB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 rot="18887349">
                    <a:off x="3508702" y="1573777"/>
                    <a:ext cx="822712" cy="443233"/>
                  </a:xfrm>
                  <a:custGeom>
                    <a:avLst/>
                    <a:gdLst>
                      <a:gd name="connsiteX0" fmla="*/ 592606 w 2033085"/>
                      <a:gd name="connsiteY0" fmla="*/ 0 h 1094737"/>
                      <a:gd name="connsiteX1" fmla="*/ 2033085 w 2033085"/>
                      <a:gd name="connsiteY1" fmla="*/ 0 h 1094737"/>
                      <a:gd name="connsiteX2" fmla="*/ 2033085 w 2033085"/>
                      <a:gd name="connsiteY2" fmla="*/ 1094737 h 1094737"/>
                      <a:gd name="connsiteX3" fmla="*/ 0 w 2033085"/>
                      <a:gd name="connsiteY3" fmla="*/ 1094737 h 1094737"/>
                      <a:gd name="connsiteX4" fmla="*/ 0 w 2033085"/>
                      <a:gd name="connsiteY4" fmla="*/ 377294 h 1094737"/>
                      <a:gd name="connsiteX5" fmla="*/ 592606 w 2033085"/>
                      <a:gd name="connsiteY5" fmla="*/ 377294 h 1094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33085" h="1094737">
                        <a:moveTo>
                          <a:pt x="592606" y="0"/>
                        </a:moveTo>
                        <a:lnTo>
                          <a:pt x="2033085" y="0"/>
                        </a:lnTo>
                        <a:lnTo>
                          <a:pt x="2033085" y="1094737"/>
                        </a:lnTo>
                        <a:lnTo>
                          <a:pt x="0" y="1094737"/>
                        </a:lnTo>
                        <a:lnTo>
                          <a:pt x="0" y="377294"/>
                        </a:lnTo>
                        <a:lnTo>
                          <a:pt x="592606" y="377294"/>
                        </a:lnTo>
                        <a:close/>
                      </a:path>
                    </a:pathLst>
                  </a:custGeom>
                </p:spPr>
              </p:pic>
              <p:pic>
                <p:nvPicPr>
                  <p:cNvPr id="65" name="图片 64">
                    <a:extLst>
                      <a:ext uri="{FF2B5EF4-FFF2-40B4-BE49-F238E27FC236}">
                        <a16:creationId xmlns:a16="http://schemas.microsoft.com/office/drawing/2014/main" id="{095BFE98-BC73-4505-B4EB-223E43E9ED8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clrChange>
                      <a:clrFrom>
                        <a:srgbClr val="FFF7CB"/>
                      </a:clrFrom>
                      <a:clrTo>
                        <a:srgbClr val="FFF7CB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 rot="18887349">
                    <a:off x="3676211" y="1577072"/>
                    <a:ext cx="822712" cy="443233"/>
                  </a:xfrm>
                  <a:custGeom>
                    <a:avLst/>
                    <a:gdLst>
                      <a:gd name="connsiteX0" fmla="*/ 592606 w 2033085"/>
                      <a:gd name="connsiteY0" fmla="*/ 0 h 1094737"/>
                      <a:gd name="connsiteX1" fmla="*/ 2033085 w 2033085"/>
                      <a:gd name="connsiteY1" fmla="*/ 0 h 1094737"/>
                      <a:gd name="connsiteX2" fmla="*/ 2033085 w 2033085"/>
                      <a:gd name="connsiteY2" fmla="*/ 1094737 h 1094737"/>
                      <a:gd name="connsiteX3" fmla="*/ 0 w 2033085"/>
                      <a:gd name="connsiteY3" fmla="*/ 1094737 h 1094737"/>
                      <a:gd name="connsiteX4" fmla="*/ 0 w 2033085"/>
                      <a:gd name="connsiteY4" fmla="*/ 377294 h 1094737"/>
                      <a:gd name="connsiteX5" fmla="*/ 592606 w 2033085"/>
                      <a:gd name="connsiteY5" fmla="*/ 377294 h 1094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33085" h="1094737">
                        <a:moveTo>
                          <a:pt x="592606" y="0"/>
                        </a:moveTo>
                        <a:lnTo>
                          <a:pt x="2033085" y="0"/>
                        </a:lnTo>
                        <a:lnTo>
                          <a:pt x="2033085" y="1094737"/>
                        </a:lnTo>
                        <a:lnTo>
                          <a:pt x="0" y="1094737"/>
                        </a:lnTo>
                        <a:lnTo>
                          <a:pt x="0" y="377294"/>
                        </a:lnTo>
                        <a:lnTo>
                          <a:pt x="592606" y="377294"/>
                        </a:lnTo>
                        <a:close/>
                      </a:path>
                    </a:pathLst>
                  </a:custGeom>
                </p:spPr>
              </p:pic>
              <p:pic>
                <p:nvPicPr>
                  <p:cNvPr id="66" name="图片 65">
                    <a:extLst>
                      <a:ext uri="{FF2B5EF4-FFF2-40B4-BE49-F238E27FC236}">
                        <a16:creationId xmlns:a16="http://schemas.microsoft.com/office/drawing/2014/main" id="{ECA1791A-CE79-42AA-B72A-FAA053C4C28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clrChange>
                      <a:clrFrom>
                        <a:srgbClr val="FFF7CB"/>
                      </a:clrFrom>
                      <a:clrTo>
                        <a:srgbClr val="FFF7CB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 rot="18887349">
                    <a:off x="3843720" y="1584517"/>
                    <a:ext cx="822712" cy="443233"/>
                  </a:xfrm>
                  <a:custGeom>
                    <a:avLst/>
                    <a:gdLst>
                      <a:gd name="connsiteX0" fmla="*/ 592606 w 2033085"/>
                      <a:gd name="connsiteY0" fmla="*/ 0 h 1094737"/>
                      <a:gd name="connsiteX1" fmla="*/ 2033085 w 2033085"/>
                      <a:gd name="connsiteY1" fmla="*/ 0 h 1094737"/>
                      <a:gd name="connsiteX2" fmla="*/ 2033085 w 2033085"/>
                      <a:gd name="connsiteY2" fmla="*/ 1094737 h 1094737"/>
                      <a:gd name="connsiteX3" fmla="*/ 0 w 2033085"/>
                      <a:gd name="connsiteY3" fmla="*/ 1094737 h 1094737"/>
                      <a:gd name="connsiteX4" fmla="*/ 0 w 2033085"/>
                      <a:gd name="connsiteY4" fmla="*/ 377294 h 1094737"/>
                      <a:gd name="connsiteX5" fmla="*/ 592606 w 2033085"/>
                      <a:gd name="connsiteY5" fmla="*/ 377294 h 1094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33085" h="1094737">
                        <a:moveTo>
                          <a:pt x="592606" y="0"/>
                        </a:moveTo>
                        <a:lnTo>
                          <a:pt x="2033085" y="0"/>
                        </a:lnTo>
                        <a:lnTo>
                          <a:pt x="2033085" y="1094737"/>
                        </a:lnTo>
                        <a:lnTo>
                          <a:pt x="0" y="1094737"/>
                        </a:lnTo>
                        <a:lnTo>
                          <a:pt x="0" y="377294"/>
                        </a:lnTo>
                        <a:lnTo>
                          <a:pt x="592606" y="377294"/>
                        </a:lnTo>
                        <a:close/>
                      </a:path>
                    </a:pathLst>
                  </a:custGeom>
                </p:spPr>
              </p:pic>
            </p:grpSp>
            <p:pic>
              <p:nvPicPr>
                <p:cNvPr id="62" name="图片 61">
                  <a:extLst>
                    <a:ext uri="{FF2B5EF4-FFF2-40B4-BE49-F238E27FC236}">
                      <a16:creationId xmlns:a16="http://schemas.microsoft.com/office/drawing/2014/main" id="{5A9DB116-8BAA-4720-9611-99FEE0B231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clrChange>
                    <a:clrFrom>
                      <a:srgbClr val="FFF7CB"/>
                    </a:clrFrom>
                    <a:clrTo>
                      <a:srgbClr val="FFF7CB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 rot="18887349">
                  <a:off x="7193972" y="1385890"/>
                  <a:ext cx="822712" cy="443233"/>
                </a:xfrm>
                <a:custGeom>
                  <a:avLst/>
                  <a:gdLst>
                    <a:gd name="connsiteX0" fmla="*/ 592606 w 2033085"/>
                    <a:gd name="connsiteY0" fmla="*/ 0 h 1094737"/>
                    <a:gd name="connsiteX1" fmla="*/ 2033085 w 2033085"/>
                    <a:gd name="connsiteY1" fmla="*/ 0 h 1094737"/>
                    <a:gd name="connsiteX2" fmla="*/ 2033085 w 2033085"/>
                    <a:gd name="connsiteY2" fmla="*/ 1094737 h 1094737"/>
                    <a:gd name="connsiteX3" fmla="*/ 0 w 2033085"/>
                    <a:gd name="connsiteY3" fmla="*/ 1094737 h 1094737"/>
                    <a:gd name="connsiteX4" fmla="*/ 0 w 2033085"/>
                    <a:gd name="connsiteY4" fmla="*/ 377294 h 1094737"/>
                    <a:gd name="connsiteX5" fmla="*/ 592606 w 2033085"/>
                    <a:gd name="connsiteY5" fmla="*/ 377294 h 10947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33085" h="1094737">
                      <a:moveTo>
                        <a:pt x="592606" y="0"/>
                      </a:moveTo>
                      <a:lnTo>
                        <a:pt x="2033085" y="0"/>
                      </a:lnTo>
                      <a:lnTo>
                        <a:pt x="2033085" y="1094737"/>
                      </a:lnTo>
                      <a:lnTo>
                        <a:pt x="0" y="1094737"/>
                      </a:lnTo>
                      <a:lnTo>
                        <a:pt x="0" y="377294"/>
                      </a:lnTo>
                      <a:lnTo>
                        <a:pt x="592606" y="377294"/>
                      </a:lnTo>
                      <a:close/>
                    </a:path>
                  </a:pathLst>
                </a:custGeom>
              </p:spPr>
            </p:pic>
          </p:grpSp>
          <p:pic>
            <p:nvPicPr>
              <p:cNvPr id="60" name="图片 59">
                <a:extLst>
                  <a:ext uri="{FF2B5EF4-FFF2-40B4-BE49-F238E27FC236}">
                    <a16:creationId xmlns:a16="http://schemas.microsoft.com/office/drawing/2014/main" id="{D66A6BD3-A4B6-4869-AAEC-8FAA218C9A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7CB"/>
                  </a:clrFrom>
                  <a:clrTo>
                    <a:srgbClr val="FFF7CB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 rot="18887349">
                <a:off x="1480792" y="3541708"/>
                <a:ext cx="822712" cy="443233"/>
              </a:xfrm>
              <a:custGeom>
                <a:avLst/>
                <a:gdLst>
                  <a:gd name="connsiteX0" fmla="*/ 592606 w 2033085"/>
                  <a:gd name="connsiteY0" fmla="*/ 0 h 1094737"/>
                  <a:gd name="connsiteX1" fmla="*/ 2033085 w 2033085"/>
                  <a:gd name="connsiteY1" fmla="*/ 0 h 1094737"/>
                  <a:gd name="connsiteX2" fmla="*/ 2033085 w 2033085"/>
                  <a:gd name="connsiteY2" fmla="*/ 1094737 h 1094737"/>
                  <a:gd name="connsiteX3" fmla="*/ 0 w 2033085"/>
                  <a:gd name="connsiteY3" fmla="*/ 1094737 h 1094737"/>
                  <a:gd name="connsiteX4" fmla="*/ 0 w 2033085"/>
                  <a:gd name="connsiteY4" fmla="*/ 377294 h 1094737"/>
                  <a:gd name="connsiteX5" fmla="*/ 592606 w 2033085"/>
                  <a:gd name="connsiteY5" fmla="*/ 377294 h 1094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33085" h="1094737">
                    <a:moveTo>
                      <a:pt x="592606" y="0"/>
                    </a:moveTo>
                    <a:lnTo>
                      <a:pt x="2033085" y="0"/>
                    </a:lnTo>
                    <a:lnTo>
                      <a:pt x="2033085" y="1094737"/>
                    </a:lnTo>
                    <a:lnTo>
                      <a:pt x="0" y="1094737"/>
                    </a:lnTo>
                    <a:lnTo>
                      <a:pt x="0" y="377294"/>
                    </a:lnTo>
                    <a:lnTo>
                      <a:pt x="592606" y="377294"/>
                    </a:lnTo>
                    <a:close/>
                  </a:path>
                </a:pathLst>
              </a:custGeom>
            </p:spPr>
          </p:pic>
        </p:grpSp>
        <p:pic>
          <p:nvPicPr>
            <p:cNvPr id="58" name="图片 57">
              <a:extLst>
                <a:ext uri="{FF2B5EF4-FFF2-40B4-BE49-F238E27FC236}">
                  <a16:creationId xmlns:a16="http://schemas.microsoft.com/office/drawing/2014/main" id="{333A1CBE-2B22-40F1-B35D-FDB17E5B4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8887349">
              <a:off x="3538387" y="3324708"/>
              <a:ext cx="822712" cy="44323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</p:grpSp>
      <p:pic>
        <p:nvPicPr>
          <p:cNvPr id="67" name="图片 66">
            <a:extLst>
              <a:ext uri="{FF2B5EF4-FFF2-40B4-BE49-F238E27FC236}">
                <a16:creationId xmlns:a16="http://schemas.microsoft.com/office/drawing/2014/main" id="{874236ED-F90D-42CF-B884-5DA904D0BC1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3519264" y="2495262"/>
            <a:ext cx="822712" cy="44323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sp>
        <p:nvSpPr>
          <p:cNvPr id="68" name="TextBox 1">
            <a:extLst>
              <a:ext uri="{FF2B5EF4-FFF2-40B4-BE49-F238E27FC236}">
                <a16:creationId xmlns:a16="http://schemas.microsoft.com/office/drawing/2014/main" id="{2A4E1676-6133-47EA-A74C-31FB9FEC8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5001" y="3113929"/>
            <a:ext cx="685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</a:t>
            </a:r>
            <a:endParaRPr lang="zh-CN" altLang="en-US" sz="24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2B2B42E2-A832-4EBC-B9D6-B7F402181277}"/>
              </a:ext>
            </a:extLst>
          </p:cNvPr>
          <p:cNvGrpSpPr>
            <a:grpSpLocks/>
          </p:cNvGrpSpPr>
          <p:nvPr/>
        </p:nvGrpSpPr>
        <p:grpSpPr bwMode="auto">
          <a:xfrm>
            <a:off x="4172163" y="2231277"/>
            <a:ext cx="1958972" cy="914400"/>
            <a:chOff x="4524827" y="3079165"/>
            <a:chExt cx="1959255" cy="914376"/>
          </a:xfrm>
        </p:grpSpPr>
        <p:grpSp>
          <p:nvGrpSpPr>
            <p:cNvPr id="71" name="组合 70">
              <a:extLst>
                <a:ext uri="{FF2B5EF4-FFF2-40B4-BE49-F238E27FC236}">
                  <a16:creationId xmlns:a16="http://schemas.microsoft.com/office/drawing/2014/main" id="{2F34D1C1-7572-46C4-A7D4-AFB2B4432D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24827" y="3079165"/>
              <a:ext cx="1793969" cy="914376"/>
              <a:chOff x="2377391" y="3064229"/>
              <a:chExt cx="1793968" cy="914376"/>
            </a:xfrm>
          </p:grpSpPr>
          <p:grpSp>
            <p:nvGrpSpPr>
              <p:cNvPr id="73" name="组合 71">
                <a:extLst>
                  <a:ext uri="{FF2B5EF4-FFF2-40B4-BE49-F238E27FC236}">
                    <a16:creationId xmlns:a16="http://schemas.microsoft.com/office/drawing/2014/main" id="{CC161B2E-9773-4A9B-AF94-0D089047C0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77391" y="3064229"/>
                <a:ext cx="1628475" cy="914376"/>
                <a:chOff x="485289" y="3281797"/>
                <a:chExt cx="1628475" cy="914376"/>
              </a:xfrm>
            </p:grpSpPr>
            <p:grpSp>
              <p:nvGrpSpPr>
                <p:cNvPr id="75" name="组合 73">
                  <a:extLst>
                    <a:ext uri="{FF2B5EF4-FFF2-40B4-BE49-F238E27FC236}">
                      <a16:creationId xmlns:a16="http://schemas.microsoft.com/office/drawing/2014/main" id="{CF615BB5-3876-4097-84A2-B6CD3CF5D8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85289" y="3281797"/>
                  <a:ext cx="1462984" cy="914376"/>
                  <a:chOff x="6363960" y="1121231"/>
                  <a:chExt cx="1462984" cy="914376"/>
                </a:xfrm>
              </p:grpSpPr>
              <p:grpSp>
                <p:nvGrpSpPr>
                  <p:cNvPr id="77" name="组合 75">
                    <a:extLst>
                      <a:ext uri="{FF2B5EF4-FFF2-40B4-BE49-F238E27FC236}">
                        <a16:creationId xmlns:a16="http://schemas.microsoft.com/office/drawing/2014/main" id="{2B261F5A-64BA-4DEA-8363-E6F10CF1D84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6363960" y="1121231"/>
                    <a:ext cx="1300172" cy="914376"/>
                    <a:chOff x="3176520" y="1315111"/>
                    <a:chExt cx="1300172" cy="914376"/>
                  </a:xfrm>
                </p:grpSpPr>
                <p:pic>
                  <p:nvPicPr>
                    <p:cNvPr id="79" name="图片 77">
                      <a:extLst>
                        <a:ext uri="{FF2B5EF4-FFF2-40B4-BE49-F238E27FC236}">
                          <a16:creationId xmlns:a16="http://schemas.microsoft.com/office/drawing/2014/main" id="{7274957D-8891-44FF-8433-08991E52AEE3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176520" y="1315111"/>
                      <a:ext cx="877264" cy="91437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80" name="图片 79">
                      <a:extLst>
                        <a:ext uri="{FF2B5EF4-FFF2-40B4-BE49-F238E27FC236}">
                          <a16:creationId xmlns:a16="http://schemas.microsoft.com/office/drawing/2014/main" id="{4C1648D9-FECD-4189-9E35-66432BB2D49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>
                      <a:clrChange>
                        <a:clrFrom>
                          <a:srgbClr val="FFF7CB"/>
                        </a:clrFrom>
                        <a:clrTo>
                          <a:srgbClr val="FFF7CB">
                            <a:alpha val="0"/>
                          </a:srgbClr>
                        </a:clrTo>
                      </a:clrChange>
                    </a:blip>
                    <a:srcRect/>
                    <a:stretch>
                      <a:fillRect/>
                    </a:stretch>
                  </p:blipFill>
                  <p:spPr bwMode="auto">
                    <a:xfrm rot="18887349">
                      <a:off x="3508702" y="1573777"/>
                      <a:ext cx="822712" cy="443233"/>
                    </a:xfrm>
                    <a:custGeom>
                      <a:avLst/>
                      <a:gdLst>
                        <a:gd name="connsiteX0" fmla="*/ 592606 w 2033085"/>
                        <a:gd name="connsiteY0" fmla="*/ 0 h 1094737"/>
                        <a:gd name="connsiteX1" fmla="*/ 2033085 w 2033085"/>
                        <a:gd name="connsiteY1" fmla="*/ 0 h 1094737"/>
                        <a:gd name="connsiteX2" fmla="*/ 2033085 w 2033085"/>
                        <a:gd name="connsiteY2" fmla="*/ 1094737 h 1094737"/>
                        <a:gd name="connsiteX3" fmla="*/ 0 w 2033085"/>
                        <a:gd name="connsiteY3" fmla="*/ 1094737 h 1094737"/>
                        <a:gd name="connsiteX4" fmla="*/ 0 w 2033085"/>
                        <a:gd name="connsiteY4" fmla="*/ 377294 h 1094737"/>
                        <a:gd name="connsiteX5" fmla="*/ 592606 w 2033085"/>
                        <a:gd name="connsiteY5" fmla="*/ 377294 h 10947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033085" h="1094737">
                          <a:moveTo>
                            <a:pt x="592606" y="0"/>
                          </a:moveTo>
                          <a:lnTo>
                            <a:pt x="2033085" y="0"/>
                          </a:lnTo>
                          <a:lnTo>
                            <a:pt x="2033085" y="1094737"/>
                          </a:lnTo>
                          <a:lnTo>
                            <a:pt x="0" y="1094737"/>
                          </a:lnTo>
                          <a:lnTo>
                            <a:pt x="0" y="377294"/>
                          </a:lnTo>
                          <a:lnTo>
                            <a:pt x="592606" y="377294"/>
                          </a:lnTo>
                          <a:close/>
                        </a:path>
                      </a:pathLst>
                    </a:custGeom>
                  </p:spPr>
                </p:pic>
                <p:pic>
                  <p:nvPicPr>
                    <p:cNvPr id="81" name="图片 80">
                      <a:extLst>
                        <a:ext uri="{FF2B5EF4-FFF2-40B4-BE49-F238E27FC236}">
                          <a16:creationId xmlns:a16="http://schemas.microsoft.com/office/drawing/2014/main" id="{92C3DFD9-479B-4645-A1A6-DF431CCDE80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>
                      <a:clrChange>
                        <a:clrFrom>
                          <a:srgbClr val="FFF7CB"/>
                        </a:clrFrom>
                        <a:clrTo>
                          <a:srgbClr val="FFF7CB">
                            <a:alpha val="0"/>
                          </a:srgbClr>
                        </a:clrTo>
                      </a:clrChange>
                    </a:blip>
                    <a:srcRect/>
                    <a:stretch>
                      <a:fillRect/>
                    </a:stretch>
                  </p:blipFill>
                  <p:spPr bwMode="auto">
                    <a:xfrm rot="18887349">
                      <a:off x="3676211" y="1577072"/>
                      <a:ext cx="822712" cy="443233"/>
                    </a:xfrm>
                    <a:custGeom>
                      <a:avLst/>
                      <a:gdLst>
                        <a:gd name="connsiteX0" fmla="*/ 592606 w 2033085"/>
                        <a:gd name="connsiteY0" fmla="*/ 0 h 1094737"/>
                        <a:gd name="connsiteX1" fmla="*/ 2033085 w 2033085"/>
                        <a:gd name="connsiteY1" fmla="*/ 0 h 1094737"/>
                        <a:gd name="connsiteX2" fmla="*/ 2033085 w 2033085"/>
                        <a:gd name="connsiteY2" fmla="*/ 1094737 h 1094737"/>
                        <a:gd name="connsiteX3" fmla="*/ 0 w 2033085"/>
                        <a:gd name="connsiteY3" fmla="*/ 1094737 h 1094737"/>
                        <a:gd name="connsiteX4" fmla="*/ 0 w 2033085"/>
                        <a:gd name="connsiteY4" fmla="*/ 377294 h 1094737"/>
                        <a:gd name="connsiteX5" fmla="*/ 592606 w 2033085"/>
                        <a:gd name="connsiteY5" fmla="*/ 377294 h 10947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033085" h="1094737">
                          <a:moveTo>
                            <a:pt x="592606" y="0"/>
                          </a:moveTo>
                          <a:lnTo>
                            <a:pt x="2033085" y="0"/>
                          </a:lnTo>
                          <a:lnTo>
                            <a:pt x="2033085" y="1094737"/>
                          </a:lnTo>
                          <a:lnTo>
                            <a:pt x="0" y="1094737"/>
                          </a:lnTo>
                          <a:lnTo>
                            <a:pt x="0" y="377294"/>
                          </a:lnTo>
                          <a:lnTo>
                            <a:pt x="592606" y="377294"/>
                          </a:lnTo>
                          <a:close/>
                        </a:path>
                      </a:pathLst>
                    </a:custGeom>
                  </p:spPr>
                </p:pic>
                <p:pic>
                  <p:nvPicPr>
                    <p:cNvPr id="82" name="图片 81">
                      <a:extLst>
                        <a:ext uri="{FF2B5EF4-FFF2-40B4-BE49-F238E27FC236}">
                          <a16:creationId xmlns:a16="http://schemas.microsoft.com/office/drawing/2014/main" id="{3104BA11-2A69-4B6F-AFD8-D1A7A21D715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>
                      <a:clrChange>
                        <a:clrFrom>
                          <a:srgbClr val="FFF7CB"/>
                        </a:clrFrom>
                        <a:clrTo>
                          <a:srgbClr val="FFF7CB">
                            <a:alpha val="0"/>
                          </a:srgbClr>
                        </a:clrTo>
                      </a:clrChange>
                    </a:blip>
                    <a:srcRect/>
                    <a:stretch>
                      <a:fillRect/>
                    </a:stretch>
                  </p:blipFill>
                  <p:spPr bwMode="auto">
                    <a:xfrm rot="18887349">
                      <a:off x="3843720" y="1577022"/>
                      <a:ext cx="822712" cy="443233"/>
                    </a:xfrm>
                    <a:custGeom>
                      <a:avLst/>
                      <a:gdLst>
                        <a:gd name="connsiteX0" fmla="*/ 592606 w 2033085"/>
                        <a:gd name="connsiteY0" fmla="*/ 0 h 1094737"/>
                        <a:gd name="connsiteX1" fmla="*/ 2033085 w 2033085"/>
                        <a:gd name="connsiteY1" fmla="*/ 0 h 1094737"/>
                        <a:gd name="connsiteX2" fmla="*/ 2033085 w 2033085"/>
                        <a:gd name="connsiteY2" fmla="*/ 1094737 h 1094737"/>
                        <a:gd name="connsiteX3" fmla="*/ 0 w 2033085"/>
                        <a:gd name="connsiteY3" fmla="*/ 1094737 h 1094737"/>
                        <a:gd name="connsiteX4" fmla="*/ 0 w 2033085"/>
                        <a:gd name="connsiteY4" fmla="*/ 377294 h 1094737"/>
                        <a:gd name="connsiteX5" fmla="*/ 592606 w 2033085"/>
                        <a:gd name="connsiteY5" fmla="*/ 377294 h 10947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033085" h="1094737">
                          <a:moveTo>
                            <a:pt x="592606" y="0"/>
                          </a:moveTo>
                          <a:lnTo>
                            <a:pt x="2033085" y="0"/>
                          </a:lnTo>
                          <a:lnTo>
                            <a:pt x="2033085" y="1094737"/>
                          </a:lnTo>
                          <a:lnTo>
                            <a:pt x="0" y="1094737"/>
                          </a:lnTo>
                          <a:lnTo>
                            <a:pt x="0" y="377294"/>
                          </a:lnTo>
                          <a:lnTo>
                            <a:pt x="592606" y="377294"/>
                          </a:lnTo>
                          <a:close/>
                        </a:path>
                      </a:pathLst>
                    </a:custGeom>
                  </p:spPr>
                </p:pic>
              </p:grpSp>
              <p:pic>
                <p:nvPicPr>
                  <p:cNvPr id="78" name="图片 77">
                    <a:extLst>
                      <a:ext uri="{FF2B5EF4-FFF2-40B4-BE49-F238E27FC236}">
                        <a16:creationId xmlns:a16="http://schemas.microsoft.com/office/drawing/2014/main" id="{2C260B94-734A-4E49-8784-6BA36007071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clrChange>
                      <a:clrFrom>
                        <a:srgbClr val="FFF7CB"/>
                      </a:clrFrom>
                      <a:clrTo>
                        <a:srgbClr val="FFF7CB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 rot="18887349">
                    <a:off x="7193972" y="1385890"/>
                    <a:ext cx="822712" cy="443233"/>
                  </a:xfrm>
                  <a:custGeom>
                    <a:avLst/>
                    <a:gdLst>
                      <a:gd name="connsiteX0" fmla="*/ 592606 w 2033085"/>
                      <a:gd name="connsiteY0" fmla="*/ 0 h 1094737"/>
                      <a:gd name="connsiteX1" fmla="*/ 2033085 w 2033085"/>
                      <a:gd name="connsiteY1" fmla="*/ 0 h 1094737"/>
                      <a:gd name="connsiteX2" fmla="*/ 2033085 w 2033085"/>
                      <a:gd name="connsiteY2" fmla="*/ 1094737 h 1094737"/>
                      <a:gd name="connsiteX3" fmla="*/ 0 w 2033085"/>
                      <a:gd name="connsiteY3" fmla="*/ 1094737 h 1094737"/>
                      <a:gd name="connsiteX4" fmla="*/ 0 w 2033085"/>
                      <a:gd name="connsiteY4" fmla="*/ 377294 h 1094737"/>
                      <a:gd name="connsiteX5" fmla="*/ 592606 w 2033085"/>
                      <a:gd name="connsiteY5" fmla="*/ 377294 h 1094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33085" h="1094737">
                        <a:moveTo>
                          <a:pt x="592606" y="0"/>
                        </a:moveTo>
                        <a:lnTo>
                          <a:pt x="2033085" y="0"/>
                        </a:lnTo>
                        <a:lnTo>
                          <a:pt x="2033085" y="1094737"/>
                        </a:lnTo>
                        <a:lnTo>
                          <a:pt x="0" y="1094737"/>
                        </a:lnTo>
                        <a:lnTo>
                          <a:pt x="0" y="377294"/>
                        </a:lnTo>
                        <a:lnTo>
                          <a:pt x="592606" y="377294"/>
                        </a:lnTo>
                        <a:close/>
                      </a:path>
                    </a:pathLst>
                  </a:custGeom>
                </p:spPr>
              </p:pic>
            </p:grpSp>
            <p:pic>
              <p:nvPicPr>
                <p:cNvPr id="76" name="图片 75">
                  <a:extLst>
                    <a:ext uri="{FF2B5EF4-FFF2-40B4-BE49-F238E27FC236}">
                      <a16:creationId xmlns:a16="http://schemas.microsoft.com/office/drawing/2014/main" id="{FB1E3EDD-FA62-45D3-BF2C-27DEC834B2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clrChange>
                    <a:clrFrom>
                      <a:srgbClr val="FFF7CB"/>
                    </a:clrFrom>
                    <a:clrTo>
                      <a:srgbClr val="FFF7CB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 rot="18887349">
                  <a:off x="1480792" y="3541708"/>
                  <a:ext cx="822712" cy="443233"/>
                </a:xfrm>
                <a:custGeom>
                  <a:avLst/>
                  <a:gdLst>
                    <a:gd name="connsiteX0" fmla="*/ 592606 w 2033085"/>
                    <a:gd name="connsiteY0" fmla="*/ 0 h 1094737"/>
                    <a:gd name="connsiteX1" fmla="*/ 2033085 w 2033085"/>
                    <a:gd name="connsiteY1" fmla="*/ 0 h 1094737"/>
                    <a:gd name="connsiteX2" fmla="*/ 2033085 w 2033085"/>
                    <a:gd name="connsiteY2" fmla="*/ 1094737 h 1094737"/>
                    <a:gd name="connsiteX3" fmla="*/ 0 w 2033085"/>
                    <a:gd name="connsiteY3" fmla="*/ 1094737 h 1094737"/>
                    <a:gd name="connsiteX4" fmla="*/ 0 w 2033085"/>
                    <a:gd name="connsiteY4" fmla="*/ 377294 h 1094737"/>
                    <a:gd name="connsiteX5" fmla="*/ 592606 w 2033085"/>
                    <a:gd name="connsiteY5" fmla="*/ 377294 h 10947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33085" h="1094737">
                      <a:moveTo>
                        <a:pt x="592606" y="0"/>
                      </a:moveTo>
                      <a:lnTo>
                        <a:pt x="2033085" y="0"/>
                      </a:lnTo>
                      <a:lnTo>
                        <a:pt x="2033085" y="1094737"/>
                      </a:lnTo>
                      <a:lnTo>
                        <a:pt x="0" y="1094737"/>
                      </a:lnTo>
                      <a:lnTo>
                        <a:pt x="0" y="377294"/>
                      </a:lnTo>
                      <a:lnTo>
                        <a:pt x="592606" y="377294"/>
                      </a:lnTo>
                      <a:close/>
                    </a:path>
                  </a:pathLst>
                </a:custGeom>
              </p:spPr>
            </p:pic>
          </p:grpSp>
          <p:pic>
            <p:nvPicPr>
              <p:cNvPr id="74" name="图片 73">
                <a:extLst>
                  <a:ext uri="{FF2B5EF4-FFF2-40B4-BE49-F238E27FC236}">
                    <a16:creationId xmlns:a16="http://schemas.microsoft.com/office/drawing/2014/main" id="{D14922EE-5E7B-4C25-BDBA-A92E9444AE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7CB"/>
                  </a:clrFrom>
                  <a:clrTo>
                    <a:srgbClr val="FFF7CB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 rot="18887349">
                <a:off x="3538387" y="3324708"/>
                <a:ext cx="822712" cy="443233"/>
              </a:xfrm>
              <a:custGeom>
                <a:avLst/>
                <a:gdLst>
                  <a:gd name="connsiteX0" fmla="*/ 592606 w 2033085"/>
                  <a:gd name="connsiteY0" fmla="*/ 0 h 1094737"/>
                  <a:gd name="connsiteX1" fmla="*/ 2033085 w 2033085"/>
                  <a:gd name="connsiteY1" fmla="*/ 0 h 1094737"/>
                  <a:gd name="connsiteX2" fmla="*/ 2033085 w 2033085"/>
                  <a:gd name="connsiteY2" fmla="*/ 1094737 h 1094737"/>
                  <a:gd name="connsiteX3" fmla="*/ 0 w 2033085"/>
                  <a:gd name="connsiteY3" fmla="*/ 1094737 h 1094737"/>
                  <a:gd name="connsiteX4" fmla="*/ 0 w 2033085"/>
                  <a:gd name="connsiteY4" fmla="*/ 377294 h 1094737"/>
                  <a:gd name="connsiteX5" fmla="*/ 592606 w 2033085"/>
                  <a:gd name="connsiteY5" fmla="*/ 377294 h 1094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33085" h="1094737">
                    <a:moveTo>
                      <a:pt x="592606" y="0"/>
                    </a:moveTo>
                    <a:lnTo>
                      <a:pt x="2033085" y="0"/>
                    </a:lnTo>
                    <a:lnTo>
                      <a:pt x="2033085" y="1094737"/>
                    </a:lnTo>
                    <a:lnTo>
                      <a:pt x="0" y="1094737"/>
                    </a:lnTo>
                    <a:lnTo>
                      <a:pt x="0" y="377294"/>
                    </a:lnTo>
                    <a:lnTo>
                      <a:pt x="592606" y="377294"/>
                    </a:lnTo>
                    <a:close/>
                  </a:path>
                </a:pathLst>
              </a:custGeom>
            </p:spPr>
          </p:pic>
        </p:grpSp>
        <p:pic>
          <p:nvPicPr>
            <p:cNvPr id="72" name="图片 71">
              <a:extLst>
                <a:ext uri="{FF2B5EF4-FFF2-40B4-BE49-F238E27FC236}">
                  <a16:creationId xmlns:a16="http://schemas.microsoft.com/office/drawing/2014/main" id="{55C00974-76FD-4E30-B2A3-745A05A46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8887349">
              <a:off x="5851110" y="3349320"/>
              <a:ext cx="822712" cy="44323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</p:grpSp>
      <p:pic>
        <p:nvPicPr>
          <p:cNvPr id="83" name="图片 82">
            <a:extLst>
              <a:ext uri="{FF2B5EF4-FFF2-40B4-BE49-F238E27FC236}">
                <a16:creationId xmlns:a16="http://schemas.microsoft.com/office/drawing/2014/main" id="{48116E6B-B48F-4B44-BBFC-246F1833852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5658610" y="2496871"/>
            <a:ext cx="822712" cy="44323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sp>
        <p:nvSpPr>
          <p:cNvPr id="84" name="TextBox 1">
            <a:extLst>
              <a:ext uri="{FF2B5EF4-FFF2-40B4-BE49-F238E27FC236}">
                <a16:creationId xmlns:a16="http://schemas.microsoft.com/office/drawing/2014/main" id="{440C2496-596A-4855-970A-7C52FA7D50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0176" y="3147267"/>
            <a:ext cx="685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endParaRPr lang="zh-CN" altLang="en-US" sz="24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86" name="组合 85">
            <a:extLst>
              <a:ext uri="{FF2B5EF4-FFF2-40B4-BE49-F238E27FC236}">
                <a16:creationId xmlns:a16="http://schemas.microsoft.com/office/drawing/2014/main" id="{DBE25DCE-B792-495B-9988-1C1343883C49}"/>
              </a:ext>
            </a:extLst>
          </p:cNvPr>
          <p:cNvGrpSpPr>
            <a:grpSpLocks/>
          </p:cNvGrpSpPr>
          <p:nvPr/>
        </p:nvGrpSpPr>
        <p:grpSpPr bwMode="auto">
          <a:xfrm>
            <a:off x="6502615" y="2236041"/>
            <a:ext cx="2127248" cy="914400"/>
            <a:chOff x="6845693" y="3079743"/>
            <a:chExt cx="2126763" cy="914376"/>
          </a:xfrm>
        </p:grpSpPr>
        <p:grpSp>
          <p:nvGrpSpPr>
            <p:cNvPr id="87" name="组合 86">
              <a:extLst>
                <a:ext uri="{FF2B5EF4-FFF2-40B4-BE49-F238E27FC236}">
                  <a16:creationId xmlns:a16="http://schemas.microsoft.com/office/drawing/2014/main" id="{EF458223-C02E-4BF9-84CF-DF1BB8D92F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45693" y="3079743"/>
              <a:ext cx="1959258" cy="914376"/>
              <a:chOff x="4524825" y="3086662"/>
              <a:chExt cx="1959257" cy="914376"/>
            </a:xfrm>
          </p:grpSpPr>
          <p:grpSp>
            <p:nvGrpSpPr>
              <p:cNvPr id="89" name="组合 87">
                <a:extLst>
                  <a:ext uri="{FF2B5EF4-FFF2-40B4-BE49-F238E27FC236}">
                    <a16:creationId xmlns:a16="http://schemas.microsoft.com/office/drawing/2014/main" id="{55EC77B0-386E-4A69-BB0A-84CED8D4BD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24825" y="3086662"/>
                <a:ext cx="1793968" cy="914376"/>
                <a:chOff x="2377391" y="3071724"/>
                <a:chExt cx="1793968" cy="914376"/>
              </a:xfrm>
            </p:grpSpPr>
            <p:grpSp>
              <p:nvGrpSpPr>
                <p:cNvPr id="91" name="组合 89">
                  <a:extLst>
                    <a:ext uri="{FF2B5EF4-FFF2-40B4-BE49-F238E27FC236}">
                      <a16:creationId xmlns:a16="http://schemas.microsoft.com/office/drawing/2014/main" id="{65EC4D7F-27B9-4BD7-893D-6D61DCE24E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377391" y="3071724"/>
                  <a:ext cx="1628475" cy="914376"/>
                  <a:chOff x="485289" y="3289292"/>
                  <a:chExt cx="1628475" cy="914376"/>
                </a:xfrm>
              </p:grpSpPr>
              <p:grpSp>
                <p:nvGrpSpPr>
                  <p:cNvPr id="93" name="组合 91">
                    <a:extLst>
                      <a:ext uri="{FF2B5EF4-FFF2-40B4-BE49-F238E27FC236}">
                        <a16:creationId xmlns:a16="http://schemas.microsoft.com/office/drawing/2014/main" id="{D2110D7B-4DF6-49FA-A3C5-649F97E7D76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85289" y="3289292"/>
                    <a:ext cx="1462984" cy="914376"/>
                    <a:chOff x="6363960" y="1128726"/>
                    <a:chExt cx="1462984" cy="914376"/>
                  </a:xfrm>
                </p:grpSpPr>
                <p:grpSp>
                  <p:nvGrpSpPr>
                    <p:cNvPr id="95" name="组合 93">
                      <a:extLst>
                        <a:ext uri="{FF2B5EF4-FFF2-40B4-BE49-F238E27FC236}">
                          <a16:creationId xmlns:a16="http://schemas.microsoft.com/office/drawing/2014/main" id="{1E6C848C-0794-40D9-8757-E67DA9296D58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363960" y="1128726"/>
                      <a:ext cx="1300172" cy="914376"/>
                      <a:chOff x="3176520" y="1322606"/>
                      <a:chExt cx="1300172" cy="914376"/>
                    </a:xfrm>
                  </p:grpSpPr>
                  <p:pic>
                    <p:nvPicPr>
                      <p:cNvPr id="97" name="图片 95">
                        <a:extLst>
                          <a:ext uri="{FF2B5EF4-FFF2-40B4-BE49-F238E27FC236}">
                            <a16:creationId xmlns:a16="http://schemas.microsoft.com/office/drawing/2014/main" id="{04CE608D-CB65-4614-A98E-923C11EEA5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6520" y="1322606"/>
                        <a:ext cx="877264" cy="9143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98" name="图片 97">
                        <a:extLst>
                          <a:ext uri="{FF2B5EF4-FFF2-40B4-BE49-F238E27FC236}">
                            <a16:creationId xmlns:a16="http://schemas.microsoft.com/office/drawing/2014/main" id="{595D5DD2-9AF5-43A1-907A-07B9121F4596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3">
                        <a:clrChange>
                          <a:clrFrom>
                            <a:srgbClr val="FFF7CB"/>
                          </a:clrFrom>
                          <a:clrTo>
                            <a:srgbClr val="FFF7CB">
                              <a:alpha val="0"/>
                            </a:srgbClr>
                          </a:clrTo>
                        </a:clrChange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 rot="18887349">
                        <a:off x="3508702" y="1573777"/>
                        <a:ext cx="822712" cy="443233"/>
                      </a:xfrm>
                      <a:custGeom>
                        <a:avLst/>
                        <a:gdLst>
                          <a:gd name="connsiteX0" fmla="*/ 592606 w 2033085"/>
                          <a:gd name="connsiteY0" fmla="*/ 0 h 1094737"/>
                          <a:gd name="connsiteX1" fmla="*/ 2033085 w 2033085"/>
                          <a:gd name="connsiteY1" fmla="*/ 0 h 1094737"/>
                          <a:gd name="connsiteX2" fmla="*/ 2033085 w 2033085"/>
                          <a:gd name="connsiteY2" fmla="*/ 1094737 h 1094737"/>
                          <a:gd name="connsiteX3" fmla="*/ 0 w 2033085"/>
                          <a:gd name="connsiteY3" fmla="*/ 1094737 h 1094737"/>
                          <a:gd name="connsiteX4" fmla="*/ 0 w 2033085"/>
                          <a:gd name="connsiteY4" fmla="*/ 377294 h 1094737"/>
                          <a:gd name="connsiteX5" fmla="*/ 592606 w 2033085"/>
                          <a:gd name="connsiteY5" fmla="*/ 377294 h 10947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033085" h="1094737">
                            <a:moveTo>
                              <a:pt x="592606" y="0"/>
                            </a:moveTo>
                            <a:lnTo>
                              <a:pt x="2033085" y="0"/>
                            </a:lnTo>
                            <a:lnTo>
                              <a:pt x="2033085" y="1094737"/>
                            </a:lnTo>
                            <a:lnTo>
                              <a:pt x="0" y="1094737"/>
                            </a:lnTo>
                            <a:lnTo>
                              <a:pt x="0" y="377294"/>
                            </a:lnTo>
                            <a:lnTo>
                              <a:pt x="592606" y="377294"/>
                            </a:lnTo>
                            <a:close/>
                          </a:path>
                        </a:pathLst>
                      </a:custGeom>
                    </p:spPr>
                  </p:pic>
                  <p:pic>
                    <p:nvPicPr>
                      <p:cNvPr id="99" name="图片 98">
                        <a:extLst>
                          <a:ext uri="{FF2B5EF4-FFF2-40B4-BE49-F238E27FC236}">
                            <a16:creationId xmlns:a16="http://schemas.microsoft.com/office/drawing/2014/main" id="{646AE490-158D-4461-9E4F-8DFCD015D7F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3">
                        <a:clrChange>
                          <a:clrFrom>
                            <a:srgbClr val="FFF7CB"/>
                          </a:clrFrom>
                          <a:clrTo>
                            <a:srgbClr val="FFF7CB">
                              <a:alpha val="0"/>
                            </a:srgbClr>
                          </a:clrTo>
                        </a:clrChange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 rot="18887349">
                        <a:off x="3676211" y="1584567"/>
                        <a:ext cx="822712" cy="443233"/>
                      </a:xfrm>
                      <a:custGeom>
                        <a:avLst/>
                        <a:gdLst>
                          <a:gd name="connsiteX0" fmla="*/ 592606 w 2033085"/>
                          <a:gd name="connsiteY0" fmla="*/ 0 h 1094737"/>
                          <a:gd name="connsiteX1" fmla="*/ 2033085 w 2033085"/>
                          <a:gd name="connsiteY1" fmla="*/ 0 h 1094737"/>
                          <a:gd name="connsiteX2" fmla="*/ 2033085 w 2033085"/>
                          <a:gd name="connsiteY2" fmla="*/ 1094737 h 1094737"/>
                          <a:gd name="connsiteX3" fmla="*/ 0 w 2033085"/>
                          <a:gd name="connsiteY3" fmla="*/ 1094737 h 1094737"/>
                          <a:gd name="connsiteX4" fmla="*/ 0 w 2033085"/>
                          <a:gd name="connsiteY4" fmla="*/ 377294 h 1094737"/>
                          <a:gd name="connsiteX5" fmla="*/ 592606 w 2033085"/>
                          <a:gd name="connsiteY5" fmla="*/ 377294 h 10947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033085" h="1094737">
                            <a:moveTo>
                              <a:pt x="592606" y="0"/>
                            </a:moveTo>
                            <a:lnTo>
                              <a:pt x="2033085" y="0"/>
                            </a:lnTo>
                            <a:lnTo>
                              <a:pt x="2033085" y="1094737"/>
                            </a:lnTo>
                            <a:lnTo>
                              <a:pt x="0" y="1094737"/>
                            </a:lnTo>
                            <a:lnTo>
                              <a:pt x="0" y="377294"/>
                            </a:lnTo>
                            <a:lnTo>
                              <a:pt x="592606" y="377294"/>
                            </a:lnTo>
                            <a:close/>
                          </a:path>
                        </a:pathLst>
                      </a:custGeom>
                    </p:spPr>
                  </p:pic>
                  <p:pic>
                    <p:nvPicPr>
                      <p:cNvPr id="100" name="图片 99">
                        <a:extLst>
                          <a:ext uri="{FF2B5EF4-FFF2-40B4-BE49-F238E27FC236}">
                            <a16:creationId xmlns:a16="http://schemas.microsoft.com/office/drawing/2014/main" id="{858171D5-85A6-410B-A7EF-34FADBBEE346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3">
                        <a:clrChange>
                          <a:clrFrom>
                            <a:srgbClr val="FFF7CB"/>
                          </a:clrFrom>
                          <a:clrTo>
                            <a:srgbClr val="FFF7CB">
                              <a:alpha val="0"/>
                            </a:srgbClr>
                          </a:clrTo>
                        </a:clrChange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 rot="18887349">
                        <a:off x="3843720" y="1584517"/>
                        <a:ext cx="822712" cy="443233"/>
                      </a:xfrm>
                      <a:custGeom>
                        <a:avLst/>
                        <a:gdLst>
                          <a:gd name="connsiteX0" fmla="*/ 592606 w 2033085"/>
                          <a:gd name="connsiteY0" fmla="*/ 0 h 1094737"/>
                          <a:gd name="connsiteX1" fmla="*/ 2033085 w 2033085"/>
                          <a:gd name="connsiteY1" fmla="*/ 0 h 1094737"/>
                          <a:gd name="connsiteX2" fmla="*/ 2033085 w 2033085"/>
                          <a:gd name="connsiteY2" fmla="*/ 1094737 h 1094737"/>
                          <a:gd name="connsiteX3" fmla="*/ 0 w 2033085"/>
                          <a:gd name="connsiteY3" fmla="*/ 1094737 h 1094737"/>
                          <a:gd name="connsiteX4" fmla="*/ 0 w 2033085"/>
                          <a:gd name="connsiteY4" fmla="*/ 377294 h 1094737"/>
                          <a:gd name="connsiteX5" fmla="*/ 592606 w 2033085"/>
                          <a:gd name="connsiteY5" fmla="*/ 377294 h 10947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033085" h="1094737">
                            <a:moveTo>
                              <a:pt x="592606" y="0"/>
                            </a:moveTo>
                            <a:lnTo>
                              <a:pt x="2033085" y="0"/>
                            </a:lnTo>
                            <a:lnTo>
                              <a:pt x="2033085" y="1094737"/>
                            </a:lnTo>
                            <a:lnTo>
                              <a:pt x="0" y="1094737"/>
                            </a:lnTo>
                            <a:lnTo>
                              <a:pt x="0" y="377294"/>
                            </a:lnTo>
                            <a:lnTo>
                              <a:pt x="592606" y="377294"/>
                            </a:lnTo>
                            <a:close/>
                          </a:path>
                        </a:pathLst>
                      </a:custGeom>
                    </p:spPr>
                  </p:pic>
                </p:grpSp>
                <p:pic>
                  <p:nvPicPr>
                    <p:cNvPr id="96" name="图片 95">
                      <a:extLst>
                        <a:ext uri="{FF2B5EF4-FFF2-40B4-BE49-F238E27FC236}">
                          <a16:creationId xmlns:a16="http://schemas.microsoft.com/office/drawing/2014/main" id="{3B137135-3E9F-4EA7-B042-97D0364C3F1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>
                      <a:clrChange>
                        <a:clrFrom>
                          <a:srgbClr val="FFF7CB"/>
                        </a:clrFrom>
                        <a:clrTo>
                          <a:srgbClr val="FFF7CB">
                            <a:alpha val="0"/>
                          </a:srgbClr>
                        </a:clrTo>
                      </a:clrChange>
                    </a:blip>
                    <a:srcRect/>
                    <a:stretch>
                      <a:fillRect/>
                    </a:stretch>
                  </p:blipFill>
                  <p:spPr bwMode="auto">
                    <a:xfrm rot="18887349">
                      <a:off x="7193972" y="1385890"/>
                      <a:ext cx="822712" cy="443233"/>
                    </a:xfrm>
                    <a:custGeom>
                      <a:avLst/>
                      <a:gdLst>
                        <a:gd name="connsiteX0" fmla="*/ 592606 w 2033085"/>
                        <a:gd name="connsiteY0" fmla="*/ 0 h 1094737"/>
                        <a:gd name="connsiteX1" fmla="*/ 2033085 w 2033085"/>
                        <a:gd name="connsiteY1" fmla="*/ 0 h 1094737"/>
                        <a:gd name="connsiteX2" fmla="*/ 2033085 w 2033085"/>
                        <a:gd name="connsiteY2" fmla="*/ 1094737 h 1094737"/>
                        <a:gd name="connsiteX3" fmla="*/ 0 w 2033085"/>
                        <a:gd name="connsiteY3" fmla="*/ 1094737 h 1094737"/>
                        <a:gd name="connsiteX4" fmla="*/ 0 w 2033085"/>
                        <a:gd name="connsiteY4" fmla="*/ 377294 h 1094737"/>
                        <a:gd name="connsiteX5" fmla="*/ 592606 w 2033085"/>
                        <a:gd name="connsiteY5" fmla="*/ 377294 h 10947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033085" h="1094737">
                          <a:moveTo>
                            <a:pt x="592606" y="0"/>
                          </a:moveTo>
                          <a:lnTo>
                            <a:pt x="2033085" y="0"/>
                          </a:lnTo>
                          <a:lnTo>
                            <a:pt x="2033085" y="1094737"/>
                          </a:lnTo>
                          <a:lnTo>
                            <a:pt x="0" y="1094737"/>
                          </a:lnTo>
                          <a:lnTo>
                            <a:pt x="0" y="377294"/>
                          </a:lnTo>
                          <a:lnTo>
                            <a:pt x="592606" y="377294"/>
                          </a:lnTo>
                          <a:close/>
                        </a:path>
                      </a:pathLst>
                    </a:custGeom>
                  </p:spPr>
                </p:pic>
              </p:grpSp>
              <p:pic>
                <p:nvPicPr>
                  <p:cNvPr id="94" name="图片 93">
                    <a:extLst>
                      <a:ext uri="{FF2B5EF4-FFF2-40B4-BE49-F238E27FC236}">
                        <a16:creationId xmlns:a16="http://schemas.microsoft.com/office/drawing/2014/main" id="{74871202-8803-4594-9F06-808B984D30C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clrChange>
                      <a:clrFrom>
                        <a:srgbClr val="FFF7CB"/>
                      </a:clrFrom>
                      <a:clrTo>
                        <a:srgbClr val="FFF7CB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 rot="18887349">
                    <a:off x="1480792" y="3549203"/>
                    <a:ext cx="822712" cy="443233"/>
                  </a:xfrm>
                  <a:custGeom>
                    <a:avLst/>
                    <a:gdLst>
                      <a:gd name="connsiteX0" fmla="*/ 592606 w 2033085"/>
                      <a:gd name="connsiteY0" fmla="*/ 0 h 1094737"/>
                      <a:gd name="connsiteX1" fmla="*/ 2033085 w 2033085"/>
                      <a:gd name="connsiteY1" fmla="*/ 0 h 1094737"/>
                      <a:gd name="connsiteX2" fmla="*/ 2033085 w 2033085"/>
                      <a:gd name="connsiteY2" fmla="*/ 1094737 h 1094737"/>
                      <a:gd name="connsiteX3" fmla="*/ 0 w 2033085"/>
                      <a:gd name="connsiteY3" fmla="*/ 1094737 h 1094737"/>
                      <a:gd name="connsiteX4" fmla="*/ 0 w 2033085"/>
                      <a:gd name="connsiteY4" fmla="*/ 377294 h 1094737"/>
                      <a:gd name="connsiteX5" fmla="*/ 592606 w 2033085"/>
                      <a:gd name="connsiteY5" fmla="*/ 377294 h 1094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33085" h="1094737">
                        <a:moveTo>
                          <a:pt x="592606" y="0"/>
                        </a:moveTo>
                        <a:lnTo>
                          <a:pt x="2033085" y="0"/>
                        </a:lnTo>
                        <a:lnTo>
                          <a:pt x="2033085" y="1094737"/>
                        </a:lnTo>
                        <a:lnTo>
                          <a:pt x="0" y="1094737"/>
                        </a:lnTo>
                        <a:lnTo>
                          <a:pt x="0" y="377294"/>
                        </a:lnTo>
                        <a:lnTo>
                          <a:pt x="592606" y="377294"/>
                        </a:lnTo>
                        <a:close/>
                      </a:path>
                    </a:pathLst>
                  </a:custGeom>
                </p:spPr>
              </p:pic>
            </p:grpSp>
            <p:pic>
              <p:nvPicPr>
                <p:cNvPr id="92" name="图片 91">
                  <a:extLst>
                    <a:ext uri="{FF2B5EF4-FFF2-40B4-BE49-F238E27FC236}">
                      <a16:creationId xmlns:a16="http://schemas.microsoft.com/office/drawing/2014/main" id="{310075CF-AEF6-4957-B6DA-23769BDD0E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clrChange>
                    <a:clrFrom>
                      <a:srgbClr val="FFF7CB"/>
                    </a:clrFrom>
                    <a:clrTo>
                      <a:srgbClr val="FFF7CB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 rot="18887349">
                  <a:off x="3538387" y="3332203"/>
                  <a:ext cx="822712" cy="443233"/>
                </a:xfrm>
                <a:custGeom>
                  <a:avLst/>
                  <a:gdLst>
                    <a:gd name="connsiteX0" fmla="*/ 592606 w 2033085"/>
                    <a:gd name="connsiteY0" fmla="*/ 0 h 1094737"/>
                    <a:gd name="connsiteX1" fmla="*/ 2033085 w 2033085"/>
                    <a:gd name="connsiteY1" fmla="*/ 0 h 1094737"/>
                    <a:gd name="connsiteX2" fmla="*/ 2033085 w 2033085"/>
                    <a:gd name="connsiteY2" fmla="*/ 1094737 h 1094737"/>
                    <a:gd name="connsiteX3" fmla="*/ 0 w 2033085"/>
                    <a:gd name="connsiteY3" fmla="*/ 1094737 h 1094737"/>
                    <a:gd name="connsiteX4" fmla="*/ 0 w 2033085"/>
                    <a:gd name="connsiteY4" fmla="*/ 377294 h 1094737"/>
                    <a:gd name="connsiteX5" fmla="*/ 592606 w 2033085"/>
                    <a:gd name="connsiteY5" fmla="*/ 377294 h 10947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33085" h="1094737">
                      <a:moveTo>
                        <a:pt x="592606" y="0"/>
                      </a:moveTo>
                      <a:lnTo>
                        <a:pt x="2033085" y="0"/>
                      </a:lnTo>
                      <a:lnTo>
                        <a:pt x="2033085" y="1094737"/>
                      </a:lnTo>
                      <a:lnTo>
                        <a:pt x="0" y="1094737"/>
                      </a:lnTo>
                      <a:lnTo>
                        <a:pt x="0" y="377294"/>
                      </a:lnTo>
                      <a:lnTo>
                        <a:pt x="592606" y="377294"/>
                      </a:lnTo>
                      <a:close/>
                    </a:path>
                  </a:pathLst>
                </a:custGeom>
              </p:spPr>
            </p:pic>
          </p:grpSp>
          <p:pic>
            <p:nvPicPr>
              <p:cNvPr id="90" name="图片 89">
                <a:extLst>
                  <a:ext uri="{FF2B5EF4-FFF2-40B4-BE49-F238E27FC236}">
                    <a16:creationId xmlns:a16="http://schemas.microsoft.com/office/drawing/2014/main" id="{A317E62A-4E93-48B9-9FED-55722F219A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7CB"/>
                  </a:clrFrom>
                  <a:clrTo>
                    <a:srgbClr val="FFF7CB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 rot="18887349">
                <a:off x="5851110" y="3349320"/>
                <a:ext cx="822712" cy="443233"/>
              </a:xfrm>
              <a:custGeom>
                <a:avLst/>
                <a:gdLst>
                  <a:gd name="connsiteX0" fmla="*/ 592606 w 2033085"/>
                  <a:gd name="connsiteY0" fmla="*/ 0 h 1094737"/>
                  <a:gd name="connsiteX1" fmla="*/ 2033085 w 2033085"/>
                  <a:gd name="connsiteY1" fmla="*/ 0 h 1094737"/>
                  <a:gd name="connsiteX2" fmla="*/ 2033085 w 2033085"/>
                  <a:gd name="connsiteY2" fmla="*/ 1094737 h 1094737"/>
                  <a:gd name="connsiteX3" fmla="*/ 0 w 2033085"/>
                  <a:gd name="connsiteY3" fmla="*/ 1094737 h 1094737"/>
                  <a:gd name="connsiteX4" fmla="*/ 0 w 2033085"/>
                  <a:gd name="connsiteY4" fmla="*/ 377294 h 1094737"/>
                  <a:gd name="connsiteX5" fmla="*/ 592606 w 2033085"/>
                  <a:gd name="connsiteY5" fmla="*/ 377294 h 1094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33085" h="1094737">
                    <a:moveTo>
                      <a:pt x="592606" y="0"/>
                    </a:moveTo>
                    <a:lnTo>
                      <a:pt x="2033085" y="0"/>
                    </a:lnTo>
                    <a:lnTo>
                      <a:pt x="2033085" y="1094737"/>
                    </a:lnTo>
                    <a:lnTo>
                      <a:pt x="0" y="1094737"/>
                    </a:lnTo>
                    <a:lnTo>
                      <a:pt x="0" y="377294"/>
                    </a:lnTo>
                    <a:lnTo>
                      <a:pt x="592606" y="377294"/>
                    </a:lnTo>
                    <a:close/>
                  </a:path>
                </a:pathLst>
              </a:custGeom>
            </p:spPr>
          </p:pic>
        </p:grpSp>
        <p:pic>
          <p:nvPicPr>
            <p:cNvPr id="88" name="图片 87">
              <a:extLst>
                <a:ext uri="{FF2B5EF4-FFF2-40B4-BE49-F238E27FC236}">
                  <a16:creationId xmlns:a16="http://schemas.microsoft.com/office/drawing/2014/main" id="{BACB765F-E8B5-4313-805F-5AF30FE306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8887349">
              <a:off x="8339484" y="3340224"/>
              <a:ext cx="822712" cy="44323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</p:grpSp>
      <p:pic>
        <p:nvPicPr>
          <p:cNvPr id="101" name="图片 100">
            <a:extLst>
              <a:ext uri="{FF2B5EF4-FFF2-40B4-BE49-F238E27FC236}">
                <a16:creationId xmlns:a16="http://schemas.microsoft.com/office/drawing/2014/main" id="{6809FC89-F6D0-4A6A-84D3-126F7FD5972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8152385" y="2496921"/>
            <a:ext cx="822713" cy="44323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sp>
        <p:nvSpPr>
          <p:cNvPr id="102" name="TextBox 1">
            <a:extLst>
              <a:ext uri="{FF2B5EF4-FFF2-40B4-BE49-F238E27FC236}">
                <a16:creationId xmlns:a16="http://schemas.microsoft.com/office/drawing/2014/main" id="{D0997673-582B-4021-8D6F-8C1761140C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3176" y="3136154"/>
            <a:ext cx="685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</a:t>
            </a:r>
            <a:endParaRPr lang="zh-CN" altLang="en-US" sz="24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12" name="图片 2">
            <a:extLst>
              <a:ext uri="{FF2B5EF4-FFF2-40B4-BE49-F238E27FC236}">
                <a16:creationId xmlns:a16="http://schemas.microsoft.com/office/drawing/2014/main" id="{29352B05-D320-4EBE-8C09-0106A36DF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732" y="888995"/>
            <a:ext cx="876799" cy="914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" name="图片 112">
            <a:extLst>
              <a:ext uri="{FF2B5EF4-FFF2-40B4-BE49-F238E27FC236}">
                <a16:creationId xmlns:a16="http://schemas.microsoft.com/office/drawing/2014/main" id="{1770B878-D5DA-4974-9881-8AE9C431162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1080366" y="1147956"/>
            <a:ext cx="823018" cy="44299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sp>
        <p:nvSpPr>
          <p:cNvPr id="114" name="TextBox 1">
            <a:extLst>
              <a:ext uri="{FF2B5EF4-FFF2-40B4-BE49-F238E27FC236}">
                <a16:creationId xmlns:a16="http://schemas.microsoft.com/office/drawing/2014/main" id="{C72F9B17-2657-4F0C-A168-6CF1BE63F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738" y="1811209"/>
            <a:ext cx="685791" cy="461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6" name="TextBox 1">
            <a:extLst>
              <a:ext uri="{FF2B5EF4-FFF2-40B4-BE49-F238E27FC236}">
                <a16:creationId xmlns:a16="http://schemas.microsoft.com/office/drawing/2014/main" id="{204E57D4-9163-454A-8852-89801A9D8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454" y="374216"/>
            <a:ext cx="31655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你有什么发现吗？</a:t>
            </a:r>
          </a:p>
        </p:txBody>
      </p:sp>
    </p:spTree>
    <p:extLst>
      <p:ext uri="{BB962C8B-B14F-4D97-AF65-F5344CB8AC3E}">
        <p14:creationId xmlns:p14="http://schemas.microsoft.com/office/powerpoint/2010/main" val="5879420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8" name="图片 34">
            <a:extLst>
              <a:ext uri="{FF2B5EF4-FFF2-40B4-BE49-F238E27FC236}">
                <a16:creationId xmlns:a16="http://schemas.microsoft.com/office/drawing/2014/main" id="{DB9F402A-395E-484F-9365-719CC527E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475" y="873125"/>
            <a:ext cx="170815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C7859AEA-C7EC-4C0E-B6F7-1D3A78D23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873125"/>
            <a:ext cx="1706563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对话气泡: 圆角矩形 15">
            <a:extLst>
              <a:ext uri="{FF2B5EF4-FFF2-40B4-BE49-F238E27FC236}">
                <a16:creationId xmlns:a16="http://schemas.microsoft.com/office/drawing/2014/main" id="{17E78CFD-5E83-42A2-880A-445FE4E78B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13" y="1108075"/>
            <a:ext cx="3167062" cy="1254125"/>
          </a:xfrm>
          <a:prstGeom prst="wedgeRoundRectCallout">
            <a:avLst>
              <a:gd name="adj1" fmla="val 59491"/>
              <a:gd name="adj2" fmla="val -11306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这个数是多少？怎样表示？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B66DD6DA-A64F-4AA8-A044-E81104E99BA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4695606" y="1463247"/>
            <a:ext cx="1388626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51BE5171-BE90-4049-B56A-DFA6155EA03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5016128" y="1485433"/>
            <a:ext cx="1388628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65DB7E68-9BF7-4402-AAF6-04312E3688C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5341345" y="1485433"/>
            <a:ext cx="1388625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F3BF589A-F67D-46C3-AD7B-B4A690ECA82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5666562" y="1485433"/>
            <a:ext cx="1388624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5172273-8512-49BF-B9CF-7D04853D91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5991777" y="1485433"/>
            <a:ext cx="1388623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AED39FFE-1FEA-47BC-975C-FA17C044E8B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6328202" y="1485433"/>
            <a:ext cx="1388626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94251CE8-6BC8-4306-A19B-88916EB9EBF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6657422" y="1485433"/>
            <a:ext cx="1388626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B86AC41B-159B-4D05-9E48-B5BBD0FF8DE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6997301" y="1485433"/>
            <a:ext cx="1388628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6D9F3C94-1BC5-4C5A-8F3E-17A76EF033D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7304194" y="1485433"/>
            <a:ext cx="1388626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42529960-952A-4708-8274-3FD95EB2125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7637937" y="1485433"/>
            <a:ext cx="1388624" cy="74772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sp>
        <p:nvSpPr>
          <p:cNvPr id="36" name="TextBox 1">
            <a:extLst>
              <a:ext uri="{FF2B5EF4-FFF2-40B4-BE49-F238E27FC236}">
                <a16:creationId xmlns:a16="http://schemas.microsoft.com/office/drawing/2014/main" id="{E4841B1B-8C91-490D-B81C-A3A9247DA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2138" y="2695575"/>
            <a:ext cx="685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</a:t>
            </a:r>
            <a:endParaRPr lang="zh-CN" altLang="en-US" sz="32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TextBox 1">
            <a:extLst>
              <a:ext uri="{FF2B5EF4-FFF2-40B4-BE49-F238E27FC236}">
                <a16:creationId xmlns:a16="http://schemas.microsoft.com/office/drawing/2014/main" id="{60A71E75-F068-4EAF-B03E-F93B6E976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8300" y="3302000"/>
            <a:ext cx="1133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十九</a:t>
            </a:r>
          </a:p>
        </p:txBody>
      </p:sp>
      <p:sp>
        <p:nvSpPr>
          <p:cNvPr id="43" name="对话气泡: 圆角矩形 42">
            <a:extLst>
              <a:ext uri="{FF2B5EF4-FFF2-40B4-BE49-F238E27FC236}">
                <a16:creationId xmlns:a16="http://schemas.microsoft.com/office/drawing/2014/main" id="{FC7F17B3-CB4B-43CE-A39E-FB3061255E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9663" y="1420813"/>
            <a:ext cx="2711450" cy="685800"/>
          </a:xfrm>
          <a:prstGeom prst="wedgeRoundRectCallout">
            <a:avLst>
              <a:gd name="adj1" fmla="val 58454"/>
              <a:gd name="adj2" fmla="val -6236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个十是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4" name="TextBox 1">
            <a:extLst>
              <a:ext uri="{FF2B5EF4-FFF2-40B4-BE49-F238E27FC236}">
                <a16:creationId xmlns:a16="http://schemas.microsoft.com/office/drawing/2014/main" id="{22854CC7-6DC8-4FED-B972-6FDE360418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2695575"/>
            <a:ext cx="685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endParaRPr lang="zh-CN" altLang="en-US" sz="32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5" name="TextBox 1">
            <a:extLst>
              <a:ext uri="{FF2B5EF4-FFF2-40B4-BE49-F238E27FC236}">
                <a16:creationId xmlns:a16="http://schemas.microsoft.com/office/drawing/2014/main" id="{2FA3D4B1-F6E8-4148-AD72-569A45983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9313" y="3322638"/>
            <a:ext cx="28781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读作：二十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DCE3A273-6EAD-4802-9865-730287827D81}"/>
              </a:ext>
            </a:extLst>
          </p:cNvPr>
          <p:cNvGrpSpPr>
            <a:grpSpLocks/>
          </p:cNvGrpSpPr>
          <p:nvPr/>
        </p:nvGrpSpPr>
        <p:grpSpPr bwMode="auto">
          <a:xfrm>
            <a:off x="6502615" y="2236040"/>
            <a:ext cx="2282825" cy="1362573"/>
            <a:chOff x="6477383" y="3102932"/>
            <a:chExt cx="2282362" cy="1363105"/>
          </a:xfrm>
        </p:grpSpPr>
        <p:grpSp>
          <p:nvGrpSpPr>
            <p:cNvPr id="16407" name="组合 1">
              <a:extLst>
                <a:ext uri="{FF2B5EF4-FFF2-40B4-BE49-F238E27FC236}">
                  <a16:creationId xmlns:a16="http://schemas.microsoft.com/office/drawing/2014/main" id="{30089308-784F-4864-8F9C-61D818A2D5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77383" y="3102932"/>
              <a:ext cx="2282362" cy="914376"/>
              <a:chOff x="6477383" y="3102932"/>
              <a:chExt cx="2282362" cy="914376"/>
            </a:xfrm>
          </p:grpSpPr>
          <p:grpSp>
            <p:nvGrpSpPr>
              <p:cNvPr id="16410" name="组合 25">
                <a:extLst>
                  <a:ext uri="{FF2B5EF4-FFF2-40B4-BE49-F238E27FC236}">
                    <a16:creationId xmlns:a16="http://schemas.microsoft.com/office/drawing/2014/main" id="{A87AB9FB-ED72-4979-BC55-516A2CDD08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77383" y="3102932"/>
                <a:ext cx="2126765" cy="914376"/>
                <a:chOff x="6845691" y="3079744"/>
                <a:chExt cx="2126765" cy="914376"/>
              </a:xfrm>
            </p:grpSpPr>
            <p:grpSp>
              <p:nvGrpSpPr>
                <p:cNvPr id="16412" name="组合 26">
                  <a:extLst>
                    <a:ext uri="{FF2B5EF4-FFF2-40B4-BE49-F238E27FC236}">
                      <a16:creationId xmlns:a16="http://schemas.microsoft.com/office/drawing/2014/main" id="{77F7574C-F3F6-4EFD-9ABA-E2F408D771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845691" y="3079744"/>
                  <a:ext cx="1959257" cy="914376"/>
                  <a:chOff x="4524825" y="3086662"/>
                  <a:chExt cx="1959257" cy="914376"/>
                </a:xfrm>
              </p:grpSpPr>
              <p:grpSp>
                <p:nvGrpSpPr>
                  <p:cNvPr id="16414" name="组合 28">
                    <a:extLst>
                      <a:ext uri="{FF2B5EF4-FFF2-40B4-BE49-F238E27FC236}">
                        <a16:creationId xmlns:a16="http://schemas.microsoft.com/office/drawing/2014/main" id="{B01CBA9C-6FFD-42B5-B286-B85095AD19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524825" y="3086662"/>
                    <a:ext cx="1793968" cy="914376"/>
                    <a:chOff x="2377391" y="3071724"/>
                    <a:chExt cx="1793968" cy="914376"/>
                  </a:xfrm>
                </p:grpSpPr>
                <p:grpSp>
                  <p:nvGrpSpPr>
                    <p:cNvPr id="16416" name="组合 30">
                      <a:extLst>
                        <a:ext uri="{FF2B5EF4-FFF2-40B4-BE49-F238E27FC236}">
                          <a16:creationId xmlns:a16="http://schemas.microsoft.com/office/drawing/2014/main" id="{46512663-8D04-411B-A98A-F35AB8618878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377391" y="3071724"/>
                      <a:ext cx="1628475" cy="914376"/>
                      <a:chOff x="485289" y="3289292"/>
                      <a:chExt cx="1628475" cy="914376"/>
                    </a:xfrm>
                  </p:grpSpPr>
                  <p:grpSp>
                    <p:nvGrpSpPr>
                      <p:cNvPr id="16418" name="组合 32">
                        <a:extLst>
                          <a:ext uri="{FF2B5EF4-FFF2-40B4-BE49-F238E27FC236}">
                            <a16:creationId xmlns:a16="http://schemas.microsoft.com/office/drawing/2014/main" id="{01772A05-61C2-43E0-A1E9-528AC17AF555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85289" y="3289292"/>
                        <a:ext cx="1462984" cy="914376"/>
                        <a:chOff x="6363960" y="1128726"/>
                        <a:chExt cx="1462984" cy="914376"/>
                      </a:xfrm>
                    </p:grpSpPr>
                    <p:grpSp>
                      <p:nvGrpSpPr>
                        <p:cNvPr id="16420" name="组合 37">
                          <a:extLst>
                            <a:ext uri="{FF2B5EF4-FFF2-40B4-BE49-F238E27FC236}">
                              <a16:creationId xmlns:a16="http://schemas.microsoft.com/office/drawing/2014/main" id="{404A149E-F657-43DA-9775-1B96852A24FA}"/>
                            </a:ext>
                          </a:extLst>
                        </p:cNvPr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6363960" y="1128726"/>
                          <a:ext cx="1300172" cy="914376"/>
                          <a:chOff x="3176520" y="1322606"/>
                          <a:chExt cx="1300172" cy="914376"/>
                        </a:xfrm>
                      </p:grpSpPr>
                      <p:pic>
                        <p:nvPicPr>
                          <p:cNvPr id="16422" name="图片 39">
                            <a:extLst>
                              <a:ext uri="{FF2B5EF4-FFF2-40B4-BE49-F238E27FC236}">
                                <a16:creationId xmlns:a16="http://schemas.microsoft.com/office/drawing/2014/main" id="{B0D1E219-AFBB-422D-AE79-E6A2C3D5CAB9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76520" y="1322606"/>
                            <a:ext cx="877264" cy="91437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  <p:pic>
                        <p:nvPicPr>
                          <p:cNvPr id="41" name="图片 40">
                            <a:extLst>
                              <a:ext uri="{FF2B5EF4-FFF2-40B4-BE49-F238E27FC236}">
                                <a16:creationId xmlns:a16="http://schemas.microsoft.com/office/drawing/2014/main" id="{F21B9150-2632-48AB-91EA-4F3F75DD9A6E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4">
                            <a:clrChange>
                              <a:clrFrom>
                                <a:srgbClr val="FFF7CB"/>
                              </a:clrFrom>
                              <a:clrTo>
                                <a:srgbClr val="FFF7CB">
                                  <a:alpha val="0"/>
                                </a:srgbClr>
                              </a:clrTo>
                            </a:clrChange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 rot="18887349">
                            <a:off x="3508702" y="1573777"/>
                            <a:ext cx="822712" cy="443233"/>
                          </a:xfrm>
                          <a:custGeom>
                            <a:avLst/>
                            <a:gdLst>
                              <a:gd name="connsiteX0" fmla="*/ 592606 w 2033085"/>
                              <a:gd name="connsiteY0" fmla="*/ 0 h 1094737"/>
                              <a:gd name="connsiteX1" fmla="*/ 2033085 w 2033085"/>
                              <a:gd name="connsiteY1" fmla="*/ 0 h 1094737"/>
                              <a:gd name="connsiteX2" fmla="*/ 2033085 w 2033085"/>
                              <a:gd name="connsiteY2" fmla="*/ 1094737 h 1094737"/>
                              <a:gd name="connsiteX3" fmla="*/ 0 w 2033085"/>
                              <a:gd name="connsiteY3" fmla="*/ 1094737 h 1094737"/>
                              <a:gd name="connsiteX4" fmla="*/ 0 w 2033085"/>
                              <a:gd name="connsiteY4" fmla="*/ 377294 h 1094737"/>
                              <a:gd name="connsiteX5" fmla="*/ 592606 w 2033085"/>
                              <a:gd name="connsiteY5" fmla="*/ 377294 h 109473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</a:cxnLst>
                            <a:rect l="l" t="t" r="r" b="b"/>
                            <a:pathLst>
                              <a:path w="2033085" h="1094737">
                                <a:moveTo>
                                  <a:pt x="592606" y="0"/>
                                </a:moveTo>
                                <a:lnTo>
                                  <a:pt x="2033085" y="0"/>
                                </a:lnTo>
                                <a:lnTo>
                                  <a:pt x="2033085" y="1094737"/>
                                </a:lnTo>
                                <a:lnTo>
                                  <a:pt x="0" y="1094737"/>
                                </a:lnTo>
                                <a:lnTo>
                                  <a:pt x="0" y="377294"/>
                                </a:lnTo>
                                <a:lnTo>
                                  <a:pt x="592606" y="377294"/>
                                </a:lnTo>
                                <a:close/>
                              </a:path>
                            </a:pathLst>
                          </a:custGeom>
                        </p:spPr>
                      </p:pic>
                      <p:pic>
                        <p:nvPicPr>
                          <p:cNvPr id="46" name="图片 45">
                            <a:extLst>
                              <a:ext uri="{FF2B5EF4-FFF2-40B4-BE49-F238E27FC236}">
                                <a16:creationId xmlns:a16="http://schemas.microsoft.com/office/drawing/2014/main" id="{032EFB41-3966-4037-B982-D7D7F847A955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4">
                            <a:clrChange>
                              <a:clrFrom>
                                <a:srgbClr val="FFF7CB"/>
                              </a:clrFrom>
                              <a:clrTo>
                                <a:srgbClr val="FFF7CB">
                                  <a:alpha val="0"/>
                                </a:srgbClr>
                              </a:clrTo>
                            </a:clrChange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 rot="18887349">
                            <a:off x="3676211" y="1584567"/>
                            <a:ext cx="822712" cy="443233"/>
                          </a:xfrm>
                          <a:custGeom>
                            <a:avLst/>
                            <a:gdLst>
                              <a:gd name="connsiteX0" fmla="*/ 592606 w 2033085"/>
                              <a:gd name="connsiteY0" fmla="*/ 0 h 1094737"/>
                              <a:gd name="connsiteX1" fmla="*/ 2033085 w 2033085"/>
                              <a:gd name="connsiteY1" fmla="*/ 0 h 1094737"/>
                              <a:gd name="connsiteX2" fmla="*/ 2033085 w 2033085"/>
                              <a:gd name="connsiteY2" fmla="*/ 1094737 h 1094737"/>
                              <a:gd name="connsiteX3" fmla="*/ 0 w 2033085"/>
                              <a:gd name="connsiteY3" fmla="*/ 1094737 h 1094737"/>
                              <a:gd name="connsiteX4" fmla="*/ 0 w 2033085"/>
                              <a:gd name="connsiteY4" fmla="*/ 377294 h 1094737"/>
                              <a:gd name="connsiteX5" fmla="*/ 592606 w 2033085"/>
                              <a:gd name="connsiteY5" fmla="*/ 377294 h 109473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</a:cxnLst>
                            <a:rect l="l" t="t" r="r" b="b"/>
                            <a:pathLst>
                              <a:path w="2033085" h="1094737">
                                <a:moveTo>
                                  <a:pt x="592606" y="0"/>
                                </a:moveTo>
                                <a:lnTo>
                                  <a:pt x="2033085" y="0"/>
                                </a:lnTo>
                                <a:lnTo>
                                  <a:pt x="2033085" y="1094737"/>
                                </a:lnTo>
                                <a:lnTo>
                                  <a:pt x="0" y="1094737"/>
                                </a:lnTo>
                                <a:lnTo>
                                  <a:pt x="0" y="377294"/>
                                </a:lnTo>
                                <a:lnTo>
                                  <a:pt x="592606" y="377294"/>
                                </a:lnTo>
                                <a:close/>
                              </a:path>
                            </a:pathLst>
                          </a:custGeom>
                        </p:spPr>
                      </p:pic>
                      <p:pic>
                        <p:nvPicPr>
                          <p:cNvPr id="47" name="图片 46">
                            <a:extLst>
                              <a:ext uri="{FF2B5EF4-FFF2-40B4-BE49-F238E27FC236}">
                                <a16:creationId xmlns:a16="http://schemas.microsoft.com/office/drawing/2014/main" id="{A774DDD1-DAA4-452B-B91C-87A87BE22967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4">
                            <a:clrChange>
                              <a:clrFrom>
                                <a:srgbClr val="FFF7CB"/>
                              </a:clrFrom>
                              <a:clrTo>
                                <a:srgbClr val="FFF7CB">
                                  <a:alpha val="0"/>
                                </a:srgbClr>
                              </a:clrTo>
                            </a:clrChange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 rot="18887349">
                            <a:off x="3843720" y="1584517"/>
                            <a:ext cx="822712" cy="443233"/>
                          </a:xfrm>
                          <a:custGeom>
                            <a:avLst/>
                            <a:gdLst>
                              <a:gd name="connsiteX0" fmla="*/ 592606 w 2033085"/>
                              <a:gd name="connsiteY0" fmla="*/ 0 h 1094737"/>
                              <a:gd name="connsiteX1" fmla="*/ 2033085 w 2033085"/>
                              <a:gd name="connsiteY1" fmla="*/ 0 h 1094737"/>
                              <a:gd name="connsiteX2" fmla="*/ 2033085 w 2033085"/>
                              <a:gd name="connsiteY2" fmla="*/ 1094737 h 1094737"/>
                              <a:gd name="connsiteX3" fmla="*/ 0 w 2033085"/>
                              <a:gd name="connsiteY3" fmla="*/ 1094737 h 1094737"/>
                              <a:gd name="connsiteX4" fmla="*/ 0 w 2033085"/>
                              <a:gd name="connsiteY4" fmla="*/ 377294 h 1094737"/>
                              <a:gd name="connsiteX5" fmla="*/ 592606 w 2033085"/>
                              <a:gd name="connsiteY5" fmla="*/ 377294 h 109473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</a:cxnLst>
                            <a:rect l="l" t="t" r="r" b="b"/>
                            <a:pathLst>
                              <a:path w="2033085" h="1094737">
                                <a:moveTo>
                                  <a:pt x="592606" y="0"/>
                                </a:moveTo>
                                <a:lnTo>
                                  <a:pt x="2033085" y="0"/>
                                </a:lnTo>
                                <a:lnTo>
                                  <a:pt x="2033085" y="1094737"/>
                                </a:lnTo>
                                <a:lnTo>
                                  <a:pt x="0" y="1094737"/>
                                </a:lnTo>
                                <a:lnTo>
                                  <a:pt x="0" y="377294"/>
                                </a:lnTo>
                                <a:lnTo>
                                  <a:pt x="592606" y="377294"/>
                                </a:lnTo>
                                <a:close/>
                              </a:path>
                            </a:pathLst>
                          </a:custGeom>
                        </p:spPr>
                      </p:pic>
                    </p:grpSp>
                    <p:pic>
                      <p:nvPicPr>
                        <p:cNvPr id="39" name="图片 38">
                          <a:extLst>
                            <a:ext uri="{FF2B5EF4-FFF2-40B4-BE49-F238E27FC236}">
                              <a16:creationId xmlns:a16="http://schemas.microsoft.com/office/drawing/2014/main" id="{E7065456-7DF9-4D34-80C5-3F3F34DF5E73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FFF7CB"/>
                            </a:clrFrom>
                            <a:clrTo>
                              <a:srgbClr val="FFF7CB">
                                <a:alpha val="0"/>
                              </a:srgbClr>
                            </a:clrTo>
                          </a:clrChange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 rot="18887349">
                          <a:off x="7193972" y="1385890"/>
                          <a:ext cx="822712" cy="443233"/>
                        </a:xfrm>
                        <a:custGeom>
                          <a:avLst/>
                          <a:gdLst>
                            <a:gd name="connsiteX0" fmla="*/ 592606 w 2033085"/>
                            <a:gd name="connsiteY0" fmla="*/ 0 h 1094737"/>
                            <a:gd name="connsiteX1" fmla="*/ 2033085 w 2033085"/>
                            <a:gd name="connsiteY1" fmla="*/ 0 h 1094737"/>
                            <a:gd name="connsiteX2" fmla="*/ 2033085 w 2033085"/>
                            <a:gd name="connsiteY2" fmla="*/ 1094737 h 1094737"/>
                            <a:gd name="connsiteX3" fmla="*/ 0 w 2033085"/>
                            <a:gd name="connsiteY3" fmla="*/ 1094737 h 1094737"/>
                            <a:gd name="connsiteX4" fmla="*/ 0 w 2033085"/>
                            <a:gd name="connsiteY4" fmla="*/ 377294 h 1094737"/>
                            <a:gd name="connsiteX5" fmla="*/ 592606 w 2033085"/>
                            <a:gd name="connsiteY5" fmla="*/ 377294 h 109473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033085" h="1094737">
                              <a:moveTo>
                                <a:pt x="592606" y="0"/>
                              </a:moveTo>
                              <a:lnTo>
                                <a:pt x="2033085" y="0"/>
                              </a:lnTo>
                              <a:lnTo>
                                <a:pt x="2033085" y="1094737"/>
                              </a:lnTo>
                              <a:lnTo>
                                <a:pt x="0" y="1094737"/>
                              </a:lnTo>
                              <a:lnTo>
                                <a:pt x="0" y="377294"/>
                              </a:lnTo>
                              <a:lnTo>
                                <a:pt x="592606" y="377294"/>
                              </a:lnTo>
                              <a:close/>
                            </a:path>
                          </a:pathLst>
                        </a:custGeom>
                      </p:spPr>
                    </p:pic>
                  </p:grpSp>
                  <p:pic>
                    <p:nvPicPr>
                      <p:cNvPr id="35" name="图片 34">
                        <a:extLst>
                          <a:ext uri="{FF2B5EF4-FFF2-40B4-BE49-F238E27FC236}">
                            <a16:creationId xmlns:a16="http://schemas.microsoft.com/office/drawing/2014/main" id="{38F877A3-095E-4170-B875-67C7E52EB9D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4">
                        <a:clrChange>
                          <a:clrFrom>
                            <a:srgbClr val="FFF7CB"/>
                          </a:clrFrom>
                          <a:clrTo>
                            <a:srgbClr val="FFF7CB">
                              <a:alpha val="0"/>
                            </a:srgbClr>
                          </a:clrTo>
                        </a:clrChange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 rot="18887349">
                        <a:off x="1480792" y="3549203"/>
                        <a:ext cx="822712" cy="443233"/>
                      </a:xfrm>
                      <a:custGeom>
                        <a:avLst/>
                        <a:gdLst>
                          <a:gd name="connsiteX0" fmla="*/ 592606 w 2033085"/>
                          <a:gd name="connsiteY0" fmla="*/ 0 h 1094737"/>
                          <a:gd name="connsiteX1" fmla="*/ 2033085 w 2033085"/>
                          <a:gd name="connsiteY1" fmla="*/ 0 h 1094737"/>
                          <a:gd name="connsiteX2" fmla="*/ 2033085 w 2033085"/>
                          <a:gd name="connsiteY2" fmla="*/ 1094737 h 1094737"/>
                          <a:gd name="connsiteX3" fmla="*/ 0 w 2033085"/>
                          <a:gd name="connsiteY3" fmla="*/ 1094737 h 1094737"/>
                          <a:gd name="connsiteX4" fmla="*/ 0 w 2033085"/>
                          <a:gd name="connsiteY4" fmla="*/ 377294 h 1094737"/>
                          <a:gd name="connsiteX5" fmla="*/ 592606 w 2033085"/>
                          <a:gd name="connsiteY5" fmla="*/ 377294 h 10947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033085" h="1094737">
                            <a:moveTo>
                              <a:pt x="592606" y="0"/>
                            </a:moveTo>
                            <a:lnTo>
                              <a:pt x="2033085" y="0"/>
                            </a:lnTo>
                            <a:lnTo>
                              <a:pt x="2033085" y="1094737"/>
                            </a:lnTo>
                            <a:lnTo>
                              <a:pt x="0" y="1094737"/>
                            </a:lnTo>
                            <a:lnTo>
                              <a:pt x="0" y="377294"/>
                            </a:lnTo>
                            <a:lnTo>
                              <a:pt x="592606" y="377294"/>
                            </a:lnTo>
                            <a:close/>
                          </a:path>
                        </a:pathLst>
                      </a:custGeom>
                    </p:spPr>
                  </p:pic>
                </p:grpSp>
                <p:pic>
                  <p:nvPicPr>
                    <p:cNvPr id="32" name="图片 31">
                      <a:extLst>
                        <a:ext uri="{FF2B5EF4-FFF2-40B4-BE49-F238E27FC236}">
                          <a16:creationId xmlns:a16="http://schemas.microsoft.com/office/drawing/2014/main" id="{15327885-BBBE-45B9-9B9D-4F1FF9AE67D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clrChange>
                        <a:clrFrom>
                          <a:srgbClr val="FFF7CB"/>
                        </a:clrFrom>
                        <a:clrTo>
                          <a:srgbClr val="FFF7CB">
                            <a:alpha val="0"/>
                          </a:srgbClr>
                        </a:clrTo>
                      </a:clrChange>
                    </a:blip>
                    <a:srcRect/>
                    <a:stretch>
                      <a:fillRect/>
                    </a:stretch>
                  </p:blipFill>
                  <p:spPr bwMode="auto">
                    <a:xfrm rot="18887349">
                      <a:off x="3538387" y="3332203"/>
                      <a:ext cx="822712" cy="443233"/>
                    </a:xfrm>
                    <a:custGeom>
                      <a:avLst/>
                      <a:gdLst>
                        <a:gd name="connsiteX0" fmla="*/ 592606 w 2033085"/>
                        <a:gd name="connsiteY0" fmla="*/ 0 h 1094737"/>
                        <a:gd name="connsiteX1" fmla="*/ 2033085 w 2033085"/>
                        <a:gd name="connsiteY1" fmla="*/ 0 h 1094737"/>
                        <a:gd name="connsiteX2" fmla="*/ 2033085 w 2033085"/>
                        <a:gd name="connsiteY2" fmla="*/ 1094737 h 1094737"/>
                        <a:gd name="connsiteX3" fmla="*/ 0 w 2033085"/>
                        <a:gd name="connsiteY3" fmla="*/ 1094737 h 1094737"/>
                        <a:gd name="connsiteX4" fmla="*/ 0 w 2033085"/>
                        <a:gd name="connsiteY4" fmla="*/ 377294 h 1094737"/>
                        <a:gd name="connsiteX5" fmla="*/ 592606 w 2033085"/>
                        <a:gd name="connsiteY5" fmla="*/ 377294 h 10947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033085" h="1094737">
                          <a:moveTo>
                            <a:pt x="592606" y="0"/>
                          </a:moveTo>
                          <a:lnTo>
                            <a:pt x="2033085" y="0"/>
                          </a:lnTo>
                          <a:lnTo>
                            <a:pt x="2033085" y="1094737"/>
                          </a:lnTo>
                          <a:lnTo>
                            <a:pt x="0" y="1094737"/>
                          </a:lnTo>
                          <a:lnTo>
                            <a:pt x="0" y="377294"/>
                          </a:lnTo>
                          <a:lnTo>
                            <a:pt x="592606" y="377294"/>
                          </a:lnTo>
                          <a:close/>
                        </a:path>
                      </a:pathLst>
                    </a:custGeom>
                  </p:spPr>
                </p:pic>
              </p:grpSp>
              <p:pic>
                <p:nvPicPr>
                  <p:cNvPr id="30" name="图片 29">
                    <a:extLst>
                      <a:ext uri="{FF2B5EF4-FFF2-40B4-BE49-F238E27FC236}">
                        <a16:creationId xmlns:a16="http://schemas.microsoft.com/office/drawing/2014/main" id="{8EE16AA0-D707-4337-92BC-2991EA747FC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clrChange>
                      <a:clrFrom>
                        <a:srgbClr val="FFF7CB"/>
                      </a:clrFrom>
                      <a:clrTo>
                        <a:srgbClr val="FFF7CB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 rot="18887349">
                    <a:off x="5851110" y="3349320"/>
                    <a:ext cx="822712" cy="443233"/>
                  </a:xfrm>
                  <a:custGeom>
                    <a:avLst/>
                    <a:gdLst>
                      <a:gd name="connsiteX0" fmla="*/ 592606 w 2033085"/>
                      <a:gd name="connsiteY0" fmla="*/ 0 h 1094737"/>
                      <a:gd name="connsiteX1" fmla="*/ 2033085 w 2033085"/>
                      <a:gd name="connsiteY1" fmla="*/ 0 h 1094737"/>
                      <a:gd name="connsiteX2" fmla="*/ 2033085 w 2033085"/>
                      <a:gd name="connsiteY2" fmla="*/ 1094737 h 1094737"/>
                      <a:gd name="connsiteX3" fmla="*/ 0 w 2033085"/>
                      <a:gd name="connsiteY3" fmla="*/ 1094737 h 1094737"/>
                      <a:gd name="connsiteX4" fmla="*/ 0 w 2033085"/>
                      <a:gd name="connsiteY4" fmla="*/ 377294 h 1094737"/>
                      <a:gd name="connsiteX5" fmla="*/ 592606 w 2033085"/>
                      <a:gd name="connsiteY5" fmla="*/ 377294 h 1094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33085" h="1094737">
                        <a:moveTo>
                          <a:pt x="592606" y="0"/>
                        </a:moveTo>
                        <a:lnTo>
                          <a:pt x="2033085" y="0"/>
                        </a:lnTo>
                        <a:lnTo>
                          <a:pt x="2033085" y="1094737"/>
                        </a:lnTo>
                        <a:lnTo>
                          <a:pt x="0" y="1094737"/>
                        </a:lnTo>
                        <a:lnTo>
                          <a:pt x="0" y="377294"/>
                        </a:lnTo>
                        <a:lnTo>
                          <a:pt x="592606" y="377294"/>
                        </a:lnTo>
                        <a:close/>
                      </a:path>
                    </a:pathLst>
                  </a:custGeom>
                </p:spPr>
              </p:pic>
            </p:grpSp>
            <p:pic>
              <p:nvPicPr>
                <p:cNvPr id="28" name="图片 27">
                  <a:extLst>
                    <a:ext uri="{FF2B5EF4-FFF2-40B4-BE49-F238E27FC236}">
                      <a16:creationId xmlns:a16="http://schemas.microsoft.com/office/drawing/2014/main" id="{C59DD93E-C6BB-445B-BD45-05AB00959F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7CB"/>
                    </a:clrFrom>
                    <a:clrTo>
                      <a:srgbClr val="FFF7CB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 rot="18887349">
                  <a:off x="8339484" y="3340224"/>
                  <a:ext cx="822712" cy="443233"/>
                </a:xfrm>
                <a:custGeom>
                  <a:avLst/>
                  <a:gdLst>
                    <a:gd name="connsiteX0" fmla="*/ 592606 w 2033085"/>
                    <a:gd name="connsiteY0" fmla="*/ 0 h 1094737"/>
                    <a:gd name="connsiteX1" fmla="*/ 2033085 w 2033085"/>
                    <a:gd name="connsiteY1" fmla="*/ 0 h 1094737"/>
                    <a:gd name="connsiteX2" fmla="*/ 2033085 w 2033085"/>
                    <a:gd name="connsiteY2" fmla="*/ 1094737 h 1094737"/>
                    <a:gd name="connsiteX3" fmla="*/ 0 w 2033085"/>
                    <a:gd name="connsiteY3" fmla="*/ 1094737 h 1094737"/>
                    <a:gd name="connsiteX4" fmla="*/ 0 w 2033085"/>
                    <a:gd name="connsiteY4" fmla="*/ 377294 h 1094737"/>
                    <a:gd name="connsiteX5" fmla="*/ 592606 w 2033085"/>
                    <a:gd name="connsiteY5" fmla="*/ 377294 h 10947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33085" h="1094737">
                      <a:moveTo>
                        <a:pt x="592606" y="0"/>
                      </a:moveTo>
                      <a:lnTo>
                        <a:pt x="2033085" y="0"/>
                      </a:lnTo>
                      <a:lnTo>
                        <a:pt x="2033085" y="1094737"/>
                      </a:lnTo>
                      <a:lnTo>
                        <a:pt x="0" y="1094737"/>
                      </a:lnTo>
                      <a:lnTo>
                        <a:pt x="0" y="377294"/>
                      </a:lnTo>
                      <a:lnTo>
                        <a:pt x="592606" y="377294"/>
                      </a:lnTo>
                      <a:close/>
                    </a:path>
                  </a:pathLst>
                </a:custGeom>
              </p:spPr>
            </p:pic>
          </p:grpSp>
          <p:pic>
            <p:nvPicPr>
              <p:cNvPr id="48" name="图片 47">
                <a:extLst>
                  <a:ext uri="{FF2B5EF4-FFF2-40B4-BE49-F238E27FC236}">
                    <a16:creationId xmlns:a16="http://schemas.microsoft.com/office/drawing/2014/main" id="{1DE6652B-38EC-43DC-9824-9D0C1E3763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7CB"/>
                  </a:clrFrom>
                  <a:clrTo>
                    <a:srgbClr val="FFF7CB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 rot="18887349">
                <a:off x="8126773" y="3364442"/>
                <a:ext cx="822712" cy="443233"/>
              </a:xfrm>
              <a:custGeom>
                <a:avLst/>
                <a:gdLst>
                  <a:gd name="connsiteX0" fmla="*/ 592606 w 2033085"/>
                  <a:gd name="connsiteY0" fmla="*/ 0 h 1094737"/>
                  <a:gd name="connsiteX1" fmla="*/ 2033085 w 2033085"/>
                  <a:gd name="connsiteY1" fmla="*/ 0 h 1094737"/>
                  <a:gd name="connsiteX2" fmla="*/ 2033085 w 2033085"/>
                  <a:gd name="connsiteY2" fmla="*/ 1094737 h 1094737"/>
                  <a:gd name="connsiteX3" fmla="*/ 0 w 2033085"/>
                  <a:gd name="connsiteY3" fmla="*/ 1094737 h 1094737"/>
                  <a:gd name="connsiteX4" fmla="*/ 0 w 2033085"/>
                  <a:gd name="connsiteY4" fmla="*/ 377294 h 1094737"/>
                  <a:gd name="connsiteX5" fmla="*/ 592606 w 2033085"/>
                  <a:gd name="connsiteY5" fmla="*/ 377294 h 1094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33085" h="1094737">
                    <a:moveTo>
                      <a:pt x="592606" y="0"/>
                    </a:moveTo>
                    <a:lnTo>
                      <a:pt x="2033085" y="0"/>
                    </a:lnTo>
                    <a:lnTo>
                      <a:pt x="2033085" y="1094737"/>
                    </a:lnTo>
                    <a:lnTo>
                      <a:pt x="0" y="1094737"/>
                    </a:lnTo>
                    <a:lnTo>
                      <a:pt x="0" y="377294"/>
                    </a:lnTo>
                    <a:lnTo>
                      <a:pt x="592606" y="377294"/>
                    </a:lnTo>
                    <a:close/>
                  </a:path>
                </a:pathLst>
              </a:custGeom>
            </p:spPr>
          </p:pic>
        </p:grpSp>
        <p:sp>
          <p:nvSpPr>
            <p:cNvPr id="16408" name="TextBox 1">
              <a:extLst>
                <a:ext uri="{FF2B5EF4-FFF2-40B4-BE49-F238E27FC236}">
                  <a16:creationId xmlns:a16="http://schemas.microsoft.com/office/drawing/2014/main" id="{7260F880-CBB1-430B-BAF6-E0B4CE3568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67166" y="4004372"/>
              <a:ext cx="68615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19</a:t>
              </a:r>
              <a:endPara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平行四边形 3">
            <a:extLst>
              <a:ext uri="{FF2B5EF4-FFF2-40B4-BE49-F238E27FC236}">
                <a16:creationId xmlns:a16="http://schemas.microsoft.com/office/drawing/2014/main" id="{E0AD9805-AE64-4A89-A408-0688D2D55C98}"/>
              </a:ext>
            </a:extLst>
          </p:cNvPr>
          <p:cNvSpPr/>
          <p:nvPr/>
        </p:nvSpPr>
        <p:spPr bwMode="auto">
          <a:xfrm>
            <a:off x="3844925" y="1047750"/>
            <a:ext cx="2711450" cy="1568450"/>
          </a:xfrm>
          <a:prstGeom prst="parallelogram">
            <a:avLst>
              <a:gd name="adj" fmla="val 29459"/>
            </a:avLst>
          </a:prstGeom>
          <a:noFill/>
          <a:ln w="12700" cap="flat" cmpd="sng" algn="ctr">
            <a:solidFill>
              <a:schemeClr val="accent5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平行四边形 51">
            <a:extLst>
              <a:ext uri="{FF2B5EF4-FFF2-40B4-BE49-F238E27FC236}">
                <a16:creationId xmlns:a16="http://schemas.microsoft.com/office/drawing/2014/main" id="{12884ED4-AFA5-43ED-8A03-A8E60CE9DA69}"/>
              </a:ext>
            </a:extLst>
          </p:cNvPr>
          <p:cNvSpPr/>
          <p:nvPr/>
        </p:nvSpPr>
        <p:spPr bwMode="auto">
          <a:xfrm>
            <a:off x="3957638" y="1047750"/>
            <a:ext cx="4373562" cy="1552575"/>
          </a:xfrm>
          <a:prstGeom prst="parallelogram">
            <a:avLst>
              <a:gd name="adj" fmla="val 29459"/>
            </a:avLst>
          </a:prstGeom>
          <a:noFill/>
          <a:ln w="12700" cap="flat" cmpd="sng" algn="ctr">
            <a:solidFill>
              <a:schemeClr val="accent5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691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08642E-6 L -0.24653 -0.156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40" y="-84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6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2"/>
                            </p:stCondLst>
                            <p:childTnLst>
                              <p:par>
                                <p:cTn id="7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46914E-7 L -0.28733 0.00525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4400" y="20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23457E-6 L 0.03194 0.00957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600" y="50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46914E-7 L -0.03872 0.00525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00" y="20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46914E-7 L -0.07431 0.00525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700" y="20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2.46914E-7 L -0.1099 0.00525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500" y="20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46914E-7 L -0.1467 0.00525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7300" y="200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46914E-7 L -0.18264 0.00525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9100" y="20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46914E-7 L -0.2198 0.00525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1000" y="2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46914E-7 L -0.2533 0.00525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2700" y="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2002"/>
                            </p:stCondLst>
                            <p:childTnLst>
                              <p:par>
                                <p:cTn id="9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 nodeType="afterGroup">
                            <p:stCondLst>
                              <p:cond delay="2003"/>
                            </p:stCondLst>
                            <p:childTnLst>
                              <p:par>
                                <p:cTn id="1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36" grpId="0"/>
      <p:bldP spid="36" grpId="1"/>
      <p:bldP spid="37" grpId="0"/>
      <p:bldP spid="37" grpId="1"/>
      <p:bldP spid="43" grpId="0" animBg="1"/>
      <p:bldP spid="44" grpId="0"/>
      <p:bldP spid="45" grpId="0"/>
      <p:bldP spid="4" grpId="0" animBg="1"/>
      <p:bldP spid="52" grpId="0" animBg="1"/>
      <p:bldP spid="52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>
            <a:extLst>
              <a:ext uri="{FF2B5EF4-FFF2-40B4-BE49-F238E27FC236}">
                <a16:creationId xmlns:a16="http://schemas.microsoft.com/office/drawing/2014/main" id="{A26ECD8E-86CA-4C1F-B8F4-DA4DA9BF6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12" y="296864"/>
            <a:ext cx="4876672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三、巩固应用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841B72E-5E08-4412-8B08-290492241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982" y="971592"/>
            <a:ext cx="3292028" cy="3875044"/>
          </a:xfrm>
          <a:prstGeom prst="rect">
            <a:avLst/>
          </a:prstGeom>
        </p:spPr>
      </p:pic>
      <p:sp>
        <p:nvSpPr>
          <p:cNvPr id="15" name=" 232">
            <a:extLst>
              <a:ext uri="{FF2B5EF4-FFF2-40B4-BE49-F238E27FC236}">
                <a16:creationId xmlns:a16="http://schemas.microsoft.com/office/drawing/2014/main" id="{E954849C-28C1-4E2C-B558-8756678149B0}"/>
              </a:ext>
            </a:extLst>
          </p:cNvPr>
          <p:cNvSpPr/>
          <p:nvPr/>
        </p:nvSpPr>
        <p:spPr bwMode="auto">
          <a:xfrm>
            <a:off x="6205820" y="1200186"/>
            <a:ext cx="2517983" cy="1447762"/>
          </a:xfrm>
          <a:prstGeom prst="wedgeRoundRectCallout">
            <a:avLst>
              <a:gd name="adj1" fmla="val -71649"/>
              <a:gd name="adj2" fmla="val 21555"/>
              <a:gd name="adj3" fmla="val 16667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看看图上有什么，数出它们的数量。</a:t>
            </a:r>
            <a:endParaRPr lang="en-US" altLang="zh-CN" sz="28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CE0024E9-8853-488E-B19D-67186DA372A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369" y="1365386"/>
            <a:ext cx="1608997" cy="3182665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FE361868-1269-4764-BB1E-F2FE209FECD4}"/>
              </a:ext>
            </a:extLst>
          </p:cNvPr>
          <p:cNvSpPr/>
          <p:nvPr/>
        </p:nvSpPr>
        <p:spPr>
          <a:xfrm>
            <a:off x="3517325" y="3790918"/>
            <a:ext cx="5239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dirty="0">
              <a:solidFill>
                <a:srgbClr val="0000FF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7BCCF2B-5DA6-471A-837B-D0331A8F2728}"/>
              </a:ext>
            </a:extLst>
          </p:cNvPr>
          <p:cNvSpPr/>
          <p:nvPr/>
        </p:nvSpPr>
        <p:spPr>
          <a:xfrm>
            <a:off x="2283033" y="2131922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dirty="0">
              <a:solidFill>
                <a:srgbClr val="0000FF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876372E-1BD6-4B04-A3BA-FEB74CB7EC19}"/>
              </a:ext>
            </a:extLst>
          </p:cNvPr>
          <p:cNvSpPr/>
          <p:nvPr/>
        </p:nvSpPr>
        <p:spPr>
          <a:xfrm>
            <a:off x="1209050" y="1400847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dirty="0">
              <a:solidFill>
                <a:srgbClr val="0000FF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C3138AD-2146-47F8-9B1B-646E5BC1823C}"/>
              </a:ext>
            </a:extLst>
          </p:cNvPr>
          <p:cNvSpPr/>
          <p:nvPr/>
        </p:nvSpPr>
        <p:spPr>
          <a:xfrm>
            <a:off x="3463435" y="1330602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dirty="0">
              <a:solidFill>
                <a:srgbClr val="0000FF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1DCCD0A-0BBE-48D5-A9E2-9374449FE7CA}"/>
              </a:ext>
            </a:extLst>
          </p:cNvPr>
          <p:cNvSpPr/>
          <p:nvPr/>
        </p:nvSpPr>
        <p:spPr>
          <a:xfrm>
            <a:off x="2273126" y="986989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endParaRPr lang="zh-CN" altLang="en-US" dirty="0">
              <a:solidFill>
                <a:srgbClr val="0000FF"/>
              </a:solidFill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B86BF0B1-025F-4567-AACE-D2FF399C51F3}"/>
              </a:ext>
            </a:extLst>
          </p:cNvPr>
          <p:cNvSpPr/>
          <p:nvPr/>
        </p:nvSpPr>
        <p:spPr>
          <a:xfrm>
            <a:off x="469091" y="867975"/>
            <a:ext cx="4539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/>
      <p:bldP spid="17" grpId="0"/>
      <p:bldP spid="18" grpId="0"/>
      <p:bldP spid="22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Box 11">
            <a:extLst>
              <a:ext uri="{FF2B5EF4-FFF2-40B4-BE49-F238E27FC236}">
                <a16:creationId xmlns:a16="http://schemas.microsoft.com/office/drawing/2014/main" id="{8C6ED7C7-D3D0-43D7-B536-2B584DB9E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3969" y="1324875"/>
            <a:ext cx="28921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P76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“做一做”第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485" name="Rectangle 9">
            <a:extLst>
              <a:ext uri="{FF2B5EF4-FFF2-40B4-BE49-F238E27FC236}">
                <a16:creationId xmlns:a16="http://schemas.microsoft.com/office/drawing/2014/main" id="{0B16A8BF-88C0-46D5-A411-36C832C195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94303"/>
            <a:ext cx="1981256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填一填。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B6C2F0E-4D2A-4612-B291-B42B35126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81981"/>
            <a:ext cx="2057358" cy="609171"/>
          </a:xfrm>
          <a:prstGeom prst="rect">
            <a:avLst/>
          </a:prstGeom>
        </p:spPr>
      </p:pic>
      <p:sp>
        <p:nvSpPr>
          <p:cNvPr id="33" name="Rectangle 9">
            <a:extLst>
              <a:ext uri="{FF2B5EF4-FFF2-40B4-BE49-F238E27FC236}">
                <a16:creationId xmlns:a16="http://schemas.microsoft.com/office/drawing/2014/main" id="{F294B895-539B-4E44-A8C5-7366CB2E0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308" y="3898733"/>
            <a:ext cx="3560394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个十和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</a:t>
            </a:r>
          </a:p>
        </p:txBody>
      </p:sp>
      <p:sp>
        <p:nvSpPr>
          <p:cNvPr id="34" name="Rectangle 9">
            <a:extLst>
              <a:ext uri="{FF2B5EF4-FFF2-40B4-BE49-F238E27FC236}">
                <a16:creationId xmlns:a16="http://schemas.microsoft.com/office/drawing/2014/main" id="{96404B11-36AC-48C6-9A0D-13CE5A4572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756" y="3898733"/>
            <a:ext cx="2906248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个十和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</a:t>
            </a:r>
          </a:p>
        </p:txBody>
      </p:sp>
      <p:sp>
        <p:nvSpPr>
          <p:cNvPr id="35" name="Rectangle 9">
            <a:extLst>
              <a:ext uri="{FF2B5EF4-FFF2-40B4-BE49-F238E27FC236}">
                <a16:creationId xmlns:a16="http://schemas.microsoft.com/office/drawing/2014/main" id="{ED2D72E1-0930-4D2A-87CC-ADD7D04AD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544" y="3898733"/>
            <a:ext cx="1416035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</a:t>
            </a: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BC2BFED1-CD7D-443A-819F-A84A44121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810" y="1949884"/>
            <a:ext cx="1416035" cy="1476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47B219E3-D144-4AB6-833B-A757CFD9B40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1313458" y="2445730"/>
            <a:ext cx="1151302" cy="619701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2B37C73A-3DE5-4D47-9901-C1926A462EB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1548689" y="2471230"/>
            <a:ext cx="1151302" cy="619701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21AEE3E1-CC2C-4585-B20D-127D511BA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684" y="1994963"/>
            <a:ext cx="1416035" cy="1476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14EFA640-CF4F-4034-B9FE-B28A3DE79CA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3883332" y="2490809"/>
            <a:ext cx="1151302" cy="619701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A34BC65A-7132-48B8-8E49-E9F41464C4F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4118563" y="2516309"/>
            <a:ext cx="1151302" cy="619701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6B76F765-CC24-44EC-B7BE-5CC478E2323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4375652" y="2504984"/>
            <a:ext cx="1151302" cy="619701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03E4C1C2-7969-438F-8CE9-CE6A988A1D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4610883" y="2530484"/>
            <a:ext cx="1151302" cy="619701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68A48E9E-364B-47D1-B262-8445BDAF7E8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4860673" y="2525379"/>
            <a:ext cx="1151302" cy="619701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82CA5438-CB0F-4A7B-8214-6525CBDAB96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87349">
            <a:off x="5095904" y="2550879"/>
            <a:ext cx="1151302" cy="619701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id="{8F63FA50-2CBC-4D36-94EF-DD3BA7C81F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366" y="2010990"/>
            <a:ext cx="1416035" cy="1476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id="{0290EBB6-5AA0-42A0-A3B8-9FBC1B99D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980" y="2042794"/>
            <a:ext cx="1416035" cy="1476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矩形 47">
            <a:extLst>
              <a:ext uri="{FF2B5EF4-FFF2-40B4-BE49-F238E27FC236}">
                <a16:creationId xmlns:a16="http://schemas.microsoft.com/office/drawing/2014/main" id="{81FFD5D8-C070-4F1C-A081-BD293FBD01F4}"/>
              </a:ext>
            </a:extLst>
          </p:cNvPr>
          <p:cNvSpPr/>
          <p:nvPr/>
        </p:nvSpPr>
        <p:spPr>
          <a:xfrm>
            <a:off x="609704" y="3868661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BAE1B700-04D5-4799-B2DC-0983764BDE58}"/>
              </a:ext>
            </a:extLst>
          </p:cNvPr>
          <p:cNvSpPr/>
          <p:nvPr/>
        </p:nvSpPr>
        <p:spPr>
          <a:xfrm>
            <a:off x="1988249" y="3877282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9510982E-C5A1-4114-94D7-D4530C3F3ADF}"/>
              </a:ext>
            </a:extLst>
          </p:cNvPr>
          <p:cNvSpPr/>
          <p:nvPr/>
        </p:nvSpPr>
        <p:spPr>
          <a:xfrm>
            <a:off x="3519190" y="3836525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6B7A4CFE-3C3A-4340-B62A-1FA5DBC348A0}"/>
              </a:ext>
            </a:extLst>
          </p:cNvPr>
          <p:cNvSpPr/>
          <p:nvPr/>
        </p:nvSpPr>
        <p:spPr>
          <a:xfrm>
            <a:off x="4897735" y="3845146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44A135D1-6B3A-40D5-9EC5-36EBB8757ECD}"/>
              </a:ext>
            </a:extLst>
          </p:cNvPr>
          <p:cNvSpPr/>
          <p:nvPr/>
        </p:nvSpPr>
        <p:spPr>
          <a:xfrm>
            <a:off x="6857940" y="3836525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760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1" grpId="0"/>
      <p:bldP spid="5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6">
            <a:extLst>
              <a:ext uri="{FF2B5EF4-FFF2-40B4-BE49-F238E27FC236}">
                <a16:creationId xmlns:a16="http://schemas.microsoft.com/office/drawing/2014/main" id="{29CB3C27-207F-4E57-B47A-AC9B345C3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555" y="375580"/>
            <a:ext cx="5045821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四、课堂小结</a:t>
            </a:r>
          </a:p>
        </p:txBody>
      </p:sp>
      <p:sp>
        <p:nvSpPr>
          <p:cNvPr id="11" name=" 232">
            <a:extLst>
              <a:ext uri="{FF2B5EF4-FFF2-40B4-BE49-F238E27FC236}">
                <a16:creationId xmlns:a16="http://schemas.microsoft.com/office/drawing/2014/main" id="{CB9FA4D7-B2E4-4B3A-8746-BECCF9653506}"/>
              </a:ext>
            </a:extLst>
          </p:cNvPr>
          <p:cNvSpPr/>
          <p:nvPr/>
        </p:nvSpPr>
        <p:spPr bwMode="auto">
          <a:xfrm>
            <a:off x="2963465" y="1504978"/>
            <a:ext cx="5579207" cy="2362138"/>
          </a:xfrm>
          <a:prstGeom prst="wedgeRoundRectCallout">
            <a:avLst>
              <a:gd name="adj1" fmla="val -61534"/>
              <a:gd name="adj2" fmla="val -23603"/>
              <a:gd name="adj3" fmla="val 16667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今天再学习</a:t>
            </a:r>
            <a:r>
              <a:rPr lang="en-US" altLang="zh-CN" sz="32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11~20</a:t>
            </a:r>
            <a:r>
              <a:rPr lang="zh-CN" altLang="en-US" sz="32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的数，你有什么新的想法和感受吗？大家还在生活中哪些地方见过这些数呢？</a:t>
            </a:r>
            <a:endParaRPr lang="en-US" altLang="zh-CN" sz="3200" b="1" dirty="0">
              <a:solidFill>
                <a:srgbClr val="0070C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4E3361B-C6A2-4067-8D1D-1B79AFF82F6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9837" y="1287814"/>
            <a:ext cx="1600158" cy="31651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235" y="1342710"/>
            <a:ext cx="1515919" cy="2769163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主题​​">
  <a:themeElements>
    <a:clrScheme name="Office 主题​​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主题​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Office 主题​​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828</TotalTime>
  <Pages>0</Pages>
  <Words>390</Words>
  <Characters>0</Characters>
  <Application>Microsoft Office PowerPoint</Application>
  <PresentationFormat>全屏显示(16:9)</PresentationFormat>
  <Lines>0</Lines>
  <Paragraphs>97</Paragraphs>
  <Slides>16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2" baseType="lpstr">
      <vt:lpstr>Gulim</vt:lpstr>
      <vt:lpstr>黑体</vt:lpstr>
      <vt:lpstr>楷体</vt:lpstr>
      <vt:lpstr>Arial</vt:lpstr>
      <vt:lpstr>Times New Roman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468</cp:revision>
  <dcterms:created xsi:type="dcterms:W3CDTF">2016-04-21T10:21:58Z</dcterms:created>
  <dcterms:modified xsi:type="dcterms:W3CDTF">2024-08-27T03:17:03Z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2052-11.1.0.9740</vt:lpwstr>
  </property>
</Properties>
</file>