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5"/>
  </p:notesMasterIdLst>
  <p:sldIdLst>
    <p:sldId id="256" r:id="rId2"/>
    <p:sldId id="377" r:id="rId3"/>
    <p:sldId id="534" r:id="rId4"/>
    <p:sldId id="473" r:id="rId5"/>
    <p:sldId id="535" r:id="rId6"/>
    <p:sldId id="526" r:id="rId7"/>
    <p:sldId id="536" r:id="rId8"/>
    <p:sldId id="537" r:id="rId9"/>
    <p:sldId id="277" r:id="rId10"/>
    <p:sldId id="538" r:id="rId11"/>
    <p:sldId id="523" r:id="rId1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D4E00"/>
    <a:srgbClr val="F94F01"/>
    <a:srgbClr val="FC4200"/>
    <a:srgbClr val="FFD08B"/>
    <a:srgbClr val="FFC165"/>
    <a:srgbClr val="FF9900"/>
    <a:srgbClr val="E4A8A2"/>
    <a:srgbClr val="C01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94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94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97B14534-A897-49E5-8085-E58934E4FA7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A2302A-FCA2-4619-840A-D9D8E07713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40" y="2744151"/>
            <a:ext cx="518160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48" y="1387856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一、基础练习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15" y="982846"/>
            <a:ext cx="699218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先圈出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只，再接着数。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D465239-20C1-413F-8982-9A48CB43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753" y="1123988"/>
            <a:ext cx="30479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P79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736BA5-B873-4D98-B88A-C760BAB38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84" y="1633046"/>
            <a:ext cx="4231442" cy="2421046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06A0BA54-449D-4E6E-A643-505B7A2DF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168" y="2495552"/>
            <a:ext cx="214668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）只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36926D-10B9-4523-B276-76D05E968532}"/>
              </a:ext>
            </a:extLst>
          </p:cNvPr>
          <p:cNvSpPr/>
          <p:nvPr/>
        </p:nvSpPr>
        <p:spPr>
          <a:xfrm>
            <a:off x="6346713" y="2514265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736A474B-EFCD-4344-92E5-E31C8699B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091" y="4204079"/>
            <a:ext cx="699218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怎样能让别人一眼看出来你数的是十几呢？</a:t>
            </a: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2B9851A0-9F57-4C72-AC0B-2CB11AA0ACDA}"/>
              </a:ext>
            </a:extLst>
          </p:cNvPr>
          <p:cNvSpPr/>
          <p:nvPr/>
        </p:nvSpPr>
        <p:spPr bwMode="auto">
          <a:xfrm>
            <a:off x="3261623" y="1724297"/>
            <a:ext cx="2212788" cy="1998617"/>
          </a:xfrm>
          <a:custGeom>
            <a:avLst/>
            <a:gdLst>
              <a:gd name="connsiteX0" fmla="*/ 369851 w 2212788"/>
              <a:gd name="connsiteY0" fmla="*/ 39189 h 1998617"/>
              <a:gd name="connsiteX1" fmla="*/ 369851 w 2212788"/>
              <a:gd name="connsiteY1" fmla="*/ 39189 h 1998617"/>
              <a:gd name="connsiteX2" fmla="*/ 304537 w 2212788"/>
              <a:gd name="connsiteY2" fmla="*/ 143692 h 1998617"/>
              <a:gd name="connsiteX3" fmla="*/ 213097 w 2212788"/>
              <a:gd name="connsiteY3" fmla="*/ 222069 h 1998617"/>
              <a:gd name="connsiteX4" fmla="*/ 134720 w 2212788"/>
              <a:gd name="connsiteY4" fmla="*/ 274320 h 1998617"/>
              <a:gd name="connsiteX5" fmla="*/ 95531 w 2212788"/>
              <a:gd name="connsiteY5" fmla="*/ 352697 h 1998617"/>
              <a:gd name="connsiteX6" fmla="*/ 82468 w 2212788"/>
              <a:gd name="connsiteY6" fmla="*/ 391886 h 1998617"/>
              <a:gd name="connsiteX7" fmla="*/ 43280 w 2212788"/>
              <a:gd name="connsiteY7" fmla="*/ 404949 h 1998617"/>
              <a:gd name="connsiteX8" fmla="*/ 30217 w 2212788"/>
              <a:gd name="connsiteY8" fmla="*/ 444137 h 1998617"/>
              <a:gd name="connsiteX9" fmla="*/ 30217 w 2212788"/>
              <a:gd name="connsiteY9" fmla="*/ 1097280 h 1998617"/>
              <a:gd name="connsiteX10" fmla="*/ 43280 w 2212788"/>
              <a:gd name="connsiteY10" fmla="*/ 1136469 h 1998617"/>
              <a:gd name="connsiteX11" fmla="*/ 108594 w 2212788"/>
              <a:gd name="connsiteY11" fmla="*/ 1214846 h 1998617"/>
              <a:gd name="connsiteX12" fmla="*/ 134720 w 2212788"/>
              <a:gd name="connsiteY12" fmla="*/ 1254034 h 1998617"/>
              <a:gd name="connsiteX13" fmla="*/ 173908 w 2212788"/>
              <a:gd name="connsiteY13" fmla="*/ 1267097 h 1998617"/>
              <a:gd name="connsiteX14" fmla="*/ 252286 w 2212788"/>
              <a:gd name="connsiteY14" fmla="*/ 1306286 h 1998617"/>
              <a:gd name="connsiteX15" fmla="*/ 343726 w 2212788"/>
              <a:gd name="connsiteY15" fmla="*/ 1358537 h 1998617"/>
              <a:gd name="connsiteX16" fmla="*/ 422103 w 2212788"/>
              <a:gd name="connsiteY16" fmla="*/ 1410789 h 1998617"/>
              <a:gd name="connsiteX17" fmla="*/ 500480 w 2212788"/>
              <a:gd name="connsiteY17" fmla="*/ 1449977 h 1998617"/>
              <a:gd name="connsiteX18" fmla="*/ 591920 w 2212788"/>
              <a:gd name="connsiteY18" fmla="*/ 1476103 h 1998617"/>
              <a:gd name="connsiteX19" fmla="*/ 683360 w 2212788"/>
              <a:gd name="connsiteY19" fmla="*/ 1515292 h 1998617"/>
              <a:gd name="connsiteX20" fmla="*/ 761737 w 2212788"/>
              <a:gd name="connsiteY20" fmla="*/ 1541417 h 1998617"/>
              <a:gd name="connsiteX21" fmla="*/ 827051 w 2212788"/>
              <a:gd name="connsiteY21" fmla="*/ 1567543 h 1998617"/>
              <a:gd name="connsiteX22" fmla="*/ 905428 w 2212788"/>
              <a:gd name="connsiteY22" fmla="*/ 1593669 h 1998617"/>
              <a:gd name="connsiteX23" fmla="*/ 1022994 w 2212788"/>
              <a:gd name="connsiteY23" fmla="*/ 1658983 h 1998617"/>
              <a:gd name="connsiteX24" fmla="*/ 1114434 w 2212788"/>
              <a:gd name="connsiteY24" fmla="*/ 1737360 h 1998617"/>
              <a:gd name="connsiteX25" fmla="*/ 1153623 w 2212788"/>
              <a:gd name="connsiteY25" fmla="*/ 1763486 h 1998617"/>
              <a:gd name="connsiteX26" fmla="*/ 1232000 w 2212788"/>
              <a:gd name="connsiteY26" fmla="*/ 1841863 h 1998617"/>
              <a:gd name="connsiteX27" fmla="*/ 1310377 w 2212788"/>
              <a:gd name="connsiteY27" fmla="*/ 1894114 h 1998617"/>
              <a:gd name="connsiteX28" fmla="*/ 1349566 w 2212788"/>
              <a:gd name="connsiteY28" fmla="*/ 1920240 h 1998617"/>
              <a:gd name="connsiteX29" fmla="*/ 1388754 w 2212788"/>
              <a:gd name="connsiteY29" fmla="*/ 1959429 h 1998617"/>
              <a:gd name="connsiteX30" fmla="*/ 1454068 w 2212788"/>
              <a:gd name="connsiteY30" fmla="*/ 1972492 h 1998617"/>
              <a:gd name="connsiteX31" fmla="*/ 1623886 w 2212788"/>
              <a:gd name="connsiteY31" fmla="*/ 1998617 h 1998617"/>
              <a:gd name="connsiteX32" fmla="*/ 1845954 w 2212788"/>
              <a:gd name="connsiteY32" fmla="*/ 1985554 h 1998617"/>
              <a:gd name="connsiteX33" fmla="*/ 1898206 w 2212788"/>
              <a:gd name="connsiteY33" fmla="*/ 1920240 h 1998617"/>
              <a:gd name="connsiteX34" fmla="*/ 1924331 w 2212788"/>
              <a:gd name="connsiteY34" fmla="*/ 1881052 h 1998617"/>
              <a:gd name="connsiteX35" fmla="*/ 1950457 w 2212788"/>
              <a:gd name="connsiteY35" fmla="*/ 1828800 h 1998617"/>
              <a:gd name="connsiteX36" fmla="*/ 1976583 w 2212788"/>
              <a:gd name="connsiteY36" fmla="*/ 1711234 h 1998617"/>
              <a:gd name="connsiteX37" fmla="*/ 1989646 w 2212788"/>
              <a:gd name="connsiteY37" fmla="*/ 1658983 h 1998617"/>
              <a:gd name="connsiteX38" fmla="*/ 2015771 w 2212788"/>
              <a:gd name="connsiteY38" fmla="*/ 1619794 h 1998617"/>
              <a:gd name="connsiteX39" fmla="*/ 2041897 w 2212788"/>
              <a:gd name="connsiteY39" fmla="*/ 1541417 h 1998617"/>
              <a:gd name="connsiteX40" fmla="*/ 2094148 w 2212788"/>
              <a:gd name="connsiteY40" fmla="*/ 1449977 h 1998617"/>
              <a:gd name="connsiteX41" fmla="*/ 2146400 w 2212788"/>
              <a:gd name="connsiteY41" fmla="*/ 1332412 h 1998617"/>
              <a:gd name="connsiteX42" fmla="*/ 2172526 w 2212788"/>
              <a:gd name="connsiteY42" fmla="*/ 1227909 h 1998617"/>
              <a:gd name="connsiteX43" fmla="*/ 2198651 w 2212788"/>
              <a:gd name="connsiteY43" fmla="*/ 1188720 h 1998617"/>
              <a:gd name="connsiteX44" fmla="*/ 2198651 w 2212788"/>
              <a:gd name="connsiteY44" fmla="*/ 757646 h 1998617"/>
              <a:gd name="connsiteX45" fmla="*/ 2172526 w 2212788"/>
              <a:gd name="connsiteY45" fmla="*/ 653143 h 1998617"/>
              <a:gd name="connsiteX46" fmla="*/ 2107211 w 2212788"/>
              <a:gd name="connsiteY46" fmla="*/ 574766 h 1998617"/>
              <a:gd name="connsiteX47" fmla="*/ 2054960 w 2212788"/>
              <a:gd name="connsiteY47" fmla="*/ 483326 h 1998617"/>
              <a:gd name="connsiteX48" fmla="*/ 2041897 w 2212788"/>
              <a:gd name="connsiteY48" fmla="*/ 444137 h 1998617"/>
              <a:gd name="connsiteX49" fmla="*/ 2015771 w 2212788"/>
              <a:gd name="connsiteY49" fmla="*/ 404949 h 1998617"/>
              <a:gd name="connsiteX50" fmla="*/ 1989646 w 2212788"/>
              <a:gd name="connsiteY50" fmla="*/ 352697 h 1998617"/>
              <a:gd name="connsiteX51" fmla="*/ 1937394 w 2212788"/>
              <a:gd name="connsiteY51" fmla="*/ 274320 h 1998617"/>
              <a:gd name="connsiteX52" fmla="*/ 1859017 w 2212788"/>
              <a:gd name="connsiteY52" fmla="*/ 209006 h 1998617"/>
              <a:gd name="connsiteX53" fmla="*/ 1832891 w 2212788"/>
              <a:gd name="connsiteY53" fmla="*/ 169817 h 1998617"/>
              <a:gd name="connsiteX54" fmla="*/ 1741451 w 2212788"/>
              <a:gd name="connsiteY54" fmla="*/ 104503 h 1998617"/>
              <a:gd name="connsiteX55" fmla="*/ 1597760 w 2212788"/>
              <a:gd name="connsiteY55" fmla="*/ 78377 h 1998617"/>
              <a:gd name="connsiteX56" fmla="*/ 1532446 w 2212788"/>
              <a:gd name="connsiteY56" fmla="*/ 65314 h 1998617"/>
              <a:gd name="connsiteX57" fmla="*/ 1388754 w 2212788"/>
              <a:gd name="connsiteY57" fmla="*/ 52252 h 1998617"/>
              <a:gd name="connsiteX58" fmla="*/ 1336503 w 2212788"/>
              <a:gd name="connsiteY58" fmla="*/ 39189 h 1998617"/>
              <a:gd name="connsiteX59" fmla="*/ 1075246 w 2212788"/>
              <a:gd name="connsiteY59" fmla="*/ 0 h 1998617"/>
              <a:gd name="connsiteX60" fmla="*/ 670297 w 2212788"/>
              <a:gd name="connsiteY60" fmla="*/ 13063 h 1998617"/>
              <a:gd name="connsiteX61" fmla="*/ 552731 w 2212788"/>
              <a:gd name="connsiteY61" fmla="*/ 26126 h 1998617"/>
              <a:gd name="connsiteX62" fmla="*/ 474354 w 2212788"/>
              <a:gd name="connsiteY62" fmla="*/ 52252 h 1998617"/>
              <a:gd name="connsiteX63" fmla="*/ 435166 w 2212788"/>
              <a:gd name="connsiteY63" fmla="*/ 65314 h 1998617"/>
              <a:gd name="connsiteX64" fmla="*/ 369851 w 2212788"/>
              <a:gd name="connsiteY64" fmla="*/ 39189 h 1998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212788" h="1998617">
                <a:moveTo>
                  <a:pt x="369851" y="39189"/>
                </a:moveTo>
                <a:lnTo>
                  <a:pt x="369851" y="39189"/>
                </a:lnTo>
                <a:cubicBezTo>
                  <a:pt x="348080" y="74023"/>
                  <a:pt x="328698" y="110471"/>
                  <a:pt x="304537" y="143692"/>
                </a:cubicBezTo>
                <a:cubicBezTo>
                  <a:pt x="284494" y="171252"/>
                  <a:pt x="239420" y="203643"/>
                  <a:pt x="213097" y="222069"/>
                </a:cubicBezTo>
                <a:cubicBezTo>
                  <a:pt x="187374" y="240075"/>
                  <a:pt x="134720" y="274320"/>
                  <a:pt x="134720" y="274320"/>
                </a:cubicBezTo>
                <a:cubicBezTo>
                  <a:pt x="101886" y="372823"/>
                  <a:pt x="146177" y="251406"/>
                  <a:pt x="95531" y="352697"/>
                </a:cubicBezTo>
                <a:cubicBezTo>
                  <a:pt x="89373" y="365013"/>
                  <a:pt x="92204" y="382149"/>
                  <a:pt x="82468" y="391886"/>
                </a:cubicBezTo>
                <a:cubicBezTo>
                  <a:pt x="72732" y="401622"/>
                  <a:pt x="56343" y="400595"/>
                  <a:pt x="43280" y="404949"/>
                </a:cubicBezTo>
                <a:cubicBezTo>
                  <a:pt x="38926" y="418012"/>
                  <a:pt x="34000" y="430898"/>
                  <a:pt x="30217" y="444137"/>
                </a:cubicBezTo>
                <a:cubicBezTo>
                  <a:pt x="-31612" y="660536"/>
                  <a:pt x="18720" y="815619"/>
                  <a:pt x="30217" y="1097280"/>
                </a:cubicBezTo>
                <a:cubicBezTo>
                  <a:pt x="30779" y="1111038"/>
                  <a:pt x="37122" y="1124153"/>
                  <a:pt x="43280" y="1136469"/>
                </a:cubicBezTo>
                <a:cubicBezTo>
                  <a:pt x="67602" y="1185113"/>
                  <a:pt x="72486" y="1171516"/>
                  <a:pt x="108594" y="1214846"/>
                </a:cubicBezTo>
                <a:cubicBezTo>
                  <a:pt x="118645" y="1226907"/>
                  <a:pt x="122461" y="1244227"/>
                  <a:pt x="134720" y="1254034"/>
                </a:cubicBezTo>
                <a:cubicBezTo>
                  <a:pt x="145472" y="1262636"/>
                  <a:pt x="161592" y="1260939"/>
                  <a:pt x="173908" y="1267097"/>
                </a:cubicBezTo>
                <a:cubicBezTo>
                  <a:pt x="275196" y="1317742"/>
                  <a:pt x="153787" y="1273453"/>
                  <a:pt x="252286" y="1306286"/>
                </a:cubicBezTo>
                <a:cubicBezTo>
                  <a:pt x="423695" y="1434842"/>
                  <a:pt x="215486" y="1287292"/>
                  <a:pt x="343726" y="1358537"/>
                </a:cubicBezTo>
                <a:cubicBezTo>
                  <a:pt x="371174" y="1373786"/>
                  <a:pt x="392315" y="1400859"/>
                  <a:pt x="422103" y="1410789"/>
                </a:cubicBezTo>
                <a:cubicBezTo>
                  <a:pt x="520603" y="1443623"/>
                  <a:pt x="399190" y="1399332"/>
                  <a:pt x="500480" y="1449977"/>
                </a:cubicBezTo>
                <a:cubicBezTo>
                  <a:pt x="521363" y="1460418"/>
                  <a:pt x="572385" y="1470521"/>
                  <a:pt x="591920" y="1476103"/>
                </a:cubicBezTo>
                <a:cubicBezTo>
                  <a:pt x="665505" y="1497127"/>
                  <a:pt x="596274" y="1480458"/>
                  <a:pt x="683360" y="1515292"/>
                </a:cubicBezTo>
                <a:cubicBezTo>
                  <a:pt x="708929" y="1525520"/>
                  <a:pt x="736168" y="1531189"/>
                  <a:pt x="761737" y="1541417"/>
                </a:cubicBezTo>
                <a:cubicBezTo>
                  <a:pt x="783508" y="1550126"/>
                  <a:pt x="805014" y="1559530"/>
                  <a:pt x="827051" y="1567543"/>
                </a:cubicBezTo>
                <a:cubicBezTo>
                  <a:pt x="852932" y="1576954"/>
                  <a:pt x="882514" y="1578393"/>
                  <a:pt x="905428" y="1593669"/>
                </a:cubicBezTo>
                <a:cubicBezTo>
                  <a:pt x="995263" y="1653558"/>
                  <a:pt x="954018" y="1635990"/>
                  <a:pt x="1022994" y="1658983"/>
                </a:cubicBezTo>
                <a:cubicBezTo>
                  <a:pt x="1070468" y="1706457"/>
                  <a:pt x="1055782" y="1695466"/>
                  <a:pt x="1114434" y="1737360"/>
                </a:cubicBezTo>
                <a:cubicBezTo>
                  <a:pt x="1127209" y="1746485"/>
                  <a:pt x="1141889" y="1753056"/>
                  <a:pt x="1153623" y="1763486"/>
                </a:cubicBezTo>
                <a:cubicBezTo>
                  <a:pt x="1181238" y="1788032"/>
                  <a:pt x="1201258" y="1821368"/>
                  <a:pt x="1232000" y="1841863"/>
                </a:cubicBezTo>
                <a:lnTo>
                  <a:pt x="1310377" y="1894114"/>
                </a:lnTo>
                <a:cubicBezTo>
                  <a:pt x="1323440" y="1902823"/>
                  <a:pt x="1338465" y="1909138"/>
                  <a:pt x="1349566" y="1920240"/>
                </a:cubicBezTo>
                <a:cubicBezTo>
                  <a:pt x="1362629" y="1933303"/>
                  <a:pt x="1372231" y="1951167"/>
                  <a:pt x="1388754" y="1959429"/>
                </a:cubicBezTo>
                <a:cubicBezTo>
                  <a:pt x="1408612" y="1969358"/>
                  <a:pt x="1432168" y="1968842"/>
                  <a:pt x="1454068" y="1972492"/>
                </a:cubicBezTo>
                <a:cubicBezTo>
                  <a:pt x="1510561" y="1981907"/>
                  <a:pt x="1567280" y="1989909"/>
                  <a:pt x="1623886" y="1998617"/>
                </a:cubicBezTo>
                <a:cubicBezTo>
                  <a:pt x="1697909" y="1994263"/>
                  <a:pt x="1772624" y="1996553"/>
                  <a:pt x="1845954" y="1985554"/>
                </a:cubicBezTo>
                <a:cubicBezTo>
                  <a:pt x="1893567" y="1978412"/>
                  <a:pt x="1882839" y="1950974"/>
                  <a:pt x="1898206" y="1920240"/>
                </a:cubicBezTo>
                <a:cubicBezTo>
                  <a:pt x="1905227" y="1906198"/>
                  <a:pt x="1916542" y="1894683"/>
                  <a:pt x="1924331" y="1881052"/>
                </a:cubicBezTo>
                <a:cubicBezTo>
                  <a:pt x="1933992" y="1864145"/>
                  <a:pt x="1941748" y="1846217"/>
                  <a:pt x="1950457" y="1828800"/>
                </a:cubicBezTo>
                <a:cubicBezTo>
                  <a:pt x="1974031" y="1687359"/>
                  <a:pt x="1950857" y="1801274"/>
                  <a:pt x="1976583" y="1711234"/>
                </a:cubicBezTo>
                <a:cubicBezTo>
                  <a:pt x="1981515" y="1693972"/>
                  <a:pt x="1982574" y="1675484"/>
                  <a:pt x="1989646" y="1658983"/>
                </a:cubicBezTo>
                <a:cubicBezTo>
                  <a:pt x="1995830" y="1644553"/>
                  <a:pt x="2009395" y="1634140"/>
                  <a:pt x="2015771" y="1619794"/>
                </a:cubicBezTo>
                <a:cubicBezTo>
                  <a:pt x="2026956" y="1594629"/>
                  <a:pt x="2026621" y="1564331"/>
                  <a:pt x="2041897" y="1541417"/>
                </a:cubicBezTo>
                <a:cubicBezTo>
                  <a:pt x="2069920" y="1499384"/>
                  <a:pt x="2072048" y="1499704"/>
                  <a:pt x="2094148" y="1449977"/>
                </a:cubicBezTo>
                <a:cubicBezTo>
                  <a:pt x="2160848" y="1299901"/>
                  <a:pt x="2082099" y="1461012"/>
                  <a:pt x="2146400" y="1332412"/>
                </a:cubicBezTo>
                <a:cubicBezTo>
                  <a:pt x="2151369" y="1307566"/>
                  <a:pt x="2159136" y="1254690"/>
                  <a:pt x="2172526" y="1227909"/>
                </a:cubicBezTo>
                <a:cubicBezTo>
                  <a:pt x="2179547" y="1213867"/>
                  <a:pt x="2189943" y="1201783"/>
                  <a:pt x="2198651" y="1188720"/>
                </a:cubicBezTo>
                <a:cubicBezTo>
                  <a:pt x="2212397" y="996283"/>
                  <a:pt x="2222002" y="967809"/>
                  <a:pt x="2198651" y="757646"/>
                </a:cubicBezTo>
                <a:cubicBezTo>
                  <a:pt x="2194686" y="721959"/>
                  <a:pt x="2192443" y="683019"/>
                  <a:pt x="2172526" y="653143"/>
                </a:cubicBezTo>
                <a:cubicBezTo>
                  <a:pt x="2136153" y="598583"/>
                  <a:pt x="2157502" y="625055"/>
                  <a:pt x="2107211" y="574766"/>
                </a:cubicBezTo>
                <a:cubicBezTo>
                  <a:pt x="2079583" y="464253"/>
                  <a:pt x="2117220" y="576716"/>
                  <a:pt x="2054960" y="483326"/>
                </a:cubicBezTo>
                <a:cubicBezTo>
                  <a:pt x="2047322" y="471869"/>
                  <a:pt x="2048055" y="456453"/>
                  <a:pt x="2041897" y="444137"/>
                </a:cubicBezTo>
                <a:cubicBezTo>
                  <a:pt x="2034876" y="430095"/>
                  <a:pt x="2023560" y="418580"/>
                  <a:pt x="2015771" y="404949"/>
                </a:cubicBezTo>
                <a:cubicBezTo>
                  <a:pt x="2006110" y="388042"/>
                  <a:pt x="1999665" y="369395"/>
                  <a:pt x="1989646" y="352697"/>
                </a:cubicBezTo>
                <a:cubicBezTo>
                  <a:pt x="1973491" y="325772"/>
                  <a:pt x="1963520" y="291737"/>
                  <a:pt x="1937394" y="274320"/>
                </a:cubicBezTo>
                <a:cubicBezTo>
                  <a:pt x="1898864" y="248633"/>
                  <a:pt x="1890446" y="246721"/>
                  <a:pt x="1859017" y="209006"/>
                </a:cubicBezTo>
                <a:cubicBezTo>
                  <a:pt x="1848966" y="196945"/>
                  <a:pt x="1842942" y="181878"/>
                  <a:pt x="1832891" y="169817"/>
                </a:cubicBezTo>
                <a:cubicBezTo>
                  <a:pt x="1799704" y="129993"/>
                  <a:pt x="1789385" y="125047"/>
                  <a:pt x="1741451" y="104503"/>
                </a:cubicBezTo>
                <a:cubicBezTo>
                  <a:pt x="1689222" y="82119"/>
                  <a:pt x="1664265" y="88609"/>
                  <a:pt x="1597760" y="78377"/>
                </a:cubicBezTo>
                <a:cubicBezTo>
                  <a:pt x="1575816" y="75001"/>
                  <a:pt x="1554477" y="68068"/>
                  <a:pt x="1532446" y="65314"/>
                </a:cubicBezTo>
                <a:cubicBezTo>
                  <a:pt x="1484723" y="59349"/>
                  <a:pt x="1436651" y="56606"/>
                  <a:pt x="1388754" y="52252"/>
                </a:cubicBezTo>
                <a:cubicBezTo>
                  <a:pt x="1371337" y="47898"/>
                  <a:pt x="1354212" y="42141"/>
                  <a:pt x="1336503" y="39189"/>
                </a:cubicBezTo>
                <a:cubicBezTo>
                  <a:pt x="1249641" y="24712"/>
                  <a:pt x="1075246" y="0"/>
                  <a:pt x="1075246" y="0"/>
                </a:cubicBezTo>
                <a:lnTo>
                  <a:pt x="670297" y="13063"/>
                </a:lnTo>
                <a:cubicBezTo>
                  <a:pt x="630916" y="15032"/>
                  <a:pt x="591395" y="18393"/>
                  <a:pt x="552731" y="26126"/>
                </a:cubicBezTo>
                <a:cubicBezTo>
                  <a:pt x="525727" y="31527"/>
                  <a:pt x="500480" y="43544"/>
                  <a:pt x="474354" y="52252"/>
                </a:cubicBezTo>
                <a:lnTo>
                  <a:pt x="435166" y="65314"/>
                </a:lnTo>
                <a:cubicBezTo>
                  <a:pt x="391845" y="79754"/>
                  <a:pt x="380737" y="43543"/>
                  <a:pt x="369851" y="39189"/>
                </a:cubicBez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17B119B1-5F40-494A-BE05-58FA4F79B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167" y="1451460"/>
            <a:ext cx="1289271" cy="134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98C35C6-16A3-4BC0-809F-6860CB8B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304" y="1428780"/>
            <a:ext cx="1289271" cy="134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4C620642-FA99-4945-8201-8704FDCEA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47" y="3149320"/>
            <a:ext cx="1235388" cy="134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719" y="756760"/>
            <a:ext cx="72297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      摆出下面的数。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D465239-20C1-413F-8982-9A48CB43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3286" y="895394"/>
            <a:ext cx="2995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P79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6A0BA54-449D-4E6E-A643-505B7A2DF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98" y="1795189"/>
            <a:ext cx="60958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C472D67-BA3D-4179-9F53-0FA53D53E6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9780426">
            <a:off x="1169913" y="782812"/>
            <a:ext cx="902133" cy="488546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12" name="Rectangle 9">
            <a:extLst>
              <a:ext uri="{FF2B5EF4-FFF2-40B4-BE49-F238E27FC236}">
                <a16:creationId xmlns:a16="http://schemas.microsoft.com/office/drawing/2014/main" id="{2BF992B9-7389-44A3-A861-0B17DEDD8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65" y="3567967"/>
            <a:ext cx="60958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2EF1DAC6-CAAD-4B54-871D-592528E58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3494" y="1811429"/>
            <a:ext cx="60958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93752376-1942-4BA2-B6EF-524ABCB9F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01" y="3633777"/>
            <a:ext cx="60958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F2508E04-244B-4A4A-AB5F-43DD40B2E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521" y="2717678"/>
            <a:ext cx="60958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3AC3551-9004-4277-92E7-B7C1CB881FB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67105" y="1765626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0610543F-3E26-4A48-9929-64F8D1277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20" y="3244136"/>
            <a:ext cx="1300424" cy="135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67912772-74AF-4AFF-B36A-03906DAFE9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457811" y="3557085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F15634EC-20E4-4FE0-AEB4-6D3C4EB806D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19902" y="358065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8EF98A0B-BB1B-495C-A4C1-CF2790AE6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77" y="2373358"/>
            <a:ext cx="1289271" cy="134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BF8CFDB-2E83-424F-A380-B759110187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777041" y="3589535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CAA62E75-1244-4593-BDF8-603EA369FE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401709" y="1841336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61D5D11F-D679-4026-8B5D-BDBE9FB82AA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623818" y="1850214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4157E04D-C4FE-46A9-9F09-F20B19D734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857734" y="1859091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B54062A9-1FB8-45C7-BFE6-5571C313A0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648120" y="3661253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3E6857AE-174A-4DA3-B0E9-8EC14C214D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462147" y="3639240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3ABF07A6-51F3-417D-8806-EC8D1B22177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277763" y="3630624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6F684A61-4A63-48B3-9BDE-1BF06ABF43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191110" y="369127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22B93C3F-B595-44F2-9F99-BD583D90962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005137" y="3669265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20F98F68-0628-4FCC-93B9-04C6DE7616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820753" y="3660649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E9820B6D-7A81-4B3D-B4F3-EB222DFA394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608144" y="3696844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71A2710F-7CED-434C-A3EC-F104326444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395728" y="3691191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82B7D541-1F92-4C51-BBDC-B53563919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568" y="2447025"/>
            <a:ext cx="1289271" cy="134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2F6F098A-1E2A-4A11-B010-DC20FC125E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36679" y="3590933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6D6C887D-BD4C-4C06-B630-3B921EFA07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096602" y="3599226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B4F284C8-6C9D-4809-8027-B546D605A94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261094" y="3607521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740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941ABF50-03BB-4145-9D69-FF3C394E1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97" y="1494846"/>
            <a:ext cx="196949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）个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9F2CEA2-1EC3-4FC4-9962-85934C5B6179}"/>
              </a:ext>
            </a:extLst>
          </p:cNvPr>
          <p:cNvSpPr/>
          <p:nvPr/>
        </p:nvSpPr>
        <p:spPr>
          <a:xfrm>
            <a:off x="7137020" y="1513559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653E08-1080-4246-9B2E-2C2CA862C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906" y="715505"/>
            <a:ext cx="72297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数一数。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A357233A-E085-468E-95A1-4FFF427D5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P79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F99E6C0A-20D6-433A-8BE9-B85F4AD9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886" y="4193481"/>
            <a:ext cx="778740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谁能说一说你数出的结果是多少？是怎样数的？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FA15BC8-2F82-4197-9909-3E40B0F4C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099" y="1391932"/>
            <a:ext cx="3923960" cy="2584831"/>
          </a:xfrm>
          <a:prstGeom prst="rect">
            <a:avLst/>
          </a:prstGeom>
        </p:spPr>
      </p:pic>
      <p:sp>
        <p:nvSpPr>
          <p:cNvPr id="25" name="Rectangle 9">
            <a:extLst>
              <a:ext uri="{FF2B5EF4-FFF2-40B4-BE49-F238E27FC236}">
                <a16:creationId xmlns:a16="http://schemas.microsoft.com/office/drawing/2014/main" id="{4236B7A9-1202-4185-9BED-D016664D0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4771" y="2464749"/>
            <a:ext cx="207811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）根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6C73A1A-6F95-4256-8729-48D6C0DAF241}"/>
              </a:ext>
            </a:extLst>
          </p:cNvPr>
          <p:cNvSpPr/>
          <p:nvPr/>
        </p:nvSpPr>
        <p:spPr>
          <a:xfrm>
            <a:off x="7137020" y="2483462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108D1EFC-CC7A-4D92-AC86-3CC5AA8CF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197" y="3306006"/>
            <a:ext cx="204569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）朵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A996C2F-4D2B-44CB-A655-EE43BC810F68}"/>
              </a:ext>
            </a:extLst>
          </p:cNvPr>
          <p:cNvSpPr/>
          <p:nvPr/>
        </p:nvSpPr>
        <p:spPr>
          <a:xfrm>
            <a:off x="7137020" y="3324719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D35F6371-3868-47B3-90EE-904A473E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644" y="1108240"/>
            <a:ext cx="223637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个地数</a:t>
            </a: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19E5F075-BDA1-48A4-B152-20968CC07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5896" y="2056529"/>
            <a:ext cx="228163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根地数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8FE0AD8-3E3B-463D-8DA4-E49C83AD0EE3}"/>
              </a:ext>
            </a:extLst>
          </p:cNvPr>
          <p:cNvSpPr/>
          <p:nvPr/>
        </p:nvSpPr>
        <p:spPr bwMode="auto">
          <a:xfrm>
            <a:off x="1408386" y="3058510"/>
            <a:ext cx="3720662" cy="935421"/>
          </a:xfrm>
          <a:custGeom>
            <a:avLst/>
            <a:gdLst>
              <a:gd name="connsiteX0" fmla="*/ 451945 w 3720662"/>
              <a:gd name="connsiteY0" fmla="*/ 472966 h 935421"/>
              <a:gd name="connsiteX1" fmla="*/ 451945 w 3720662"/>
              <a:gd name="connsiteY1" fmla="*/ 472966 h 935421"/>
              <a:gd name="connsiteX2" fmla="*/ 441435 w 3720662"/>
              <a:gd name="connsiteY2" fmla="*/ 630621 h 935421"/>
              <a:gd name="connsiteX3" fmla="*/ 451945 w 3720662"/>
              <a:gd name="connsiteY3" fmla="*/ 662152 h 935421"/>
              <a:gd name="connsiteX4" fmla="*/ 441435 w 3720662"/>
              <a:gd name="connsiteY4" fmla="*/ 798787 h 935421"/>
              <a:gd name="connsiteX5" fmla="*/ 409904 w 3720662"/>
              <a:gd name="connsiteY5" fmla="*/ 819807 h 935421"/>
              <a:gd name="connsiteX6" fmla="*/ 399393 w 3720662"/>
              <a:gd name="connsiteY6" fmla="*/ 914400 h 935421"/>
              <a:gd name="connsiteX7" fmla="*/ 357352 w 3720662"/>
              <a:gd name="connsiteY7" fmla="*/ 935421 h 935421"/>
              <a:gd name="connsiteX8" fmla="*/ 105104 w 3720662"/>
              <a:gd name="connsiteY8" fmla="*/ 924911 h 935421"/>
              <a:gd name="connsiteX9" fmla="*/ 52552 w 3720662"/>
              <a:gd name="connsiteY9" fmla="*/ 851338 h 935421"/>
              <a:gd name="connsiteX10" fmla="*/ 10511 w 3720662"/>
              <a:gd name="connsiteY10" fmla="*/ 788276 h 935421"/>
              <a:gd name="connsiteX11" fmla="*/ 0 w 3720662"/>
              <a:gd name="connsiteY11" fmla="*/ 462456 h 935421"/>
              <a:gd name="connsiteX12" fmla="*/ 10511 w 3720662"/>
              <a:gd name="connsiteY12" fmla="*/ 105104 h 935421"/>
              <a:gd name="connsiteX13" fmla="*/ 21021 w 3720662"/>
              <a:gd name="connsiteY13" fmla="*/ 42042 h 935421"/>
              <a:gd name="connsiteX14" fmla="*/ 42042 w 3720662"/>
              <a:gd name="connsiteY14" fmla="*/ 0 h 935421"/>
              <a:gd name="connsiteX15" fmla="*/ 525517 w 3720662"/>
              <a:gd name="connsiteY15" fmla="*/ 10511 h 935421"/>
              <a:gd name="connsiteX16" fmla="*/ 588580 w 3720662"/>
              <a:gd name="connsiteY16" fmla="*/ 21021 h 935421"/>
              <a:gd name="connsiteX17" fmla="*/ 3647090 w 3720662"/>
              <a:gd name="connsiteY17" fmla="*/ 42042 h 935421"/>
              <a:gd name="connsiteX18" fmla="*/ 3699642 w 3720662"/>
              <a:gd name="connsiteY18" fmla="*/ 84083 h 935421"/>
              <a:gd name="connsiteX19" fmla="*/ 3720662 w 3720662"/>
              <a:gd name="connsiteY19" fmla="*/ 147145 h 935421"/>
              <a:gd name="connsiteX20" fmla="*/ 3699642 w 3720662"/>
              <a:gd name="connsiteY20" fmla="*/ 294290 h 935421"/>
              <a:gd name="connsiteX21" fmla="*/ 3689131 w 3720662"/>
              <a:gd name="connsiteY21" fmla="*/ 325821 h 935421"/>
              <a:gd name="connsiteX22" fmla="*/ 3626069 w 3720662"/>
              <a:gd name="connsiteY22" fmla="*/ 399393 h 935421"/>
              <a:gd name="connsiteX23" fmla="*/ 3552497 w 3720662"/>
              <a:gd name="connsiteY23" fmla="*/ 483476 h 935421"/>
              <a:gd name="connsiteX24" fmla="*/ 3520966 w 3720662"/>
              <a:gd name="connsiteY24" fmla="*/ 493987 h 935421"/>
              <a:gd name="connsiteX25" fmla="*/ 3268717 w 3720662"/>
              <a:gd name="connsiteY25" fmla="*/ 483476 h 935421"/>
              <a:gd name="connsiteX26" fmla="*/ 3205655 w 3720662"/>
              <a:gd name="connsiteY26" fmla="*/ 472966 h 935421"/>
              <a:gd name="connsiteX27" fmla="*/ 2785242 w 3720662"/>
              <a:gd name="connsiteY27" fmla="*/ 483476 h 935421"/>
              <a:gd name="connsiteX28" fmla="*/ 2238704 w 3720662"/>
              <a:gd name="connsiteY28" fmla="*/ 493987 h 935421"/>
              <a:gd name="connsiteX29" fmla="*/ 1587062 w 3720662"/>
              <a:gd name="connsiteY29" fmla="*/ 483476 h 935421"/>
              <a:gd name="connsiteX30" fmla="*/ 1534511 w 3720662"/>
              <a:gd name="connsiteY30" fmla="*/ 472966 h 935421"/>
              <a:gd name="connsiteX31" fmla="*/ 1439917 w 3720662"/>
              <a:gd name="connsiteY31" fmla="*/ 462456 h 935421"/>
              <a:gd name="connsiteX32" fmla="*/ 1030014 w 3720662"/>
              <a:gd name="connsiteY32" fmla="*/ 472966 h 935421"/>
              <a:gd name="connsiteX33" fmla="*/ 987973 w 3720662"/>
              <a:gd name="connsiteY33" fmla="*/ 483476 h 935421"/>
              <a:gd name="connsiteX34" fmla="*/ 893380 w 3720662"/>
              <a:gd name="connsiteY34" fmla="*/ 504497 h 935421"/>
              <a:gd name="connsiteX35" fmla="*/ 662152 w 3720662"/>
              <a:gd name="connsiteY35" fmla="*/ 493987 h 935421"/>
              <a:gd name="connsiteX36" fmla="*/ 567559 w 3720662"/>
              <a:gd name="connsiteY36" fmla="*/ 483476 h 935421"/>
              <a:gd name="connsiteX37" fmla="*/ 451945 w 3720662"/>
              <a:gd name="connsiteY37" fmla="*/ 472966 h 93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720662" h="935421">
                <a:moveTo>
                  <a:pt x="451945" y="472966"/>
                </a:moveTo>
                <a:lnTo>
                  <a:pt x="451945" y="472966"/>
                </a:lnTo>
                <a:cubicBezTo>
                  <a:pt x="448442" y="525518"/>
                  <a:pt x="441435" y="577953"/>
                  <a:pt x="441435" y="630621"/>
                </a:cubicBezTo>
                <a:cubicBezTo>
                  <a:pt x="441435" y="641700"/>
                  <a:pt x="451945" y="651073"/>
                  <a:pt x="451945" y="662152"/>
                </a:cubicBezTo>
                <a:cubicBezTo>
                  <a:pt x="451945" y="707832"/>
                  <a:pt x="453205" y="754650"/>
                  <a:pt x="441435" y="798787"/>
                </a:cubicBezTo>
                <a:cubicBezTo>
                  <a:pt x="438180" y="810992"/>
                  <a:pt x="420414" y="812800"/>
                  <a:pt x="409904" y="819807"/>
                </a:cubicBezTo>
                <a:cubicBezTo>
                  <a:pt x="406400" y="851338"/>
                  <a:pt x="412521" y="885519"/>
                  <a:pt x="399393" y="914400"/>
                </a:cubicBezTo>
                <a:cubicBezTo>
                  <a:pt x="392910" y="928663"/>
                  <a:pt x="373010" y="934862"/>
                  <a:pt x="357352" y="935421"/>
                </a:cubicBezTo>
                <a:lnTo>
                  <a:pt x="105104" y="924911"/>
                </a:lnTo>
                <a:cubicBezTo>
                  <a:pt x="48038" y="886866"/>
                  <a:pt x="92957" y="925413"/>
                  <a:pt x="52552" y="851338"/>
                </a:cubicBezTo>
                <a:cubicBezTo>
                  <a:pt x="40454" y="829159"/>
                  <a:pt x="10511" y="788276"/>
                  <a:pt x="10511" y="788276"/>
                </a:cubicBezTo>
                <a:cubicBezTo>
                  <a:pt x="7007" y="679669"/>
                  <a:pt x="0" y="571119"/>
                  <a:pt x="0" y="462456"/>
                </a:cubicBezTo>
                <a:cubicBezTo>
                  <a:pt x="0" y="343287"/>
                  <a:pt x="4560" y="224124"/>
                  <a:pt x="10511" y="105104"/>
                </a:cubicBezTo>
                <a:cubicBezTo>
                  <a:pt x="11575" y="83820"/>
                  <a:pt x="14897" y="62454"/>
                  <a:pt x="21021" y="42042"/>
                </a:cubicBezTo>
                <a:cubicBezTo>
                  <a:pt x="25523" y="27035"/>
                  <a:pt x="35035" y="14014"/>
                  <a:pt x="42042" y="0"/>
                </a:cubicBezTo>
                <a:lnTo>
                  <a:pt x="525517" y="10511"/>
                </a:lnTo>
                <a:cubicBezTo>
                  <a:pt x="546812" y="11330"/>
                  <a:pt x="567270" y="20806"/>
                  <a:pt x="588580" y="21021"/>
                </a:cubicBezTo>
                <a:lnTo>
                  <a:pt x="3647090" y="42042"/>
                </a:lnTo>
                <a:cubicBezTo>
                  <a:pt x="3681281" y="53439"/>
                  <a:pt x="3683106" y="46877"/>
                  <a:pt x="3699642" y="84083"/>
                </a:cubicBezTo>
                <a:cubicBezTo>
                  <a:pt x="3708641" y="104331"/>
                  <a:pt x="3720662" y="147145"/>
                  <a:pt x="3720662" y="147145"/>
                </a:cubicBezTo>
                <a:cubicBezTo>
                  <a:pt x="3712287" y="230894"/>
                  <a:pt x="3717226" y="232749"/>
                  <a:pt x="3699642" y="294290"/>
                </a:cubicBezTo>
                <a:cubicBezTo>
                  <a:pt x="3696598" y="304943"/>
                  <a:pt x="3694628" y="316202"/>
                  <a:pt x="3689131" y="325821"/>
                </a:cubicBezTo>
                <a:cubicBezTo>
                  <a:pt x="3653128" y="388825"/>
                  <a:pt x="3666214" y="347778"/>
                  <a:pt x="3626069" y="399393"/>
                </a:cubicBezTo>
                <a:cubicBezTo>
                  <a:pt x="3585936" y="450994"/>
                  <a:pt x="3600592" y="459429"/>
                  <a:pt x="3552497" y="483476"/>
                </a:cubicBezTo>
                <a:cubicBezTo>
                  <a:pt x="3542588" y="488431"/>
                  <a:pt x="3531476" y="490483"/>
                  <a:pt x="3520966" y="493987"/>
                </a:cubicBezTo>
                <a:cubicBezTo>
                  <a:pt x="3436883" y="490483"/>
                  <a:pt x="3352687" y="489074"/>
                  <a:pt x="3268717" y="483476"/>
                </a:cubicBezTo>
                <a:cubicBezTo>
                  <a:pt x="3247454" y="482058"/>
                  <a:pt x="3226966" y="472966"/>
                  <a:pt x="3205655" y="472966"/>
                </a:cubicBezTo>
                <a:cubicBezTo>
                  <a:pt x="3065474" y="472966"/>
                  <a:pt x="2925390" y="480429"/>
                  <a:pt x="2785242" y="483476"/>
                </a:cubicBezTo>
                <a:lnTo>
                  <a:pt x="2238704" y="493987"/>
                </a:lnTo>
                <a:lnTo>
                  <a:pt x="1587062" y="483476"/>
                </a:lnTo>
                <a:cubicBezTo>
                  <a:pt x="1569206" y="482943"/>
                  <a:pt x="1552195" y="475492"/>
                  <a:pt x="1534511" y="472966"/>
                </a:cubicBezTo>
                <a:cubicBezTo>
                  <a:pt x="1503104" y="468480"/>
                  <a:pt x="1471448" y="465959"/>
                  <a:pt x="1439917" y="462456"/>
                </a:cubicBezTo>
                <a:cubicBezTo>
                  <a:pt x="1303283" y="465959"/>
                  <a:pt x="1166546" y="466616"/>
                  <a:pt x="1030014" y="472966"/>
                </a:cubicBezTo>
                <a:cubicBezTo>
                  <a:pt x="1015585" y="473637"/>
                  <a:pt x="1002137" y="480643"/>
                  <a:pt x="987973" y="483476"/>
                </a:cubicBezTo>
                <a:cubicBezTo>
                  <a:pt x="895487" y="501974"/>
                  <a:pt x="954744" y="484043"/>
                  <a:pt x="893380" y="504497"/>
                </a:cubicBezTo>
                <a:lnTo>
                  <a:pt x="662152" y="493987"/>
                </a:lnTo>
                <a:cubicBezTo>
                  <a:pt x="630493" y="491944"/>
                  <a:pt x="599067" y="487183"/>
                  <a:pt x="567559" y="483476"/>
                </a:cubicBezTo>
                <a:lnTo>
                  <a:pt x="451945" y="472966"/>
                </a:lnTo>
                <a:close/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6" grpId="0"/>
      <p:bldP spid="29" grpId="0"/>
      <p:bldP spid="30" grpId="0"/>
      <p:bldP spid="31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E486CE9-A89E-4771-8E51-C3BAFA2A0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251" y="1352582"/>
            <a:ext cx="1899344" cy="2209742"/>
          </a:xfrm>
          <a:prstGeom prst="rect">
            <a:avLst/>
          </a:prstGeom>
        </p:spPr>
      </p:pic>
      <p:sp>
        <p:nvSpPr>
          <p:cNvPr id="15" name="Rectangle 9">
            <a:extLst>
              <a:ext uri="{FF2B5EF4-FFF2-40B4-BE49-F238E27FC236}">
                <a16:creationId xmlns:a16="http://schemas.microsoft.com/office/drawing/2014/main" id="{941ABF50-03BB-4145-9D69-FF3C394E1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6573" y="3943314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9F2CEA2-1EC3-4FC4-9962-85934C5B6179}"/>
              </a:ext>
            </a:extLst>
          </p:cNvPr>
          <p:cNvSpPr/>
          <p:nvPr/>
        </p:nvSpPr>
        <p:spPr>
          <a:xfrm>
            <a:off x="6997764" y="3962027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74CA1F8B-FAFD-46BD-A816-051DFEAD0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172" y="794344"/>
            <a:ext cx="72297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看图写数。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99DA5686-E189-4714-A632-7C8AEFEB3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P79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6BAE323-F8EB-46D0-AFD1-1AC36622B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98" y="2100965"/>
            <a:ext cx="2255327" cy="11143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819E1E5-D07E-4FC7-A07C-6A7CED70C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26" y="2073894"/>
            <a:ext cx="2170024" cy="1216319"/>
          </a:xfrm>
          <a:prstGeom prst="rect">
            <a:avLst/>
          </a:prstGeom>
        </p:spPr>
      </p:pic>
      <p:sp>
        <p:nvSpPr>
          <p:cNvPr id="17" name="Rectangle 9">
            <a:extLst>
              <a:ext uri="{FF2B5EF4-FFF2-40B4-BE49-F238E27FC236}">
                <a16:creationId xmlns:a16="http://schemas.microsoft.com/office/drawing/2014/main" id="{F3192F66-3638-4AF4-BBBD-D7A0D78B6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903" y="3925350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1E33F15-76E9-47B4-BB2B-DC106AFC4649}"/>
              </a:ext>
            </a:extLst>
          </p:cNvPr>
          <p:cNvSpPr/>
          <p:nvPr/>
        </p:nvSpPr>
        <p:spPr>
          <a:xfrm>
            <a:off x="1661094" y="3944063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424AA360-6F47-493D-A006-AD3E520B8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151" y="3943314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C677533-F7C4-4566-B955-881048954E30}"/>
              </a:ext>
            </a:extLst>
          </p:cNvPr>
          <p:cNvSpPr/>
          <p:nvPr/>
        </p:nvSpPr>
        <p:spPr>
          <a:xfrm>
            <a:off x="4220342" y="3962027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8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98" y="912765"/>
            <a:ext cx="746740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说一说。</a:t>
            </a: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7431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二、提升训练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56" y="1115478"/>
            <a:ext cx="34289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P80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1ED2A791-C0FA-4202-A4F5-DB4F4C850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24" y="1629720"/>
            <a:ext cx="5997752" cy="296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89" y="444207"/>
            <a:ext cx="266693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填一填。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P80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C37E489-ED88-4600-8FE5-F23129409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9" y="1217557"/>
            <a:ext cx="7162732" cy="699486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89F8CEC-356C-41EB-A2B1-F453BD2DB54F}"/>
              </a:ext>
            </a:extLst>
          </p:cNvPr>
          <p:cNvCxnSpPr/>
          <p:nvPr/>
        </p:nvCxnSpPr>
        <p:spPr bwMode="auto">
          <a:xfrm flipV="1">
            <a:off x="2001739" y="1979537"/>
            <a:ext cx="0" cy="4571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3" name="TextBox 1">
            <a:extLst>
              <a:ext uri="{FF2B5EF4-FFF2-40B4-BE49-F238E27FC236}">
                <a16:creationId xmlns:a16="http://schemas.microsoft.com/office/drawing/2014/main" id="{297A1E14-A8F9-4F61-AC19-5BC822621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254" y="2360527"/>
            <a:ext cx="1219165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85589BF-F9AF-4946-98D7-84B936C852D4}"/>
              </a:ext>
            </a:extLst>
          </p:cNvPr>
          <p:cNvCxnSpPr/>
          <p:nvPr/>
        </p:nvCxnSpPr>
        <p:spPr bwMode="auto">
          <a:xfrm flipV="1">
            <a:off x="7656879" y="1979537"/>
            <a:ext cx="0" cy="4571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5" name="TextBox 1">
            <a:extLst>
              <a:ext uri="{FF2B5EF4-FFF2-40B4-BE49-F238E27FC236}">
                <a16:creationId xmlns:a16="http://schemas.microsoft.com/office/drawing/2014/main" id="{C4144BFA-68C1-4735-9736-7CCD2C238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9136" y="2360527"/>
            <a:ext cx="1427291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EABBA80B-B69F-473F-A9DC-E0A617E77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92" y="3028597"/>
            <a:ext cx="7238806" cy="17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）从左边数，把第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面圈起来。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）把右边的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面小旗圈起来。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面到第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面，共有（       ）面。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DC2B7F2-126F-4AF5-BF7D-9C7B73B1C715}"/>
              </a:ext>
            </a:extLst>
          </p:cNvPr>
          <p:cNvSpPr/>
          <p:nvPr/>
        </p:nvSpPr>
        <p:spPr bwMode="auto">
          <a:xfrm>
            <a:off x="3505228" y="1036420"/>
            <a:ext cx="457186" cy="1078483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80B964C-9C89-4A4D-B866-D2C2AF16BFD1}"/>
              </a:ext>
            </a:extLst>
          </p:cNvPr>
          <p:cNvSpPr/>
          <p:nvPr/>
        </p:nvSpPr>
        <p:spPr bwMode="auto">
          <a:xfrm>
            <a:off x="6253424" y="1036420"/>
            <a:ext cx="1899881" cy="1049197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F2D9DEAF-0139-487A-8461-98BCE2C3C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6950" y="4140312"/>
            <a:ext cx="634609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581" y="332554"/>
            <a:ext cx="4322815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填一填，连一连。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P80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9A1B2C-53F3-42ED-8369-5EAFA4F77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86" y="1036420"/>
            <a:ext cx="6777037" cy="3843850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01465FFF-CBBC-4509-9070-5A357B62B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44" y="2923513"/>
            <a:ext cx="634609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909AFC79-CC7C-4281-AB20-C34FF32B8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569" y="2923512"/>
            <a:ext cx="634609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B8525395-3460-4317-8F54-02809F367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084" y="2923511"/>
            <a:ext cx="634609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3D083ED-D46B-4ECC-B400-5137816C5840}"/>
              </a:ext>
            </a:extLst>
          </p:cNvPr>
          <p:cNvCxnSpPr/>
          <p:nvPr/>
        </p:nvCxnSpPr>
        <p:spPr bwMode="auto">
          <a:xfrm>
            <a:off x="3048040" y="1962166"/>
            <a:ext cx="1219168" cy="99617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3CD6D20B-F653-49A7-BAD4-C687A9A4CA09}"/>
              </a:ext>
            </a:extLst>
          </p:cNvPr>
          <p:cNvCxnSpPr>
            <a:cxnSpLocks/>
          </p:cNvCxnSpPr>
          <p:nvPr/>
        </p:nvCxnSpPr>
        <p:spPr bwMode="auto">
          <a:xfrm flipH="1">
            <a:off x="3750823" y="1963000"/>
            <a:ext cx="802830" cy="9953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76286EE-81F5-4941-AE70-E912B7C505BB}"/>
              </a:ext>
            </a:extLst>
          </p:cNvPr>
          <p:cNvCxnSpPr>
            <a:cxnSpLocks/>
          </p:cNvCxnSpPr>
          <p:nvPr/>
        </p:nvCxnSpPr>
        <p:spPr bwMode="auto">
          <a:xfrm flipH="1">
            <a:off x="6314910" y="1963000"/>
            <a:ext cx="802830" cy="9953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372FDD21-1B76-427B-8E13-5F83AEF04AC1}"/>
              </a:ext>
            </a:extLst>
          </p:cNvPr>
          <p:cNvCxnSpPr>
            <a:cxnSpLocks/>
          </p:cNvCxnSpPr>
          <p:nvPr/>
        </p:nvCxnSpPr>
        <p:spPr bwMode="auto">
          <a:xfrm flipH="1">
            <a:off x="2646625" y="3421635"/>
            <a:ext cx="2985469" cy="65063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56AC44DE-1625-43BB-BD3C-2CC08C23AA13}"/>
              </a:ext>
            </a:extLst>
          </p:cNvPr>
          <p:cNvCxnSpPr>
            <a:cxnSpLocks/>
          </p:cNvCxnSpPr>
          <p:nvPr/>
        </p:nvCxnSpPr>
        <p:spPr bwMode="auto">
          <a:xfrm flipH="1">
            <a:off x="4900644" y="3469690"/>
            <a:ext cx="1976767" cy="5706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AF4D60A-5B47-4C29-805D-D0A661328CC0}"/>
              </a:ext>
            </a:extLst>
          </p:cNvPr>
          <p:cNvCxnSpPr>
            <a:cxnSpLocks/>
          </p:cNvCxnSpPr>
          <p:nvPr/>
        </p:nvCxnSpPr>
        <p:spPr bwMode="auto">
          <a:xfrm>
            <a:off x="4966210" y="3413274"/>
            <a:ext cx="1727103" cy="66735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4662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41BE2C47-2CAA-4EDF-A17E-E06C321F0EF2}"/>
              </a:ext>
            </a:extLst>
          </p:cNvPr>
          <p:cNvGrpSpPr/>
          <p:nvPr/>
        </p:nvGrpSpPr>
        <p:grpSpPr>
          <a:xfrm>
            <a:off x="3735679" y="1968594"/>
            <a:ext cx="1624839" cy="2192708"/>
            <a:chOff x="1429791" y="3613701"/>
            <a:chExt cx="1695199" cy="2424682"/>
          </a:xfrm>
        </p:grpSpPr>
        <p:sp>
          <p:nvSpPr>
            <p:cNvPr id="51" name="圆柱形 50">
              <a:extLst>
                <a:ext uri="{FF2B5EF4-FFF2-40B4-BE49-F238E27FC236}">
                  <a16:creationId xmlns:a16="http://schemas.microsoft.com/office/drawing/2014/main" id="{0A4E7AE3-7F77-457E-8EC8-F8AD0B75DC4B}"/>
                </a:ext>
              </a:extLst>
            </p:cNvPr>
            <p:cNvSpPr/>
            <p:nvPr/>
          </p:nvSpPr>
          <p:spPr>
            <a:xfrm flipH="1">
              <a:off x="1919677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圆柱形 51">
              <a:extLst>
                <a:ext uri="{FF2B5EF4-FFF2-40B4-BE49-F238E27FC236}">
                  <a16:creationId xmlns:a16="http://schemas.microsoft.com/office/drawing/2014/main" id="{DE31BAD6-1390-4636-8AB4-C3F4788E8238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624C48F-506E-42B7-806B-54CCDC0F7626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2E491E65-A1FB-46A7-B4AE-82FD30883D78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22550755-2584-427E-86C7-FE7E82011585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F6A1BB88-4B74-4639-A0C9-82995B883344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B89A1E40-19BD-4C30-BD15-85B139CBECAB}"/>
              </a:ext>
            </a:extLst>
          </p:cNvPr>
          <p:cNvGrpSpPr/>
          <p:nvPr/>
        </p:nvGrpSpPr>
        <p:grpSpPr>
          <a:xfrm>
            <a:off x="6304023" y="1930247"/>
            <a:ext cx="1624839" cy="2192708"/>
            <a:chOff x="1429791" y="3613701"/>
            <a:chExt cx="1695199" cy="2424682"/>
          </a:xfrm>
        </p:grpSpPr>
        <p:sp>
          <p:nvSpPr>
            <p:cNvPr id="58" name="圆柱形 57">
              <a:extLst>
                <a:ext uri="{FF2B5EF4-FFF2-40B4-BE49-F238E27FC236}">
                  <a16:creationId xmlns:a16="http://schemas.microsoft.com/office/drawing/2014/main" id="{D2AF8F1F-3FF5-4142-BDC0-86B9198080CB}"/>
                </a:ext>
              </a:extLst>
            </p:cNvPr>
            <p:cNvSpPr/>
            <p:nvPr/>
          </p:nvSpPr>
          <p:spPr>
            <a:xfrm flipH="1">
              <a:off x="1919677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圆柱形 58">
              <a:extLst>
                <a:ext uri="{FF2B5EF4-FFF2-40B4-BE49-F238E27FC236}">
                  <a16:creationId xmlns:a16="http://schemas.microsoft.com/office/drawing/2014/main" id="{4D0967F2-90FC-489C-A272-405273903D39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5870E771-8EA5-4D37-BFE1-4B5F29E0C006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8EBEC450-7986-460C-BED8-61E1FA9CDB48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F5342C41-E7BB-436C-B5BA-1F595C401AFD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F18B649A-496E-4BC3-BBD1-5BAB57A7D058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299382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三、拓展训练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F293481-F8FF-4565-80C2-3E07CBC7DC8E}"/>
              </a:ext>
            </a:extLst>
          </p:cNvPr>
          <p:cNvGrpSpPr/>
          <p:nvPr/>
        </p:nvGrpSpPr>
        <p:grpSpPr>
          <a:xfrm>
            <a:off x="1007360" y="1968594"/>
            <a:ext cx="1624839" cy="2192708"/>
            <a:chOff x="1429791" y="3613701"/>
            <a:chExt cx="1695199" cy="2424682"/>
          </a:xfrm>
        </p:grpSpPr>
        <p:sp>
          <p:nvSpPr>
            <p:cNvPr id="15" name="圆柱形 14">
              <a:extLst>
                <a:ext uri="{FF2B5EF4-FFF2-40B4-BE49-F238E27FC236}">
                  <a16:creationId xmlns:a16="http://schemas.microsoft.com/office/drawing/2014/main" id="{F4CB03CB-AF0A-4349-8FA1-2CA618B9E5DB}"/>
                </a:ext>
              </a:extLst>
            </p:cNvPr>
            <p:cNvSpPr/>
            <p:nvPr/>
          </p:nvSpPr>
          <p:spPr>
            <a:xfrm flipH="1">
              <a:off x="1919677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圆柱形 15">
              <a:extLst>
                <a:ext uri="{FF2B5EF4-FFF2-40B4-BE49-F238E27FC236}">
                  <a16:creationId xmlns:a16="http://schemas.microsoft.com/office/drawing/2014/main" id="{814CA43E-E039-4237-8634-7F9874F399F4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07D8F2B-1800-4781-8E60-825CC1DD5982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68C9EAA-9D47-4C39-8E25-6B0B91AB0913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A319254-6EA6-46B8-96A1-BA59E61294DD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3BD06B81-C40F-4BB6-8357-B19B4F97CC4D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20" name="TextBox 1">
            <a:extLst>
              <a:ext uri="{FF2B5EF4-FFF2-40B4-BE49-F238E27FC236}">
                <a16:creationId xmlns:a16="http://schemas.microsoft.com/office/drawing/2014/main" id="{CC24193A-A2C0-4043-B46F-9D289F7BE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560" y="830013"/>
            <a:ext cx="7555072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用两颗珠子能表示哪些数？请你画一画并写一写。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1FA4D04D-3012-4959-AFEA-7E19519C1D1A}"/>
              </a:ext>
            </a:extLst>
          </p:cNvPr>
          <p:cNvSpPr/>
          <p:nvPr/>
        </p:nvSpPr>
        <p:spPr>
          <a:xfrm>
            <a:off x="1968091" y="183585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Rectangle 9">
            <a:extLst>
              <a:ext uri="{FF2B5EF4-FFF2-40B4-BE49-F238E27FC236}">
                <a16:creationId xmlns:a16="http://schemas.microsoft.com/office/drawing/2014/main" id="{5DFABDB9-0F7A-4732-859E-77FA0882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053" y="4297793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2A0362F-91B9-4934-A482-3EC9CE4CDE4E}"/>
              </a:ext>
            </a:extLst>
          </p:cNvPr>
          <p:cNvSpPr/>
          <p:nvPr/>
        </p:nvSpPr>
        <p:spPr>
          <a:xfrm>
            <a:off x="1581041" y="4334470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D9452B24-9B5E-4246-8160-B44A4A56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372" y="4270554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EB99A30-6DF6-4912-B4E6-29D36B70B4FC}"/>
              </a:ext>
            </a:extLst>
          </p:cNvPr>
          <p:cNvSpPr/>
          <p:nvPr/>
        </p:nvSpPr>
        <p:spPr>
          <a:xfrm>
            <a:off x="4234563" y="4289267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A38171A8-3E54-4DEF-92B5-B800C4C3F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9418" y="4261351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AC2B2FC-67F4-41A2-8A48-24EA78D1035B}"/>
              </a:ext>
            </a:extLst>
          </p:cNvPr>
          <p:cNvSpPr/>
          <p:nvPr/>
        </p:nvSpPr>
        <p:spPr>
          <a:xfrm>
            <a:off x="6838634" y="4279689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2A6C49A8-A157-4185-97ED-F82B45E668F4}"/>
              </a:ext>
            </a:extLst>
          </p:cNvPr>
          <p:cNvSpPr/>
          <p:nvPr/>
        </p:nvSpPr>
        <p:spPr>
          <a:xfrm>
            <a:off x="1972017" y="160905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BF76257F-BD5E-40E7-BA64-140C39B9E804}"/>
              </a:ext>
            </a:extLst>
          </p:cNvPr>
          <p:cNvSpPr/>
          <p:nvPr/>
        </p:nvSpPr>
        <p:spPr>
          <a:xfrm>
            <a:off x="4042091" y="1837745"/>
            <a:ext cx="367872" cy="25388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2D947E90-A66B-466A-918A-3973DFE8D72C}"/>
              </a:ext>
            </a:extLst>
          </p:cNvPr>
          <p:cNvSpPr/>
          <p:nvPr/>
        </p:nvSpPr>
        <p:spPr>
          <a:xfrm>
            <a:off x="4046017" y="1616042"/>
            <a:ext cx="367872" cy="25388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B933E554-9BA9-4E5D-AC98-FDBB62E89894}"/>
              </a:ext>
            </a:extLst>
          </p:cNvPr>
          <p:cNvSpPr/>
          <p:nvPr/>
        </p:nvSpPr>
        <p:spPr>
          <a:xfrm>
            <a:off x="6608827" y="1837575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1FE7D7B7-D3AA-4882-A70A-56EB777BCDFD}"/>
              </a:ext>
            </a:extLst>
          </p:cNvPr>
          <p:cNvSpPr/>
          <p:nvPr/>
        </p:nvSpPr>
        <p:spPr>
          <a:xfrm>
            <a:off x="7242011" y="183585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D39ABC20-4A9A-47A1-B2F9-D0F43BFA9034}"/>
              </a:ext>
            </a:extLst>
          </p:cNvPr>
          <p:cNvCxnSpPr>
            <a:cxnSpLocks/>
            <a:stCxn id="17" idx="0"/>
            <a:endCxn id="17" idx="2"/>
          </p:cNvCxnSpPr>
          <p:nvPr/>
        </p:nvCxnSpPr>
        <p:spPr bwMode="auto">
          <a:xfrm>
            <a:off x="1819780" y="3662127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97DCA717-30DB-46A1-94EF-D47E3F20BFE4}"/>
              </a:ext>
            </a:extLst>
          </p:cNvPr>
          <p:cNvCxnSpPr>
            <a:cxnSpLocks/>
            <a:stCxn id="54" idx="0"/>
          </p:cNvCxnSpPr>
          <p:nvPr/>
        </p:nvCxnSpPr>
        <p:spPr bwMode="auto">
          <a:xfrm>
            <a:off x="4548099" y="3662127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6134B971-D5B1-4D96-ADDA-795F136E00C3}"/>
              </a:ext>
            </a:extLst>
          </p:cNvPr>
          <p:cNvCxnSpPr>
            <a:cxnSpLocks/>
            <a:stCxn id="61" idx="0"/>
          </p:cNvCxnSpPr>
          <p:nvPr/>
        </p:nvCxnSpPr>
        <p:spPr bwMode="auto">
          <a:xfrm>
            <a:off x="7116443" y="3623780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34568E-6 L -0.00052 0.3077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00052 0.3077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23457E-6 L -0.00052 0.3077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37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00052 0.3077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L -0.00052 0.3077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37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34568E-6 L -0.00052 0.3077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45" grpId="0"/>
      <p:bldP spid="47" grpId="0"/>
      <p:bldP spid="49" grpId="0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8" grpId="0" animBg="1"/>
      <p:bldP spid="68" grpId="1" animBg="1"/>
      <p:bldP spid="69" grpId="0" animBg="1"/>
      <p:bldP spid="6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600278" y="1733572"/>
            <a:ext cx="4495682" cy="1904950"/>
          </a:xfrm>
          <a:prstGeom prst="wedgeRoundRectCallout">
            <a:avLst>
              <a:gd name="adj1" fmla="val 65582"/>
              <a:gd name="adj2" fmla="val -3500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通过本节课的练习，你们有哪些新的收获呢？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1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</TotalTime>
  <Pages>0</Pages>
  <Words>312</Words>
  <Characters>0</Characters>
  <Application>Microsoft Office PowerPoint</Application>
  <PresentationFormat>全屏显示(16:9)</PresentationFormat>
  <Lines>0</Lines>
  <Paragraphs>73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476</cp:revision>
  <dcterms:created xsi:type="dcterms:W3CDTF">2016-04-21T10:21:58Z</dcterms:created>
  <dcterms:modified xsi:type="dcterms:W3CDTF">2024-08-27T03:13:30Z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