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</p:sldMasterIdLst>
  <p:notesMasterIdLst>
    <p:notesMasterId r:id="rId16"/>
  </p:notesMasterIdLst>
  <p:sldIdLst>
    <p:sldId id="256" r:id="rId2"/>
    <p:sldId id="377" r:id="rId3"/>
    <p:sldId id="534" r:id="rId4"/>
    <p:sldId id="537" r:id="rId5"/>
    <p:sldId id="473" r:id="rId6"/>
    <p:sldId id="526" r:id="rId7"/>
    <p:sldId id="539" r:id="rId8"/>
    <p:sldId id="541" r:id="rId9"/>
    <p:sldId id="536" r:id="rId10"/>
    <p:sldId id="540" r:id="rId11"/>
    <p:sldId id="538" r:id="rId12"/>
    <p:sldId id="523" r:id="rId13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FFFC5"/>
    <a:srgbClr val="FD4E00"/>
    <a:srgbClr val="F94F01"/>
    <a:srgbClr val="FC4200"/>
    <a:srgbClr val="FFD08B"/>
    <a:srgbClr val="FFC165"/>
    <a:srgbClr val="FF9900"/>
    <a:srgbClr val="E4A8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87807" autoAdjust="0"/>
  </p:normalViewPr>
  <p:slideViewPr>
    <p:cSldViewPr>
      <p:cViewPr varScale="1">
        <p:scale>
          <a:sx n="149" d="100"/>
          <a:sy n="149" d="100"/>
        </p:scale>
        <p:origin x="504" y="114"/>
      </p:cViewPr>
      <p:guideLst>
        <p:guide orient="horz" pos="164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266784-80D7-4A5A-9046-7398E18385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AC901B-9608-4A19-BA83-33F4A1694B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DE79153-412F-48E2-9626-6F4C7734C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6149" name="备注占位符 4">
            <a:extLst>
              <a:ext uri="{FF2B5EF4-FFF2-40B4-BE49-F238E27FC236}">
                <a16:creationId xmlns:a16="http://schemas.microsoft.com/office/drawing/2014/main" id="{B054B0AF-9A95-4298-9487-BBA02670EEEC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0F482E-7217-4E3D-8B77-63A4DCBABC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57451A-15FE-4B14-89A5-4007DFD2D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294BD8-BFE1-48EC-BA0F-1A54FBBB1D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494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944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6C9F8C-C06F-48A7-A396-9DBABFFFAD2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E2544FA-D8D1-4D2D-8C8C-85AB013D8136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5BCA391B-523C-414E-9EBA-9BEE0290A768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6028DAC-2DC3-4954-8964-2C14BC963FE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6FA72AFC-DDE4-4AD8-99C2-A2416D6D7B9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FE95AB2-A66B-4F03-8344-EC1F7BEE4EFA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7FFF85B-B631-4FA4-A0CD-3AD2F397F1B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4F330C15-2478-40A7-B6B9-A3D916EA81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688488-E367-4535-A057-E54AB318F54E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4749190-E786-48C9-AD7D-705A6D92B52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73775D8-288B-49B1-9C76-76D77F092082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860F705-6E7A-47E2-BCD5-07CFA3CEAD4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98547D-28CC-4EE4-AFF1-1624EDE452A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0253BC-E7B2-4AFB-B7AF-E5F6BA2997AA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693114D-5185-4B02-B1D4-9F89FF2F89B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E2507D-11FF-4FDC-8229-42B3EEFDD7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EA08A7D-8A68-4AAD-8A9F-9FDCB89EF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4D94506-25FB-4153-A06E-3CDD60757C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D6427E-51B8-44DB-8600-DB05950B30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CB3100-8878-4C49-B53E-8AB330F562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F13BA1E-B00A-49E6-88C8-864F23B5F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A269853B-1646-4261-ADAE-EFE2A9D7E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C7F5A5CC-CF06-4771-82BD-B34976A1FFF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1F8E77-2682-4B9F-8AE0-70E5B482C0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BFCC77-49B0-425B-B262-32180CA5FA2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53E928-9F29-4998-A938-7AE92B822C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">
            <a:extLst>
              <a:ext uri="{FF2B5EF4-FFF2-40B4-BE49-F238E27FC236}">
                <a16:creationId xmlns:a16="http://schemas.microsoft.com/office/drawing/2014/main" id="{70ED0F5E-CCC2-4468-9A9D-F398C469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40" y="2744151"/>
            <a:ext cx="5181600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练一练</a:t>
            </a:r>
          </a:p>
        </p:txBody>
      </p:sp>
      <p:sp>
        <p:nvSpPr>
          <p:cNvPr id="1029" name="矩形 2">
            <a:extLst>
              <a:ext uri="{FF2B5EF4-FFF2-40B4-BE49-F238E27FC236}">
                <a16:creationId xmlns:a16="http://schemas.microsoft.com/office/drawing/2014/main" id="{553259D2-90D6-403D-97F2-27F8D05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48" y="1428780"/>
            <a:ext cx="5941898" cy="11775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四 11~20的认识</a:t>
            </a:r>
          </a:p>
        </p:txBody>
      </p:sp>
      <p:sp>
        <p:nvSpPr>
          <p:cNvPr id="7173" name="副标题 6">
            <a:extLst>
              <a:ext uri="{FF2B5EF4-FFF2-40B4-BE49-F238E27FC236}">
                <a16:creationId xmlns:a16="http://schemas.microsoft.com/office/drawing/2014/main" id="{9B007DEC-4020-4C3A-8644-097BF5B9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619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32" y="296272"/>
            <a:ext cx="327651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一、计算大闯关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430" y="974995"/>
            <a:ext cx="218571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D465239-20C1-413F-8982-9A48CB43C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4859" y="1071521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1D5087E-0F80-4587-A779-4B1F2D6DF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0980" y="1539869"/>
            <a:ext cx="7222039" cy="2762560"/>
          </a:xfrm>
          <a:custGeom>
            <a:avLst/>
            <a:gdLst>
              <a:gd name="connsiteX0" fmla="*/ 1092081 w 6552381"/>
              <a:gd name="connsiteY0" fmla="*/ 0 h 2361905"/>
              <a:gd name="connsiteX1" fmla="*/ 6552381 w 6552381"/>
              <a:gd name="connsiteY1" fmla="*/ 0 h 2361905"/>
              <a:gd name="connsiteX2" fmla="*/ 6552381 w 6552381"/>
              <a:gd name="connsiteY2" fmla="*/ 2361905 h 2361905"/>
              <a:gd name="connsiteX3" fmla="*/ 0 w 6552381"/>
              <a:gd name="connsiteY3" fmla="*/ 2361905 h 2361905"/>
              <a:gd name="connsiteX4" fmla="*/ 0 w 6552381"/>
              <a:gd name="connsiteY4" fmla="*/ 256666 h 2361905"/>
              <a:gd name="connsiteX5" fmla="*/ 1092081 w 6552381"/>
              <a:gd name="connsiteY5" fmla="*/ 256666 h 236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52381" h="2361905">
                <a:moveTo>
                  <a:pt x="1092081" y="0"/>
                </a:moveTo>
                <a:lnTo>
                  <a:pt x="6552381" y="0"/>
                </a:lnTo>
                <a:lnTo>
                  <a:pt x="6552381" y="2361905"/>
                </a:lnTo>
                <a:lnTo>
                  <a:pt x="0" y="2361905"/>
                </a:lnTo>
                <a:lnTo>
                  <a:pt x="0" y="256666"/>
                </a:lnTo>
                <a:lnTo>
                  <a:pt x="1092081" y="256666"/>
                </a:lnTo>
                <a:close/>
              </a:path>
            </a:pathLst>
          </a:custGeom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FDBF9B4-BA4D-4B1C-B609-E869EBB1F15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87665" y="2727967"/>
            <a:ext cx="3089127" cy="91055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84B8C1CC-7781-4EA6-83E7-5EB8A4E8B4C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733822" y="2670493"/>
            <a:ext cx="1933175" cy="89183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C7620EA3-3C14-40E9-B392-2C6D2494D16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209862" y="2634019"/>
            <a:ext cx="5455570" cy="92830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945" y="819196"/>
            <a:ext cx="72297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连一连，比一比。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4D465239-20C1-413F-8982-9A48CB43C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7072" y="907771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17740DC1-871D-4815-904A-38BB4B5FCCD2}"/>
              </a:ext>
            </a:extLst>
          </p:cNvPr>
          <p:cNvGrpSpPr/>
          <p:nvPr/>
        </p:nvGrpSpPr>
        <p:grpSpPr>
          <a:xfrm>
            <a:off x="987313" y="1614307"/>
            <a:ext cx="7085428" cy="1823378"/>
            <a:chOff x="1215906" y="1724452"/>
            <a:chExt cx="7085428" cy="1823378"/>
          </a:xfrm>
        </p:grpSpPr>
        <p:pic>
          <p:nvPicPr>
            <p:cNvPr id="44" name="图片 3">
              <a:extLst>
                <a:ext uri="{FF2B5EF4-FFF2-40B4-BE49-F238E27FC236}">
                  <a16:creationId xmlns:a16="http://schemas.microsoft.com/office/drawing/2014/main" id="{8EE06D26-88D1-48EA-A6D8-00F90947B7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78732" y="1734364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图片 3">
              <a:extLst>
                <a:ext uri="{FF2B5EF4-FFF2-40B4-BE49-F238E27FC236}">
                  <a16:creationId xmlns:a16="http://schemas.microsoft.com/office/drawing/2014/main" id="{3DD0D0B1-CA24-45A8-9D71-2FFEF6B2B5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15906" y="2953894"/>
              <a:ext cx="698985" cy="593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图片 3">
              <a:extLst>
                <a:ext uri="{FF2B5EF4-FFF2-40B4-BE49-F238E27FC236}">
                  <a16:creationId xmlns:a16="http://schemas.microsoft.com/office/drawing/2014/main" id="{54C0A8F8-E8E5-4D56-B1F3-BA371F5350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45666" y="2953894"/>
              <a:ext cx="698985" cy="593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图片 3">
              <a:extLst>
                <a:ext uri="{FF2B5EF4-FFF2-40B4-BE49-F238E27FC236}">
                  <a16:creationId xmlns:a16="http://schemas.microsoft.com/office/drawing/2014/main" id="{25766F7F-D432-4741-AD13-81E292051B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874341" y="2953894"/>
              <a:ext cx="698985" cy="593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图片 3">
              <a:extLst>
                <a:ext uri="{FF2B5EF4-FFF2-40B4-BE49-F238E27FC236}">
                  <a16:creationId xmlns:a16="http://schemas.microsoft.com/office/drawing/2014/main" id="{0BE56571-2C51-49D1-A53F-FA81390D68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97234" y="2953894"/>
              <a:ext cx="698985" cy="593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" name="图片 3">
              <a:extLst>
                <a:ext uri="{FF2B5EF4-FFF2-40B4-BE49-F238E27FC236}">
                  <a16:creationId xmlns:a16="http://schemas.microsoft.com/office/drawing/2014/main" id="{2FF7B7C1-C8B2-4298-8955-67AA19124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20127" y="2952740"/>
              <a:ext cx="698985" cy="593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图片 3">
              <a:extLst>
                <a:ext uri="{FF2B5EF4-FFF2-40B4-BE49-F238E27FC236}">
                  <a16:creationId xmlns:a16="http://schemas.microsoft.com/office/drawing/2014/main" id="{C24D1EC0-B7DB-4BF4-80FD-364BE57E6B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48802" y="2952740"/>
              <a:ext cx="698985" cy="593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图片 3">
              <a:extLst>
                <a:ext uri="{FF2B5EF4-FFF2-40B4-BE49-F238E27FC236}">
                  <a16:creationId xmlns:a16="http://schemas.microsoft.com/office/drawing/2014/main" id="{5EA5CFB5-0BF8-498C-B460-DF3A316E6F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71695" y="2952740"/>
              <a:ext cx="698985" cy="593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" name="图片 3">
              <a:extLst>
                <a:ext uri="{FF2B5EF4-FFF2-40B4-BE49-F238E27FC236}">
                  <a16:creationId xmlns:a16="http://schemas.microsoft.com/office/drawing/2014/main" id="{BBE5E62D-9347-4933-8B36-72B6A744E6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30524" y="1733025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图片 3">
              <a:extLst>
                <a:ext uri="{FF2B5EF4-FFF2-40B4-BE49-F238E27FC236}">
                  <a16:creationId xmlns:a16="http://schemas.microsoft.com/office/drawing/2014/main" id="{10F2390D-7F54-45DB-9D26-9DF592EBA1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82316" y="1733025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6" name="图片 3">
              <a:extLst>
                <a:ext uri="{FF2B5EF4-FFF2-40B4-BE49-F238E27FC236}">
                  <a16:creationId xmlns:a16="http://schemas.microsoft.com/office/drawing/2014/main" id="{A4100CDE-A08D-47CD-8E08-3CC74B870E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34055" y="1730343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图片 3">
              <a:extLst>
                <a:ext uri="{FF2B5EF4-FFF2-40B4-BE49-F238E27FC236}">
                  <a16:creationId xmlns:a16="http://schemas.microsoft.com/office/drawing/2014/main" id="{26740871-4982-4714-950C-CCCB8541E4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80961" y="1730343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" name="图片 3">
              <a:extLst>
                <a:ext uri="{FF2B5EF4-FFF2-40B4-BE49-F238E27FC236}">
                  <a16:creationId xmlns:a16="http://schemas.microsoft.com/office/drawing/2014/main" id="{A3B49A58-2F7E-4AA2-9048-4AE6E64FD1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32753" y="1729816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" name="图片 3">
              <a:extLst>
                <a:ext uri="{FF2B5EF4-FFF2-40B4-BE49-F238E27FC236}">
                  <a16:creationId xmlns:a16="http://schemas.microsoft.com/office/drawing/2014/main" id="{17624671-FFA5-48CA-9FFE-91BE486D6F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84545" y="1729816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" name="图片 3">
              <a:extLst>
                <a:ext uri="{FF2B5EF4-FFF2-40B4-BE49-F238E27FC236}">
                  <a16:creationId xmlns:a16="http://schemas.microsoft.com/office/drawing/2014/main" id="{227F9AA5-A639-4E17-8995-F28226A15B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836284" y="1727134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图片 3">
              <a:extLst>
                <a:ext uri="{FF2B5EF4-FFF2-40B4-BE49-F238E27FC236}">
                  <a16:creationId xmlns:a16="http://schemas.microsoft.com/office/drawing/2014/main" id="{2A396A1A-DDAA-45D1-9EE8-6DAFE1572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478691" y="1727134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图片 3">
              <a:extLst>
                <a:ext uri="{FF2B5EF4-FFF2-40B4-BE49-F238E27FC236}">
                  <a16:creationId xmlns:a16="http://schemas.microsoft.com/office/drawing/2014/main" id="{28C3F5AD-CDB8-4DB6-A9D0-3CD9305540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30483" y="1727134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图片 3">
              <a:extLst>
                <a:ext uri="{FF2B5EF4-FFF2-40B4-BE49-F238E27FC236}">
                  <a16:creationId xmlns:a16="http://schemas.microsoft.com/office/drawing/2014/main" id="{19DEBC87-65FE-454A-9475-A6550C3AAE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782222" y="1724452"/>
              <a:ext cx="519112" cy="544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4" name="Rectangle 9">
            <a:extLst>
              <a:ext uri="{FF2B5EF4-FFF2-40B4-BE49-F238E27FC236}">
                <a16:creationId xmlns:a16="http://schemas.microsoft.com/office/drawing/2014/main" id="{5FE95ED1-0BAF-404C-AEDD-A2BBAC146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7" y="3864955"/>
            <a:ext cx="38242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比           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</a:p>
        </p:txBody>
      </p:sp>
      <p:pic>
        <p:nvPicPr>
          <p:cNvPr id="75" name="图片 3">
            <a:extLst>
              <a:ext uri="{FF2B5EF4-FFF2-40B4-BE49-F238E27FC236}">
                <a16:creationId xmlns:a16="http://schemas.microsoft.com/office/drawing/2014/main" id="{18767E60-39B9-4A66-961D-8A57939CD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9695" y="3872290"/>
            <a:ext cx="519112" cy="54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077D7AD3-F952-4D70-99A0-3E2A4619ACB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333110" y="2205788"/>
            <a:ext cx="28575" cy="5429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CD0020DC-B427-4A07-9EAC-4BD2474D4BB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70980" y="2124554"/>
            <a:ext cx="263525" cy="5762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直接连接符 77">
            <a:extLst>
              <a:ext uri="{FF2B5EF4-FFF2-40B4-BE49-F238E27FC236}">
                <a16:creationId xmlns:a16="http://schemas.microsoft.com/office/drawing/2014/main" id="{93B0FE4D-8883-46F3-B658-D4CEB18F87D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53827" y="2111907"/>
            <a:ext cx="338226" cy="64803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E25EB38E-6520-4FD8-BC9D-72A02C5FE01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60366" y="2111907"/>
            <a:ext cx="380585" cy="648034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B602A9C8-93DD-4CB2-B092-0E12F7887EA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015068" y="2079461"/>
            <a:ext cx="548648" cy="64045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id="{08260B15-E4DC-4017-9CA2-2478B6DC67C8}"/>
              </a:ext>
            </a:extLst>
          </p:cNvPr>
          <p:cNvCxnSpPr>
            <a:cxnSpLocks noChangeShapeType="1"/>
            <a:endCxn id="62" idx="0"/>
          </p:cNvCxnSpPr>
          <p:nvPr/>
        </p:nvCxnSpPr>
        <p:spPr bwMode="auto">
          <a:xfrm>
            <a:off x="4729608" y="2111907"/>
            <a:ext cx="740094" cy="7306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509E3C5D-A31F-4B9D-8873-87C8ABC73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307" y="3882418"/>
            <a:ext cx="479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83" name="图片 3">
            <a:extLst>
              <a:ext uri="{FF2B5EF4-FFF2-40B4-BE49-F238E27FC236}">
                <a16:creationId xmlns:a16="http://schemas.microsoft.com/office/drawing/2014/main" id="{06270956-6FB2-4143-AEC4-0C72AD442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70381" y="3847387"/>
            <a:ext cx="698027" cy="59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椭圆 83">
            <a:extLst>
              <a:ext uri="{FF2B5EF4-FFF2-40B4-BE49-F238E27FC236}">
                <a16:creationId xmlns:a16="http://schemas.microsoft.com/office/drawing/2014/main" id="{A7771DA9-89BB-402C-B4CC-44C8A12A2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751" y="1488787"/>
            <a:ext cx="2666555" cy="766221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en-US" altLang="en-US"/>
          </a:p>
        </p:txBody>
      </p: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7A5054B7-B89D-48EC-8280-5F8848CE532F}"/>
              </a:ext>
            </a:extLst>
          </p:cNvPr>
          <p:cNvCxnSpPr>
            <a:cxnSpLocks noChangeShapeType="1"/>
            <a:endCxn id="63" idx="0"/>
          </p:cNvCxnSpPr>
          <p:nvPr/>
        </p:nvCxnSpPr>
        <p:spPr bwMode="auto">
          <a:xfrm>
            <a:off x="5352363" y="2084812"/>
            <a:ext cx="940232" cy="75778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7740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212" y="1290032"/>
            <a:ext cx="30646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2E968886-2FFE-485F-9207-AE9BE29C1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627" y="1115537"/>
            <a:ext cx="68770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在○里填上“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&gt;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&lt;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”或“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”。</a:t>
            </a:r>
          </a:p>
        </p:txBody>
      </p:sp>
      <p:grpSp>
        <p:nvGrpSpPr>
          <p:cNvPr id="16" name="组合 8">
            <a:extLst>
              <a:ext uri="{FF2B5EF4-FFF2-40B4-BE49-F238E27FC236}">
                <a16:creationId xmlns:a16="http://schemas.microsoft.com/office/drawing/2014/main" id="{84B44B77-B713-40F6-8530-3E3B6A43A180}"/>
              </a:ext>
            </a:extLst>
          </p:cNvPr>
          <p:cNvGrpSpPr>
            <a:grpSpLocks/>
          </p:cNvGrpSpPr>
          <p:nvPr/>
        </p:nvGrpSpPr>
        <p:grpSpPr bwMode="auto">
          <a:xfrm>
            <a:off x="1271620" y="2106623"/>
            <a:ext cx="2286000" cy="560388"/>
            <a:chOff x="1744737" y="1906898"/>
            <a:chExt cx="2285940" cy="559897"/>
          </a:xfrm>
        </p:grpSpPr>
        <p:sp>
          <p:nvSpPr>
            <p:cNvPr id="18" name="TextBox 5">
              <a:extLst>
                <a:ext uri="{FF2B5EF4-FFF2-40B4-BE49-F238E27FC236}">
                  <a16:creationId xmlns:a16="http://schemas.microsoft.com/office/drawing/2014/main" id="{9D5A6571-800A-474A-A0EC-0FF2B655F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4737" y="1906898"/>
              <a:ext cx="2285940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15      16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9" name="椭圆 7">
              <a:extLst>
                <a:ext uri="{FF2B5EF4-FFF2-40B4-BE49-F238E27FC236}">
                  <a16:creationId xmlns:a16="http://schemas.microsoft.com/office/drawing/2014/main" id="{F5114626-BE8D-438D-889D-27189A557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936" y="1971314"/>
              <a:ext cx="457188" cy="45718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1" name="组合 9">
            <a:extLst>
              <a:ext uri="{FF2B5EF4-FFF2-40B4-BE49-F238E27FC236}">
                <a16:creationId xmlns:a16="http://schemas.microsoft.com/office/drawing/2014/main" id="{DA528EFA-F434-4572-8C1C-0A960529DF06}"/>
              </a:ext>
            </a:extLst>
          </p:cNvPr>
          <p:cNvGrpSpPr>
            <a:grpSpLocks/>
          </p:cNvGrpSpPr>
          <p:nvPr/>
        </p:nvGrpSpPr>
        <p:grpSpPr bwMode="auto">
          <a:xfrm>
            <a:off x="4217220" y="2100273"/>
            <a:ext cx="2286000" cy="558800"/>
            <a:chOff x="2083653" y="1905307"/>
            <a:chExt cx="2285940" cy="559897"/>
          </a:xfrm>
        </p:grpSpPr>
        <p:sp>
          <p:nvSpPr>
            <p:cNvPr id="22" name="TextBox 5">
              <a:extLst>
                <a:ext uri="{FF2B5EF4-FFF2-40B4-BE49-F238E27FC236}">
                  <a16:creationId xmlns:a16="http://schemas.microsoft.com/office/drawing/2014/main" id="{51E7301F-447B-45B9-A79D-77557F79D1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3653" y="1905307"/>
              <a:ext cx="2285940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9      11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29" name="椭圆 11">
              <a:extLst>
                <a:ext uri="{FF2B5EF4-FFF2-40B4-BE49-F238E27FC236}">
                  <a16:creationId xmlns:a16="http://schemas.microsoft.com/office/drawing/2014/main" id="{3CFD44CA-46A3-4F6F-A368-72A8E3213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2332" y="1969241"/>
              <a:ext cx="457188" cy="45718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1" name="组合 12">
            <a:extLst>
              <a:ext uri="{FF2B5EF4-FFF2-40B4-BE49-F238E27FC236}">
                <a16:creationId xmlns:a16="http://schemas.microsoft.com/office/drawing/2014/main" id="{CB676AB8-858F-44FA-852A-1B3784ADA07C}"/>
              </a:ext>
            </a:extLst>
          </p:cNvPr>
          <p:cNvGrpSpPr>
            <a:grpSpLocks/>
          </p:cNvGrpSpPr>
          <p:nvPr/>
        </p:nvGrpSpPr>
        <p:grpSpPr bwMode="auto">
          <a:xfrm>
            <a:off x="6346713" y="2101861"/>
            <a:ext cx="1446069" cy="558800"/>
            <a:chOff x="1776212" y="1906898"/>
            <a:chExt cx="1445695" cy="559897"/>
          </a:xfrm>
        </p:grpSpPr>
        <p:sp>
          <p:nvSpPr>
            <p:cNvPr id="32" name="TextBox 5">
              <a:extLst>
                <a:ext uri="{FF2B5EF4-FFF2-40B4-BE49-F238E27FC236}">
                  <a16:creationId xmlns:a16="http://schemas.microsoft.com/office/drawing/2014/main" id="{CD157E34-746F-4ABD-91DA-22B9EDE994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212" y="1906898"/>
              <a:ext cx="1445695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20      19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33" name="椭圆 14">
              <a:extLst>
                <a:ext uri="{FF2B5EF4-FFF2-40B4-BE49-F238E27FC236}">
                  <a16:creationId xmlns:a16="http://schemas.microsoft.com/office/drawing/2014/main" id="{4C8685F0-C6C4-4900-970F-6E22B43A0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8825" y="1971111"/>
              <a:ext cx="457188" cy="45718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5" name="组合 15">
            <a:extLst>
              <a:ext uri="{FF2B5EF4-FFF2-40B4-BE49-F238E27FC236}">
                <a16:creationId xmlns:a16="http://schemas.microsoft.com/office/drawing/2014/main" id="{35416291-C080-49CA-89BB-34E41A2AF5BF}"/>
              </a:ext>
            </a:extLst>
          </p:cNvPr>
          <p:cNvGrpSpPr>
            <a:grpSpLocks/>
          </p:cNvGrpSpPr>
          <p:nvPr/>
        </p:nvGrpSpPr>
        <p:grpSpPr bwMode="auto">
          <a:xfrm>
            <a:off x="714243" y="3013678"/>
            <a:ext cx="2286000" cy="560388"/>
            <a:chOff x="1187375" y="1905904"/>
            <a:chExt cx="2285940" cy="559897"/>
          </a:xfrm>
        </p:grpSpPr>
        <p:sp>
          <p:nvSpPr>
            <p:cNvPr id="36" name="TextBox 5">
              <a:extLst>
                <a:ext uri="{FF2B5EF4-FFF2-40B4-BE49-F238E27FC236}">
                  <a16:creationId xmlns:a16="http://schemas.microsoft.com/office/drawing/2014/main" id="{A67325C7-2AAE-4C11-BD7F-96470E379C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7375" y="1905904"/>
              <a:ext cx="2285940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10 + 7       14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37" name="椭圆 17">
              <a:extLst>
                <a:ext uri="{FF2B5EF4-FFF2-40B4-BE49-F238E27FC236}">
                  <a16:creationId xmlns:a16="http://schemas.microsoft.com/office/drawing/2014/main" id="{E9DE6A92-AB65-45F1-83C0-CA22F3A56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936" y="1958252"/>
              <a:ext cx="457188" cy="45718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18">
            <a:extLst>
              <a:ext uri="{FF2B5EF4-FFF2-40B4-BE49-F238E27FC236}">
                <a16:creationId xmlns:a16="http://schemas.microsoft.com/office/drawing/2014/main" id="{94765A83-9900-41DC-B2E4-080D56891D02}"/>
              </a:ext>
            </a:extLst>
          </p:cNvPr>
          <p:cNvGrpSpPr>
            <a:grpSpLocks/>
          </p:cNvGrpSpPr>
          <p:nvPr/>
        </p:nvGrpSpPr>
        <p:grpSpPr bwMode="auto">
          <a:xfrm>
            <a:off x="3352832" y="3014673"/>
            <a:ext cx="2286000" cy="558800"/>
            <a:chOff x="1219288" y="1906898"/>
            <a:chExt cx="2285940" cy="559897"/>
          </a:xfrm>
        </p:grpSpPr>
        <p:sp>
          <p:nvSpPr>
            <p:cNvPr id="39" name="TextBox 5">
              <a:extLst>
                <a:ext uri="{FF2B5EF4-FFF2-40B4-BE49-F238E27FC236}">
                  <a16:creationId xmlns:a16="http://schemas.microsoft.com/office/drawing/2014/main" id="{DE6707E6-0045-4830-97B9-5DAECE1A1A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88" y="1906898"/>
              <a:ext cx="2285940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19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－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5      14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40" name="椭圆 20">
              <a:extLst>
                <a:ext uri="{FF2B5EF4-FFF2-40B4-BE49-F238E27FC236}">
                  <a16:creationId xmlns:a16="http://schemas.microsoft.com/office/drawing/2014/main" id="{65004337-30B5-4104-A6CD-510C05C002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9936" y="1971314"/>
              <a:ext cx="457188" cy="45718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21">
            <a:extLst>
              <a:ext uri="{FF2B5EF4-FFF2-40B4-BE49-F238E27FC236}">
                <a16:creationId xmlns:a16="http://schemas.microsoft.com/office/drawing/2014/main" id="{23F1E9A6-9981-4A77-B7B5-0A2D9FFB123F}"/>
              </a:ext>
            </a:extLst>
          </p:cNvPr>
          <p:cNvGrpSpPr>
            <a:grpSpLocks/>
          </p:cNvGrpSpPr>
          <p:nvPr/>
        </p:nvGrpSpPr>
        <p:grpSpPr bwMode="auto">
          <a:xfrm>
            <a:off x="5789645" y="3008323"/>
            <a:ext cx="3094037" cy="560388"/>
            <a:chOff x="1219288" y="1906898"/>
            <a:chExt cx="3093236" cy="559897"/>
          </a:xfrm>
        </p:grpSpPr>
        <p:sp>
          <p:nvSpPr>
            <p:cNvPr id="42" name="TextBox 5">
              <a:extLst>
                <a:ext uri="{FF2B5EF4-FFF2-40B4-BE49-F238E27FC236}">
                  <a16:creationId xmlns:a16="http://schemas.microsoft.com/office/drawing/2014/main" id="{00FF4187-C272-4CAF-9F4B-E0BDC02428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19288" y="1906898"/>
              <a:ext cx="3093236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16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－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6      12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43" name="椭圆 23">
              <a:extLst>
                <a:ext uri="{FF2B5EF4-FFF2-40B4-BE49-F238E27FC236}">
                  <a16:creationId xmlns:a16="http://schemas.microsoft.com/office/drawing/2014/main" id="{F8601183-C79C-458D-893B-DF016C76C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8825" y="1971111"/>
              <a:ext cx="457188" cy="457188"/>
            </a:xfrm>
            <a:prstGeom prst="ellips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4" name="TextBox 5">
            <a:extLst>
              <a:ext uri="{FF2B5EF4-FFF2-40B4-BE49-F238E27FC236}">
                <a16:creationId xmlns:a16="http://schemas.microsoft.com/office/drawing/2014/main" id="{3E8EC4C6-0553-4103-AF38-11FA73DF08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820" y="2119323"/>
            <a:ext cx="6270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＜</a:t>
            </a:r>
          </a:p>
        </p:txBody>
      </p:sp>
      <p:sp>
        <p:nvSpPr>
          <p:cNvPr id="45" name="TextBox 5">
            <a:extLst>
              <a:ext uri="{FF2B5EF4-FFF2-40B4-BE49-F238E27FC236}">
                <a16:creationId xmlns:a16="http://schemas.microsoft.com/office/drawing/2014/main" id="{9A0140C8-DD3B-4305-B862-11DB6F299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8532" y="2093923"/>
            <a:ext cx="6286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＜</a:t>
            </a:r>
          </a:p>
        </p:txBody>
      </p:sp>
      <p:sp>
        <p:nvSpPr>
          <p:cNvPr id="46" name="TextBox 5">
            <a:extLst>
              <a:ext uri="{FF2B5EF4-FFF2-40B4-BE49-F238E27FC236}">
                <a16:creationId xmlns:a16="http://schemas.microsoft.com/office/drawing/2014/main" id="{95630AB8-C7E1-4440-B761-7DE10F9C8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9457" y="2101861"/>
            <a:ext cx="62865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＞</a:t>
            </a:r>
          </a:p>
        </p:txBody>
      </p:sp>
      <p:sp>
        <p:nvSpPr>
          <p:cNvPr id="47" name="TextBox 5">
            <a:extLst>
              <a:ext uri="{FF2B5EF4-FFF2-40B4-BE49-F238E27FC236}">
                <a16:creationId xmlns:a16="http://schemas.microsoft.com/office/drawing/2014/main" id="{56EB17BE-FA43-47A2-8C1D-FFE640EA5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7557" y="3021023"/>
            <a:ext cx="6270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＞</a:t>
            </a:r>
          </a:p>
        </p:txBody>
      </p:sp>
      <p:sp>
        <p:nvSpPr>
          <p:cNvPr id="48" name="TextBox 5">
            <a:extLst>
              <a:ext uri="{FF2B5EF4-FFF2-40B4-BE49-F238E27FC236}">
                <a16:creationId xmlns:a16="http://schemas.microsoft.com/office/drawing/2014/main" id="{E7723F81-883F-451B-84CC-3BB7A1DFF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67" y="3021023"/>
            <a:ext cx="627062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</a:p>
        </p:txBody>
      </p:sp>
      <p:sp>
        <p:nvSpPr>
          <p:cNvPr id="49" name="TextBox 5">
            <a:extLst>
              <a:ext uri="{FF2B5EF4-FFF2-40B4-BE49-F238E27FC236}">
                <a16:creationId xmlns:a16="http://schemas.microsoft.com/office/drawing/2014/main" id="{031E389F-3FE4-4712-9794-E546024A9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463" y="3015621"/>
            <a:ext cx="6270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＜</a:t>
            </a:r>
          </a:p>
        </p:txBody>
      </p:sp>
    </p:spTree>
    <p:extLst>
      <p:ext uri="{BB962C8B-B14F-4D97-AF65-F5344CB8AC3E}">
        <p14:creationId xmlns:p14="http://schemas.microsoft.com/office/powerpoint/2010/main" val="154662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4653E08-1080-4246-9B2E-2C2CA862C5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06" y="721740"/>
            <a:ext cx="197213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A357233A-E085-468E-95A1-4FFF427D5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034" y="861632"/>
            <a:ext cx="31665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F99E6C0A-20D6-433A-8BE9-B85F4AD9F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581" y="1609668"/>
            <a:ext cx="161537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61D92986-A516-40D1-B334-C86DC2EBA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8104" y="1581176"/>
            <a:ext cx="6216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4EFFF985-A606-407C-B3F0-FB0001586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032" y="1609668"/>
            <a:ext cx="161537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4DE97AA1-A3D9-401D-95F0-D6876E90F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9928" y="1609668"/>
            <a:ext cx="68894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34C2DB93-FE34-421C-8814-1C7CC0923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0046" y="1609668"/>
            <a:ext cx="161537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069BA495-EF13-4F96-AFC5-880E987B0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8264" y="1609668"/>
            <a:ext cx="68894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Rectangle 16">
            <a:extLst>
              <a:ext uri="{FF2B5EF4-FFF2-40B4-BE49-F238E27FC236}">
                <a16:creationId xmlns:a16="http://schemas.microsoft.com/office/drawing/2014/main" id="{57ABBE9F-A162-40CC-B5F5-AD3F38A3A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3581" y="2762805"/>
            <a:ext cx="161537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C6104E21-4C8B-4BF0-AE16-FF84D6694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9712" y="2762805"/>
            <a:ext cx="74986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1B88E311-2628-4F4B-930A-AEA951E36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032" y="2762805"/>
            <a:ext cx="161537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C8550916-D68F-476D-83B8-BE51056CC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10" y="2762805"/>
            <a:ext cx="53338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C53C4459-167C-4287-946A-27AE817F6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0046" y="2762805"/>
            <a:ext cx="161537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3937DEAC-D98C-4A9E-890F-55BB90B93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7805" y="2737919"/>
            <a:ext cx="74986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Rectangle 16">
            <a:extLst>
              <a:ext uri="{FF2B5EF4-FFF2-40B4-BE49-F238E27FC236}">
                <a16:creationId xmlns:a16="http://schemas.microsoft.com/office/drawing/2014/main" id="{CD1EBBD7-08D9-44C7-9D70-385E81B22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910" y="3534951"/>
            <a:ext cx="800803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谁能说一说是怎样计算“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=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”这个算式的？</a:t>
            </a:r>
          </a:p>
        </p:txBody>
      </p:sp>
      <p:sp>
        <p:nvSpPr>
          <p:cNvPr id="39" name="Rectangle 16">
            <a:extLst>
              <a:ext uri="{FF2B5EF4-FFF2-40B4-BE49-F238E27FC236}">
                <a16:creationId xmlns:a16="http://schemas.microsoft.com/office/drawing/2014/main" id="{59F773B2-1D59-4D10-9DB5-256942DCF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910" y="4105876"/>
            <a:ext cx="72250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再说说是如何计算“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=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”这个算式的？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7" grpId="0"/>
      <p:bldP spid="33" grpId="0"/>
      <p:bldP spid="35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684" y="959955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7E62D16E-2C0E-4DB3-AE4E-DD9582256C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05" y="819196"/>
            <a:ext cx="1676357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02E5B5EB-9D75-438C-A4D5-C9BB5C6B3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647" y="1657374"/>
            <a:ext cx="233925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+ 3 + 5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9BD41ACA-DB30-4D34-963C-2D9FA14C2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7307" y="1657374"/>
            <a:ext cx="6216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DB84AE95-1908-42AB-BE4E-13FF61F7F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0771" y="1657374"/>
            <a:ext cx="233925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+ 4 + 9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0B257AC9-6990-4F3F-9A64-1B2789C64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7431" y="1657374"/>
            <a:ext cx="6216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1732EEDC-B38C-454F-94BD-2AE8016D2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5265" y="1657374"/>
            <a:ext cx="233925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+ 2 + 6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D9678C-92FC-4476-9216-475CAB272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925" y="1657374"/>
            <a:ext cx="6216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D164EEEB-963D-410D-AC1D-8DA3C7AED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647" y="2548154"/>
            <a:ext cx="233925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+ 1 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4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5DD97F21-AEB6-4193-AF88-6E62A06D1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54" y="2548154"/>
            <a:ext cx="6216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4A91C0E8-81F3-46DA-81CB-44D2900EF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9876" y="2562652"/>
            <a:ext cx="233925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 + 5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0EF1601F-5E22-4233-B8D9-9832B6D9E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249" y="2562652"/>
            <a:ext cx="6216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7C9BF032-2B15-4051-AB7E-A02E92E286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7835" y="2543807"/>
            <a:ext cx="233925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8 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A5074317-9BF8-4AD5-BC90-781ED008A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0208" y="2543807"/>
            <a:ext cx="62169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08D9981A-C26A-4E64-8EC2-EB804BAEBC06}"/>
              </a:ext>
            </a:extLst>
          </p:cNvPr>
          <p:cNvSpPr txBox="1"/>
          <p:nvPr/>
        </p:nvSpPr>
        <p:spPr>
          <a:xfrm>
            <a:off x="1355800" y="3438934"/>
            <a:ext cx="5121149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eaLnBrk="1" hangingPunct="1">
              <a:spcBef>
                <a:spcPct val="20000"/>
              </a:spcBef>
              <a:defRPr sz="28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先说说运算顺序，再计算。</a:t>
            </a:r>
          </a:p>
        </p:txBody>
      </p:sp>
    </p:spTree>
    <p:extLst>
      <p:ext uri="{BB962C8B-B14F-4D97-AF65-F5344CB8AC3E}">
        <p14:creationId xmlns:p14="http://schemas.microsoft.com/office/powerpoint/2010/main" val="30347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  <p:bldP spid="17" grpId="0"/>
      <p:bldP spid="19" grpId="0"/>
      <p:bldP spid="21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411" y="1025071"/>
            <a:ext cx="7543602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小明和小亮住同一栋楼，两家之间有几层？</a:t>
            </a:r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3408E199-9415-4D04-AE45-60C6C8091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3" y="296272"/>
            <a:ext cx="274312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二、解决问题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44" y="45938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823FCC46-C9C3-4CD5-BC7C-271A65A38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94" y="3535475"/>
            <a:ext cx="6248236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从题目中，你知道了哪些数学信息？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533B384-69D8-4C68-B1DD-387A31106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94" y="1885404"/>
            <a:ext cx="1280040" cy="127204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2733960-8DD7-4859-90A4-C99B1533E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7185" y="1885404"/>
            <a:ext cx="1248628" cy="127204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34BFE7E4-E61A-4ED8-AA75-05BA64755BE8}"/>
              </a:ext>
            </a:extLst>
          </p:cNvPr>
          <p:cNvGrpSpPr/>
          <p:nvPr/>
        </p:nvGrpSpPr>
        <p:grpSpPr>
          <a:xfrm>
            <a:off x="2459542" y="1815506"/>
            <a:ext cx="1760549" cy="496281"/>
            <a:chOff x="5381724" y="1392364"/>
            <a:chExt cx="1760549" cy="520156"/>
          </a:xfrm>
        </p:grpSpPr>
        <p:sp>
          <p:nvSpPr>
            <p:cNvPr id="19" name="对话气泡: 圆角矩形 18">
              <a:extLst>
                <a:ext uri="{FF2B5EF4-FFF2-40B4-BE49-F238E27FC236}">
                  <a16:creationId xmlns:a16="http://schemas.microsoft.com/office/drawing/2014/main" id="{BD6D66E7-B54D-4B1E-A030-75CE23597672}"/>
                </a:ext>
              </a:extLst>
            </p:cNvPr>
            <p:cNvSpPr/>
            <p:nvPr/>
          </p:nvSpPr>
          <p:spPr bwMode="auto">
            <a:xfrm>
              <a:off x="5395599" y="1392364"/>
              <a:ext cx="1746674" cy="516873"/>
            </a:xfrm>
            <a:prstGeom prst="wedgeRoundRectCallout">
              <a:avLst>
                <a:gd name="adj1" fmla="val -64179"/>
                <a:gd name="adj2" fmla="val 46705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BC4B2B85-E3CB-4946-8AE2-43D8AA24E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724" y="1395648"/>
              <a:ext cx="1746674" cy="516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我家住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层。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814C795-4CD0-4281-85C9-A0D8C5AE3E24}"/>
              </a:ext>
            </a:extLst>
          </p:cNvPr>
          <p:cNvGrpSpPr/>
          <p:nvPr/>
        </p:nvGrpSpPr>
        <p:grpSpPr>
          <a:xfrm>
            <a:off x="4620970" y="1844417"/>
            <a:ext cx="1760549" cy="496281"/>
            <a:chOff x="5381724" y="1392364"/>
            <a:chExt cx="1760549" cy="520156"/>
          </a:xfrm>
        </p:grpSpPr>
        <p:sp>
          <p:nvSpPr>
            <p:cNvPr id="22" name="对话气泡: 圆角矩形 21">
              <a:extLst>
                <a:ext uri="{FF2B5EF4-FFF2-40B4-BE49-F238E27FC236}">
                  <a16:creationId xmlns:a16="http://schemas.microsoft.com/office/drawing/2014/main" id="{E221624F-2965-45C3-943F-2E3F9CA05AF6}"/>
                </a:ext>
              </a:extLst>
            </p:cNvPr>
            <p:cNvSpPr/>
            <p:nvPr/>
          </p:nvSpPr>
          <p:spPr bwMode="auto">
            <a:xfrm>
              <a:off x="5395599" y="1392364"/>
              <a:ext cx="1746674" cy="516873"/>
            </a:xfrm>
            <a:prstGeom prst="wedgeRoundRectCallout">
              <a:avLst>
                <a:gd name="adj1" fmla="val 71923"/>
                <a:gd name="adj2" fmla="val 39521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9">
              <a:extLst>
                <a:ext uri="{FF2B5EF4-FFF2-40B4-BE49-F238E27FC236}">
                  <a16:creationId xmlns:a16="http://schemas.microsoft.com/office/drawing/2014/main" id="{8AB36AB7-4392-4B1D-9D86-F9BD69C61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724" y="1395648"/>
              <a:ext cx="1746674" cy="516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我家住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层。</a:t>
              </a:r>
            </a:p>
          </p:txBody>
        </p:sp>
      </p:grpSp>
      <p:sp>
        <p:nvSpPr>
          <p:cNvPr id="24" name="Rectangle 9">
            <a:extLst>
              <a:ext uri="{FF2B5EF4-FFF2-40B4-BE49-F238E27FC236}">
                <a16:creationId xmlns:a16="http://schemas.microsoft.com/office/drawing/2014/main" id="{234DD4AA-4389-4A3F-B006-3A917251C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925" y="3109092"/>
            <a:ext cx="84957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小明</a:t>
            </a: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632D18A6-4770-4820-B825-1276785A6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8772" y="3134881"/>
            <a:ext cx="84957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小亮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2DB2BA18-4E28-464C-8BC6-DDF919E73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94" y="4132252"/>
            <a:ext cx="6802088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题目中为什么要强调两人住在同一栋楼？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6CFCCEB-2CDF-4A07-9048-4B7465088343}"/>
              </a:ext>
            </a:extLst>
          </p:cNvPr>
          <p:cNvSpPr/>
          <p:nvPr/>
        </p:nvSpPr>
        <p:spPr bwMode="auto">
          <a:xfrm>
            <a:off x="3048041" y="1123988"/>
            <a:ext cx="1852603" cy="484037"/>
          </a:xfrm>
          <a:prstGeom prst="rect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886562A-5DB0-44C8-A192-D4C65E11EE39}"/>
              </a:ext>
            </a:extLst>
          </p:cNvPr>
          <p:cNvSpPr/>
          <p:nvPr/>
        </p:nvSpPr>
        <p:spPr bwMode="auto">
          <a:xfrm>
            <a:off x="2451650" y="1856948"/>
            <a:ext cx="1852603" cy="484037"/>
          </a:xfrm>
          <a:prstGeom prst="rect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33DDDD4-71E2-4CB8-BB2F-AC8617886813}"/>
              </a:ext>
            </a:extLst>
          </p:cNvPr>
          <p:cNvSpPr/>
          <p:nvPr/>
        </p:nvSpPr>
        <p:spPr bwMode="auto">
          <a:xfrm>
            <a:off x="4705133" y="1856948"/>
            <a:ext cx="1662512" cy="484037"/>
          </a:xfrm>
          <a:prstGeom prst="rect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2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  <p:bldP spid="13" grpId="0" animBg="1"/>
      <p:bldP spid="28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411" y="1025071"/>
            <a:ext cx="7543602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小明和小亮住同一栋楼，两家之间有几层？</a:t>
            </a:r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3408E199-9415-4D04-AE45-60C6C8091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3" y="296272"/>
            <a:ext cx="2743128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二、解决问题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644" y="459384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823FCC46-C9C3-4CD5-BC7C-271A65A38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674" y="3609516"/>
            <a:ext cx="4419484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题目要解决的问题是什么？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533B384-69D8-4C68-B1DD-387A31106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94" y="1885404"/>
            <a:ext cx="1280040" cy="127204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2733960-8DD7-4859-90A4-C99B1533E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7185" y="1885404"/>
            <a:ext cx="1248628" cy="1272040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34BFE7E4-E61A-4ED8-AA75-05BA64755BE8}"/>
              </a:ext>
            </a:extLst>
          </p:cNvPr>
          <p:cNvGrpSpPr/>
          <p:nvPr/>
        </p:nvGrpSpPr>
        <p:grpSpPr>
          <a:xfrm>
            <a:off x="2459542" y="1815506"/>
            <a:ext cx="1760549" cy="496281"/>
            <a:chOff x="5381724" y="1392364"/>
            <a:chExt cx="1760549" cy="520156"/>
          </a:xfrm>
        </p:grpSpPr>
        <p:sp>
          <p:nvSpPr>
            <p:cNvPr id="19" name="对话气泡: 圆角矩形 18">
              <a:extLst>
                <a:ext uri="{FF2B5EF4-FFF2-40B4-BE49-F238E27FC236}">
                  <a16:creationId xmlns:a16="http://schemas.microsoft.com/office/drawing/2014/main" id="{BD6D66E7-B54D-4B1E-A030-75CE23597672}"/>
                </a:ext>
              </a:extLst>
            </p:cNvPr>
            <p:cNvSpPr/>
            <p:nvPr/>
          </p:nvSpPr>
          <p:spPr bwMode="auto">
            <a:xfrm>
              <a:off x="5395599" y="1392364"/>
              <a:ext cx="1746674" cy="516873"/>
            </a:xfrm>
            <a:prstGeom prst="wedgeRoundRectCallout">
              <a:avLst>
                <a:gd name="adj1" fmla="val -64179"/>
                <a:gd name="adj2" fmla="val 46705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BC4B2B85-E3CB-4946-8AE2-43D8AA24E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724" y="1395648"/>
              <a:ext cx="1746674" cy="516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我家住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层。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814C795-4CD0-4281-85C9-A0D8C5AE3E24}"/>
              </a:ext>
            </a:extLst>
          </p:cNvPr>
          <p:cNvGrpSpPr/>
          <p:nvPr/>
        </p:nvGrpSpPr>
        <p:grpSpPr>
          <a:xfrm>
            <a:off x="4620970" y="1844417"/>
            <a:ext cx="1760549" cy="496281"/>
            <a:chOff x="5381724" y="1392364"/>
            <a:chExt cx="1760549" cy="520156"/>
          </a:xfrm>
        </p:grpSpPr>
        <p:sp>
          <p:nvSpPr>
            <p:cNvPr id="22" name="对话气泡: 圆角矩形 21">
              <a:extLst>
                <a:ext uri="{FF2B5EF4-FFF2-40B4-BE49-F238E27FC236}">
                  <a16:creationId xmlns:a16="http://schemas.microsoft.com/office/drawing/2014/main" id="{E221624F-2965-45C3-943F-2E3F9CA05AF6}"/>
                </a:ext>
              </a:extLst>
            </p:cNvPr>
            <p:cNvSpPr/>
            <p:nvPr/>
          </p:nvSpPr>
          <p:spPr bwMode="auto">
            <a:xfrm>
              <a:off x="5395599" y="1392364"/>
              <a:ext cx="1746674" cy="516873"/>
            </a:xfrm>
            <a:prstGeom prst="wedgeRoundRectCallout">
              <a:avLst>
                <a:gd name="adj1" fmla="val 71923"/>
                <a:gd name="adj2" fmla="val 39521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bg1"/>
              </a:solidFill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" name="Rectangle 9">
              <a:extLst>
                <a:ext uri="{FF2B5EF4-FFF2-40B4-BE49-F238E27FC236}">
                  <a16:creationId xmlns:a16="http://schemas.microsoft.com/office/drawing/2014/main" id="{8AB36AB7-4392-4B1D-9D86-F9BD69C61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724" y="1395648"/>
              <a:ext cx="1746674" cy="516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我家住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层。</a:t>
              </a:r>
            </a:p>
          </p:txBody>
        </p:sp>
      </p:grpSp>
      <p:sp>
        <p:nvSpPr>
          <p:cNvPr id="24" name="Rectangle 9">
            <a:extLst>
              <a:ext uri="{FF2B5EF4-FFF2-40B4-BE49-F238E27FC236}">
                <a16:creationId xmlns:a16="http://schemas.microsoft.com/office/drawing/2014/main" id="{234DD4AA-4389-4A3F-B006-3A917251C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925" y="3109092"/>
            <a:ext cx="84957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小明</a:t>
            </a: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632D18A6-4770-4820-B825-1276785A6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8772" y="3134881"/>
            <a:ext cx="84957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小亮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2A2496E-9F89-442E-9467-7D6D09A366E4}"/>
              </a:ext>
            </a:extLst>
          </p:cNvPr>
          <p:cNvSpPr/>
          <p:nvPr/>
        </p:nvSpPr>
        <p:spPr bwMode="auto">
          <a:xfrm>
            <a:off x="5105386" y="1097139"/>
            <a:ext cx="2895524" cy="484037"/>
          </a:xfrm>
          <a:prstGeom prst="rect">
            <a:avLst/>
          </a:pr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TextBox 1">
            <a:extLst>
              <a:ext uri="{FF2B5EF4-FFF2-40B4-BE49-F238E27FC236}">
                <a16:creationId xmlns:a16="http://schemas.microsoft.com/office/drawing/2014/main" id="{40AA7ABA-E5D9-4754-9774-9E8A4F1FE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674" y="4201554"/>
            <a:ext cx="7924592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你是如何思考的？想用什么方法来解决这道题呢？</a:t>
            </a: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08B8865B-17E2-4289-A835-0020632B0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2516" y="3749482"/>
            <a:ext cx="2598191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9-5-1=3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（层）</a:t>
            </a:r>
          </a:p>
        </p:txBody>
      </p:sp>
    </p:spTree>
    <p:extLst>
      <p:ext uri="{BB962C8B-B14F-4D97-AF65-F5344CB8AC3E}">
        <p14:creationId xmlns:p14="http://schemas.microsoft.com/office/powerpoint/2010/main" val="315217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 animBg="1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FCAC362-36FF-49E2-A92F-7C0EE4AF3F9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11" y="1007932"/>
            <a:ext cx="4067194" cy="2745250"/>
          </a:xfrm>
          <a:prstGeom prst="rect">
            <a:avLst/>
          </a:prstGeom>
        </p:spPr>
      </p:pic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04067"/>
            <a:ext cx="5392528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推迟后，运动会星期几开？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188" y="573638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297A1E14-A8F9-4F61-AC19-5BC822621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832" y="4242570"/>
            <a:ext cx="7986336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推迟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天是星期几？推迟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天呢？那推迟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天呢？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8EC81F4-1BCA-46B0-BC62-4C1C274B88DA}"/>
              </a:ext>
            </a:extLst>
          </p:cNvPr>
          <p:cNvGrpSpPr/>
          <p:nvPr/>
        </p:nvGrpSpPr>
        <p:grpSpPr>
          <a:xfrm>
            <a:off x="5064442" y="1031115"/>
            <a:ext cx="3381166" cy="979413"/>
            <a:chOff x="5375114" y="1352582"/>
            <a:chExt cx="3381166" cy="979413"/>
          </a:xfrm>
        </p:grpSpPr>
        <p:sp>
          <p:nvSpPr>
            <p:cNvPr id="17" name="对话气泡: 圆角矩形 16">
              <a:extLst>
                <a:ext uri="{FF2B5EF4-FFF2-40B4-BE49-F238E27FC236}">
                  <a16:creationId xmlns:a16="http://schemas.microsoft.com/office/drawing/2014/main" id="{292EBDAC-7EA4-4625-B2C6-0512A740163E}"/>
                </a:ext>
              </a:extLst>
            </p:cNvPr>
            <p:cNvSpPr/>
            <p:nvPr/>
          </p:nvSpPr>
          <p:spPr bwMode="auto">
            <a:xfrm>
              <a:off x="5416058" y="1352582"/>
              <a:ext cx="3194435" cy="979413"/>
            </a:xfrm>
            <a:prstGeom prst="wedgeRoundRectCallout">
              <a:avLst>
                <a:gd name="adj1" fmla="val -73923"/>
                <a:gd name="adj2" fmla="val 20750"/>
                <a:gd name="adj3" fmla="val 16667"/>
              </a:avLst>
            </a:prstGeom>
            <a:solidFill>
              <a:srgbClr val="FFFFC5"/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Rectangle 9">
              <a:extLst>
                <a:ext uri="{FF2B5EF4-FFF2-40B4-BE49-F238E27FC236}">
                  <a16:creationId xmlns:a16="http://schemas.microsoft.com/office/drawing/2014/main" id="{F13D79A2-75C9-4F28-B7BA-20BA35B39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5114" y="1364031"/>
              <a:ext cx="3381166" cy="936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今天有雨，原定今天开的运动会推迟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天再开。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E503D64-6B66-4B4A-936B-AED3347F0C01}"/>
              </a:ext>
            </a:extLst>
          </p:cNvPr>
          <p:cNvGrpSpPr/>
          <p:nvPr/>
        </p:nvGrpSpPr>
        <p:grpSpPr>
          <a:xfrm>
            <a:off x="5675394" y="2297351"/>
            <a:ext cx="3118238" cy="1260221"/>
            <a:chOff x="5791168" y="2696680"/>
            <a:chExt cx="3118238" cy="1260221"/>
          </a:xfrm>
        </p:grpSpPr>
        <p:sp>
          <p:nvSpPr>
            <p:cNvPr id="6" name="思想气泡: 云 5">
              <a:extLst>
                <a:ext uri="{FF2B5EF4-FFF2-40B4-BE49-F238E27FC236}">
                  <a16:creationId xmlns:a16="http://schemas.microsoft.com/office/drawing/2014/main" id="{17CD32DB-3060-4E72-84C3-878C1AACFE35}"/>
                </a:ext>
              </a:extLst>
            </p:cNvPr>
            <p:cNvSpPr/>
            <p:nvPr/>
          </p:nvSpPr>
          <p:spPr bwMode="auto">
            <a:xfrm>
              <a:off x="5791168" y="2696680"/>
              <a:ext cx="2965842" cy="1260221"/>
            </a:xfrm>
            <a:prstGeom prst="cloudCallout">
              <a:avLst>
                <a:gd name="adj1" fmla="val -65940"/>
                <a:gd name="adj2" fmla="val 20453"/>
              </a:avLst>
            </a:prstGeom>
            <a:solidFill>
              <a:srgbClr val="FFFFC5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1" name="Rectangle 9">
              <a:extLst>
                <a:ext uri="{FF2B5EF4-FFF2-40B4-BE49-F238E27FC236}">
                  <a16:creationId xmlns:a16="http://schemas.microsoft.com/office/drawing/2014/main" id="{68F6DF36-1C2D-435E-96A2-596E3FBA0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3564" y="3060490"/>
              <a:ext cx="2965842" cy="493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推迟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天是星期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······</a:t>
              </a:r>
              <a:endPara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Rectangle 16">
            <a:extLst>
              <a:ext uri="{FF2B5EF4-FFF2-40B4-BE49-F238E27FC236}">
                <a16:creationId xmlns:a16="http://schemas.microsoft.com/office/drawing/2014/main" id="{FC1232E4-9DBF-4FAF-8CE3-96C61F423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7256" y="3795496"/>
            <a:ext cx="126988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星期二</a:t>
            </a: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974C4685-BAF0-44B6-8332-21C1ACA53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8" y="3795496"/>
            <a:ext cx="126988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星期三</a:t>
            </a: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020ACD77-580D-4192-96CD-130E9DFD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7160" y="3795496"/>
            <a:ext cx="126988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星期四</a:t>
            </a:r>
          </a:p>
        </p:txBody>
      </p:sp>
    </p:spTree>
    <p:extLst>
      <p:ext uri="{BB962C8B-B14F-4D97-AF65-F5344CB8AC3E}">
        <p14:creationId xmlns:p14="http://schemas.microsoft.com/office/powerpoint/2010/main" val="122809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704" y="823151"/>
            <a:ext cx="342891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他今天读了几页？</a:t>
            </a:r>
          </a:p>
        </p:txBody>
      </p:sp>
      <p:sp>
        <p:nvSpPr>
          <p:cNvPr id="34" name="TextBox 11">
            <a:extLst>
              <a:ext uri="{FF2B5EF4-FFF2-40B4-BE49-F238E27FC236}">
                <a16:creationId xmlns:a16="http://schemas.microsoft.com/office/drawing/2014/main" id="{AEB878D1-92A2-4C23-8C77-8C0C1D143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22" y="1011323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P84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“练一练”第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6699A8A-9271-412F-AD0D-FCF8EF229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88" y="1748199"/>
            <a:ext cx="1904950" cy="2423709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1B6C492F-7567-4B81-8D5E-288CBE306FD4}"/>
              </a:ext>
            </a:extLst>
          </p:cNvPr>
          <p:cNvGrpSpPr/>
          <p:nvPr/>
        </p:nvGrpSpPr>
        <p:grpSpPr>
          <a:xfrm>
            <a:off x="3733822" y="1748199"/>
            <a:ext cx="4419484" cy="939480"/>
            <a:chOff x="5381724" y="1392364"/>
            <a:chExt cx="4419484" cy="984676"/>
          </a:xfrm>
        </p:grpSpPr>
        <p:sp>
          <p:nvSpPr>
            <p:cNvPr id="10" name="对话气泡: 圆角矩形 9">
              <a:extLst>
                <a:ext uri="{FF2B5EF4-FFF2-40B4-BE49-F238E27FC236}">
                  <a16:creationId xmlns:a16="http://schemas.microsoft.com/office/drawing/2014/main" id="{608416E9-2EE2-4784-A24F-A972226B798F}"/>
                </a:ext>
              </a:extLst>
            </p:cNvPr>
            <p:cNvSpPr/>
            <p:nvPr/>
          </p:nvSpPr>
          <p:spPr bwMode="auto">
            <a:xfrm>
              <a:off x="5395598" y="1392364"/>
              <a:ext cx="4405610" cy="981392"/>
            </a:xfrm>
            <a:prstGeom prst="wedgeRoundRectCallout">
              <a:avLst>
                <a:gd name="adj1" fmla="val -63006"/>
                <a:gd name="adj2" fmla="val 25419"/>
                <a:gd name="adj3" fmla="val 16667"/>
              </a:avLst>
            </a:prstGeom>
            <a:solidFill>
              <a:schemeClr val="bg1">
                <a:lumMod val="95000"/>
              </a:schemeClr>
            </a:solidFill>
            <a:ln>
              <a:noFill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15AA891C-630B-46A5-B0D0-8D651225AD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724" y="1395648"/>
              <a:ext cx="4419484" cy="98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今天我从第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页读到了第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页，明天该从第</a:t>
              </a:r>
              <a:r>
                <a:rPr lang="en-US" altLang="zh-CN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15</a:t>
              </a:r>
              <a:r>
                <a:rPr lang="zh-CN" altLang="en-US" sz="24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页读了。</a:t>
              </a:r>
            </a:p>
          </p:txBody>
        </p:sp>
      </p:grpSp>
      <p:sp>
        <p:nvSpPr>
          <p:cNvPr id="12" name="TextBox 1">
            <a:extLst>
              <a:ext uri="{FF2B5EF4-FFF2-40B4-BE49-F238E27FC236}">
                <a16:creationId xmlns:a16="http://schemas.microsoft.com/office/drawing/2014/main" id="{A020A465-49D2-453A-B173-34282AF83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653" y="3373461"/>
            <a:ext cx="3247267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他今天读了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页。</a:t>
            </a:r>
          </a:p>
        </p:txBody>
      </p:sp>
    </p:spTree>
    <p:extLst>
      <p:ext uri="{BB962C8B-B14F-4D97-AF65-F5344CB8AC3E}">
        <p14:creationId xmlns:p14="http://schemas.microsoft.com/office/powerpoint/2010/main" val="292956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3313143" cy="584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四、课堂小结</a:t>
            </a:r>
          </a:p>
        </p:txBody>
      </p:sp>
      <p:sp>
        <p:nvSpPr>
          <p:cNvPr id="11" name=" 232">
            <a:extLst>
              <a:ext uri="{FF2B5EF4-FFF2-40B4-BE49-F238E27FC236}">
                <a16:creationId xmlns:a16="http://schemas.microsoft.com/office/drawing/2014/main" id="{CB9FA4D7-B2E4-4B3A-8746-BECCF9653506}"/>
              </a:ext>
            </a:extLst>
          </p:cNvPr>
          <p:cNvSpPr/>
          <p:nvPr/>
        </p:nvSpPr>
        <p:spPr bwMode="auto">
          <a:xfrm>
            <a:off x="1295486" y="1581176"/>
            <a:ext cx="4724276" cy="2209742"/>
          </a:xfrm>
          <a:prstGeom prst="wedgeRoundRectCallout">
            <a:avLst>
              <a:gd name="adj1" fmla="val 64247"/>
              <a:gd name="adj2" fmla="val -34524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latinLnBrk="1" hangingPunct="1">
              <a:lnSpc>
                <a:spcPct val="130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通过今天这节练习课，你们有哪些新的收获？和同桌相互交流一下吧！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3361B-C6A2-4067-8D1D-1B79AFF8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46" y="1200186"/>
            <a:ext cx="1600158" cy="316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1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1092</TotalTime>
  <Pages>0</Pages>
  <Words>520</Words>
  <Characters>0</Characters>
  <Application>Microsoft Office PowerPoint</Application>
  <PresentationFormat>全屏显示(16:9)</PresentationFormat>
  <Lines>0</Lines>
  <Paragraphs>93</Paragraphs>
  <Slides>14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Gulim</vt:lpstr>
      <vt:lpstr>黑体</vt:lpstr>
      <vt:lpstr>楷体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488</cp:revision>
  <dcterms:created xsi:type="dcterms:W3CDTF">2016-04-21T10:21:58Z</dcterms:created>
  <dcterms:modified xsi:type="dcterms:W3CDTF">2024-08-27T03:12:16Z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2052-11.1.0.9740</vt:lpwstr>
  </property>
</Properties>
</file>