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  <p:sldMasterId id="2147484503" r:id="rId2"/>
  </p:sldMasterIdLst>
  <p:notesMasterIdLst>
    <p:notesMasterId r:id="rId22"/>
  </p:notesMasterIdLst>
  <p:sldIdLst>
    <p:sldId id="256" r:id="rId3"/>
    <p:sldId id="530" r:id="rId4"/>
    <p:sldId id="449" r:id="rId5"/>
    <p:sldId id="450" r:id="rId6"/>
    <p:sldId id="531" r:id="rId7"/>
    <p:sldId id="538" r:id="rId8"/>
    <p:sldId id="532" r:id="rId9"/>
    <p:sldId id="542" r:id="rId10"/>
    <p:sldId id="534" r:id="rId11"/>
    <p:sldId id="535" r:id="rId12"/>
    <p:sldId id="536" r:id="rId13"/>
    <p:sldId id="537" r:id="rId14"/>
    <p:sldId id="539" r:id="rId15"/>
    <p:sldId id="540" r:id="rId16"/>
    <p:sldId id="541" r:id="rId17"/>
    <p:sldId id="438" r:id="rId18"/>
    <p:sldId id="382" r:id="rId19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4" pos="5440" userDrawn="1">
          <p15:clr>
            <a:srgbClr val="A4A3A4"/>
          </p15:clr>
        </p15:guide>
        <p15:guide id="5" orient="horz" pos="480" userDrawn="1">
          <p15:clr>
            <a:srgbClr val="A4A3A4"/>
          </p15:clr>
        </p15:guide>
        <p15:guide id="6" orient="horz" pos="509" userDrawn="1">
          <p15:clr>
            <a:srgbClr val="A4A3A4"/>
          </p15:clr>
        </p15:guide>
        <p15:guide id="7" orient="horz" pos="2944" userDrawn="1">
          <p15:clr>
            <a:srgbClr val="A4A3A4"/>
          </p15:clr>
        </p15:guide>
        <p15:guide id="8" orient="horz" pos="2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BCE"/>
    <a:srgbClr val="92D050"/>
    <a:srgbClr val="FFFFFF"/>
    <a:srgbClr val="FFFCF3"/>
    <a:srgbClr val="0000FF"/>
    <a:srgbClr val="FF00FF"/>
    <a:srgbClr val="800000"/>
    <a:srgbClr val="E33884"/>
    <a:srgbClr val="6600CC"/>
    <a:srgbClr val="FF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6196" autoAdjust="0"/>
  </p:normalViewPr>
  <p:slideViewPr>
    <p:cSldViewPr snapToGrid="0">
      <p:cViewPr varScale="1">
        <p:scale>
          <a:sx n="149" d="100"/>
          <a:sy n="149" d="100"/>
        </p:scale>
        <p:origin x="486" y="114"/>
      </p:cViewPr>
      <p:guideLst>
        <p:guide orient="horz" pos="1711"/>
        <p:guide pos="2880"/>
        <p:guide pos="312"/>
        <p:guide pos="5440"/>
        <p:guide orient="horz" pos="480"/>
        <p:guide orient="horz" pos="509"/>
        <p:guide orient="horz" pos="2944"/>
        <p:guide orient="horz" pos="2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95B25F1-4894-A917-E0EC-C161DC8FD43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341CD84-EEA3-73EA-8649-3E45813A95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8478DDC-51BD-6491-5E92-BA69B72FFF8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1D9A71E-AD76-0D66-B45B-ADCCAE61D0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F40DEB-50D1-3EA8-F101-7A3146DE87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BCBF2244-AAF5-FB16-2AD8-DA2D528E0E88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57AF5C1C-162C-7AA7-BEF9-D13950519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DC27542A-8F9E-4E6D-89C0-6A8947550F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72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F5A3E3F6-007B-9562-296A-985CA0598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2202B94-5E45-81F8-D173-862FD81E035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42393" y="125074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B4174C83-3FA9-6E8E-5D03-AF937E3E53F7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85B07FFA-7093-5C1B-D549-77B7B3EFE8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980DB4CE-0575-E7D9-FCC0-61209FD2F0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BE4AC828-17F8-425B-8727-A933F7FF2E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3700B0E7-55CA-45FC-8269-AD7A22D2CC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1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7FE4794A-F178-6DB6-5476-2BDD7F2162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6F0CD30-7E87-D823-43BC-0D80DD9E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203C12B-C853-63E9-05B4-B4A457419C8C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6940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hyperlink" Target="&#28216;&#25103;&#35270;&#39057;/&#32593;&#40060;.mp4" TargetMode="External"/><Relationship Id="rId5" Type="http://schemas.openxmlformats.org/officeDocument/2006/relationships/hyperlink" Target="&#28216;&#25103;&#35270;&#39057;/&#21333;&#21452;&#33050;&#20132;&#26367;&#36339;.mp4" TargetMode="External"/><Relationship Id="rId4" Type="http://schemas.openxmlformats.org/officeDocument/2006/relationships/hyperlink" Target="&#28216;&#25103;&#35270;&#39057;/&#26691;&#33457;&#26421;&#26421;&#24320;.mp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13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655724D4-4C60-A164-53AE-372D3452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715" y="1472950"/>
            <a:ext cx="5361690" cy="10568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在操场上玩一玩</a:t>
            </a:r>
          </a:p>
        </p:txBody>
      </p:sp>
      <p:sp>
        <p:nvSpPr>
          <p:cNvPr id="10245" name="副标题 6">
            <a:extLst>
              <a:ext uri="{FF2B5EF4-FFF2-40B4-BE49-F238E27FC236}">
                <a16:creationId xmlns:a16="http://schemas.microsoft.com/office/drawing/2014/main" id="{85AE0421-5CE5-A206-E946-6DD5CADC5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0"/>
            <a:ext cx="21415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0F37A71-F656-FC9D-10DF-77155A932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472" y="46008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复习巩固</a:t>
            </a:r>
          </a:p>
        </p:txBody>
      </p:sp>
      <p:sp>
        <p:nvSpPr>
          <p:cNvPr id="66" name="对话气泡: 圆角矩形 65">
            <a:extLst>
              <a:ext uri="{FF2B5EF4-FFF2-40B4-BE49-F238E27FC236}">
                <a16:creationId xmlns:a16="http://schemas.microsoft.com/office/drawing/2014/main" id="{D8C8D2C2-043F-7CAF-08FF-954A8EB06725}"/>
              </a:ext>
            </a:extLst>
          </p:cNvPr>
          <p:cNvSpPr/>
          <p:nvPr/>
        </p:nvSpPr>
        <p:spPr>
          <a:xfrm>
            <a:off x="2007633" y="1088180"/>
            <a:ext cx="5523875" cy="1230843"/>
          </a:xfrm>
          <a:prstGeom prst="wedgeRoundRectCallout">
            <a:avLst>
              <a:gd name="adj1" fmla="val -54690"/>
              <a:gd name="adj2" fmla="val 4662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同学们，我们已经参观完我们的校园，还记得我们的校园里面有什么吗？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DFEA70E3-52C5-B956-E692-62188890317F}"/>
              </a:ext>
            </a:extLst>
          </p:cNvPr>
          <p:cNvGrpSpPr/>
          <p:nvPr/>
        </p:nvGrpSpPr>
        <p:grpSpPr>
          <a:xfrm>
            <a:off x="2237879" y="2672014"/>
            <a:ext cx="5659936" cy="1536491"/>
            <a:chOff x="1827900" y="2931627"/>
            <a:chExt cx="5659936" cy="1536491"/>
          </a:xfrm>
        </p:grpSpPr>
        <p:sp>
          <p:nvSpPr>
            <p:cNvPr id="72" name="矩形: 圆角 71">
              <a:extLst>
                <a:ext uri="{FF2B5EF4-FFF2-40B4-BE49-F238E27FC236}">
                  <a16:creationId xmlns:a16="http://schemas.microsoft.com/office/drawing/2014/main" id="{408BEAA1-C956-5FD4-81B0-5A274E293244}"/>
                </a:ext>
              </a:extLst>
            </p:cNvPr>
            <p:cNvSpPr/>
            <p:nvPr/>
          </p:nvSpPr>
          <p:spPr>
            <a:xfrm>
              <a:off x="1827900" y="2931627"/>
              <a:ext cx="5523875" cy="153649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1C849064-6380-781E-57E6-A4E25161891E}"/>
                </a:ext>
              </a:extLst>
            </p:cNvPr>
            <p:cNvSpPr txBox="1"/>
            <p:nvPr/>
          </p:nvSpPr>
          <p:spPr>
            <a:xfrm>
              <a:off x="1963961" y="3048283"/>
              <a:ext cx="5523875" cy="130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国旗、宣传栏、向日葵、长椅、许多玩游戏的小朋友</a:t>
              </a:r>
              <a:r>
                <a:rPr lang="en-US" altLang="zh-CN" sz="2800" b="1" dirty="0">
                  <a:latin typeface="+mn-ea"/>
                  <a:ea typeface="+mn-ea"/>
                </a:rPr>
                <a:t>……</a:t>
              </a:r>
              <a:endParaRPr lang="zh-CN" altLang="en-US" sz="2800" b="1" dirty="0">
                <a:latin typeface="+mn-ea"/>
                <a:ea typeface="+mn-ea"/>
              </a:endParaRPr>
            </a:p>
          </p:txBody>
        </p:sp>
      </p:grpSp>
      <p:pic>
        <p:nvPicPr>
          <p:cNvPr id="70" name="图片 69">
            <a:extLst>
              <a:ext uri="{FF2B5EF4-FFF2-40B4-BE49-F238E27FC236}">
                <a16:creationId xmlns:a16="http://schemas.microsoft.com/office/drawing/2014/main" id="{CD8455A1-217F-48D9-BAE9-A551EBA67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640" y="1530551"/>
            <a:ext cx="1191253" cy="22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3AE6E162-BD42-C1D8-72BE-6B54603D6713}"/>
              </a:ext>
            </a:extLst>
          </p:cNvPr>
          <p:cNvSpPr/>
          <p:nvPr/>
        </p:nvSpPr>
        <p:spPr>
          <a:xfrm>
            <a:off x="1809893" y="991169"/>
            <a:ext cx="5701509" cy="690372"/>
          </a:xfrm>
          <a:prstGeom prst="wedgeRoundRectCallout">
            <a:avLst>
              <a:gd name="adj1" fmla="val -54529"/>
              <a:gd name="adj2" fmla="val 3948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</a:rPr>
              <a:t>还记得小朋友们在玩什么游戏吗？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57CE347-B7CA-11E4-98CA-D98F0958B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607" y="2166175"/>
            <a:ext cx="3012809" cy="217722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71FCF2A-D64D-6D25-81F4-F81AC8801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376" y="2127694"/>
            <a:ext cx="2743200" cy="231457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8C4A00FD-EDAE-45BE-BCE3-05562E2FC4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640" y="1530551"/>
            <a:ext cx="1191253" cy="2282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74A4F227-E20B-D522-C03E-4C15677BA088}"/>
              </a:ext>
            </a:extLst>
          </p:cNvPr>
          <p:cNvSpPr/>
          <p:nvPr/>
        </p:nvSpPr>
        <p:spPr>
          <a:xfrm>
            <a:off x="1809893" y="1119879"/>
            <a:ext cx="5492244" cy="584775"/>
          </a:xfrm>
          <a:prstGeom prst="wedgeRoundRectCallout">
            <a:avLst>
              <a:gd name="adj1" fmla="val -54529"/>
              <a:gd name="adj2" fmla="val 46776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这节课老师也给大家准备了几个游戏。</a:t>
            </a:r>
          </a:p>
        </p:txBody>
      </p: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0E75B5A8-485C-6330-699B-5F7B9D627E0C}"/>
              </a:ext>
            </a:extLst>
          </p:cNvPr>
          <p:cNvGrpSpPr/>
          <p:nvPr/>
        </p:nvGrpSpPr>
        <p:grpSpPr>
          <a:xfrm>
            <a:off x="3438797" y="1855198"/>
            <a:ext cx="3214487" cy="844731"/>
            <a:chOff x="3429272" y="2074273"/>
            <a:chExt cx="3214487" cy="844731"/>
          </a:xfrm>
        </p:grpSpPr>
        <p:sp>
          <p:nvSpPr>
            <p:cNvPr id="170" name="矩形: 圆角 169">
              <a:extLst>
                <a:ext uri="{FF2B5EF4-FFF2-40B4-BE49-F238E27FC236}">
                  <a16:creationId xmlns:a16="http://schemas.microsoft.com/office/drawing/2014/main" id="{1A8159D9-B3C3-8A63-E7CE-909D28BD3AF9}"/>
                </a:ext>
              </a:extLst>
            </p:cNvPr>
            <p:cNvSpPr/>
            <p:nvPr/>
          </p:nvSpPr>
          <p:spPr>
            <a:xfrm>
              <a:off x="3429272" y="2074273"/>
              <a:ext cx="3214487" cy="844731"/>
            </a:xfrm>
            <a:prstGeom prst="roundRect">
              <a:avLst/>
            </a:prstGeom>
            <a:solidFill>
              <a:srgbClr val="F2DBCE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EAC84EFB-D261-A1C0-2A8C-EE7E85D60ABC}"/>
                </a:ext>
              </a:extLst>
            </p:cNvPr>
            <p:cNvSpPr txBox="1"/>
            <p:nvPr/>
          </p:nvSpPr>
          <p:spPr>
            <a:xfrm>
              <a:off x="3625726" y="2171135"/>
              <a:ext cx="28215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4" action="ppaction://hlinkfil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桃花朵朵开</a:t>
              </a:r>
              <a:endPara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74" name="组合 173">
            <a:extLst>
              <a:ext uri="{FF2B5EF4-FFF2-40B4-BE49-F238E27FC236}">
                <a16:creationId xmlns:a16="http://schemas.microsoft.com/office/drawing/2014/main" id="{37DEE797-706D-0724-452C-9BAD63002D7F}"/>
              </a:ext>
            </a:extLst>
          </p:cNvPr>
          <p:cNvGrpSpPr/>
          <p:nvPr/>
        </p:nvGrpSpPr>
        <p:grpSpPr>
          <a:xfrm>
            <a:off x="3438797" y="2796791"/>
            <a:ext cx="3876403" cy="844731"/>
            <a:chOff x="3476897" y="2988673"/>
            <a:chExt cx="3876403" cy="844731"/>
          </a:xfrm>
        </p:grpSpPr>
        <p:sp>
          <p:nvSpPr>
            <p:cNvPr id="171" name="矩形: 圆角 170">
              <a:extLst>
                <a:ext uri="{FF2B5EF4-FFF2-40B4-BE49-F238E27FC236}">
                  <a16:creationId xmlns:a16="http://schemas.microsoft.com/office/drawing/2014/main" id="{5B75F4EC-C172-81BC-5F71-5257C68FF048}"/>
                </a:ext>
              </a:extLst>
            </p:cNvPr>
            <p:cNvSpPr/>
            <p:nvPr/>
          </p:nvSpPr>
          <p:spPr>
            <a:xfrm>
              <a:off x="3476897" y="2988673"/>
              <a:ext cx="3876403" cy="844731"/>
            </a:xfrm>
            <a:prstGeom prst="roundRect">
              <a:avLst/>
            </a:prstGeom>
            <a:solidFill>
              <a:srgbClr val="F2DBCE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文本框 167">
              <a:extLst>
                <a:ext uri="{FF2B5EF4-FFF2-40B4-BE49-F238E27FC236}">
                  <a16:creationId xmlns:a16="http://schemas.microsoft.com/office/drawing/2014/main" id="{84F3A05C-2900-7467-35DB-DB6DF348474B}"/>
                </a:ext>
              </a:extLst>
            </p:cNvPr>
            <p:cNvSpPr txBox="1"/>
            <p:nvPr/>
          </p:nvSpPr>
          <p:spPr>
            <a:xfrm>
              <a:off x="3534046" y="3087872"/>
              <a:ext cx="37621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5" action="ppaction://hlinkfil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单、双脚交替跳</a:t>
              </a:r>
              <a:endPara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75" name="组合 174">
            <a:extLst>
              <a:ext uri="{FF2B5EF4-FFF2-40B4-BE49-F238E27FC236}">
                <a16:creationId xmlns:a16="http://schemas.microsoft.com/office/drawing/2014/main" id="{F682D717-8F1F-1921-F8C2-5CDB1561338C}"/>
              </a:ext>
            </a:extLst>
          </p:cNvPr>
          <p:cNvGrpSpPr/>
          <p:nvPr/>
        </p:nvGrpSpPr>
        <p:grpSpPr>
          <a:xfrm>
            <a:off x="3438797" y="3738384"/>
            <a:ext cx="1743515" cy="844731"/>
            <a:chOff x="3438796" y="4026896"/>
            <a:chExt cx="1743515" cy="844731"/>
          </a:xfrm>
        </p:grpSpPr>
        <p:sp>
          <p:nvSpPr>
            <p:cNvPr id="172" name="矩形: 圆角 171">
              <a:extLst>
                <a:ext uri="{FF2B5EF4-FFF2-40B4-BE49-F238E27FC236}">
                  <a16:creationId xmlns:a16="http://schemas.microsoft.com/office/drawing/2014/main" id="{311D0B5D-F66E-3069-456A-B1C93699FF1B}"/>
                </a:ext>
              </a:extLst>
            </p:cNvPr>
            <p:cNvSpPr/>
            <p:nvPr/>
          </p:nvSpPr>
          <p:spPr>
            <a:xfrm>
              <a:off x="3438796" y="4026896"/>
              <a:ext cx="1743515" cy="844731"/>
            </a:xfrm>
            <a:prstGeom prst="roundRect">
              <a:avLst/>
            </a:prstGeom>
            <a:solidFill>
              <a:srgbClr val="F2DBCE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id="{7B82D387-68E7-4390-39F2-EF5F508E907F}"/>
                </a:ext>
              </a:extLst>
            </p:cNvPr>
            <p:cNvSpPr txBox="1"/>
            <p:nvPr/>
          </p:nvSpPr>
          <p:spPr>
            <a:xfrm>
              <a:off x="3621788" y="4126095"/>
              <a:ext cx="13775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楷体" panose="02010609060101010101" pitchFamily="49" charset="-122"/>
                  <a:hlinkClick r:id="rId6" action="ppaction://hlinkfil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网鱼</a:t>
              </a:r>
              <a:endParaRPr lang="zh-CN" altLang="en-US" sz="3600" b="1" dirty="0">
                <a:solidFill>
                  <a:schemeClr val="accent5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176" name="Rectangle 16">
            <a:extLst>
              <a:ext uri="{FF2B5EF4-FFF2-40B4-BE49-F238E27FC236}">
                <a16:creationId xmlns:a16="http://schemas.microsoft.com/office/drawing/2014/main" id="{B6AF2897-06D2-F6B9-8709-EF39AADEB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活动探究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B2E753AD-4BAB-4966-923A-2472BFEDE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640" y="1530551"/>
            <a:ext cx="1191253" cy="2282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对话气泡: 圆角矩形 64">
            <a:extLst>
              <a:ext uri="{FF2B5EF4-FFF2-40B4-BE49-F238E27FC236}">
                <a16:creationId xmlns:a16="http://schemas.microsoft.com/office/drawing/2014/main" id="{D6B01859-B11A-2AC6-82B7-49701BCE9830}"/>
              </a:ext>
            </a:extLst>
          </p:cNvPr>
          <p:cNvSpPr/>
          <p:nvPr/>
        </p:nvSpPr>
        <p:spPr>
          <a:xfrm>
            <a:off x="2247628" y="891840"/>
            <a:ext cx="4648744" cy="1100001"/>
          </a:xfrm>
          <a:prstGeom prst="wedgeRoundRectCallout">
            <a:avLst>
              <a:gd name="adj1" fmla="val -59070"/>
              <a:gd name="adj2" fmla="val 5145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</a:rPr>
              <a:t>准备好了么，跟随老师的脚步一起出发！！！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C66E4C66-891F-45BB-B84A-F4549CA0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640" y="1530551"/>
            <a:ext cx="1191253" cy="22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5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DCE7D5-B275-7AD3-59F0-89E7B1B25454}"/>
              </a:ext>
            </a:extLst>
          </p:cNvPr>
          <p:cNvSpPr txBox="1"/>
          <p:nvPr/>
        </p:nvSpPr>
        <p:spPr>
          <a:xfrm>
            <a:off x="2528990" y="223353"/>
            <a:ext cx="4621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数学游戏：桃花朵朵开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E96EFFA-3230-2FC0-1931-AA7ED37FB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104" y="2112025"/>
            <a:ext cx="2232601" cy="241170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8C4819E-425D-862D-2DB9-219968A9F07D}"/>
              </a:ext>
            </a:extLst>
          </p:cNvPr>
          <p:cNvSpPr txBox="1"/>
          <p:nvPr/>
        </p:nvSpPr>
        <p:spPr>
          <a:xfrm>
            <a:off x="4506193" y="917848"/>
            <a:ext cx="3485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口令：桃花朵朵开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5789E6A-11CD-FAD0-04F9-70F8AA130670}"/>
              </a:ext>
            </a:extLst>
          </p:cNvPr>
          <p:cNvGrpSpPr/>
          <p:nvPr/>
        </p:nvGrpSpPr>
        <p:grpSpPr>
          <a:xfrm>
            <a:off x="3666744" y="2267166"/>
            <a:ext cx="4462272" cy="1078992"/>
            <a:chOff x="3803904" y="2496312"/>
            <a:chExt cx="4379976" cy="1078992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4DB25ED8-D07D-1AEB-AA36-D17F158BC3C4}"/>
                </a:ext>
              </a:extLst>
            </p:cNvPr>
            <p:cNvSpPr/>
            <p:nvPr/>
          </p:nvSpPr>
          <p:spPr>
            <a:xfrm>
              <a:off x="3803904" y="2496312"/>
              <a:ext cx="4379976" cy="1078992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4D7CD5F-B0E3-3266-BBC5-730CC3E4DAA0}"/>
                </a:ext>
              </a:extLst>
            </p:cNvPr>
            <p:cNvSpPr txBox="1"/>
            <p:nvPr/>
          </p:nvSpPr>
          <p:spPr>
            <a:xfrm>
              <a:off x="3948515" y="2572010"/>
              <a:ext cx="3961300" cy="936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开几朵就是几个小朋友手拉手围成一圈。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FF84E1E-E401-195D-6684-B141B8D70332}"/>
              </a:ext>
            </a:extLst>
          </p:cNvPr>
          <p:cNvGrpSpPr/>
          <p:nvPr/>
        </p:nvGrpSpPr>
        <p:grpSpPr>
          <a:xfrm>
            <a:off x="3148871" y="1312707"/>
            <a:ext cx="1846726" cy="935037"/>
            <a:chOff x="3295175" y="1413291"/>
            <a:chExt cx="1846726" cy="935037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0845EE2C-1E2F-9CC2-FE37-5142F21BE8FF}"/>
                </a:ext>
              </a:extLst>
            </p:cNvPr>
            <p:cNvSpPr/>
            <p:nvPr/>
          </p:nvSpPr>
          <p:spPr>
            <a:xfrm>
              <a:off x="4009869" y="1693889"/>
              <a:ext cx="1046763" cy="434715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622C9F8-45D0-8871-3E98-F21744AFB27E}"/>
                </a:ext>
              </a:extLst>
            </p:cNvPr>
            <p:cNvSpPr txBox="1"/>
            <p:nvPr/>
          </p:nvSpPr>
          <p:spPr>
            <a:xfrm>
              <a:off x="3960376" y="1679675"/>
              <a:ext cx="1181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开几朵</a:t>
              </a:r>
            </a:p>
          </p:txBody>
        </p:sp>
        <p:pic>
          <p:nvPicPr>
            <p:cNvPr id="16" name="图形 15">
              <a:extLst>
                <a:ext uri="{FF2B5EF4-FFF2-40B4-BE49-F238E27FC236}">
                  <a16:creationId xmlns:a16="http://schemas.microsoft.com/office/drawing/2014/main" id="{C1877512-47E0-CEB7-C2AE-82F646917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5175" y="1413291"/>
              <a:ext cx="721479" cy="935037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CF26E7C-8ABE-31B7-EA18-3BF03F683FD7}"/>
              </a:ext>
            </a:extLst>
          </p:cNvPr>
          <p:cNvGrpSpPr/>
          <p:nvPr/>
        </p:nvGrpSpPr>
        <p:grpSpPr>
          <a:xfrm>
            <a:off x="6908517" y="1356421"/>
            <a:ext cx="1788973" cy="901034"/>
            <a:chOff x="6661629" y="1429573"/>
            <a:chExt cx="1788973" cy="901034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0B181C90-A4D6-08AD-6A09-407FCD4B9D95}"/>
                </a:ext>
              </a:extLst>
            </p:cNvPr>
            <p:cNvSpPr/>
            <p:nvPr/>
          </p:nvSpPr>
          <p:spPr>
            <a:xfrm>
              <a:off x="6661629" y="1693889"/>
              <a:ext cx="1046763" cy="434715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60320D2-1FA8-A499-1B33-A48CA95AF20F}"/>
                </a:ext>
              </a:extLst>
            </p:cNvPr>
            <p:cNvSpPr txBox="1"/>
            <p:nvPr/>
          </p:nvSpPr>
          <p:spPr>
            <a:xfrm>
              <a:off x="6693109" y="1664379"/>
              <a:ext cx="951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开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朵</a:t>
              </a:r>
            </a:p>
          </p:txBody>
        </p:sp>
        <p:pic>
          <p:nvPicPr>
            <p:cNvPr id="20" name="图形 19">
              <a:extLst>
                <a:ext uri="{FF2B5EF4-FFF2-40B4-BE49-F238E27FC236}">
                  <a16:creationId xmlns:a16="http://schemas.microsoft.com/office/drawing/2014/main" id="{17CFF155-BCEC-5A7A-D616-5E6D155D4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48275" y="1429573"/>
              <a:ext cx="702327" cy="90103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D625462-051B-71AD-F297-DD19E3B98642}"/>
              </a:ext>
            </a:extLst>
          </p:cNvPr>
          <p:cNvGrpSpPr/>
          <p:nvPr/>
        </p:nvGrpSpPr>
        <p:grpSpPr>
          <a:xfrm>
            <a:off x="832104" y="923544"/>
            <a:ext cx="2258568" cy="1014984"/>
            <a:chOff x="832104" y="1097280"/>
            <a:chExt cx="2258568" cy="1014984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B7D38B81-FA48-D9CD-BB68-04229F010B7D}"/>
                </a:ext>
              </a:extLst>
            </p:cNvPr>
            <p:cNvSpPr/>
            <p:nvPr/>
          </p:nvSpPr>
          <p:spPr>
            <a:xfrm>
              <a:off x="832104" y="1097280"/>
              <a:ext cx="2258568" cy="101498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441020B-FDD3-B3F8-8586-84EB57A13521}"/>
                </a:ext>
              </a:extLst>
            </p:cNvPr>
            <p:cNvSpPr txBox="1"/>
            <p:nvPr/>
          </p:nvSpPr>
          <p:spPr>
            <a:xfrm>
              <a:off x="877824" y="1180833"/>
              <a:ext cx="21671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所有小朋友手拉手围成一圈</a:t>
              </a:r>
            </a:p>
          </p:txBody>
        </p:sp>
      </p:grpSp>
      <p:sp>
        <p:nvSpPr>
          <p:cNvPr id="32" name="箭头: 右 31">
            <a:extLst>
              <a:ext uri="{FF2B5EF4-FFF2-40B4-BE49-F238E27FC236}">
                <a16:creationId xmlns:a16="http://schemas.microsoft.com/office/drawing/2014/main" id="{DD3EEB11-17D2-F968-2594-0A188F95108A}"/>
              </a:ext>
            </a:extLst>
          </p:cNvPr>
          <p:cNvSpPr/>
          <p:nvPr/>
        </p:nvSpPr>
        <p:spPr>
          <a:xfrm>
            <a:off x="5119953" y="1604183"/>
            <a:ext cx="1664208" cy="41148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231AEFD-C7E1-6BBE-38E2-369F0E5B5669}"/>
              </a:ext>
            </a:extLst>
          </p:cNvPr>
          <p:cNvGrpSpPr/>
          <p:nvPr/>
        </p:nvGrpSpPr>
        <p:grpSpPr>
          <a:xfrm>
            <a:off x="3323912" y="3475170"/>
            <a:ext cx="5385329" cy="1152144"/>
            <a:chOff x="3337560" y="3520440"/>
            <a:chExt cx="5385329" cy="1152144"/>
          </a:xfrm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B884394D-3C11-B099-A4A3-EF84C406C025}"/>
                </a:ext>
              </a:extLst>
            </p:cNvPr>
            <p:cNvSpPr/>
            <p:nvPr/>
          </p:nvSpPr>
          <p:spPr>
            <a:xfrm>
              <a:off x="3337560" y="3520440"/>
              <a:ext cx="5330952" cy="115214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382631F-EF8F-A25B-0E3B-83B9F334C8DD}"/>
                </a:ext>
              </a:extLst>
            </p:cNvPr>
            <p:cNvSpPr txBox="1"/>
            <p:nvPr/>
          </p:nvSpPr>
          <p:spPr>
            <a:xfrm>
              <a:off x="3337560" y="3641117"/>
              <a:ext cx="5385329" cy="936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“奖励”：在规定时间内没有按要求完成的同学，需要肩搭肩做深蹲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下。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76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A0FD864-DC79-5E34-1482-47823FB1F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1" y="1224903"/>
            <a:ext cx="4958897" cy="32909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4CD65FB-6854-69EC-08E8-4921157C9722}"/>
              </a:ext>
            </a:extLst>
          </p:cNvPr>
          <p:cNvSpPr txBox="1"/>
          <p:nvPr/>
        </p:nvSpPr>
        <p:spPr>
          <a:xfrm>
            <a:off x="1207008" y="301752"/>
            <a:ext cx="353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观察图片，熟悉规则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CA00E2F-0205-0749-1410-AD130F8BAA4A}"/>
              </a:ext>
            </a:extLst>
          </p:cNvPr>
          <p:cNvGrpSpPr/>
          <p:nvPr/>
        </p:nvGrpSpPr>
        <p:grpSpPr>
          <a:xfrm>
            <a:off x="5466798" y="1527300"/>
            <a:ext cx="3095433" cy="1090251"/>
            <a:chOff x="5466798" y="1527300"/>
            <a:chExt cx="3095433" cy="1090251"/>
          </a:xfrm>
        </p:grpSpPr>
        <p:pic>
          <p:nvPicPr>
            <p:cNvPr id="4" name="图形 3">
              <a:extLst>
                <a:ext uri="{FF2B5EF4-FFF2-40B4-BE49-F238E27FC236}">
                  <a16:creationId xmlns:a16="http://schemas.microsoft.com/office/drawing/2014/main" id="{60AB0E78-6DC1-EDBE-6761-738D663C3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66798" y="1527300"/>
              <a:ext cx="879852" cy="1090251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FC03AB7-731C-0252-52E6-0DDB2A9A0AC5}"/>
                </a:ext>
              </a:extLst>
            </p:cNvPr>
            <p:cNvGrpSpPr/>
            <p:nvPr/>
          </p:nvGrpSpPr>
          <p:grpSpPr>
            <a:xfrm>
              <a:off x="6352231" y="1637397"/>
              <a:ext cx="2210000" cy="877824"/>
              <a:chOff x="6425383" y="1235061"/>
              <a:chExt cx="2210000" cy="877824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34AA7892-4096-8227-0CFE-2C3AF064F6D8}"/>
                  </a:ext>
                </a:extLst>
              </p:cNvPr>
              <p:cNvSpPr/>
              <p:nvPr/>
            </p:nvSpPr>
            <p:spPr>
              <a:xfrm>
                <a:off x="6425383" y="1235061"/>
                <a:ext cx="2041961" cy="87782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C9ED68D-37BA-572A-2A52-7B1BC71DBEC7}"/>
                  </a:ext>
                </a:extLst>
              </p:cNvPr>
              <p:cNvSpPr txBox="1"/>
              <p:nvPr/>
            </p:nvSpPr>
            <p:spPr>
              <a:xfrm>
                <a:off x="6425383" y="1254592"/>
                <a:ext cx="2210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哪些小朋友做对了呢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?</a:t>
                </a:r>
                <a:endPara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6" name="椭圆 5">
            <a:extLst>
              <a:ext uri="{FF2B5EF4-FFF2-40B4-BE49-F238E27FC236}">
                <a16:creationId xmlns:a16="http://schemas.microsoft.com/office/drawing/2014/main" id="{EA849933-4B71-E58F-0140-F4AA11BA0843}"/>
              </a:ext>
            </a:extLst>
          </p:cNvPr>
          <p:cNvSpPr/>
          <p:nvPr/>
        </p:nvSpPr>
        <p:spPr>
          <a:xfrm>
            <a:off x="749808" y="2267712"/>
            <a:ext cx="1380744" cy="1472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CC11D8C-3544-13A8-008F-9369695E4D42}"/>
              </a:ext>
            </a:extLst>
          </p:cNvPr>
          <p:cNvSpPr/>
          <p:nvPr/>
        </p:nvSpPr>
        <p:spPr>
          <a:xfrm>
            <a:off x="2258568" y="2779776"/>
            <a:ext cx="1380744" cy="1472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E1CC9C1-5074-C3DE-5D69-C4A89BB1F106}"/>
              </a:ext>
            </a:extLst>
          </p:cNvPr>
          <p:cNvSpPr/>
          <p:nvPr/>
        </p:nvSpPr>
        <p:spPr>
          <a:xfrm>
            <a:off x="2962656" y="1545336"/>
            <a:ext cx="1280160" cy="14721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2D5B2DF-53D1-1265-7702-71FEBCE22B74}"/>
              </a:ext>
            </a:extLst>
          </p:cNvPr>
          <p:cNvGrpSpPr/>
          <p:nvPr/>
        </p:nvGrpSpPr>
        <p:grpSpPr>
          <a:xfrm>
            <a:off x="5367528" y="2779776"/>
            <a:ext cx="3486977" cy="1319204"/>
            <a:chOff x="5367528" y="2779776"/>
            <a:chExt cx="3486977" cy="1319204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C4C00ED-25EE-71A8-696C-FD30EE97054C}"/>
                </a:ext>
              </a:extLst>
            </p:cNvPr>
            <p:cNvGrpSpPr/>
            <p:nvPr/>
          </p:nvGrpSpPr>
          <p:grpSpPr>
            <a:xfrm>
              <a:off x="5367528" y="3118104"/>
              <a:ext cx="2718771" cy="832104"/>
              <a:chOff x="5943600" y="1499616"/>
              <a:chExt cx="2718771" cy="832104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9CB3C86-C8A9-F711-E78A-48617C2D3D01}"/>
                  </a:ext>
                </a:extLst>
              </p:cNvPr>
              <p:cNvSpPr/>
              <p:nvPr/>
            </p:nvSpPr>
            <p:spPr>
              <a:xfrm>
                <a:off x="5952744" y="1499616"/>
                <a:ext cx="2648212" cy="83210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FA1ABBF-57B1-2750-6DC7-7515130053EE}"/>
                  </a:ext>
                </a:extLst>
              </p:cNvPr>
              <p:cNvSpPr txBox="1"/>
              <p:nvPr/>
            </p:nvSpPr>
            <p:spPr>
              <a:xfrm>
                <a:off x="5943600" y="1499616"/>
                <a:ext cx="271877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哪些小朋友要得到“奖励”呢？</a:t>
                </a:r>
              </a:p>
            </p:txBody>
          </p:sp>
        </p:grpSp>
        <p:pic>
          <p:nvPicPr>
            <p:cNvPr id="11" name="图形 10">
              <a:extLst>
                <a:ext uri="{FF2B5EF4-FFF2-40B4-BE49-F238E27FC236}">
                  <a16:creationId xmlns:a16="http://schemas.microsoft.com/office/drawing/2014/main" id="{312A597F-0FE5-9B46-3137-C99D5DDAD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33879" y="2779776"/>
              <a:ext cx="920626" cy="1319204"/>
            </a:xfrm>
            <a:prstGeom prst="rect">
              <a:avLst/>
            </a:prstGeom>
          </p:spPr>
        </p:pic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67BB9F5B-0D61-3E4D-F863-92460E0158AB}"/>
              </a:ext>
            </a:extLst>
          </p:cNvPr>
          <p:cNvSpPr/>
          <p:nvPr/>
        </p:nvSpPr>
        <p:spPr>
          <a:xfrm>
            <a:off x="4288536" y="1371600"/>
            <a:ext cx="1078992" cy="147218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94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96799694-813E-49F0-B99F-483178455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77" y="2677171"/>
            <a:ext cx="1697244" cy="1983041"/>
          </a:xfrm>
          <a:prstGeom prst="rect">
            <a:avLst/>
          </a:prstGeom>
        </p:spPr>
      </p:pic>
      <p:pic>
        <p:nvPicPr>
          <p:cNvPr id="1538" name="图片 1537">
            <a:extLst>
              <a:ext uri="{FF2B5EF4-FFF2-40B4-BE49-F238E27FC236}">
                <a16:creationId xmlns:a16="http://schemas.microsoft.com/office/drawing/2014/main" id="{480D996E-2EB6-4846-97F6-7B504302A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910" y="470104"/>
            <a:ext cx="887463" cy="1489888"/>
          </a:xfrm>
          <a:prstGeom prst="rect">
            <a:avLst/>
          </a:prstGeom>
        </p:spPr>
      </p:pic>
      <p:pic>
        <p:nvPicPr>
          <p:cNvPr id="1539" name="图片 1538">
            <a:extLst>
              <a:ext uri="{FF2B5EF4-FFF2-40B4-BE49-F238E27FC236}">
                <a16:creationId xmlns:a16="http://schemas.microsoft.com/office/drawing/2014/main" id="{13943E21-BF19-4BA2-BEE3-3B731865A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761" y="983730"/>
            <a:ext cx="852571" cy="1492898"/>
          </a:xfrm>
          <a:prstGeom prst="rect">
            <a:avLst/>
          </a:prstGeom>
        </p:spPr>
      </p:pic>
      <p:pic>
        <p:nvPicPr>
          <p:cNvPr id="1540" name="图片 1539">
            <a:extLst>
              <a:ext uri="{FF2B5EF4-FFF2-40B4-BE49-F238E27FC236}">
                <a16:creationId xmlns:a16="http://schemas.microsoft.com/office/drawing/2014/main" id="{A4011E88-9546-4EFF-B50E-F8B1EEAD4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56697" y="651492"/>
            <a:ext cx="783718" cy="153793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932BF5-B168-4DB6-8526-DF12D8E66C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870" y="2133939"/>
            <a:ext cx="979832" cy="171615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D224F91-E2D0-498F-A442-91BE9F4C51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14" y="1344574"/>
            <a:ext cx="1036690" cy="1489888"/>
          </a:xfrm>
          <a:prstGeom prst="rect">
            <a:avLst/>
          </a:prstGeom>
        </p:spPr>
      </p:pic>
      <p:pic>
        <p:nvPicPr>
          <p:cNvPr id="1542" name="图片 1541">
            <a:extLst>
              <a:ext uri="{FF2B5EF4-FFF2-40B4-BE49-F238E27FC236}">
                <a16:creationId xmlns:a16="http://schemas.microsoft.com/office/drawing/2014/main" id="{78206092-D126-48C1-A68F-E56AC11249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596" y="353052"/>
            <a:ext cx="934571" cy="198304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7A07DA97-1C55-4E01-B7F7-D6C8E6531E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048" y="2357796"/>
            <a:ext cx="940185" cy="2181345"/>
          </a:xfrm>
          <a:prstGeom prst="rect">
            <a:avLst/>
          </a:prstGeom>
        </p:spPr>
      </p:pic>
      <p:sp>
        <p:nvSpPr>
          <p:cNvPr id="1513" name="文本框 1512">
            <a:extLst>
              <a:ext uri="{FF2B5EF4-FFF2-40B4-BE49-F238E27FC236}">
                <a16:creationId xmlns:a16="http://schemas.microsoft.com/office/drawing/2014/main" id="{3FCB5281-7912-39DA-D8B7-085913513D47}"/>
              </a:ext>
            </a:extLst>
          </p:cNvPr>
          <p:cNvSpPr txBox="1"/>
          <p:nvPr/>
        </p:nvSpPr>
        <p:spPr>
          <a:xfrm>
            <a:off x="1207008" y="301752"/>
            <a:ext cx="353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游戏正式开始</a:t>
            </a:r>
          </a:p>
        </p:txBody>
      </p:sp>
      <p:grpSp>
        <p:nvGrpSpPr>
          <p:cNvPr id="1514" name="组合 1513">
            <a:extLst>
              <a:ext uri="{FF2B5EF4-FFF2-40B4-BE49-F238E27FC236}">
                <a16:creationId xmlns:a16="http://schemas.microsoft.com/office/drawing/2014/main" id="{85AA686E-9662-E3D3-1774-75E4A768A3E5}"/>
              </a:ext>
            </a:extLst>
          </p:cNvPr>
          <p:cNvGrpSpPr/>
          <p:nvPr/>
        </p:nvGrpSpPr>
        <p:grpSpPr>
          <a:xfrm>
            <a:off x="580662" y="1344574"/>
            <a:ext cx="2632107" cy="615418"/>
            <a:chOff x="5254593" y="1811299"/>
            <a:chExt cx="2632107" cy="615418"/>
          </a:xfrm>
        </p:grpSpPr>
        <p:pic>
          <p:nvPicPr>
            <p:cNvPr id="1515" name="图形 1514">
              <a:extLst>
                <a:ext uri="{FF2B5EF4-FFF2-40B4-BE49-F238E27FC236}">
                  <a16:creationId xmlns:a16="http://schemas.microsoft.com/office/drawing/2014/main" id="{203DB478-A8A8-2D0D-1B78-43A740BC6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54593" y="1811299"/>
              <a:ext cx="586488" cy="615418"/>
            </a:xfrm>
            <a:prstGeom prst="rect">
              <a:avLst/>
            </a:prstGeom>
          </p:spPr>
        </p:pic>
        <p:grpSp>
          <p:nvGrpSpPr>
            <p:cNvPr id="1516" name="组合 1515">
              <a:extLst>
                <a:ext uri="{FF2B5EF4-FFF2-40B4-BE49-F238E27FC236}">
                  <a16:creationId xmlns:a16="http://schemas.microsoft.com/office/drawing/2014/main" id="{B854060A-6C4B-1FBD-C4CA-3D86C8E30305}"/>
                </a:ext>
              </a:extLst>
            </p:cNvPr>
            <p:cNvGrpSpPr/>
            <p:nvPr/>
          </p:nvGrpSpPr>
          <p:grpSpPr>
            <a:xfrm>
              <a:off x="5879592" y="1892808"/>
              <a:ext cx="2007108" cy="502920"/>
              <a:chOff x="5952744" y="1490472"/>
              <a:chExt cx="2007108" cy="502920"/>
            </a:xfrm>
          </p:grpSpPr>
          <p:sp>
            <p:nvSpPr>
              <p:cNvPr id="1517" name="矩形 1516">
                <a:extLst>
                  <a:ext uri="{FF2B5EF4-FFF2-40B4-BE49-F238E27FC236}">
                    <a16:creationId xmlns:a16="http://schemas.microsoft.com/office/drawing/2014/main" id="{731AD7FF-41AC-8243-1C54-005647A68155}"/>
                  </a:ext>
                </a:extLst>
              </p:cNvPr>
              <p:cNvSpPr/>
              <p:nvPr/>
            </p:nvSpPr>
            <p:spPr>
              <a:xfrm>
                <a:off x="5952744" y="1499616"/>
                <a:ext cx="1730883" cy="49377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18" name="文本框 1517">
                <a:extLst>
                  <a:ext uri="{FF2B5EF4-FFF2-40B4-BE49-F238E27FC236}">
                    <a16:creationId xmlns:a16="http://schemas.microsoft.com/office/drawing/2014/main" id="{00525DCC-9114-87F8-B787-E16805EBE730}"/>
                  </a:ext>
                </a:extLst>
              </p:cNvPr>
              <p:cNvSpPr txBox="1"/>
              <p:nvPr/>
            </p:nvSpPr>
            <p:spPr>
              <a:xfrm>
                <a:off x="5952744" y="1490472"/>
                <a:ext cx="20071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桃花朵朵开</a:t>
                </a:r>
              </a:p>
            </p:txBody>
          </p:sp>
        </p:grpSp>
      </p:grpSp>
      <p:grpSp>
        <p:nvGrpSpPr>
          <p:cNvPr id="1519" name="组合 1518">
            <a:extLst>
              <a:ext uri="{FF2B5EF4-FFF2-40B4-BE49-F238E27FC236}">
                <a16:creationId xmlns:a16="http://schemas.microsoft.com/office/drawing/2014/main" id="{00F0C413-F4D8-E606-D4FB-FD0DE878110F}"/>
              </a:ext>
            </a:extLst>
          </p:cNvPr>
          <p:cNvGrpSpPr/>
          <p:nvPr/>
        </p:nvGrpSpPr>
        <p:grpSpPr>
          <a:xfrm>
            <a:off x="514581" y="2090249"/>
            <a:ext cx="1818021" cy="772758"/>
            <a:chOff x="3325041" y="1562183"/>
            <a:chExt cx="1818021" cy="772758"/>
          </a:xfrm>
        </p:grpSpPr>
        <p:sp>
          <p:nvSpPr>
            <p:cNvPr id="1520" name="矩形: 圆角 1519">
              <a:extLst>
                <a:ext uri="{FF2B5EF4-FFF2-40B4-BE49-F238E27FC236}">
                  <a16:creationId xmlns:a16="http://schemas.microsoft.com/office/drawing/2014/main" id="{CF435D61-E13E-17C9-0879-864D07359B03}"/>
                </a:ext>
              </a:extLst>
            </p:cNvPr>
            <p:cNvSpPr/>
            <p:nvPr/>
          </p:nvSpPr>
          <p:spPr>
            <a:xfrm>
              <a:off x="4009869" y="1693889"/>
              <a:ext cx="1046763" cy="434715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1" name="文本框 1520">
              <a:extLst>
                <a:ext uri="{FF2B5EF4-FFF2-40B4-BE49-F238E27FC236}">
                  <a16:creationId xmlns:a16="http://schemas.microsoft.com/office/drawing/2014/main" id="{FAAC1E7B-A842-62D4-B620-7837B68DE233}"/>
                </a:ext>
              </a:extLst>
            </p:cNvPr>
            <p:cNvSpPr txBox="1"/>
            <p:nvPr/>
          </p:nvSpPr>
          <p:spPr>
            <a:xfrm>
              <a:off x="3961537" y="1685364"/>
              <a:ext cx="11815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开几朵</a:t>
              </a:r>
            </a:p>
          </p:txBody>
        </p:sp>
        <p:pic>
          <p:nvPicPr>
            <p:cNvPr id="1522" name="图形 1521">
              <a:extLst>
                <a:ext uri="{FF2B5EF4-FFF2-40B4-BE49-F238E27FC236}">
                  <a16:creationId xmlns:a16="http://schemas.microsoft.com/office/drawing/2014/main" id="{15065767-207C-68A8-C88F-18F3DF81B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5041" y="1562183"/>
              <a:ext cx="602339" cy="772758"/>
            </a:xfrm>
            <a:prstGeom prst="rect">
              <a:avLst/>
            </a:prstGeom>
          </p:spPr>
        </p:pic>
      </p:grpSp>
      <p:grpSp>
        <p:nvGrpSpPr>
          <p:cNvPr id="1523" name="组合 1522">
            <a:extLst>
              <a:ext uri="{FF2B5EF4-FFF2-40B4-BE49-F238E27FC236}">
                <a16:creationId xmlns:a16="http://schemas.microsoft.com/office/drawing/2014/main" id="{BC899F7F-D083-5E29-5DE9-38FDFBCA7AAB}"/>
              </a:ext>
            </a:extLst>
          </p:cNvPr>
          <p:cNvGrpSpPr/>
          <p:nvPr/>
        </p:nvGrpSpPr>
        <p:grpSpPr>
          <a:xfrm>
            <a:off x="584755" y="2959772"/>
            <a:ext cx="1876661" cy="615418"/>
            <a:chOff x="5220586" y="1845347"/>
            <a:chExt cx="1876661" cy="615418"/>
          </a:xfrm>
        </p:grpSpPr>
        <p:pic>
          <p:nvPicPr>
            <p:cNvPr id="1524" name="图形 1523">
              <a:extLst>
                <a:ext uri="{FF2B5EF4-FFF2-40B4-BE49-F238E27FC236}">
                  <a16:creationId xmlns:a16="http://schemas.microsoft.com/office/drawing/2014/main" id="{7F828449-FD4B-EDA7-72B3-B97E1E072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20586" y="1845347"/>
              <a:ext cx="586488" cy="615418"/>
            </a:xfrm>
            <a:prstGeom prst="rect">
              <a:avLst/>
            </a:prstGeom>
          </p:spPr>
        </p:pic>
        <p:grpSp>
          <p:nvGrpSpPr>
            <p:cNvPr id="1525" name="组合 1524">
              <a:extLst>
                <a:ext uri="{FF2B5EF4-FFF2-40B4-BE49-F238E27FC236}">
                  <a16:creationId xmlns:a16="http://schemas.microsoft.com/office/drawing/2014/main" id="{B8E2D3FC-A4E1-AF4A-C1C0-B2D421F75CE2}"/>
                </a:ext>
              </a:extLst>
            </p:cNvPr>
            <p:cNvGrpSpPr/>
            <p:nvPr/>
          </p:nvGrpSpPr>
          <p:grpSpPr>
            <a:xfrm>
              <a:off x="5879593" y="1901952"/>
              <a:ext cx="1217654" cy="493776"/>
              <a:chOff x="5952745" y="1499616"/>
              <a:chExt cx="1217654" cy="493776"/>
            </a:xfrm>
          </p:grpSpPr>
          <p:sp>
            <p:nvSpPr>
              <p:cNvPr id="1526" name="矩形 1525">
                <a:extLst>
                  <a:ext uri="{FF2B5EF4-FFF2-40B4-BE49-F238E27FC236}">
                    <a16:creationId xmlns:a16="http://schemas.microsoft.com/office/drawing/2014/main" id="{D4C95330-8014-84FF-64E0-893C89FF8BD3}"/>
                  </a:ext>
                </a:extLst>
              </p:cNvPr>
              <p:cNvSpPr/>
              <p:nvPr/>
            </p:nvSpPr>
            <p:spPr>
              <a:xfrm>
                <a:off x="5952745" y="1499616"/>
                <a:ext cx="1217654" cy="49377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27" name="文本框 1526">
                <a:extLst>
                  <a:ext uri="{FF2B5EF4-FFF2-40B4-BE49-F238E27FC236}">
                    <a16:creationId xmlns:a16="http://schemas.microsoft.com/office/drawing/2014/main" id="{887E0F50-B7B6-8CB8-B13C-BAB2F2E95685}"/>
                  </a:ext>
                </a:extLst>
              </p:cNvPr>
              <p:cNvSpPr txBox="1"/>
              <p:nvPr/>
            </p:nvSpPr>
            <p:spPr>
              <a:xfrm>
                <a:off x="6061625" y="1517809"/>
                <a:ext cx="1046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开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4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朵</a:t>
                </a:r>
              </a:p>
            </p:txBody>
          </p:sp>
        </p:grpSp>
      </p:grpSp>
      <p:grpSp>
        <p:nvGrpSpPr>
          <p:cNvPr id="1528" name="组合 1527">
            <a:extLst>
              <a:ext uri="{FF2B5EF4-FFF2-40B4-BE49-F238E27FC236}">
                <a16:creationId xmlns:a16="http://schemas.microsoft.com/office/drawing/2014/main" id="{D68EC3E8-998C-6FE5-BBCF-18A87A5D45C7}"/>
              </a:ext>
            </a:extLst>
          </p:cNvPr>
          <p:cNvGrpSpPr/>
          <p:nvPr/>
        </p:nvGrpSpPr>
        <p:grpSpPr>
          <a:xfrm>
            <a:off x="584755" y="3763699"/>
            <a:ext cx="2011131" cy="615418"/>
            <a:chOff x="5220586" y="1815557"/>
            <a:chExt cx="2011131" cy="615418"/>
          </a:xfrm>
        </p:grpSpPr>
        <p:pic>
          <p:nvPicPr>
            <p:cNvPr id="1529" name="图形 1528">
              <a:extLst>
                <a:ext uri="{FF2B5EF4-FFF2-40B4-BE49-F238E27FC236}">
                  <a16:creationId xmlns:a16="http://schemas.microsoft.com/office/drawing/2014/main" id="{B48AF9B4-675A-DF77-B30B-8D565BF19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20586" y="1815557"/>
              <a:ext cx="586488" cy="615418"/>
            </a:xfrm>
            <a:prstGeom prst="rect">
              <a:avLst/>
            </a:prstGeom>
          </p:spPr>
        </p:pic>
        <p:grpSp>
          <p:nvGrpSpPr>
            <p:cNvPr id="1530" name="组合 1529">
              <a:extLst>
                <a:ext uri="{FF2B5EF4-FFF2-40B4-BE49-F238E27FC236}">
                  <a16:creationId xmlns:a16="http://schemas.microsoft.com/office/drawing/2014/main" id="{4360BCE6-BE87-E94F-5858-E6BD25016D77}"/>
                </a:ext>
              </a:extLst>
            </p:cNvPr>
            <p:cNvGrpSpPr/>
            <p:nvPr/>
          </p:nvGrpSpPr>
          <p:grpSpPr>
            <a:xfrm>
              <a:off x="5879593" y="1901952"/>
              <a:ext cx="1352124" cy="493776"/>
              <a:chOff x="5952745" y="1499616"/>
              <a:chExt cx="1352124" cy="493776"/>
            </a:xfrm>
          </p:grpSpPr>
          <p:sp>
            <p:nvSpPr>
              <p:cNvPr id="1531" name="矩形 1530">
                <a:extLst>
                  <a:ext uri="{FF2B5EF4-FFF2-40B4-BE49-F238E27FC236}">
                    <a16:creationId xmlns:a16="http://schemas.microsoft.com/office/drawing/2014/main" id="{E51F392C-6833-48D8-9017-41194CC8BECD}"/>
                  </a:ext>
                </a:extLst>
              </p:cNvPr>
              <p:cNvSpPr/>
              <p:nvPr/>
            </p:nvSpPr>
            <p:spPr>
              <a:xfrm>
                <a:off x="5952745" y="1499616"/>
                <a:ext cx="1352124" cy="49377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32" name="文本框 1531">
                <a:extLst>
                  <a:ext uri="{FF2B5EF4-FFF2-40B4-BE49-F238E27FC236}">
                    <a16:creationId xmlns:a16="http://schemas.microsoft.com/office/drawing/2014/main" id="{523D8CE8-918C-8C41-2336-3C2AA3CE09BF}"/>
                  </a:ext>
                </a:extLst>
              </p:cNvPr>
              <p:cNvSpPr txBox="1"/>
              <p:nvPr/>
            </p:nvSpPr>
            <p:spPr>
              <a:xfrm>
                <a:off x="6019797" y="1504007"/>
                <a:ext cx="12260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数一数</a:t>
                </a:r>
              </a:p>
            </p:txBody>
          </p:sp>
        </p:grpSp>
      </p:grpSp>
      <p:sp>
        <p:nvSpPr>
          <p:cNvPr id="1534" name="椭圆 1533">
            <a:extLst>
              <a:ext uri="{FF2B5EF4-FFF2-40B4-BE49-F238E27FC236}">
                <a16:creationId xmlns:a16="http://schemas.microsoft.com/office/drawing/2014/main" id="{39EBCFCC-7218-42FD-F18D-8BAD707C1CCA}"/>
              </a:ext>
            </a:extLst>
          </p:cNvPr>
          <p:cNvSpPr/>
          <p:nvPr/>
        </p:nvSpPr>
        <p:spPr>
          <a:xfrm>
            <a:off x="6557335" y="983730"/>
            <a:ext cx="2444672" cy="21963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5" name="椭圆 1534">
            <a:extLst>
              <a:ext uri="{FF2B5EF4-FFF2-40B4-BE49-F238E27FC236}">
                <a16:creationId xmlns:a16="http://schemas.microsoft.com/office/drawing/2014/main" id="{96671455-D3AF-03E3-A042-3C8331444D71}"/>
              </a:ext>
            </a:extLst>
          </p:cNvPr>
          <p:cNvSpPr/>
          <p:nvPr/>
        </p:nvSpPr>
        <p:spPr>
          <a:xfrm>
            <a:off x="5118847" y="3021106"/>
            <a:ext cx="1757082" cy="12819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6" name="对话气泡: 圆角矩形 1535">
            <a:extLst>
              <a:ext uri="{FF2B5EF4-FFF2-40B4-BE49-F238E27FC236}">
                <a16:creationId xmlns:a16="http://schemas.microsoft.com/office/drawing/2014/main" id="{A0192690-FC04-9102-B157-BFF85FBFDF1E}"/>
              </a:ext>
            </a:extLst>
          </p:cNvPr>
          <p:cNvSpPr/>
          <p:nvPr/>
        </p:nvSpPr>
        <p:spPr>
          <a:xfrm>
            <a:off x="2738105" y="3911338"/>
            <a:ext cx="2214283" cy="528918"/>
          </a:xfrm>
          <a:prstGeom prst="wedgeRoundRectCallout">
            <a:avLst>
              <a:gd name="adj1" fmla="val 62811"/>
              <a:gd name="adj2" fmla="val -19111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接受“奖励”</a:t>
            </a:r>
          </a:p>
        </p:txBody>
      </p:sp>
      <p:sp>
        <p:nvSpPr>
          <p:cNvPr id="1533" name="椭圆 1532">
            <a:extLst>
              <a:ext uri="{FF2B5EF4-FFF2-40B4-BE49-F238E27FC236}">
                <a16:creationId xmlns:a16="http://schemas.microsoft.com/office/drawing/2014/main" id="{CE34304F-80BB-3521-033D-369F252006DB}"/>
              </a:ext>
            </a:extLst>
          </p:cNvPr>
          <p:cNvSpPr/>
          <p:nvPr/>
        </p:nvSpPr>
        <p:spPr>
          <a:xfrm>
            <a:off x="3783105" y="564776"/>
            <a:ext cx="2563906" cy="21963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41" name="图片 1540">
            <a:extLst>
              <a:ext uri="{FF2B5EF4-FFF2-40B4-BE49-F238E27FC236}">
                <a16:creationId xmlns:a16="http://schemas.microsoft.com/office/drawing/2014/main" id="{A5197E26-8037-4091-85E9-D3FB8A1CED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91358" y="2272461"/>
            <a:ext cx="725307" cy="163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3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0.05973 0.0558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6" y="27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8148E-6 L 0.06076 -0.200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-1003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46914E-7 L 0.04966 0.119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3" y="598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7 L 0.00937 -0.1703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4" grpId="0" animBg="1"/>
      <p:bldP spid="1535" grpId="0" animBg="1"/>
      <p:bldP spid="1536" grpId="0" animBg="1"/>
      <p:bldP spid="15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对话气泡: 圆角矩形 815">
            <a:extLst>
              <a:ext uri="{FF2B5EF4-FFF2-40B4-BE49-F238E27FC236}">
                <a16:creationId xmlns:a16="http://schemas.microsoft.com/office/drawing/2014/main" id="{7F3F1BCD-E094-B22A-832E-07178C02CCEF}"/>
              </a:ext>
            </a:extLst>
          </p:cNvPr>
          <p:cNvSpPr/>
          <p:nvPr/>
        </p:nvSpPr>
        <p:spPr>
          <a:xfrm>
            <a:off x="2599676" y="968979"/>
            <a:ext cx="4648744" cy="1100001"/>
          </a:xfrm>
          <a:prstGeom prst="wedgeRoundRectCallout">
            <a:avLst>
              <a:gd name="adj1" fmla="val -59070"/>
              <a:gd name="adj2" fmla="val 5145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大家觉得游戏好玩吗？玩的时候要注意什么呢？</a:t>
            </a:r>
          </a:p>
        </p:txBody>
      </p:sp>
      <p:sp>
        <p:nvSpPr>
          <p:cNvPr id="817" name="文本框 816">
            <a:extLst>
              <a:ext uri="{FF2B5EF4-FFF2-40B4-BE49-F238E27FC236}">
                <a16:creationId xmlns:a16="http://schemas.microsoft.com/office/drawing/2014/main" id="{03F890CF-B454-D2AD-097C-0A471F7734D3}"/>
              </a:ext>
            </a:extLst>
          </p:cNvPr>
          <p:cNvSpPr txBox="1"/>
          <p:nvPr/>
        </p:nvSpPr>
        <p:spPr>
          <a:xfrm>
            <a:off x="1207008" y="301752"/>
            <a:ext cx="353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游戏交流</a:t>
            </a:r>
          </a:p>
        </p:txBody>
      </p:sp>
      <p:sp>
        <p:nvSpPr>
          <p:cNvPr id="882" name="对话气泡: 圆角矩形 881">
            <a:extLst>
              <a:ext uri="{FF2B5EF4-FFF2-40B4-BE49-F238E27FC236}">
                <a16:creationId xmlns:a16="http://schemas.microsoft.com/office/drawing/2014/main" id="{F7AB4DA4-4F7B-B331-BB40-963C01934D53}"/>
              </a:ext>
            </a:extLst>
          </p:cNvPr>
          <p:cNvSpPr/>
          <p:nvPr/>
        </p:nvSpPr>
        <p:spPr>
          <a:xfrm>
            <a:off x="2906177" y="2636214"/>
            <a:ext cx="4025153" cy="1002918"/>
          </a:xfrm>
          <a:prstGeom prst="wedgeRoundRectCallout">
            <a:avLst>
              <a:gd name="adj1" fmla="val 56863"/>
              <a:gd name="adj2" fmla="val 3783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好玩，玩的时候一定要听清楚数字，就近围成圆圈。</a:t>
            </a:r>
          </a:p>
        </p:txBody>
      </p:sp>
      <p:pic>
        <p:nvPicPr>
          <p:cNvPr id="132" name="图片 131">
            <a:extLst>
              <a:ext uri="{FF2B5EF4-FFF2-40B4-BE49-F238E27FC236}">
                <a16:creationId xmlns:a16="http://schemas.microsoft.com/office/drawing/2014/main" id="{7D1205F5-3B07-44CD-B50B-5080E4807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1820" y="1298701"/>
            <a:ext cx="1191253" cy="228292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DF8609F-B015-405F-997B-9D3778712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1330" y="2973729"/>
            <a:ext cx="1162481" cy="163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1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6" grpId="0" animBg="1"/>
      <p:bldP spid="88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52CD06-C946-4699-514C-288F2002D2CB}"/>
              </a:ext>
            </a:extLst>
          </p:cNvPr>
          <p:cNvSpPr txBox="1"/>
          <p:nvPr/>
        </p:nvSpPr>
        <p:spPr>
          <a:xfrm>
            <a:off x="2077953" y="219991"/>
            <a:ext cx="5216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数学游戏：单、双脚交替跳</a:t>
            </a: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9836FE0C-8D87-5757-5D3A-6D60A98274E6}"/>
              </a:ext>
            </a:extLst>
          </p:cNvPr>
          <p:cNvGrpSpPr/>
          <p:nvPr/>
        </p:nvGrpSpPr>
        <p:grpSpPr>
          <a:xfrm>
            <a:off x="2033307" y="960344"/>
            <a:ext cx="4159624" cy="779929"/>
            <a:chOff x="2033307" y="960344"/>
            <a:chExt cx="4159624" cy="779929"/>
          </a:xfrm>
        </p:grpSpPr>
        <p:sp>
          <p:nvSpPr>
            <p:cNvPr id="70" name="矩形: 圆角 69">
              <a:extLst>
                <a:ext uri="{FF2B5EF4-FFF2-40B4-BE49-F238E27FC236}">
                  <a16:creationId xmlns:a16="http://schemas.microsoft.com/office/drawing/2014/main" id="{F3EEC8BC-73E9-7A2E-2E78-0C0964301C34}"/>
                </a:ext>
              </a:extLst>
            </p:cNvPr>
            <p:cNvSpPr/>
            <p:nvPr/>
          </p:nvSpPr>
          <p:spPr>
            <a:xfrm>
              <a:off x="2033307" y="960344"/>
              <a:ext cx="4159624" cy="77992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8C740686-1BB1-DBE6-4FD4-30F09CBB059C}"/>
                </a:ext>
              </a:extLst>
            </p:cNvPr>
            <p:cNvGrpSpPr/>
            <p:nvPr/>
          </p:nvGrpSpPr>
          <p:grpSpPr>
            <a:xfrm>
              <a:off x="2109519" y="1062757"/>
              <a:ext cx="4083412" cy="584775"/>
              <a:chOff x="2109519" y="1062757"/>
              <a:chExt cx="4083412" cy="584775"/>
            </a:xfrm>
          </p:grpSpPr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3AA671EF-8789-2559-375A-B448874ACCB4}"/>
                  </a:ext>
                </a:extLst>
              </p:cNvPr>
              <p:cNvSpPr txBox="1"/>
              <p:nvPr/>
            </p:nvSpPr>
            <p:spPr>
              <a:xfrm>
                <a:off x="2109519" y="1062757"/>
                <a:ext cx="408341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老师准备了    和     。</a:t>
                </a:r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FC322C77-2761-C95E-A754-6D49B0AB3FD0}"/>
                  </a:ext>
                </a:extLst>
              </p:cNvPr>
              <p:cNvSpPr/>
              <p:nvPr/>
            </p:nvSpPr>
            <p:spPr>
              <a:xfrm>
                <a:off x="4227666" y="1142705"/>
                <a:ext cx="394447" cy="394447"/>
              </a:xfrm>
              <a:prstGeom prst="ellipse">
                <a:avLst/>
              </a:pr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7" name="等腰三角形 66">
                <a:extLst>
                  <a:ext uri="{FF2B5EF4-FFF2-40B4-BE49-F238E27FC236}">
                    <a16:creationId xmlns:a16="http://schemas.microsoft.com/office/drawing/2014/main" id="{A257D741-E12E-F2D2-EB35-9CB28164DD81}"/>
                  </a:ext>
                </a:extLst>
              </p:cNvPr>
              <p:cNvSpPr/>
              <p:nvPr/>
            </p:nvSpPr>
            <p:spPr>
              <a:xfrm rot="5400000">
                <a:off x="5096322" y="1149819"/>
                <a:ext cx="481023" cy="425824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EA190B01-98FE-9AED-4C97-3B16A30FC1B8}"/>
              </a:ext>
            </a:extLst>
          </p:cNvPr>
          <p:cNvSpPr txBox="1"/>
          <p:nvPr/>
        </p:nvSpPr>
        <p:spPr>
          <a:xfrm>
            <a:off x="653309" y="1834424"/>
            <a:ext cx="2543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小朋友排成队</a:t>
            </a:r>
          </a:p>
        </p:txBody>
      </p:sp>
      <p:grpSp>
        <p:nvGrpSpPr>
          <p:cNvPr id="433" name="组合 432">
            <a:extLst>
              <a:ext uri="{FF2B5EF4-FFF2-40B4-BE49-F238E27FC236}">
                <a16:creationId xmlns:a16="http://schemas.microsoft.com/office/drawing/2014/main" id="{2167111F-C9FE-00AE-E08A-F90CE291C76F}"/>
              </a:ext>
            </a:extLst>
          </p:cNvPr>
          <p:cNvGrpSpPr/>
          <p:nvPr/>
        </p:nvGrpSpPr>
        <p:grpSpPr>
          <a:xfrm>
            <a:off x="3889109" y="2828864"/>
            <a:ext cx="3923741" cy="481023"/>
            <a:chOff x="2941300" y="2980361"/>
            <a:chExt cx="3923741" cy="481023"/>
          </a:xfrm>
        </p:grpSpPr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8B074946-32CA-DB0E-8147-E0F06889DBBA}"/>
                </a:ext>
              </a:extLst>
            </p:cNvPr>
            <p:cNvSpPr/>
            <p:nvPr/>
          </p:nvSpPr>
          <p:spPr>
            <a:xfrm>
              <a:off x="2941300" y="3023650"/>
              <a:ext cx="394447" cy="394447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7" name="等腰三角形 76">
              <a:extLst>
                <a:ext uri="{FF2B5EF4-FFF2-40B4-BE49-F238E27FC236}">
                  <a16:creationId xmlns:a16="http://schemas.microsoft.com/office/drawing/2014/main" id="{71C7817B-AAE0-33D5-DE39-21CBB5A75A7C}"/>
                </a:ext>
              </a:extLst>
            </p:cNvPr>
            <p:cNvSpPr/>
            <p:nvPr/>
          </p:nvSpPr>
          <p:spPr>
            <a:xfrm rot="5400000">
              <a:off x="3399955" y="3007961"/>
              <a:ext cx="481023" cy="425824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D50E9213-2C24-4319-FCEB-E2C55650EA60}"/>
                </a:ext>
              </a:extLst>
            </p:cNvPr>
            <p:cNvSpPr/>
            <p:nvPr/>
          </p:nvSpPr>
          <p:spPr>
            <a:xfrm>
              <a:off x="3945187" y="3023650"/>
              <a:ext cx="394447" cy="394447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9" name="等腰三角形 78">
              <a:extLst>
                <a:ext uri="{FF2B5EF4-FFF2-40B4-BE49-F238E27FC236}">
                  <a16:creationId xmlns:a16="http://schemas.microsoft.com/office/drawing/2014/main" id="{51147E59-EB03-1546-F8C4-5AE72F82CDA4}"/>
                </a:ext>
              </a:extLst>
            </p:cNvPr>
            <p:cNvSpPr/>
            <p:nvPr/>
          </p:nvSpPr>
          <p:spPr>
            <a:xfrm rot="5400000">
              <a:off x="4403842" y="3007961"/>
              <a:ext cx="481023" cy="425824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9EE84E04-C9F0-E03E-1D1D-5015F7826BC3}"/>
                </a:ext>
              </a:extLst>
            </p:cNvPr>
            <p:cNvSpPr/>
            <p:nvPr/>
          </p:nvSpPr>
          <p:spPr>
            <a:xfrm>
              <a:off x="4949074" y="3023650"/>
              <a:ext cx="394447" cy="394447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1" name="等腰三角形 80">
              <a:extLst>
                <a:ext uri="{FF2B5EF4-FFF2-40B4-BE49-F238E27FC236}">
                  <a16:creationId xmlns:a16="http://schemas.microsoft.com/office/drawing/2014/main" id="{337C0391-B1F3-8876-7411-D0F2B7E28500}"/>
                </a:ext>
              </a:extLst>
            </p:cNvPr>
            <p:cNvSpPr/>
            <p:nvPr/>
          </p:nvSpPr>
          <p:spPr>
            <a:xfrm rot="5400000">
              <a:off x="5407729" y="3007961"/>
              <a:ext cx="481023" cy="425824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15228DA6-1589-3239-AFE6-5B4D09D7E04E}"/>
                </a:ext>
              </a:extLst>
            </p:cNvPr>
            <p:cNvSpPr/>
            <p:nvPr/>
          </p:nvSpPr>
          <p:spPr>
            <a:xfrm>
              <a:off x="5952961" y="3023650"/>
              <a:ext cx="394447" cy="394447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3" name="等腰三角形 82">
              <a:extLst>
                <a:ext uri="{FF2B5EF4-FFF2-40B4-BE49-F238E27FC236}">
                  <a16:creationId xmlns:a16="http://schemas.microsoft.com/office/drawing/2014/main" id="{7754555E-6ABC-D543-17D5-A959D89B97A3}"/>
                </a:ext>
              </a:extLst>
            </p:cNvPr>
            <p:cNvSpPr/>
            <p:nvPr/>
          </p:nvSpPr>
          <p:spPr>
            <a:xfrm rot="5400000">
              <a:off x="6411617" y="3007961"/>
              <a:ext cx="481023" cy="425824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7BAA8F2B-B302-0FF4-5F76-FF41053FE9D0}"/>
              </a:ext>
            </a:extLst>
          </p:cNvPr>
          <p:cNvGrpSpPr/>
          <p:nvPr/>
        </p:nvGrpSpPr>
        <p:grpSpPr>
          <a:xfrm>
            <a:off x="612809" y="3968769"/>
            <a:ext cx="8142229" cy="523220"/>
            <a:chOff x="784259" y="3940194"/>
            <a:chExt cx="8142229" cy="523220"/>
          </a:xfrm>
        </p:grpSpPr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F218E0D-575F-EA05-4A2F-52E662018AE6}"/>
                </a:ext>
              </a:extLst>
            </p:cNvPr>
            <p:cNvSpPr txBox="1"/>
            <p:nvPr/>
          </p:nvSpPr>
          <p:spPr>
            <a:xfrm>
              <a:off x="784259" y="3940194"/>
              <a:ext cx="8142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双脚跳进     ，单脚跳进     ，依次单、双脚跳跃。</a:t>
              </a:r>
            </a:p>
          </p:txBody>
        </p:sp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785E3B95-2E9A-CFD5-B342-6703842B4F42}"/>
                </a:ext>
              </a:extLst>
            </p:cNvPr>
            <p:cNvSpPr/>
            <p:nvPr/>
          </p:nvSpPr>
          <p:spPr>
            <a:xfrm>
              <a:off x="2337314" y="4007373"/>
              <a:ext cx="394447" cy="394447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等腰三角形 85">
              <a:extLst>
                <a:ext uri="{FF2B5EF4-FFF2-40B4-BE49-F238E27FC236}">
                  <a16:creationId xmlns:a16="http://schemas.microsoft.com/office/drawing/2014/main" id="{240E5ADE-C7BF-EF4F-3B8A-EA6E1D4160DD}"/>
                </a:ext>
              </a:extLst>
            </p:cNvPr>
            <p:cNvSpPr/>
            <p:nvPr/>
          </p:nvSpPr>
          <p:spPr>
            <a:xfrm rot="5400000">
              <a:off x="4553051" y="3979972"/>
              <a:ext cx="481023" cy="425824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34" name="图片 433">
            <a:extLst>
              <a:ext uri="{FF2B5EF4-FFF2-40B4-BE49-F238E27FC236}">
                <a16:creationId xmlns:a16="http://schemas.microsoft.com/office/drawing/2014/main" id="{0808AA87-ACA7-4D6F-B46D-E420C21FD9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50904" y="927510"/>
            <a:ext cx="1027489" cy="860840"/>
          </a:xfrm>
          <a:prstGeom prst="rect">
            <a:avLst/>
          </a:prstGeom>
        </p:spPr>
      </p:pic>
      <p:grpSp>
        <p:nvGrpSpPr>
          <p:cNvPr id="444" name="组合 443">
            <a:extLst>
              <a:ext uri="{FF2B5EF4-FFF2-40B4-BE49-F238E27FC236}">
                <a16:creationId xmlns:a16="http://schemas.microsoft.com/office/drawing/2014/main" id="{9CBCF8D6-735B-4A91-A382-38F66ED38278}"/>
              </a:ext>
            </a:extLst>
          </p:cNvPr>
          <p:cNvGrpSpPr/>
          <p:nvPr/>
        </p:nvGrpSpPr>
        <p:grpSpPr>
          <a:xfrm>
            <a:off x="521291" y="2346203"/>
            <a:ext cx="3123525" cy="1638877"/>
            <a:chOff x="521291" y="2346203"/>
            <a:chExt cx="3123525" cy="1638877"/>
          </a:xfrm>
        </p:grpSpPr>
        <p:pic>
          <p:nvPicPr>
            <p:cNvPr id="74" name="图片 73">
              <a:extLst>
                <a:ext uri="{FF2B5EF4-FFF2-40B4-BE49-F238E27FC236}">
                  <a16:creationId xmlns:a16="http://schemas.microsoft.com/office/drawing/2014/main" id="{A6BC1565-3DD1-4009-8EDA-D571147C6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66" y="2399656"/>
              <a:ext cx="850852" cy="1489888"/>
            </a:xfrm>
            <a:prstGeom prst="rect">
              <a:avLst/>
            </a:prstGeom>
          </p:spPr>
        </p:pic>
        <p:pic>
          <p:nvPicPr>
            <p:cNvPr id="443" name="图片 442">
              <a:extLst>
                <a:ext uri="{FF2B5EF4-FFF2-40B4-BE49-F238E27FC236}">
                  <a16:creationId xmlns:a16="http://schemas.microsoft.com/office/drawing/2014/main" id="{D82644B2-5091-45E2-9492-E7FBC582C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91" y="2346203"/>
              <a:ext cx="1162481" cy="1638877"/>
            </a:xfrm>
            <a:prstGeom prst="rect">
              <a:avLst/>
            </a:prstGeom>
          </p:spPr>
        </p:pic>
        <p:pic>
          <p:nvPicPr>
            <p:cNvPr id="437" name="图片 436">
              <a:extLst>
                <a:ext uri="{FF2B5EF4-FFF2-40B4-BE49-F238E27FC236}">
                  <a16:creationId xmlns:a16="http://schemas.microsoft.com/office/drawing/2014/main" id="{39C630FC-876B-457B-B0AC-685528475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127" y="2399656"/>
              <a:ext cx="764705" cy="1489888"/>
            </a:xfrm>
            <a:prstGeom prst="rect">
              <a:avLst/>
            </a:prstGeom>
          </p:spPr>
        </p:pic>
        <p:pic>
          <p:nvPicPr>
            <p:cNvPr id="440" name="图片 439">
              <a:extLst>
                <a:ext uri="{FF2B5EF4-FFF2-40B4-BE49-F238E27FC236}">
                  <a16:creationId xmlns:a16="http://schemas.microsoft.com/office/drawing/2014/main" id="{2FBBC065-77BE-4208-84D3-7AA5DDDE7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264" y="2399656"/>
              <a:ext cx="659370" cy="1489888"/>
            </a:xfrm>
            <a:prstGeom prst="rect">
              <a:avLst/>
            </a:prstGeom>
          </p:spPr>
        </p:pic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DED51B86-0307-44C4-89F4-A238924F8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7353" y="2399656"/>
              <a:ext cx="887463" cy="1489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271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B0069A-555A-6D02-FCF3-96919935F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64" y="1219200"/>
            <a:ext cx="5014422" cy="31866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1B7C4F4-8CE7-EB83-5FF2-394D4663B6FC}"/>
              </a:ext>
            </a:extLst>
          </p:cNvPr>
          <p:cNvSpPr txBox="1"/>
          <p:nvPr/>
        </p:nvSpPr>
        <p:spPr>
          <a:xfrm>
            <a:off x="1207008" y="301752"/>
            <a:ext cx="190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开始游戏</a:t>
            </a:r>
          </a:p>
        </p:txBody>
      </p:sp>
      <p:sp>
        <p:nvSpPr>
          <p:cNvPr id="65" name="对话气泡: 圆角矩形 64">
            <a:extLst>
              <a:ext uri="{FF2B5EF4-FFF2-40B4-BE49-F238E27FC236}">
                <a16:creationId xmlns:a16="http://schemas.microsoft.com/office/drawing/2014/main" id="{403C3692-FBDC-F719-7460-32C8D5FCB4DC}"/>
              </a:ext>
            </a:extLst>
          </p:cNvPr>
          <p:cNvSpPr/>
          <p:nvPr/>
        </p:nvSpPr>
        <p:spPr>
          <a:xfrm>
            <a:off x="5480586" y="914543"/>
            <a:ext cx="2240934" cy="1085850"/>
          </a:xfrm>
          <a:prstGeom prst="wedgeRoundRectCallout">
            <a:avLst>
              <a:gd name="adj1" fmla="val 44130"/>
              <a:gd name="adj2" fmla="val 7643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看谁跳的又快有准。</a:t>
            </a: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AF68B564-C137-4DE7-A738-561588C4F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227" y="1948619"/>
            <a:ext cx="1310378" cy="25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1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5F00FABE-3A78-B213-9B0B-926C40A39447}"/>
              </a:ext>
            </a:extLst>
          </p:cNvPr>
          <p:cNvSpPr/>
          <p:nvPr/>
        </p:nvSpPr>
        <p:spPr>
          <a:xfrm>
            <a:off x="2686051" y="990600"/>
            <a:ext cx="5943600" cy="3619500"/>
          </a:xfrm>
          <a:prstGeom prst="roundRect">
            <a:avLst/>
          </a:prstGeom>
          <a:solidFill>
            <a:schemeClr val="accent5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E67CC2-0B16-6126-F185-73B7163E4F11}"/>
              </a:ext>
            </a:extLst>
          </p:cNvPr>
          <p:cNvSpPr txBox="1"/>
          <p:nvPr/>
        </p:nvSpPr>
        <p:spPr>
          <a:xfrm>
            <a:off x="2978906" y="276021"/>
            <a:ext cx="3313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数学游戏：网鱼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733CB02-A4A0-5D76-EF72-BA53A71C7DDD}"/>
              </a:ext>
            </a:extLst>
          </p:cNvPr>
          <p:cNvSpPr txBox="1"/>
          <p:nvPr/>
        </p:nvSpPr>
        <p:spPr>
          <a:xfrm>
            <a:off x="2828924" y="1094125"/>
            <a:ext cx="5829301" cy="3346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全班分成两组，一组同学手拉手围成一个圈当“渔网”，另一组同学当“鱼”，在“渔网”的里外穿来穿去。当听到喊“小鱼小鱼快快跑”时，做“渔网”的同学双手放下蹲在地上，圈在里面的同学就是网住的“鱼”。</a:t>
            </a:r>
          </a:p>
        </p:txBody>
      </p:sp>
      <p:pic>
        <p:nvPicPr>
          <p:cNvPr id="65" name="图片 64">
            <a:extLst>
              <a:ext uri="{FF2B5EF4-FFF2-40B4-BE49-F238E27FC236}">
                <a16:creationId xmlns:a16="http://schemas.microsoft.com/office/drawing/2014/main" id="{16C0003B-820D-4F36-BB89-CEF8E7FE1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110" y="549577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759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2ED1608-5620-8C61-A36A-7AB4A78EF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76" y="1031915"/>
            <a:ext cx="4528458" cy="351742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7BF6EEA-3940-1242-535F-D6BA9F7432C3}"/>
              </a:ext>
            </a:extLst>
          </p:cNvPr>
          <p:cNvSpPr txBox="1"/>
          <p:nvPr/>
        </p:nvSpPr>
        <p:spPr>
          <a:xfrm>
            <a:off x="1207008" y="301752"/>
            <a:ext cx="190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开始游戏</a:t>
            </a:r>
          </a:p>
        </p:txBody>
      </p:sp>
      <p:sp>
        <p:nvSpPr>
          <p:cNvPr id="66" name="对话气泡: 圆角矩形 65">
            <a:extLst>
              <a:ext uri="{FF2B5EF4-FFF2-40B4-BE49-F238E27FC236}">
                <a16:creationId xmlns:a16="http://schemas.microsoft.com/office/drawing/2014/main" id="{76A6B728-9301-B9EA-69DF-8FF50DE4F4B6}"/>
              </a:ext>
            </a:extLst>
          </p:cNvPr>
          <p:cNvSpPr/>
          <p:nvPr/>
        </p:nvSpPr>
        <p:spPr>
          <a:xfrm>
            <a:off x="5425440" y="1001956"/>
            <a:ext cx="2151835" cy="946663"/>
          </a:xfrm>
          <a:prstGeom prst="wedgeRoundRectCallout">
            <a:avLst>
              <a:gd name="adj1" fmla="val 33312"/>
              <a:gd name="adj2" fmla="val 8255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数一数网住了几条鱼。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E2FDD87-FC32-DA4A-E88C-B81AF5F9E132}"/>
              </a:ext>
            </a:extLst>
          </p:cNvPr>
          <p:cNvSpPr txBox="1"/>
          <p:nvPr/>
        </p:nvSpPr>
        <p:spPr>
          <a:xfrm>
            <a:off x="2281646" y="1698171"/>
            <a:ext cx="53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7C4DEDB-6B5B-98AA-8025-29496D91D0DD}"/>
              </a:ext>
            </a:extLst>
          </p:cNvPr>
          <p:cNvSpPr txBox="1"/>
          <p:nvPr/>
        </p:nvSpPr>
        <p:spPr>
          <a:xfrm>
            <a:off x="3021875" y="1663338"/>
            <a:ext cx="53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56D5B19-724A-4487-457B-E7AD0AA0A031}"/>
              </a:ext>
            </a:extLst>
          </p:cNvPr>
          <p:cNvSpPr txBox="1"/>
          <p:nvPr/>
        </p:nvSpPr>
        <p:spPr>
          <a:xfrm>
            <a:off x="2821577" y="2542904"/>
            <a:ext cx="53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C7BED873-9465-8DFB-42B3-99ABC34C2C5E}"/>
              </a:ext>
            </a:extLst>
          </p:cNvPr>
          <p:cNvSpPr txBox="1"/>
          <p:nvPr/>
        </p:nvSpPr>
        <p:spPr>
          <a:xfrm>
            <a:off x="3396342" y="2455819"/>
            <a:ext cx="53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D3B62A7D-9D5F-46DC-B052-49D5B8770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227" y="1948619"/>
            <a:ext cx="1310378" cy="25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4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9" grpId="0"/>
      <p:bldP spid="70" grpId="0"/>
      <p:bldP spid="71" grpId="0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8116CC-8C96-27BF-4A84-033F48E84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63" y="1015119"/>
            <a:ext cx="2999326" cy="1952427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192BAB97-868D-48E3-B95B-6544A73E4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010" y="2192144"/>
            <a:ext cx="1310378" cy="2511220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F6B9F0A4-E801-40EB-9365-736B4E2580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80" y="3127102"/>
            <a:ext cx="1347479" cy="149474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46D5018-2FDF-B3A4-1728-4177085394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382"/>
          <a:stretch/>
        </p:blipFill>
        <p:spPr>
          <a:xfrm>
            <a:off x="3364702" y="1197997"/>
            <a:ext cx="3010788" cy="188639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9A58695-7426-E45D-28C8-2A006CDF42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308" y="1046004"/>
            <a:ext cx="2591418" cy="2063231"/>
          </a:xfrm>
          <a:prstGeom prst="rect">
            <a:avLst/>
          </a:prstGeom>
        </p:spPr>
      </p:pic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2C6BFFA0-88AC-48FB-51DC-AAA876BF3A22}"/>
              </a:ext>
            </a:extLst>
          </p:cNvPr>
          <p:cNvSpPr/>
          <p:nvPr/>
        </p:nvSpPr>
        <p:spPr>
          <a:xfrm>
            <a:off x="1630104" y="2736767"/>
            <a:ext cx="3553616" cy="827314"/>
          </a:xfrm>
          <a:prstGeom prst="wedgeRoundRectCallout">
            <a:avLst>
              <a:gd name="adj1" fmla="val -58785"/>
              <a:gd name="adj2" fmla="val -3262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这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个游戏好玩吗？玩的时候要注意什么呢</a:t>
            </a:r>
            <a:r>
              <a:rPr lang="en-US" altLang="zh-CN" sz="2400" b="1" dirty="0">
                <a:solidFill>
                  <a:schemeClr val="tx1"/>
                </a:solidFill>
              </a:rPr>
              <a:t>?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05" name="对话气泡: 圆角矩形 104">
            <a:extLst>
              <a:ext uri="{FF2B5EF4-FFF2-40B4-BE49-F238E27FC236}">
                <a16:creationId xmlns:a16="http://schemas.microsoft.com/office/drawing/2014/main" id="{46B0E3CC-F11F-C58C-970C-67BA2F9BEB76}"/>
              </a:ext>
            </a:extLst>
          </p:cNvPr>
          <p:cNvSpPr/>
          <p:nvPr/>
        </p:nvSpPr>
        <p:spPr>
          <a:xfrm>
            <a:off x="3541519" y="3653858"/>
            <a:ext cx="3632061" cy="853440"/>
          </a:xfrm>
          <a:prstGeom prst="wedgeRoundRectCallout">
            <a:avLst>
              <a:gd name="adj1" fmla="val 59146"/>
              <a:gd name="adj2" fmla="val 212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要遵守游戏规则，更要注意安全！！</a:t>
            </a:r>
          </a:p>
        </p:txBody>
      </p:sp>
    </p:spTree>
    <p:extLst>
      <p:ext uri="{BB962C8B-B14F-4D97-AF65-F5344CB8AC3E}">
        <p14:creationId xmlns:p14="http://schemas.microsoft.com/office/powerpoint/2010/main" val="282337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0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>
            <a:extLst>
              <a:ext uri="{FF2B5EF4-FFF2-40B4-BE49-F238E27FC236}">
                <a16:creationId xmlns:a16="http://schemas.microsoft.com/office/drawing/2014/main" id="{C36F716A-F356-D3F9-22F9-A47EC9A99B9D}"/>
              </a:ext>
            </a:extLst>
          </p:cNvPr>
          <p:cNvGrpSpPr/>
          <p:nvPr/>
        </p:nvGrpSpPr>
        <p:grpSpPr>
          <a:xfrm>
            <a:off x="4554583" y="1680754"/>
            <a:ext cx="3702614" cy="979000"/>
            <a:chOff x="4554583" y="1863634"/>
            <a:chExt cx="3702614" cy="979000"/>
          </a:xfrm>
        </p:grpSpPr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AC916301-A467-3719-B729-B2A2F80E2EAF}"/>
                </a:ext>
              </a:extLst>
            </p:cNvPr>
            <p:cNvSpPr txBox="1"/>
            <p:nvPr/>
          </p:nvSpPr>
          <p:spPr>
            <a:xfrm>
              <a:off x="4586534" y="1888527"/>
              <a:ext cx="367066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同学们观察队伍有什么发现吗？</a:t>
              </a:r>
            </a:p>
          </p:txBody>
        </p:sp>
        <p:sp>
          <p:nvSpPr>
            <p:cNvPr id="97" name="矩形: 圆角 96">
              <a:extLst>
                <a:ext uri="{FF2B5EF4-FFF2-40B4-BE49-F238E27FC236}">
                  <a16:creationId xmlns:a16="http://schemas.microsoft.com/office/drawing/2014/main" id="{F3721562-4C01-CF96-1402-E2C115EE35F4}"/>
                </a:ext>
              </a:extLst>
            </p:cNvPr>
            <p:cNvSpPr/>
            <p:nvPr/>
          </p:nvSpPr>
          <p:spPr>
            <a:xfrm>
              <a:off x="4554583" y="1863634"/>
              <a:ext cx="3570514" cy="975360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416EABDD-48B1-F9CC-772B-A4C80EAB0C2C}"/>
              </a:ext>
            </a:extLst>
          </p:cNvPr>
          <p:cNvSpPr txBox="1"/>
          <p:nvPr/>
        </p:nvSpPr>
        <p:spPr>
          <a:xfrm>
            <a:off x="1860151" y="319168"/>
            <a:ext cx="190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下课啦！</a:t>
            </a:r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FAAF0455-174C-3359-800F-3A5597C70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0022" y="261257"/>
            <a:ext cx="633002" cy="633002"/>
          </a:xfrm>
          <a:prstGeom prst="rect">
            <a:avLst/>
          </a:prstGeom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DB960F17-25B2-9696-FFD6-3AFC67C43EFE}"/>
              </a:ext>
            </a:extLst>
          </p:cNvPr>
          <p:cNvSpPr txBox="1"/>
          <p:nvPr/>
        </p:nvSpPr>
        <p:spPr>
          <a:xfrm>
            <a:off x="1410918" y="981166"/>
            <a:ext cx="7237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同学们，排好队，我们准备回教室了。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3FBA9481-21D2-D467-C73E-F3E88DC26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9" y="2010421"/>
            <a:ext cx="3622765" cy="2771402"/>
          </a:xfrm>
          <a:prstGeom prst="rect">
            <a:avLst/>
          </a:prstGeom>
        </p:spPr>
      </p:pic>
      <p:cxnSp>
        <p:nvCxnSpPr>
          <p:cNvPr id="100" name="直接箭头连接符 99">
            <a:extLst>
              <a:ext uri="{FF2B5EF4-FFF2-40B4-BE49-F238E27FC236}">
                <a16:creationId xmlns:a16="http://schemas.microsoft.com/office/drawing/2014/main" id="{18E0C255-2F4B-3698-9C61-62F889E27E74}"/>
              </a:ext>
            </a:extLst>
          </p:cNvPr>
          <p:cNvCxnSpPr>
            <a:cxnSpLocks/>
          </p:cNvCxnSpPr>
          <p:nvPr/>
        </p:nvCxnSpPr>
        <p:spPr>
          <a:xfrm>
            <a:off x="4162697" y="3082834"/>
            <a:ext cx="1079863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BD792308-ADBA-E3D2-12ED-9C3963B281A8}"/>
              </a:ext>
            </a:extLst>
          </p:cNvPr>
          <p:cNvGrpSpPr/>
          <p:nvPr/>
        </p:nvGrpSpPr>
        <p:grpSpPr>
          <a:xfrm>
            <a:off x="5277395" y="2804160"/>
            <a:ext cx="1123406" cy="523220"/>
            <a:chOff x="5277395" y="2804160"/>
            <a:chExt cx="1123406" cy="523220"/>
          </a:xfrm>
        </p:grpSpPr>
        <p:sp>
          <p:nvSpPr>
            <p:cNvPr id="103" name="矩形: 圆角 102">
              <a:extLst>
                <a:ext uri="{FF2B5EF4-FFF2-40B4-BE49-F238E27FC236}">
                  <a16:creationId xmlns:a16="http://schemas.microsoft.com/office/drawing/2014/main" id="{1483B621-D6AA-52B8-92F9-347F4708DB60}"/>
                </a:ext>
              </a:extLst>
            </p:cNvPr>
            <p:cNvSpPr/>
            <p:nvPr/>
          </p:nvSpPr>
          <p:spPr>
            <a:xfrm>
              <a:off x="5277395" y="2804160"/>
              <a:ext cx="1079863" cy="522514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E7931F70-6718-FE2C-D5DD-ADA3BCD5E094}"/>
                </a:ext>
              </a:extLst>
            </p:cNvPr>
            <p:cNvSpPr txBox="1"/>
            <p:nvPr/>
          </p:nvSpPr>
          <p:spPr>
            <a:xfrm>
              <a:off x="5338355" y="2804160"/>
              <a:ext cx="10624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男生</a:t>
              </a:r>
            </a:p>
          </p:txBody>
        </p:sp>
      </p:grpSp>
      <p:cxnSp>
        <p:nvCxnSpPr>
          <p:cNvPr id="105" name="直接箭头连接符 104">
            <a:extLst>
              <a:ext uri="{FF2B5EF4-FFF2-40B4-BE49-F238E27FC236}">
                <a16:creationId xmlns:a16="http://schemas.microsoft.com/office/drawing/2014/main" id="{5A2886B7-ABB7-0CCA-A3E2-AA91732ECA8D}"/>
              </a:ext>
            </a:extLst>
          </p:cNvPr>
          <p:cNvCxnSpPr>
            <a:cxnSpLocks/>
          </p:cNvCxnSpPr>
          <p:nvPr/>
        </p:nvCxnSpPr>
        <p:spPr>
          <a:xfrm>
            <a:off x="4206239" y="3962400"/>
            <a:ext cx="1079863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41906D83-53A6-5033-6C4E-96E2A96A0925}"/>
              </a:ext>
            </a:extLst>
          </p:cNvPr>
          <p:cNvGrpSpPr/>
          <p:nvPr/>
        </p:nvGrpSpPr>
        <p:grpSpPr>
          <a:xfrm>
            <a:off x="5320937" y="3683726"/>
            <a:ext cx="1123406" cy="523220"/>
            <a:chOff x="5277395" y="2804160"/>
            <a:chExt cx="1123406" cy="523220"/>
          </a:xfrm>
        </p:grpSpPr>
        <p:sp>
          <p:nvSpPr>
            <p:cNvPr id="107" name="矩形: 圆角 106">
              <a:extLst>
                <a:ext uri="{FF2B5EF4-FFF2-40B4-BE49-F238E27FC236}">
                  <a16:creationId xmlns:a16="http://schemas.microsoft.com/office/drawing/2014/main" id="{A989818F-183E-F6DB-B1D7-06A40D79504C}"/>
                </a:ext>
              </a:extLst>
            </p:cNvPr>
            <p:cNvSpPr/>
            <p:nvPr/>
          </p:nvSpPr>
          <p:spPr>
            <a:xfrm>
              <a:off x="5277395" y="2804160"/>
              <a:ext cx="1079863" cy="522514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5606ECD5-81CC-F6AC-E3E8-F1D0D8C8A91C}"/>
                </a:ext>
              </a:extLst>
            </p:cNvPr>
            <p:cNvSpPr txBox="1"/>
            <p:nvPr/>
          </p:nvSpPr>
          <p:spPr>
            <a:xfrm>
              <a:off x="5338355" y="2804160"/>
              <a:ext cx="10624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女生</a:t>
              </a:r>
            </a:p>
          </p:txBody>
        </p:sp>
      </p:grpSp>
      <p:sp>
        <p:nvSpPr>
          <p:cNvPr id="109" name="思想气泡: 云 108">
            <a:extLst>
              <a:ext uri="{FF2B5EF4-FFF2-40B4-BE49-F238E27FC236}">
                <a16:creationId xmlns:a16="http://schemas.microsoft.com/office/drawing/2014/main" id="{7955EBC6-874F-9BE5-3E3F-B8C50A177097}"/>
              </a:ext>
            </a:extLst>
          </p:cNvPr>
          <p:cNvSpPr/>
          <p:nvPr/>
        </p:nvSpPr>
        <p:spPr>
          <a:xfrm>
            <a:off x="1419496" y="1689463"/>
            <a:ext cx="1811383" cy="670560"/>
          </a:xfrm>
          <a:prstGeom prst="cloudCallout">
            <a:avLst>
              <a:gd name="adj1" fmla="val -57520"/>
              <a:gd name="adj2" fmla="val 650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我最高</a:t>
            </a:r>
          </a:p>
        </p:txBody>
      </p:sp>
      <p:sp>
        <p:nvSpPr>
          <p:cNvPr id="110" name="对话气泡: 圆角矩形 109">
            <a:extLst>
              <a:ext uri="{FF2B5EF4-FFF2-40B4-BE49-F238E27FC236}">
                <a16:creationId xmlns:a16="http://schemas.microsoft.com/office/drawing/2014/main" id="{2F7A9659-6DC8-D411-6DB4-84940DADAEE3}"/>
              </a:ext>
            </a:extLst>
          </p:cNvPr>
          <p:cNvSpPr/>
          <p:nvPr/>
        </p:nvSpPr>
        <p:spPr>
          <a:xfrm>
            <a:off x="1436912" y="4399820"/>
            <a:ext cx="2769327" cy="505097"/>
          </a:xfrm>
          <a:prstGeom prst="wedgeRoundRectCallout">
            <a:avLst>
              <a:gd name="adj1" fmla="val -39511"/>
              <a:gd name="adj2" fmla="val -10427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solidFill>
                  <a:schemeClr val="tx1"/>
                </a:solidFill>
              </a:rPr>
              <a:t>我们比男生少一人。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420AFE7F-4562-4C9C-A91E-64D10FD75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67" y="844404"/>
            <a:ext cx="904688" cy="949313"/>
          </a:xfrm>
          <a:prstGeom prst="rect">
            <a:avLst/>
          </a:prstGeom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C2BAED08-CA81-4E07-AB58-7F296E866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135" y="1735046"/>
            <a:ext cx="984506" cy="18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4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>
            <a:extLst>
              <a:ext uri="{FF2B5EF4-FFF2-40B4-BE49-F238E27FC236}">
                <a16:creationId xmlns:a16="http://schemas.microsoft.com/office/drawing/2014/main" id="{A6B480AC-3C7B-D77C-49FD-024AF887E88D}"/>
              </a:ext>
            </a:extLst>
          </p:cNvPr>
          <p:cNvSpPr txBox="1"/>
          <p:nvPr/>
        </p:nvSpPr>
        <p:spPr>
          <a:xfrm>
            <a:off x="1075573" y="1833663"/>
            <a:ext cx="5521234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同学们玩的开心吗？交流一下从游戏中你们都学到了什么？</a:t>
            </a:r>
          </a:p>
        </p:txBody>
      </p:sp>
      <p:sp>
        <p:nvSpPr>
          <p:cNvPr id="64" name="Rectangle 16">
            <a:extLst>
              <a:ext uri="{FF2B5EF4-FFF2-40B4-BE49-F238E27FC236}">
                <a16:creationId xmlns:a16="http://schemas.microsoft.com/office/drawing/2014/main" id="{C524B3D1-8166-437F-9A88-808D451B9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pic>
        <p:nvPicPr>
          <p:cNvPr id="65" name="图片 64">
            <a:extLst>
              <a:ext uri="{FF2B5EF4-FFF2-40B4-BE49-F238E27FC236}">
                <a16:creationId xmlns:a16="http://schemas.microsoft.com/office/drawing/2014/main" id="{11C20B7F-17AD-4857-B810-8CEB0BC8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40" y="975193"/>
            <a:ext cx="1918525" cy="367667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38440448-4B64-4B40-B8E2-E933614D4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A0FF2A-DC63-4B37-ABDB-1C443A25AE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F7F3EC-1977-4FF0-BEDC-42ADDA541800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2A1D41B-6BC9-4F4A-B25E-B5EC2E3D9E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e27f30fd-cd81-45df-9773-25cf4386f1c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e27f30fd-cd81-45df-9773-25cf4386f1c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</TotalTime>
  <Words>440</Words>
  <Application>Microsoft Office PowerPoint</Application>
  <PresentationFormat>全屏显示(16:9)</PresentationFormat>
  <Paragraphs>58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314</cp:revision>
  <dcterms:created xsi:type="dcterms:W3CDTF">2016-01-14T07:05:12Z</dcterms:created>
  <dcterms:modified xsi:type="dcterms:W3CDTF">2024-08-27T03:09:58Z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