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2" r:id="rId1"/>
    <p:sldMasterId id="2147484503" r:id="rId2"/>
  </p:sldMasterIdLst>
  <p:notesMasterIdLst>
    <p:notesMasterId r:id="rId25"/>
  </p:notesMasterIdLst>
  <p:sldIdLst>
    <p:sldId id="256" r:id="rId3"/>
    <p:sldId id="530" r:id="rId4"/>
    <p:sldId id="552" r:id="rId5"/>
    <p:sldId id="558" r:id="rId6"/>
    <p:sldId id="557" r:id="rId7"/>
    <p:sldId id="450" r:id="rId8"/>
    <p:sldId id="553" r:id="rId9"/>
    <p:sldId id="531" r:id="rId10"/>
    <p:sldId id="542" r:id="rId11"/>
    <p:sldId id="554" r:id="rId12"/>
    <p:sldId id="555" r:id="rId13"/>
    <p:sldId id="543" r:id="rId14"/>
    <p:sldId id="544" r:id="rId15"/>
    <p:sldId id="545" r:id="rId16"/>
    <p:sldId id="546" r:id="rId17"/>
    <p:sldId id="548" r:id="rId18"/>
    <p:sldId id="551" r:id="rId19"/>
    <p:sldId id="556" r:id="rId20"/>
    <p:sldId id="438" r:id="rId21"/>
    <p:sldId id="382" r:id="rId22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312" userDrawn="1">
          <p15:clr>
            <a:srgbClr val="A4A3A4"/>
          </p15:clr>
        </p15:guide>
        <p15:guide id="4" pos="5440" userDrawn="1">
          <p15:clr>
            <a:srgbClr val="A4A3A4"/>
          </p15:clr>
        </p15:guide>
        <p15:guide id="5" orient="horz" pos="480" userDrawn="1">
          <p15:clr>
            <a:srgbClr val="A4A3A4"/>
          </p15:clr>
        </p15:guide>
        <p15:guide id="6" orient="horz" pos="509" userDrawn="1">
          <p15:clr>
            <a:srgbClr val="A4A3A4"/>
          </p15:clr>
        </p15:guide>
        <p15:guide id="7" orient="horz" pos="2944" userDrawn="1">
          <p15:clr>
            <a:srgbClr val="A4A3A4"/>
          </p15:clr>
        </p15:guide>
        <p15:guide id="8" orient="horz" pos="28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2C8"/>
    <a:srgbClr val="493438"/>
    <a:srgbClr val="301F22"/>
    <a:srgbClr val="92D050"/>
    <a:srgbClr val="F2DBCE"/>
    <a:srgbClr val="FFFFFF"/>
    <a:srgbClr val="FFFCF3"/>
    <a:srgbClr val="0000FF"/>
    <a:srgbClr val="FF00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6196" autoAdjust="0"/>
  </p:normalViewPr>
  <p:slideViewPr>
    <p:cSldViewPr snapToGrid="0">
      <p:cViewPr varScale="1">
        <p:scale>
          <a:sx n="149" d="100"/>
          <a:sy n="149" d="100"/>
        </p:scale>
        <p:origin x="534" y="114"/>
      </p:cViewPr>
      <p:guideLst>
        <p:guide orient="horz" pos="1711"/>
        <p:guide pos="2880"/>
        <p:guide pos="312"/>
        <p:guide pos="5440"/>
        <p:guide orient="horz" pos="480"/>
        <p:guide orient="horz" pos="509"/>
        <p:guide orient="horz" pos="2944"/>
        <p:guide orient="horz" pos="28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8478DDC-51BD-6491-5E92-BA69B72FFF8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1D9A71E-AD76-0D66-B45B-ADCCAE61D0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3DF40DEB-50D1-3EA8-F101-7A3146DE87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1">
            <a:extLst>
              <a:ext uri="{FF2B5EF4-FFF2-40B4-BE49-F238E27FC236}">
                <a16:creationId xmlns:a16="http://schemas.microsoft.com/office/drawing/2014/main" id="{BCBF2244-AAF5-FB16-2AD8-DA2D528E0E88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5" name="图片 7">
            <a:extLst>
              <a:ext uri="{FF2B5EF4-FFF2-40B4-BE49-F238E27FC236}">
                <a16:creationId xmlns:a16="http://schemas.microsoft.com/office/drawing/2014/main" id="{57AF5C1C-162C-7AA7-BEF9-D139505194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19225"/>
            <a:ext cx="256222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063E5788-2155-4740-8707-77D1CA50D3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72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F5A3E3F6-007B-9562-296A-985CA05988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C2202B94-5E45-81F8-D173-862FD81E035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42393" y="125074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B4174C83-3FA9-6E8E-5D03-AF937E3E53F7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85B07FFA-7093-5C1B-D549-77B7B3EFE8E1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980DB4CE-0575-E7D9-FCC0-61209FD2F0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FC06649D-51E4-4549-BC31-DB63FFF1F9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81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B661E174-C2B9-4588-AAA0-FD48B22436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010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7FE4794A-F178-6DB6-5476-2BDD7F21627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D6F0CD30-7E87-D823-43BC-0D80DD9E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D203C12B-C853-63E9-05B4-B4A457419C8C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1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312" userDrawn="1">
          <p15:clr>
            <a:srgbClr val="F26B43"/>
          </p15:clr>
        </p15:guide>
        <p15:guide id="4" pos="5440" userDrawn="1">
          <p15:clr>
            <a:srgbClr val="F26B43"/>
          </p15:clr>
        </p15:guide>
        <p15:guide id="5" orient="horz" pos="480" userDrawn="1">
          <p15:clr>
            <a:srgbClr val="F26B43"/>
          </p15:clr>
        </p15:guide>
        <p15:guide id="6" orient="horz" pos="528" userDrawn="1">
          <p15:clr>
            <a:srgbClr val="F26B43"/>
          </p15:clr>
        </p15:guide>
        <p15:guide id="7" orient="horz" pos="2944" userDrawn="1">
          <p15:clr>
            <a:srgbClr val="F26B43"/>
          </p15:clr>
        </p15:guide>
        <p15:guide id="8" orient="horz" pos="28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126940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1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312" userDrawn="1">
          <p15:clr>
            <a:srgbClr val="F26B43"/>
          </p15:clr>
        </p15:guide>
        <p15:guide id="4" pos="5440" userDrawn="1">
          <p15:clr>
            <a:srgbClr val="F26B43"/>
          </p15:clr>
        </p15:guide>
        <p15:guide id="5" orient="horz" pos="480" userDrawn="1">
          <p15:clr>
            <a:srgbClr val="F26B43"/>
          </p15:clr>
        </p15:guide>
        <p15:guide id="6" orient="horz" pos="528" userDrawn="1">
          <p15:clr>
            <a:srgbClr val="F26B43"/>
          </p15:clr>
        </p15:guide>
        <p15:guide id="7" orient="horz" pos="2944" userDrawn="1">
          <p15:clr>
            <a:srgbClr val="F26B43"/>
          </p15:clr>
        </p15:guide>
        <p15:guide id="8" orient="horz" pos="28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2.png"/><Relationship Id="rId4" Type="http://schemas.openxmlformats.org/officeDocument/2006/relationships/hyperlink" Target="&#28216;&#25103;&#35270;&#39057;/&#25105;&#35828;&#20320;&#20570;.mp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&#28216;&#25103;&#35270;&#39057;/&#27491;&#35805;&#21453;&#20570;&#28216;&#25103;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&#28216;&#25103;&#35270;&#39057;/&#25250;&#26885;&#23376;.mp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>
            <a:extLst>
              <a:ext uri="{FF2B5EF4-FFF2-40B4-BE49-F238E27FC236}">
                <a16:creationId xmlns:a16="http://schemas.microsoft.com/office/drawing/2014/main" id="{655724D4-4C60-A164-53AE-372D34529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715" y="1472950"/>
            <a:ext cx="5361690" cy="10600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在教室里玩一玩</a:t>
            </a:r>
          </a:p>
        </p:txBody>
      </p:sp>
      <p:sp>
        <p:nvSpPr>
          <p:cNvPr id="10245" name="副标题 6">
            <a:extLst>
              <a:ext uri="{FF2B5EF4-FFF2-40B4-BE49-F238E27FC236}">
                <a16:creationId xmlns:a16="http://schemas.microsoft.com/office/drawing/2014/main" id="{85AE0421-5CE5-A206-E946-6DD5CADC5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375" y="0"/>
            <a:ext cx="214153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R·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E0F37A71-F656-FC9D-10DF-77155A932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67" y="415116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情景导入</a:t>
            </a:r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id="{E68F53DE-FB9F-F4AA-9A66-9180A127DF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2"/>
          <a:stretch/>
        </p:blipFill>
        <p:spPr>
          <a:xfrm>
            <a:off x="2848129" y="1108802"/>
            <a:ext cx="2635481" cy="1701852"/>
          </a:xfrm>
          <a:prstGeom prst="rect">
            <a:avLst/>
          </a:prstGeom>
        </p:spPr>
      </p:pic>
      <p:pic>
        <p:nvPicPr>
          <p:cNvPr id="138" name="图片 137">
            <a:extLst>
              <a:ext uri="{FF2B5EF4-FFF2-40B4-BE49-F238E27FC236}">
                <a16:creationId xmlns:a16="http://schemas.microsoft.com/office/drawing/2014/main" id="{458437B3-1681-4DC9-033F-74396B58E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493" y="1161738"/>
            <a:ext cx="2395342" cy="1563114"/>
          </a:xfrm>
          <a:prstGeom prst="rect">
            <a:avLst/>
          </a:prstGeom>
        </p:spPr>
      </p:pic>
      <p:pic>
        <p:nvPicPr>
          <p:cNvPr id="139" name="图片 138">
            <a:extLst>
              <a:ext uri="{FF2B5EF4-FFF2-40B4-BE49-F238E27FC236}">
                <a16:creationId xmlns:a16="http://schemas.microsoft.com/office/drawing/2014/main" id="{ECD7422A-A9C9-5A22-9BF4-A9CA75CDD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730" y="2788144"/>
            <a:ext cx="2237500" cy="1753948"/>
          </a:xfrm>
          <a:prstGeom prst="rect">
            <a:avLst/>
          </a:prstGeom>
        </p:spPr>
      </p:pic>
      <p:pic>
        <p:nvPicPr>
          <p:cNvPr id="140" name="图片 139">
            <a:extLst>
              <a:ext uri="{FF2B5EF4-FFF2-40B4-BE49-F238E27FC236}">
                <a16:creationId xmlns:a16="http://schemas.microsoft.com/office/drawing/2014/main" id="{3128E904-678C-FA94-C192-1858C90966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1924" y="2984944"/>
            <a:ext cx="2324710" cy="1513979"/>
          </a:xfrm>
          <a:prstGeom prst="rect">
            <a:avLst/>
          </a:prstGeom>
        </p:spPr>
      </p:pic>
      <p:grpSp>
        <p:nvGrpSpPr>
          <p:cNvPr id="143" name="组合 142">
            <a:extLst>
              <a:ext uri="{FF2B5EF4-FFF2-40B4-BE49-F238E27FC236}">
                <a16:creationId xmlns:a16="http://schemas.microsoft.com/office/drawing/2014/main" id="{0AA2883F-16D2-F11D-9231-DE6801663280}"/>
              </a:ext>
            </a:extLst>
          </p:cNvPr>
          <p:cNvGrpSpPr/>
          <p:nvPr/>
        </p:nvGrpSpPr>
        <p:grpSpPr>
          <a:xfrm>
            <a:off x="5483610" y="1318128"/>
            <a:ext cx="3095468" cy="1191718"/>
            <a:chOff x="5433935" y="1536492"/>
            <a:chExt cx="3095468" cy="1191718"/>
          </a:xfrm>
        </p:grpSpPr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7845008E-C0C0-93F0-B3F1-B212D7F4E7B9}"/>
                </a:ext>
              </a:extLst>
            </p:cNvPr>
            <p:cNvSpPr txBox="1"/>
            <p:nvPr/>
          </p:nvSpPr>
          <p:spPr>
            <a:xfrm>
              <a:off x="5493893" y="1543987"/>
              <a:ext cx="2998033" cy="113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大家还记得我们在操场上玩的游戏吗？</a:t>
              </a:r>
            </a:p>
          </p:txBody>
        </p:sp>
        <p:sp>
          <p:nvSpPr>
            <p:cNvPr id="142" name="矩形: 圆角 141">
              <a:extLst>
                <a:ext uri="{FF2B5EF4-FFF2-40B4-BE49-F238E27FC236}">
                  <a16:creationId xmlns:a16="http://schemas.microsoft.com/office/drawing/2014/main" id="{BF81985E-3BB3-F9E4-F44B-8A34A19A961A}"/>
                </a:ext>
              </a:extLst>
            </p:cNvPr>
            <p:cNvSpPr/>
            <p:nvPr/>
          </p:nvSpPr>
          <p:spPr>
            <a:xfrm>
              <a:off x="5433935" y="1536492"/>
              <a:ext cx="3095468" cy="119171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36EE06D9-53B8-5E59-6D98-C7AEB3C2432F}"/>
              </a:ext>
            </a:extLst>
          </p:cNvPr>
          <p:cNvGrpSpPr/>
          <p:nvPr/>
        </p:nvGrpSpPr>
        <p:grpSpPr>
          <a:xfrm>
            <a:off x="5484825" y="1315699"/>
            <a:ext cx="3095468" cy="1191718"/>
            <a:chOff x="5433935" y="1536492"/>
            <a:chExt cx="3095468" cy="1191718"/>
          </a:xfrm>
        </p:grpSpPr>
        <p:sp>
          <p:nvSpPr>
            <p:cNvPr id="145" name="文本框 144">
              <a:extLst>
                <a:ext uri="{FF2B5EF4-FFF2-40B4-BE49-F238E27FC236}">
                  <a16:creationId xmlns:a16="http://schemas.microsoft.com/office/drawing/2014/main" id="{AC5578B7-3770-FB64-A668-62A767D267F8}"/>
                </a:ext>
              </a:extLst>
            </p:cNvPr>
            <p:cNvSpPr txBox="1"/>
            <p:nvPr/>
          </p:nvSpPr>
          <p:spPr>
            <a:xfrm>
              <a:off x="5493893" y="1543987"/>
              <a:ext cx="2998033" cy="1133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今天我们一起在教室里做游戏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!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46" name="矩形: 圆角 145">
              <a:extLst>
                <a:ext uri="{FF2B5EF4-FFF2-40B4-BE49-F238E27FC236}">
                  <a16:creationId xmlns:a16="http://schemas.microsoft.com/office/drawing/2014/main" id="{A927F0CA-3AB6-6EBD-6F69-690513F2DA03}"/>
                </a:ext>
              </a:extLst>
            </p:cNvPr>
            <p:cNvSpPr/>
            <p:nvPr/>
          </p:nvSpPr>
          <p:spPr>
            <a:xfrm>
              <a:off x="5433935" y="1536492"/>
              <a:ext cx="3095468" cy="119171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76" name="图片 75">
            <a:extLst>
              <a:ext uri="{FF2B5EF4-FFF2-40B4-BE49-F238E27FC236}">
                <a16:creationId xmlns:a16="http://schemas.microsoft.com/office/drawing/2014/main" id="{DC65D664-F77E-40D1-BB48-5F3D6B5A8B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130" y="2272352"/>
            <a:ext cx="1254377" cy="240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>
            <a:extLst>
              <a:ext uri="{FF2B5EF4-FFF2-40B4-BE49-F238E27FC236}">
                <a16:creationId xmlns:a16="http://schemas.microsoft.com/office/drawing/2014/main" id="{C7E28491-2EEE-C07B-7312-A4C01C3382E7}"/>
              </a:ext>
            </a:extLst>
          </p:cNvPr>
          <p:cNvGrpSpPr/>
          <p:nvPr/>
        </p:nvGrpSpPr>
        <p:grpSpPr>
          <a:xfrm>
            <a:off x="452846" y="1062446"/>
            <a:ext cx="6664461" cy="1384663"/>
            <a:chOff x="452846" y="1062446"/>
            <a:chExt cx="6664461" cy="1384663"/>
          </a:xfrm>
        </p:grpSpPr>
        <p:sp>
          <p:nvSpPr>
            <p:cNvPr id="84" name="矩形: 圆角 83">
              <a:extLst>
                <a:ext uri="{FF2B5EF4-FFF2-40B4-BE49-F238E27FC236}">
                  <a16:creationId xmlns:a16="http://schemas.microsoft.com/office/drawing/2014/main" id="{74BA82B0-9347-672F-34BC-AE6A5BB36C3F}"/>
                </a:ext>
              </a:extLst>
            </p:cNvPr>
            <p:cNvSpPr/>
            <p:nvPr/>
          </p:nvSpPr>
          <p:spPr>
            <a:xfrm>
              <a:off x="452846" y="1062446"/>
              <a:ext cx="6664461" cy="1384663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0B1B10F9-21B7-63DA-4611-F821EC280EB3}"/>
                </a:ext>
              </a:extLst>
            </p:cNvPr>
            <p:cNvSpPr txBox="1"/>
            <p:nvPr/>
          </p:nvSpPr>
          <p:spPr>
            <a:xfrm>
              <a:off x="514515" y="1072282"/>
              <a:ext cx="6602792" cy="1303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大家数一数老师这里一共有多少块积木，看谁数的又快又准！</a:t>
              </a:r>
            </a:p>
          </p:txBody>
        </p:sp>
      </p:grpSp>
      <p:sp>
        <p:nvSpPr>
          <p:cNvPr id="4" name="Rectangle 16">
            <a:extLst>
              <a:ext uri="{FF2B5EF4-FFF2-40B4-BE49-F238E27FC236}">
                <a16:creationId xmlns:a16="http://schemas.microsoft.com/office/drawing/2014/main" id="{9B480699-C808-1775-1A24-A31D55E06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67" y="415116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游戏探究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2164CCB-B000-FE5D-FF16-9F7B6FFAF730}"/>
              </a:ext>
            </a:extLst>
          </p:cNvPr>
          <p:cNvSpPr txBox="1"/>
          <p:nvPr/>
        </p:nvSpPr>
        <p:spPr>
          <a:xfrm>
            <a:off x="2995747" y="374469"/>
            <a:ext cx="4458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热身环节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—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数积木</a:t>
            </a:r>
          </a:p>
        </p:txBody>
      </p:sp>
      <p:pic>
        <p:nvPicPr>
          <p:cNvPr id="68" name="图形 67">
            <a:extLst>
              <a:ext uri="{FF2B5EF4-FFF2-40B4-BE49-F238E27FC236}">
                <a16:creationId xmlns:a16="http://schemas.microsoft.com/office/drawing/2014/main" id="{47F51F8D-F251-5F6E-E9E9-A2910B663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83724" y="2560319"/>
            <a:ext cx="1051015" cy="1051015"/>
          </a:xfrm>
          <a:prstGeom prst="rect">
            <a:avLst/>
          </a:prstGeom>
        </p:spPr>
      </p:pic>
      <p:pic>
        <p:nvPicPr>
          <p:cNvPr id="73" name="图形 72">
            <a:extLst>
              <a:ext uri="{FF2B5EF4-FFF2-40B4-BE49-F238E27FC236}">
                <a16:creationId xmlns:a16="http://schemas.microsoft.com/office/drawing/2014/main" id="{F5DCF689-17B3-FE9C-2D8B-56187819E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3149" y="3611334"/>
            <a:ext cx="1166627" cy="1051015"/>
          </a:xfrm>
          <a:prstGeom prst="rect">
            <a:avLst/>
          </a:prstGeom>
        </p:spPr>
      </p:pic>
      <p:pic>
        <p:nvPicPr>
          <p:cNvPr id="76" name="图形 75">
            <a:extLst>
              <a:ext uri="{FF2B5EF4-FFF2-40B4-BE49-F238E27FC236}">
                <a16:creationId xmlns:a16="http://schemas.microsoft.com/office/drawing/2014/main" id="{EA7F336F-978A-9A94-577F-0C10A0960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0718" y="2577736"/>
            <a:ext cx="1051015" cy="1051015"/>
          </a:xfrm>
          <a:prstGeom prst="rect">
            <a:avLst/>
          </a:prstGeom>
        </p:spPr>
      </p:pic>
      <p:pic>
        <p:nvPicPr>
          <p:cNvPr id="79" name="图形 78">
            <a:extLst>
              <a:ext uri="{FF2B5EF4-FFF2-40B4-BE49-F238E27FC236}">
                <a16:creationId xmlns:a16="http://schemas.microsoft.com/office/drawing/2014/main" id="{2BEF21E5-5739-8EB3-EEE7-52824C373A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25140" y="2569028"/>
            <a:ext cx="1051015" cy="1051015"/>
          </a:xfrm>
          <a:prstGeom prst="rect">
            <a:avLst/>
          </a:prstGeom>
        </p:spPr>
      </p:pic>
      <p:pic>
        <p:nvPicPr>
          <p:cNvPr id="82" name="图形 81">
            <a:extLst>
              <a:ext uri="{FF2B5EF4-FFF2-40B4-BE49-F238E27FC236}">
                <a16:creationId xmlns:a16="http://schemas.microsoft.com/office/drawing/2014/main" id="{5371CE1C-1F8A-FFD2-88C7-1F384F6C30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10916" y="3545710"/>
            <a:ext cx="1072035" cy="1051015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37E29CE9-812D-4C03-A798-81D0CEA918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142" y="1056662"/>
            <a:ext cx="1836535" cy="351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5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29024D-BA48-A3E4-0C47-E32ABC83E3CF}"/>
              </a:ext>
            </a:extLst>
          </p:cNvPr>
          <p:cNvSpPr txBox="1"/>
          <p:nvPr/>
        </p:nvSpPr>
        <p:spPr>
          <a:xfrm>
            <a:off x="2443297" y="393519"/>
            <a:ext cx="4458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热身环节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—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反义词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D252EFA-4924-BCAC-7C92-86F659C5B960}"/>
              </a:ext>
            </a:extLst>
          </p:cNvPr>
          <p:cNvGrpSpPr/>
          <p:nvPr/>
        </p:nvGrpSpPr>
        <p:grpSpPr>
          <a:xfrm>
            <a:off x="538571" y="1024346"/>
            <a:ext cx="8021764" cy="756829"/>
            <a:chOff x="452846" y="1062446"/>
            <a:chExt cx="8021764" cy="1384663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07A4B1DC-982B-6D68-E87F-1BB9D87597B9}"/>
                </a:ext>
              </a:extLst>
            </p:cNvPr>
            <p:cNvSpPr/>
            <p:nvPr/>
          </p:nvSpPr>
          <p:spPr>
            <a:xfrm>
              <a:off x="452846" y="1062446"/>
              <a:ext cx="8003177" cy="1384663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43C1FB5-59BF-9568-B5BE-9178142715AD}"/>
                </a:ext>
              </a:extLst>
            </p:cNvPr>
            <p:cNvSpPr txBox="1"/>
            <p:nvPr/>
          </p:nvSpPr>
          <p:spPr>
            <a:xfrm>
              <a:off x="480142" y="1066841"/>
              <a:ext cx="7994468" cy="12017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老师说一个词大家需要迅速说出它的反义词。</a:t>
              </a:r>
            </a:p>
          </p:txBody>
        </p: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id="{F10D0161-5BCB-F502-FD67-B30CCCA839C2}"/>
              </a:ext>
            </a:extLst>
          </p:cNvPr>
          <p:cNvSpPr txBox="1"/>
          <p:nvPr/>
        </p:nvSpPr>
        <p:spPr>
          <a:xfrm>
            <a:off x="1724025" y="2009775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上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9710D3DD-CDFB-F3FC-E035-B0DAB8F17D1E}"/>
              </a:ext>
            </a:extLst>
          </p:cNvPr>
          <p:cNvSpPr txBox="1"/>
          <p:nvPr/>
        </p:nvSpPr>
        <p:spPr>
          <a:xfrm>
            <a:off x="2552700" y="2009775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下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4056DCDF-8306-13AB-3782-2CFFAB422FF5}"/>
              </a:ext>
            </a:extLst>
          </p:cNvPr>
          <p:cNvSpPr txBox="1"/>
          <p:nvPr/>
        </p:nvSpPr>
        <p:spPr>
          <a:xfrm>
            <a:off x="1724025" y="2828925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前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FB949E3F-CB61-6F97-79F8-51D639AEABB9}"/>
              </a:ext>
            </a:extLst>
          </p:cNvPr>
          <p:cNvSpPr txBox="1"/>
          <p:nvPr/>
        </p:nvSpPr>
        <p:spPr>
          <a:xfrm>
            <a:off x="2552700" y="2828925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后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7DE11B3F-6228-3FF0-9404-60B5B61BB9CE}"/>
              </a:ext>
            </a:extLst>
          </p:cNvPr>
          <p:cNvSpPr txBox="1"/>
          <p:nvPr/>
        </p:nvSpPr>
        <p:spPr>
          <a:xfrm>
            <a:off x="1714500" y="3629025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左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C2C0CB2E-9D6E-7E19-281B-9604C3C64B0F}"/>
              </a:ext>
            </a:extLst>
          </p:cNvPr>
          <p:cNvSpPr txBox="1"/>
          <p:nvPr/>
        </p:nvSpPr>
        <p:spPr>
          <a:xfrm>
            <a:off x="2543175" y="3629025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右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A0A1FBF4-8E4E-DBFF-6C5F-CB5D5CDD63FD}"/>
              </a:ext>
            </a:extLst>
          </p:cNvPr>
          <p:cNvSpPr txBox="1"/>
          <p:nvPr/>
        </p:nvSpPr>
        <p:spPr>
          <a:xfrm>
            <a:off x="3733800" y="2019300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多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DF810AA4-D345-2A28-A8F3-C060CFFAF540}"/>
              </a:ext>
            </a:extLst>
          </p:cNvPr>
          <p:cNvSpPr txBox="1"/>
          <p:nvPr/>
        </p:nvSpPr>
        <p:spPr>
          <a:xfrm>
            <a:off x="4562475" y="2019300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少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BA75ACDF-F019-141B-3A3B-36EFEBECEFBF}"/>
              </a:ext>
            </a:extLst>
          </p:cNvPr>
          <p:cNvSpPr txBox="1"/>
          <p:nvPr/>
        </p:nvSpPr>
        <p:spPr>
          <a:xfrm>
            <a:off x="3733800" y="2828925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瘦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4922277E-90B2-0E03-B045-D6DB04788022}"/>
              </a:ext>
            </a:extLst>
          </p:cNvPr>
          <p:cNvSpPr txBox="1"/>
          <p:nvPr/>
        </p:nvSpPr>
        <p:spPr>
          <a:xfrm>
            <a:off x="4562475" y="2828925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胖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E8EF5ECF-DB68-9C9C-42BE-FE6B8821387C}"/>
              </a:ext>
            </a:extLst>
          </p:cNvPr>
          <p:cNvSpPr txBox="1"/>
          <p:nvPr/>
        </p:nvSpPr>
        <p:spPr>
          <a:xfrm>
            <a:off x="3714750" y="3609975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高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FD902C48-5ADD-4060-30C3-073D20380E1F}"/>
              </a:ext>
            </a:extLst>
          </p:cNvPr>
          <p:cNvSpPr txBox="1"/>
          <p:nvPr/>
        </p:nvSpPr>
        <p:spPr>
          <a:xfrm>
            <a:off x="4543425" y="3609975"/>
            <a:ext cx="704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矮</a:t>
            </a:r>
          </a:p>
        </p:txBody>
      </p:sp>
      <p:pic>
        <p:nvPicPr>
          <p:cNvPr id="78" name="图片 77">
            <a:extLst>
              <a:ext uri="{FF2B5EF4-FFF2-40B4-BE49-F238E27FC236}">
                <a16:creationId xmlns:a16="http://schemas.microsoft.com/office/drawing/2014/main" id="{9A68957E-1CCA-4074-8D48-F12E68849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142" y="1056662"/>
            <a:ext cx="1836535" cy="351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3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文本框 64">
            <a:extLst>
              <a:ext uri="{FF2B5EF4-FFF2-40B4-BE49-F238E27FC236}">
                <a16:creationId xmlns:a16="http://schemas.microsoft.com/office/drawing/2014/main" id="{9A5DF48D-D47B-7505-0FD7-C71267C5C275}"/>
              </a:ext>
            </a:extLst>
          </p:cNvPr>
          <p:cNvSpPr txBox="1"/>
          <p:nvPr/>
        </p:nvSpPr>
        <p:spPr>
          <a:xfrm>
            <a:off x="4125739" y="268555"/>
            <a:ext cx="1957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游戏环节</a:t>
            </a:r>
          </a:p>
        </p:txBody>
      </p:sp>
      <p:sp>
        <p:nvSpPr>
          <p:cNvPr id="66" name="流程图: 可选过程 65">
            <a:extLst>
              <a:ext uri="{FF2B5EF4-FFF2-40B4-BE49-F238E27FC236}">
                <a16:creationId xmlns:a16="http://schemas.microsoft.com/office/drawing/2014/main" id="{EC6138C2-5E66-D0CE-7BBF-C4070D793EAC}"/>
              </a:ext>
            </a:extLst>
          </p:cNvPr>
          <p:cNvSpPr/>
          <p:nvPr/>
        </p:nvSpPr>
        <p:spPr>
          <a:xfrm>
            <a:off x="2394875" y="853330"/>
            <a:ext cx="5312229" cy="210747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868D6061-CAF1-C483-473E-B023E03B73C6}"/>
              </a:ext>
            </a:extLst>
          </p:cNvPr>
          <p:cNvSpPr txBox="1"/>
          <p:nvPr/>
        </p:nvSpPr>
        <p:spPr>
          <a:xfrm>
            <a:off x="2585004" y="927071"/>
            <a:ext cx="5038725" cy="194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各位同学，这节课老师给大家准备了好多有趣的游戏，跟着老师的步伐，一起出发！</a:t>
            </a:r>
          </a:p>
        </p:txBody>
      </p:sp>
      <p:pic>
        <p:nvPicPr>
          <p:cNvPr id="453" name="图片 452">
            <a:extLst>
              <a:ext uri="{FF2B5EF4-FFF2-40B4-BE49-F238E27FC236}">
                <a16:creationId xmlns:a16="http://schemas.microsoft.com/office/drawing/2014/main" id="{BA5945E0-21F5-49A5-9AA0-4EF48480F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56" y="1056662"/>
            <a:ext cx="1836535" cy="3519549"/>
          </a:xfrm>
          <a:prstGeom prst="rect">
            <a:avLst/>
          </a:prstGeom>
        </p:spPr>
      </p:pic>
      <p:pic>
        <p:nvPicPr>
          <p:cNvPr id="456" name="图片 455">
            <a:extLst>
              <a:ext uri="{FF2B5EF4-FFF2-40B4-BE49-F238E27FC236}">
                <a16:creationId xmlns:a16="http://schemas.microsoft.com/office/drawing/2014/main" id="{93B7E15D-F827-42B8-B044-A304D8202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669" y="2736574"/>
            <a:ext cx="1181213" cy="1983042"/>
          </a:xfrm>
          <a:prstGeom prst="rect">
            <a:avLst/>
          </a:prstGeom>
        </p:spPr>
      </p:pic>
      <p:pic>
        <p:nvPicPr>
          <p:cNvPr id="459" name="图片 458">
            <a:extLst>
              <a:ext uri="{FF2B5EF4-FFF2-40B4-BE49-F238E27FC236}">
                <a16:creationId xmlns:a16="http://schemas.microsoft.com/office/drawing/2014/main" id="{EC0C500C-CECD-4F96-A663-F2C7D05EF8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085" y="2730479"/>
            <a:ext cx="1077713" cy="208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组合 233">
            <a:extLst>
              <a:ext uri="{FF2B5EF4-FFF2-40B4-BE49-F238E27FC236}">
                <a16:creationId xmlns:a16="http://schemas.microsoft.com/office/drawing/2014/main" id="{DE7E69A9-44FA-7AED-294F-B5E2973D3AE8}"/>
              </a:ext>
            </a:extLst>
          </p:cNvPr>
          <p:cNvGrpSpPr/>
          <p:nvPr/>
        </p:nvGrpSpPr>
        <p:grpSpPr>
          <a:xfrm>
            <a:off x="2891245" y="1567543"/>
            <a:ext cx="4955177" cy="2481943"/>
            <a:chOff x="2952205" y="1541417"/>
            <a:chExt cx="4955177" cy="2481943"/>
          </a:xfrm>
        </p:grpSpPr>
        <p:sp>
          <p:nvSpPr>
            <p:cNvPr id="232" name="文本框 231">
              <a:extLst>
                <a:ext uri="{FF2B5EF4-FFF2-40B4-BE49-F238E27FC236}">
                  <a16:creationId xmlns:a16="http://schemas.microsoft.com/office/drawing/2014/main" id="{93BB0A46-C0E8-D4BC-7550-4A549FE94FB8}"/>
                </a:ext>
              </a:extLst>
            </p:cNvPr>
            <p:cNvSpPr txBox="1"/>
            <p:nvPr/>
          </p:nvSpPr>
          <p:spPr>
            <a:xfrm>
              <a:off x="3143794" y="1611084"/>
              <a:ext cx="4754880" cy="2214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游戏规则：老师随机说一个动作，大家要去做老师说的这个动作。</a:t>
              </a:r>
            </a:p>
          </p:txBody>
        </p:sp>
        <p:sp>
          <p:nvSpPr>
            <p:cNvPr id="233" name="矩形: 圆角 232">
              <a:extLst>
                <a:ext uri="{FF2B5EF4-FFF2-40B4-BE49-F238E27FC236}">
                  <a16:creationId xmlns:a16="http://schemas.microsoft.com/office/drawing/2014/main" id="{D3973FA1-DA94-B173-C834-21180F3CFBAF}"/>
                </a:ext>
              </a:extLst>
            </p:cNvPr>
            <p:cNvSpPr/>
            <p:nvPr/>
          </p:nvSpPr>
          <p:spPr>
            <a:xfrm>
              <a:off x="2952205" y="1541417"/>
              <a:ext cx="4955177" cy="2481943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1" name="文本框 230">
            <a:extLst>
              <a:ext uri="{FF2B5EF4-FFF2-40B4-BE49-F238E27FC236}">
                <a16:creationId xmlns:a16="http://schemas.microsoft.com/office/drawing/2014/main" id="{3BDC2E34-0CE7-9E51-1C9A-8B9986150111}"/>
              </a:ext>
            </a:extLst>
          </p:cNvPr>
          <p:cNvSpPr txBox="1"/>
          <p:nvPr/>
        </p:nvSpPr>
        <p:spPr>
          <a:xfrm>
            <a:off x="4066902" y="870858"/>
            <a:ext cx="2194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5"/>
                </a:solidFill>
                <a:latin typeface="Times New Roman" panose="02020603050405020304" pitchFamily="18" charset="0"/>
                <a:ea typeface="楷体" panose="02010609060101010101" pitchFamily="49" charset="-122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我说你做</a:t>
            </a:r>
            <a:endParaRPr lang="zh-CN" altLang="en-US" sz="3600" b="1" dirty="0">
              <a:solidFill>
                <a:schemeClr val="accent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B6AF2897-06D2-F6B9-8709-EF39AADEB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活动一</a:t>
            </a:r>
          </a:p>
        </p:txBody>
      </p:sp>
      <p:pic>
        <p:nvPicPr>
          <p:cNvPr id="70" name="图片 69">
            <a:extLst>
              <a:ext uri="{FF2B5EF4-FFF2-40B4-BE49-F238E27FC236}">
                <a16:creationId xmlns:a16="http://schemas.microsoft.com/office/drawing/2014/main" id="{BCBE69B1-C561-4AF9-96EB-E19B7946BB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56" y="1056662"/>
            <a:ext cx="1836535" cy="35195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8" name="组合 867">
            <a:extLst>
              <a:ext uri="{FF2B5EF4-FFF2-40B4-BE49-F238E27FC236}">
                <a16:creationId xmlns:a16="http://schemas.microsoft.com/office/drawing/2014/main" id="{91FF9518-68B2-61BF-58F5-D4762C41F2BD}"/>
              </a:ext>
            </a:extLst>
          </p:cNvPr>
          <p:cNvGrpSpPr/>
          <p:nvPr/>
        </p:nvGrpSpPr>
        <p:grpSpPr>
          <a:xfrm>
            <a:off x="3813931" y="1920240"/>
            <a:ext cx="1156148" cy="2722516"/>
            <a:chOff x="5546699" y="1866428"/>
            <a:chExt cx="1507856" cy="3550724"/>
          </a:xfrm>
        </p:grpSpPr>
        <p:sp>
          <p:nvSpPr>
            <p:cNvPr id="869" name="任意多边形 212">
              <a:extLst>
                <a:ext uri="{FF2B5EF4-FFF2-40B4-BE49-F238E27FC236}">
                  <a16:creationId xmlns:a16="http://schemas.microsoft.com/office/drawing/2014/main" id="{9E1E9267-DC64-32AF-DABC-EF740731EA84}"/>
                </a:ext>
              </a:extLst>
            </p:cNvPr>
            <p:cNvSpPr/>
            <p:nvPr/>
          </p:nvSpPr>
          <p:spPr>
            <a:xfrm>
              <a:off x="5666898" y="5191029"/>
              <a:ext cx="1189291" cy="226123"/>
            </a:xfrm>
            <a:custGeom>
              <a:avLst/>
              <a:gdLst>
                <a:gd name="connsiteX0" fmla="*/ 1189292 w 1189291"/>
                <a:gd name="connsiteY0" fmla="*/ 113062 h 226123"/>
                <a:gd name="connsiteX1" fmla="*/ 594646 w 1189291"/>
                <a:gd name="connsiteY1" fmla="*/ 226123 h 226123"/>
                <a:gd name="connsiteX2" fmla="*/ 0 w 1189291"/>
                <a:gd name="connsiteY2" fmla="*/ 113062 h 226123"/>
                <a:gd name="connsiteX3" fmla="*/ 594646 w 1189291"/>
                <a:gd name="connsiteY3" fmla="*/ 0 h 226123"/>
                <a:gd name="connsiteX4" fmla="*/ 1189292 w 1189291"/>
                <a:gd name="connsiteY4" fmla="*/ 113062 h 2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291" h="226123">
                  <a:moveTo>
                    <a:pt x="1189292" y="113062"/>
                  </a:moveTo>
                  <a:cubicBezTo>
                    <a:pt x="1189292" y="175504"/>
                    <a:pt x="923060" y="226123"/>
                    <a:pt x="594646" y="226123"/>
                  </a:cubicBezTo>
                  <a:cubicBezTo>
                    <a:pt x="266232" y="226123"/>
                    <a:pt x="0" y="175504"/>
                    <a:pt x="0" y="113062"/>
                  </a:cubicBezTo>
                  <a:cubicBezTo>
                    <a:pt x="0" y="50619"/>
                    <a:pt x="266232" y="0"/>
                    <a:pt x="594646" y="0"/>
                  </a:cubicBezTo>
                  <a:cubicBezTo>
                    <a:pt x="923060" y="0"/>
                    <a:pt x="1189292" y="50619"/>
                    <a:pt x="1189292" y="113062"/>
                  </a:cubicBezTo>
                  <a:close/>
                </a:path>
              </a:pathLst>
            </a:custGeom>
            <a:solidFill>
              <a:srgbClr val="3B2B5E">
                <a:alpha val="1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870" name="组合 869">
              <a:extLst>
                <a:ext uri="{FF2B5EF4-FFF2-40B4-BE49-F238E27FC236}">
                  <a16:creationId xmlns:a16="http://schemas.microsoft.com/office/drawing/2014/main" id="{1F52B708-8094-F2FF-E37D-673A92C472C2}"/>
                </a:ext>
              </a:extLst>
            </p:cNvPr>
            <p:cNvGrpSpPr/>
            <p:nvPr/>
          </p:nvGrpSpPr>
          <p:grpSpPr>
            <a:xfrm>
              <a:off x="5546699" y="1866428"/>
              <a:ext cx="1507856" cy="3443758"/>
              <a:chOff x="5546699" y="1866428"/>
              <a:chExt cx="1507856" cy="3443758"/>
            </a:xfrm>
          </p:grpSpPr>
          <p:grpSp>
            <p:nvGrpSpPr>
              <p:cNvPr id="871" name="组合 870">
                <a:extLst>
                  <a:ext uri="{FF2B5EF4-FFF2-40B4-BE49-F238E27FC236}">
                    <a16:creationId xmlns:a16="http://schemas.microsoft.com/office/drawing/2014/main" id="{ED850534-D683-A42E-605D-B388D80ACC81}"/>
                  </a:ext>
                </a:extLst>
              </p:cNvPr>
              <p:cNvGrpSpPr/>
              <p:nvPr/>
            </p:nvGrpSpPr>
            <p:grpSpPr>
              <a:xfrm>
                <a:off x="5902833" y="3723036"/>
                <a:ext cx="909185" cy="1587150"/>
                <a:chOff x="5902833" y="3723036"/>
                <a:chExt cx="909185" cy="1587150"/>
              </a:xfrm>
            </p:grpSpPr>
            <p:grpSp>
              <p:nvGrpSpPr>
                <p:cNvPr id="934" name="组合 933">
                  <a:extLst>
                    <a:ext uri="{FF2B5EF4-FFF2-40B4-BE49-F238E27FC236}">
                      <a16:creationId xmlns:a16="http://schemas.microsoft.com/office/drawing/2014/main" id="{C1F876CA-9F26-EC5E-AF56-45D55DF66B14}"/>
                    </a:ext>
                  </a:extLst>
                </p:cNvPr>
                <p:cNvGrpSpPr/>
                <p:nvPr/>
              </p:nvGrpSpPr>
              <p:grpSpPr>
                <a:xfrm>
                  <a:off x="5921066" y="4951952"/>
                  <a:ext cx="269516" cy="358235"/>
                  <a:chOff x="5921066" y="4951952"/>
                  <a:chExt cx="269516" cy="358235"/>
                </a:xfrm>
              </p:grpSpPr>
              <p:sp>
                <p:nvSpPr>
                  <p:cNvPr id="955" name="任意多边形 216">
                    <a:extLst>
                      <a:ext uri="{FF2B5EF4-FFF2-40B4-BE49-F238E27FC236}">
                        <a16:creationId xmlns:a16="http://schemas.microsoft.com/office/drawing/2014/main" id="{C06B2755-DB7D-AE40-4C40-3D275CDB7435}"/>
                      </a:ext>
                    </a:extLst>
                  </p:cNvPr>
                  <p:cNvSpPr/>
                  <p:nvPr/>
                </p:nvSpPr>
                <p:spPr>
                  <a:xfrm>
                    <a:off x="6058471" y="4951952"/>
                    <a:ext cx="115157" cy="63150"/>
                  </a:xfrm>
                  <a:custGeom>
                    <a:avLst/>
                    <a:gdLst>
                      <a:gd name="connsiteX0" fmla="*/ 3238 w 115157"/>
                      <a:gd name="connsiteY0" fmla="*/ 0 h 63150"/>
                      <a:gd name="connsiteX1" fmla="*/ 0 w 115157"/>
                      <a:gd name="connsiteY1" fmla="*/ 59912 h 63150"/>
                      <a:gd name="connsiteX2" fmla="*/ 113538 w 115157"/>
                      <a:gd name="connsiteY2" fmla="*/ 63151 h 63150"/>
                      <a:gd name="connsiteX3" fmla="*/ 115157 w 115157"/>
                      <a:gd name="connsiteY3" fmla="*/ 4858 h 63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5157" h="63150">
                        <a:moveTo>
                          <a:pt x="3238" y="0"/>
                        </a:moveTo>
                        <a:lnTo>
                          <a:pt x="0" y="59912"/>
                        </a:lnTo>
                        <a:lnTo>
                          <a:pt x="113538" y="63151"/>
                        </a:lnTo>
                        <a:lnTo>
                          <a:pt x="115157" y="4858"/>
                        </a:lnTo>
                        <a:close/>
                      </a:path>
                    </a:pathLst>
                  </a:custGeom>
                  <a:solidFill>
                    <a:srgbClr val="ECA6A4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956" name="组合 955">
                    <a:extLst>
                      <a:ext uri="{FF2B5EF4-FFF2-40B4-BE49-F238E27FC236}">
                        <a16:creationId xmlns:a16="http://schemas.microsoft.com/office/drawing/2014/main" id="{F6C41E1C-DF94-29D3-05D7-BFB78E7705F2}"/>
                      </a:ext>
                    </a:extLst>
                  </p:cNvPr>
                  <p:cNvGrpSpPr/>
                  <p:nvPr/>
                </p:nvGrpSpPr>
                <p:grpSpPr>
                  <a:xfrm>
                    <a:off x="5921066" y="4964419"/>
                    <a:ext cx="269516" cy="345767"/>
                    <a:chOff x="5921066" y="4964419"/>
                    <a:chExt cx="269516" cy="345767"/>
                  </a:xfrm>
                </p:grpSpPr>
                <p:sp>
                  <p:nvSpPr>
                    <p:cNvPr id="957" name="任意多边形 218">
                      <a:extLst>
                        <a:ext uri="{FF2B5EF4-FFF2-40B4-BE49-F238E27FC236}">
                          <a16:creationId xmlns:a16="http://schemas.microsoft.com/office/drawing/2014/main" id="{7562E83E-7A8F-55DF-F109-D5C9191A68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1066" y="4964419"/>
                      <a:ext cx="269516" cy="345767"/>
                    </a:xfrm>
                    <a:custGeom>
                      <a:avLst/>
                      <a:gdLst>
                        <a:gd name="connsiteX0" fmla="*/ 269517 w 269516"/>
                        <a:gd name="connsiteY0" fmla="*/ 165745 h 345767"/>
                        <a:gd name="connsiteX1" fmla="*/ 190840 w 269516"/>
                        <a:gd name="connsiteY1" fmla="*/ 257471 h 345767"/>
                        <a:gd name="connsiteX2" fmla="*/ 58824 w 269516"/>
                        <a:gd name="connsiteY2" fmla="*/ 345386 h 345767"/>
                        <a:gd name="connsiteX3" fmla="*/ 57871 w 269516"/>
                        <a:gd name="connsiteY3" fmla="*/ 345482 h 345767"/>
                        <a:gd name="connsiteX4" fmla="*/ 47680 w 269516"/>
                        <a:gd name="connsiteY4" fmla="*/ 345482 h 345767"/>
                        <a:gd name="connsiteX5" fmla="*/ 47584 w 269516"/>
                        <a:gd name="connsiteY5" fmla="*/ 345482 h 345767"/>
                        <a:gd name="connsiteX6" fmla="*/ 6150 w 269516"/>
                        <a:gd name="connsiteY6" fmla="*/ 268329 h 345767"/>
                        <a:gd name="connsiteX7" fmla="*/ 32058 w 269516"/>
                        <a:gd name="connsiteY7" fmla="*/ 221085 h 345767"/>
                        <a:gd name="connsiteX8" fmla="*/ 35011 w 269516"/>
                        <a:gd name="connsiteY8" fmla="*/ 215846 h 345767"/>
                        <a:gd name="connsiteX9" fmla="*/ 75302 w 269516"/>
                        <a:gd name="connsiteY9" fmla="*/ 142314 h 345767"/>
                        <a:gd name="connsiteX10" fmla="*/ 77969 w 269516"/>
                        <a:gd name="connsiteY10" fmla="*/ 137456 h 345767"/>
                        <a:gd name="connsiteX11" fmla="*/ 97876 w 269516"/>
                        <a:gd name="connsiteY11" fmla="*/ 101166 h 345767"/>
                        <a:gd name="connsiteX12" fmla="*/ 100353 w 269516"/>
                        <a:gd name="connsiteY12" fmla="*/ 96689 h 345767"/>
                        <a:gd name="connsiteX13" fmla="*/ 118260 w 269516"/>
                        <a:gd name="connsiteY13" fmla="*/ 64113 h 345767"/>
                        <a:gd name="connsiteX14" fmla="*/ 120641 w 269516"/>
                        <a:gd name="connsiteY14" fmla="*/ 59922 h 345767"/>
                        <a:gd name="connsiteX15" fmla="*/ 129880 w 269516"/>
                        <a:gd name="connsiteY15" fmla="*/ 42968 h 345767"/>
                        <a:gd name="connsiteX16" fmla="*/ 162932 w 269516"/>
                        <a:gd name="connsiteY16" fmla="*/ 105 h 345767"/>
                        <a:gd name="connsiteX17" fmla="*/ 207318 w 269516"/>
                        <a:gd name="connsiteY17" fmla="*/ 48492 h 345767"/>
                        <a:gd name="connsiteX18" fmla="*/ 251800 w 269516"/>
                        <a:gd name="connsiteY18" fmla="*/ 19155 h 345767"/>
                        <a:gd name="connsiteX19" fmla="*/ 255515 w 269516"/>
                        <a:gd name="connsiteY19" fmla="*/ 44777 h 345767"/>
                        <a:gd name="connsiteX20" fmla="*/ 256467 w 269516"/>
                        <a:gd name="connsiteY20" fmla="*/ 51635 h 345767"/>
                        <a:gd name="connsiteX21" fmla="*/ 268850 w 269516"/>
                        <a:gd name="connsiteY21" fmla="*/ 153553 h 345767"/>
                        <a:gd name="connsiteX22" fmla="*/ 269326 w 269516"/>
                        <a:gd name="connsiteY22" fmla="*/ 160220 h 345767"/>
                        <a:gd name="connsiteX23" fmla="*/ 269517 w 269516"/>
                        <a:gd name="connsiteY23" fmla="*/ 165745 h 3457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269516" h="345767">
                          <a:moveTo>
                            <a:pt x="269517" y="165745"/>
                          </a:moveTo>
                          <a:cubicBezTo>
                            <a:pt x="269517" y="192510"/>
                            <a:pt x="230178" y="212894"/>
                            <a:pt x="190840" y="257471"/>
                          </a:cubicBezTo>
                          <a:cubicBezTo>
                            <a:pt x="170171" y="280902"/>
                            <a:pt x="109020" y="339195"/>
                            <a:pt x="58824" y="345386"/>
                          </a:cubicBezTo>
                          <a:cubicBezTo>
                            <a:pt x="58538" y="345386"/>
                            <a:pt x="58157" y="345482"/>
                            <a:pt x="57871" y="345482"/>
                          </a:cubicBezTo>
                          <a:cubicBezTo>
                            <a:pt x="54347" y="345863"/>
                            <a:pt x="51013" y="345863"/>
                            <a:pt x="47680" y="345482"/>
                          </a:cubicBezTo>
                          <a:cubicBezTo>
                            <a:pt x="47584" y="345482"/>
                            <a:pt x="47584" y="345482"/>
                            <a:pt x="47584" y="345482"/>
                          </a:cubicBezTo>
                          <a:cubicBezTo>
                            <a:pt x="11675" y="342339"/>
                            <a:pt x="-11757" y="302429"/>
                            <a:pt x="6150" y="268329"/>
                          </a:cubicBezTo>
                          <a:lnTo>
                            <a:pt x="32058" y="221085"/>
                          </a:lnTo>
                          <a:lnTo>
                            <a:pt x="35011" y="215846"/>
                          </a:lnTo>
                          <a:lnTo>
                            <a:pt x="75302" y="142314"/>
                          </a:lnTo>
                          <a:lnTo>
                            <a:pt x="77969" y="137456"/>
                          </a:lnTo>
                          <a:lnTo>
                            <a:pt x="97876" y="101166"/>
                          </a:lnTo>
                          <a:lnTo>
                            <a:pt x="100353" y="96689"/>
                          </a:lnTo>
                          <a:lnTo>
                            <a:pt x="118260" y="64113"/>
                          </a:lnTo>
                          <a:lnTo>
                            <a:pt x="120641" y="59922"/>
                          </a:lnTo>
                          <a:lnTo>
                            <a:pt x="129880" y="42968"/>
                          </a:lnTo>
                          <a:cubicBezTo>
                            <a:pt x="129880" y="42968"/>
                            <a:pt x="124832" y="-2466"/>
                            <a:pt x="162932" y="105"/>
                          </a:cubicBezTo>
                          <a:cubicBezTo>
                            <a:pt x="201032" y="2582"/>
                            <a:pt x="207318" y="48492"/>
                            <a:pt x="207318" y="48492"/>
                          </a:cubicBezTo>
                          <a:lnTo>
                            <a:pt x="251800" y="19155"/>
                          </a:lnTo>
                          <a:cubicBezTo>
                            <a:pt x="251800" y="19155"/>
                            <a:pt x="253324" y="29537"/>
                            <a:pt x="255515" y="44777"/>
                          </a:cubicBezTo>
                          <a:cubicBezTo>
                            <a:pt x="255801" y="46968"/>
                            <a:pt x="256086" y="49254"/>
                            <a:pt x="256467" y="51635"/>
                          </a:cubicBezTo>
                          <a:cubicBezTo>
                            <a:pt x="260849" y="82782"/>
                            <a:pt x="266945" y="128693"/>
                            <a:pt x="268850" y="153553"/>
                          </a:cubicBezTo>
                          <a:cubicBezTo>
                            <a:pt x="269136" y="156029"/>
                            <a:pt x="269231" y="158220"/>
                            <a:pt x="269326" y="160220"/>
                          </a:cubicBezTo>
                          <a:cubicBezTo>
                            <a:pt x="269422" y="162316"/>
                            <a:pt x="269517" y="164221"/>
                            <a:pt x="269517" y="165745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58" name="任意多边形 219">
                      <a:extLst>
                        <a:ext uri="{FF2B5EF4-FFF2-40B4-BE49-F238E27FC236}">
                          <a16:creationId xmlns:a16="http://schemas.microsoft.com/office/drawing/2014/main" id="{483BE757-AC9A-67FD-3DB9-C4545C7763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8746" y="5117973"/>
                      <a:ext cx="221646" cy="192214"/>
                    </a:xfrm>
                    <a:custGeom>
                      <a:avLst/>
                      <a:gdLst>
                        <a:gd name="connsiteX0" fmla="*/ 221647 w 221646"/>
                        <a:gd name="connsiteY0" fmla="*/ 6667 h 192214"/>
                        <a:gd name="connsiteX1" fmla="*/ 127921 w 221646"/>
                        <a:gd name="connsiteY1" fmla="*/ 104775 h 192214"/>
                        <a:gd name="connsiteX2" fmla="*/ 10192 w 221646"/>
                        <a:gd name="connsiteY2" fmla="*/ 191929 h 192214"/>
                        <a:gd name="connsiteX3" fmla="*/ 0 w 221646"/>
                        <a:gd name="connsiteY3" fmla="*/ 191929 h 192214"/>
                        <a:gd name="connsiteX4" fmla="*/ 105823 w 221646"/>
                        <a:gd name="connsiteY4" fmla="*/ 118205 h 192214"/>
                        <a:gd name="connsiteX5" fmla="*/ 109442 w 221646"/>
                        <a:gd name="connsiteY5" fmla="*/ 115062 h 192214"/>
                        <a:gd name="connsiteX6" fmla="*/ 124682 w 221646"/>
                        <a:gd name="connsiteY6" fmla="*/ 101346 h 192214"/>
                        <a:gd name="connsiteX7" fmla="*/ 204788 w 221646"/>
                        <a:gd name="connsiteY7" fmla="*/ 18383 h 192214"/>
                        <a:gd name="connsiteX8" fmla="*/ 208121 w 221646"/>
                        <a:gd name="connsiteY8" fmla="*/ 14668 h 192214"/>
                        <a:gd name="connsiteX9" fmla="*/ 221170 w 221646"/>
                        <a:gd name="connsiteY9" fmla="*/ 0 h 192214"/>
                        <a:gd name="connsiteX10" fmla="*/ 221647 w 221646"/>
                        <a:gd name="connsiteY10" fmla="*/ 6667 h 1922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21646" h="192214">
                          <a:moveTo>
                            <a:pt x="221647" y="6667"/>
                          </a:moveTo>
                          <a:cubicBezTo>
                            <a:pt x="191929" y="40196"/>
                            <a:pt x="161068" y="73914"/>
                            <a:pt x="127921" y="104775"/>
                          </a:cubicBezTo>
                          <a:cubicBezTo>
                            <a:pt x="88011" y="141827"/>
                            <a:pt x="49339" y="170593"/>
                            <a:pt x="10192" y="191929"/>
                          </a:cubicBezTo>
                          <a:cubicBezTo>
                            <a:pt x="6667" y="192310"/>
                            <a:pt x="3334" y="192310"/>
                            <a:pt x="0" y="191929"/>
                          </a:cubicBezTo>
                          <a:cubicBezTo>
                            <a:pt x="35338" y="173641"/>
                            <a:pt x="70294" y="149257"/>
                            <a:pt x="105823" y="118205"/>
                          </a:cubicBezTo>
                          <a:cubicBezTo>
                            <a:pt x="107061" y="117253"/>
                            <a:pt x="108299" y="116205"/>
                            <a:pt x="109442" y="115062"/>
                          </a:cubicBezTo>
                          <a:cubicBezTo>
                            <a:pt x="114490" y="110680"/>
                            <a:pt x="119634" y="106108"/>
                            <a:pt x="124682" y="101346"/>
                          </a:cubicBezTo>
                          <a:cubicBezTo>
                            <a:pt x="152781" y="75152"/>
                            <a:pt x="179260" y="46863"/>
                            <a:pt x="204788" y="18383"/>
                          </a:cubicBezTo>
                          <a:cubicBezTo>
                            <a:pt x="205930" y="17145"/>
                            <a:pt x="207073" y="15907"/>
                            <a:pt x="208121" y="14668"/>
                          </a:cubicBezTo>
                          <a:cubicBezTo>
                            <a:pt x="212503" y="9811"/>
                            <a:pt x="216884" y="4953"/>
                            <a:pt x="221170" y="0"/>
                          </a:cubicBezTo>
                          <a:cubicBezTo>
                            <a:pt x="221456" y="2476"/>
                            <a:pt x="221551" y="4667"/>
                            <a:pt x="221647" y="6667"/>
                          </a:cubicBezTo>
                          <a:close/>
                        </a:path>
                      </a:pathLst>
                    </a:custGeom>
                    <a:solidFill>
                      <a:srgbClr val="3B2B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59" name="任意多边形 220">
                      <a:extLst>
                        <a:ext uri="{FF2B5EF4-FFF2-40B4-BE49-F238E27FC236}">
                          <a16:creationId xmlns:a16="http://schemas.microsoft.com/office/drawing/2014/main" id="{AFA43FC2-A0D6-3253-7393-FE2B268EE4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53125" y="5178862"/>
                      <a:ext cx="126088" cy="58840"/>
                    </a:xfrm>
                    <a:custGeom>
                      <a:avLst/>
                      <a:gdLst>
                        <a:gd name="connsiteX0" fmla="*/ 125063 w 126088"/>
                        <a:gd name="connsiteY0" fmla="*/ 58364 h 58840"/>
                        <a:gd name="connsiteX1" fmla="*/ 123730 w 126088"/>
                        <a:gd name="connsiteY1" fmla="*/ 58840 h 58840"/>
                        <a:gd name="connsiteX2" fmla="*/ 121729 w 126088"/>
                        <a:gd name="connsiteY2" fmla="*/ 57792 h 58840"/>
                        <a:gd name="connsiteX3" fmla="*/ 121444 w 126088"/>
                        <a:gd name="connsiteY3" fmla="*/ 57316 h 58840"/>
                        <a:gd name="connsiteX4" fmla="*/ 59817 w 126088"/>
                        <a:gd name="connsiteY4" fmla="*/ 10929 h 58840"/>
                        <a:gd name="connsiteX5" fmla="*/ 0 w 126088"/>
                        <a:gd name="connsiteY5" fmla="*/ 6643 h 58840"/>
                        <a:gd name="connsiteX6" fmla="*/ 2953 w 126088"/>
                        <a:gd name="connsiteY6" fmla="*/ 1404 h 58840"/>
                        <a:gd name="connsiteX7" fmla="*/ 61246 w 126088"/>
                        <a:gd name="connsiteY7" fmla="*/ 6453 h 58840"/>
                        <a:gd name="connsiteX8" fmla="*/ 125063 w 126088"/>
                        <a:gd name="connsiteY8" fmla="*/ 54173 h 58840"/>
                        <a:gd name="connsiteX9" fmla="*/ 125730 w 126088"/>
                        <a:gd name="connsiteY9" fmla="*/ 55125 h 58840"/>
                        <a:gd name="connsiteX10" fmla="*/ 125063 w 126088"/>
                        <a:gd name="connsiteY10" fmla="*/ 58364 h 588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26088" h="58840">
                          <a:moveTo>
                            <a:pt x="125063" y="58364"/>
                          </a:moveTo>
                          <a:cubicBezTo>
                            <a:pt x="124682" y="58649"/>
                            <a:pt x="124206" y="58840"/>
                            <a:pt x="123730" y="58840"/>
                          </a:cubicBezTo>
                          <a:cubicBezTo>
                            <a:pt x="122968" y="58840"/>
                            <a:pt x="122206" y="58459"/>
                            <a:pt x="121729" y="57792"/>
                          </a:cubicBezTo>
                          <a:cubicBezTo>
                            <a:pt x="121634" y="57602"/>
                            <a:pt x="121539" y="57506"/>
                            <a:pt x="121444" y="57316"/>
                          </a:cubicBezTo>
                          <a:cubicBezTo>
                            <a:pt x="106585" y="35599"/>
                            <a:pt x="84677" y="19216"/>
                            <a:pt x="59817" y="10929"/>
                          </a:cubicBezTo>
                          <a:cubicBezTo>
                            <a:pt x="40577" y="4547"/>
                            <a:pt x="19907" y="3119"/>
                            <a:pt x="0" y="6643"/>
                          </a:cubicBezTo>
                          <a:lnTo>
                            <a:pt x="2953" y="1404"/>
                          </a:lnTo>
                          <a:cubicBezTo>
                            <a:pt x="22479" y="-1549"/>
                            <a:pt x="42577" y="166"/>
                            <a:pt x="61246" y="6453"/>
                          </a:cubicBezTo>
                          <a:cubicBezTo>
                            <a:pt x="86963" y="15025"/>
                            <a:pt x="109538" y="31884"/>
                            <a:pt x="125063" y="54173"/>
                          </a:cubicBezTo>
                          <a:cubicBezTo>
                            <a:pt x="125254" y="54458"/>
                            <a:pt x="125539" y="54839"/>
                            <a:pt x="125730" y="55125"/>
                          </a:cubicBezTo>
                          <a:cubicBezTo>
                            <a:pt x="126397" y="56173"/>
                            <a:pt x="126111" y="57697"/>
                            <a:pt x="125063" y="58364"/>
                          </a:cubicBezTo>
                          <a:close/>
                        </a:path>
                      </a:pathLst>
                    </a:custGeom>
                    <a:solidFill>
                      <a:srgbClr val="3B2B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60" name="任意多边形 221">
                      <a:extLst>
                        <a:ext uri="{FF2B5EF4-FFF2-40B4-BE49-F238E27FC236}">
                          <a16:creationId xmlns:a16="http://schemas.microsoft.com/office/drawing/2014/main" id="{60995522-563E-15C6-B315-9BD5EDE122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55948" y="5009197"/>
                      <a:ext cx="22201" cy="128492"/>
                    </a:xfrm>
                    <a:custGeom>
                      <a:avLst/>
                      <a:gdLst>
                        <a:gd name="connsiteX0" fmla="*/ 21109 w 22201"/>
                        <a:gd name="connsiteY0" fmla="*/ 128111 h 128492"/>
                        <a:gd name="connsiteX1" fmla="*/ 19776 w 22201"/>
                        <a:gd name="connsiteY1" fmla="*/ 128492 h 128492"/>
                        <a:gd name="connsiteX2" fmla="*/ 17776 w 22201"/>
                        <a:gd name="connsiteY2" fmla="*/ 127445 h 128492"/>
                        <a:gd name="connsiteX3" fmla="*/ 17585 w 22201"/>
                        <a:gd name="connsiteY3" fmla="*/ 127159 h 128492"/>
                        <a:gd name="connsiteX4" fmla="*/ 20633 w 22201"/>
                        <a:gd name="connsiteY4" fmla="*/ 0 h 128492"/>
                        <a:gd name="connsiteX5" fmla="*/ 21586 w 22201"/>
                        <a:gd name="connsiteY5" fmla="*/ 6858 h 128492"/>
                        <a:gd name="connsiteX6" fmla="*/ 20919 w 22201"/>
                        <a:gd name="connsiteY6" fmla="*/ 123444 h 128492"/>
                        <a:gd name="connsiteX7" fmla="*/ 21776 w 22201"/>
                        <a:gd name="connsiteY7" fmla="*/ 124778 h 128492"/>
                        <a:gd name="connsiteX8" fmla="*/ 21109 w 22201"/>
                        <a:gd name="connsiteY8" fmla="*/ 128111 h 1284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2201" h="128492">
                          <a:moveTo>
                            <a:pt x="21109" y="128111"/>
                          </a:moveTo>
                          <a:cubicBezTo>
                            <a:pt x="20728" y="128397"/>
                            <a:pt x="20252" y="128492"/>
                            <a:pt x="19776" y="128492"/>
                          </a:cubicBezTo>
                          <a:cubicBezTo>
                            <a:pt x="19014" y="128492"/>
                            <a:pt x="18252" y="128111"/>
                            <a:pt x="17776" y="127445"/>
                          </a:cubicBezTo>
                          <a:cubicBezTo>
                            <a:pt x="17680" y="127349"/>
                            <a:pt x="17680" y="127254"/>
                            <a:pt x="17585" y="127159"/>
                          </a:cubicBezTo>
                          <a:cubicBezTo>
                            <a:pt x="-6989" y="89535"/>
                            <a:pt x="-5656" y="36576"/>
                            <a:pt x="20633" y="0"/>
                          </a:cubicBezTo>
                          <a:cubicBezTo>
                            <a:pt x="20919" y="2191"/>
                            <a:pt x="21205" y="4477"/>
                            <a:pt x="21586" y="6858"/>
                          </a:cubicBezTo>
                          <a:cubicBezTo>
                            <a:pt x="-512" y="41338"/>
                            <a:pt x="-1084" y="88868"/>
                            <a:pt x="20919" y="123444"/>
                          </a:cubicBezTo>
                          <a:cubicBezTo>
                            <a:pt x="21205" y="123920"/>
                            <a:pt x="21490" y="124301"/>
                            <a:pt x="21776" y="124778"/>
                          </a:cubicBezTo>
                          <a:cubicBezTo>
                            <a:pt x="22538" y="125921"/>
                            <a:pt x="22252" y="127349"/>
                            <a:pt x="21109" y="128111"/>
                          </a:cubicBezTo>
                          <a:close/>
                        </a:path>
                      </a:pathLst>
                    </a:custGeom>
                    <a:solidFill>
                      <a:srgbClr val="3B2B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61" name="任意多边形 222">
                      <a:extLst>
                        <a:ext uri="{FF2B5EF4-FFF2-40B4-BE49-F238E27FC236}">
                          <a16:creationId xmlns:a16="http://schemas.microsoft.com/office/drawing/2014/main" id="{02062A77-8056-5E1C-DCB1-94777E106A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96368" y="5101875"/>
                      <a:ext cx="63105" cy="23431"/>
                    </a:xfrm>
                    <a:custGeom>
                      <a:avLst/>
                      <a:gdLst>
                        <a:gd name="connsiteX0" fmla="*/ 62674 w 63105"/>
                        <a:gd name="connsiteY0" fmla="*/ 22479 h 23431"/>
                        <a:gd name="connsiteX1" fmla="*/ 60770 w 63105"/>
                        <a:gd name="connsiteY1" fmla="*/ 23431 h 23431"/>
                        <a:gd name="connsiteX2" fmla="*/ 59341 w 63105"/>
                        <a:gd name="connsiteY2" fmla="*/ 23050 h 23431"/>
                        <a:gd name="connsiteX3" fmla="*/ 0 w 63105"/>
                        <a:gd name="connsiteY3" fmla="*/ 4858 h 23431"/>
                        <a:gd name="connsiteX4" fmla="*/ 2667 w 63105"/>
                        <a:gd name="connsiteY4" fmla="*/ 0 h 23431"/>
                        <a:gd name="connsiteX5" fmla="*/ 62103 w 63105"/>
                        <a:gd name="connsiteY5" fmla="*/ 19145 h 23431"/>
                        <a:gd name="connsiteX6" fmla="*/ 62674 w 63105"/>
                        <a:gd name="connsiteY6" fmla="*/ 22479 h 234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3105" h="23431">
                          <a:moveTo>
                            <a:pt x="62674" y="22479"/>
                          </a:moveTo>
                          <a:cubicBezTo>
                            <a:pt x="62198" y="23146"/>
                            <a:pt x="61436" y="23431"/>
                            <a:pt x="60770" y="23431"/>
                          </a:cubicBezTo>
                          <a:cubicBezTo>
                            <a:pt x="60198" y="23431"/>
                            <a:pt x="59722" y="23336"/>
                            <a:pt x="59341" y="23050"/>
                          </a:cubicBezTo>
                          <a:cubicBezTo>
                            <a:pt x="42196" y="10573"/>
                            <a:pt x="20955" y="4286"/>
                            <a:pt x="0" y="4858"/>
                          </a:cubicBezTo>
                          <a:lnTo>
                            <a:pt x="2667" y="0"/>
                          </a:lnTo>
                          <a:cubicBezTo>
                            <a:pt x="23813" y="0"/>
                            <a:pt x="44958" y="6572"/>
                            <a:pt x="62103" y="19145"/>
                          </a:cubicBezTo>
                          <a:cubicBezTo>
                            <a:pt x="63151" y="19907"/>
                            <a:pt x="63437" y="21431"/>
                            <a:pt x="62674" y="22479"/>
                          </a:cubicBezTo>
                          <a:close/>
                        </a:path>
                      </a:pathLst>
                    </a:custGeom>
                    <a:solidFill>
                      <a:srgbClr val="3B2B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62" name="任意多边形 223">
                      <a:extLst>
                        <a:ext uri="{FF2B5EF4-FFF2-40B4-BE49-F238E27FC236}">
                          <a16:creationId xmlns:a16="http://schemas.microsoft.com/office/drawing/2014/main" id="{5F7DD492-238A-D4D9-B3F9-BF1C527280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8942" y="5061108"/>
                      <a:ext cx="63028" cy="31908"/>
                    </a:xfrm>
                    <a:custGeom>
                      <a:avLst/>
                      <a:gdLst>
                        <a:gd name="connsiteX0" fmla="*/ 62674 w 63028"/>
                        <a:gd name="connsiteY0" fmla="*/ 30766 h 31908"/>
                        <a:gd name="connsiteX1" fmla="*/ 60674 w 63028"/>
                        <a:gd name="connsiteY1" fmla="*/ 31909 h 31908"/>
                        <a:gd name="connsiteX2" fmla="*/ 59341 w 63028"/>
                        <a:gd name="connsiteY2" fmla="*/ 31528 h 31908"/>
                        <a:gd name="connsiteX3" fmla="*/ 20003 w 63028"/>
                        <a:gd name="connsiteY3" fmla="*/ 9620 h 31908"/>
                        <a:gd name="connsiteX4" fmla="*/ 0 w 63028"/>
                        <a:gd name="connsiteY4" fmla="*/ 4477 h 31908"/>
                        <a:gd name="connsiteX5" fmla="*/ 2477 w 63028"/>
                        <a:gd name="connsiteY5" fmla="*/ 0 h 31908"/>
                        <a:gd name="connsiteX6" fmla="*/ 21717 w 63028"/>
                        <a:gd name="connsiteY6" fmla="*/ 5239 h 31908"/>
                        <a:gd name="connsiteX7" fmla="*/ 61913 w 63028"/>
                        <a:gd name="connsiteY7" fmla="*/ 27527 h 31908"/>
                        <a:gd name="connsiteX8" fmla="*/ 62674 w 63028"/>
                        <a:gd name="connsiteY8" fmla="*/ 30766 h 319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3028" h="31908">
                          <a:moveTo>
                            <a:pt x="62674" y="30766"/>
                          </a:moveTo>
                          <a:cubicBezTo>
                            <a:pt x="62198" y="31528"/>
                            <a:pt x="61436" y="31909"/>
                            <a:pt x="60674" y="31909"/>
                          </a:cubicBezTo>
                          <a:cubicBezTo>
                            <a:pt x="60198" y="31909"/>
                            <a:pt x="59722" y="31718"/>
                            <a:pt x="59341" y="31528"/>
                          </a:cubicBezTo>
                          <a:cubicBezTo>
                            <a:pt x="46863" y="23431"/>
                            <a:pt x="34004" y="15049"/>
                            <a:pt x="20003" y="9620"/>
                          </a:cubicBezTo>
                          <a:cubicBezTo>
                            <a:pt x="14478" y="7525"/>
                            <a:pt x="7620" y="5429"/>
                            <a:pt x="0" y="4477"/>
                          </a:cubicBezTo>
                          <a:lnTo>
                            <a:pt x="2477" y="0"/>
                          </a:lnTo>
                          <a:cubicBezTo>
                            <a:pt x="9811" y="1143"/>
                            <a:pt x="16383" y="3143"/>
                            <a:pt x="21717" y="5239"/>
                          </a:cubicBezTo>
                          <a:cubicBezTo>
                            <a:pt x="36195" y="10763"/>
                            <a:pt x="49244" y="19240"/>
                            <a:pt x="61913" y="27527"/>
                          </a:cubicBezTo>
                          <a:cubicBezTo>
                            <a:pt x="63055" y="28194"/>
                            <a:pt x="63341" y="29718"/>
                            <a:pt x="62674" y="30766"/>
                          </a:cubicBezTo>
                          <a:close/>
                        </a:path>
                      </a:pathLst>
                    </a:custGeom>
                    <a:solidFill>
                      <a:srgbClr val="3B2B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63" name="任意多边形 224">
                      <a:extLst>
                        <a:ext uri="{FF2B5EF4-FFF2-40B4-BE49-F238E27FC236}">
                          <a16:creationId xmlns:a16="http://schemas.microsoft.com/office/drawing/2014/main" id="{72FA63A5-FD31-4CD6-06EE-14BEB8EC5A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9326" y="5024342"/>
                      <a:ext cx="57928" cy="38576"/>
                    </a:xfrm>
                    <a:custGeom>
                      <a:avLst/>
                      <a:gdLst>
                        <a:gd name="connsiteX0" fmla="*/ 57150 w 57928"/>
                        <a:gd name="connsiteY0" fmla="*/ 38005 h 38576"/>
                        <a:gd name="connsiteX1" fmla="*/ 55531 w 57928"/>
                        <a:gd name="connsiteY1" fmla="*/ 38576 h 38576"/>
                        <a:gd name="connsiteX2" fmla="*/ 53721 w 57928"/>
                        <a:gd name="connsiteY2" fmla="*/ 37814 h 38576"/>
                        <a:gd name="connsiteX3" fmla="*/ 0 w 57928"/>
                        <a:gd name="connsiteY3" fmla="*/ 4191 h 38576"/>
                        <a:gd name="connsiteX4" fmla="*/ 2381 w 57928"/>
                        <a:gd name="connsiteY4" fmla="*/ 0 h 38576"/>
                        <a:gd name="connsiteX5" fmla="*/ 57341 w 57928"/>
                        <a:gd name="connsiteY5" fmla="*/ 34671 h 38576"/>
                        <a:gd name="connsiteX6" fmla="*/ 57150 w 57928"/>
                        <a:gd name="connsiteY6" fmla="*/ 38005 h 385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7928" h="38576">
                          <a:moveTo>
                            <a:pt x="57150" y="38005"/>
                          </a:moveTo>
                          <a:cubicBezTo>
                            <a:pt x="56674" y="38386"/>
                            <a:pt x="56102" y="38576"/>
                            <a:pt x="55531" y="38576"/>
                          </a:cubicBezTo>
                          <a:cubicBezTo>
                            <a:pt x="54864" y="38576"/>
                            <a:pt x="54197" y="38291"/>
                            <a:pt x="53721" y="37814"/>
                          </a:cubicBezTo>
                          <a:cubicBezTo>
                            <a:pt x="39529" y="21717"/>
                            <a:pt x="20574" y="10001"/>
                            <a:pt x="0" y="4191"/>
                          </a:cubicBezTo>
                          <a:lnTo>
                            <a:pt x="2381" y="0"/>
                          </a:lnTo>
                          <a:cubicBezTo>
                            <a:pt x="23432" y="6191"/>
                            <a:pt x="42767" y="18288"/>
                            <a:pt x="57341" y="34671"/>
                          </a:cubicBezTo>
                          <a:cubicBezTo>
                            <a:pt x="58198" y="35624"/>
                            <a:pt x="58103" y="37148"/>
                            <a:pt x="57150" y="38005"/>
                          </a:cubicBezTo>
                          <a:close/>
                        </a:path>
                      </a:pathLst>
                    </a:custGeom>
                    <a:solidFill>
                      <a:srgbClr val="3B2B5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935" name="组合 934">
                  <a:extLst>
                    <a:ext uri="{FF2B5EF4-FFF2-40B4-BE49-F238E27FC236}">
                      <a16:creationId xmlns:a16="http://schemas.microsoft.com/office/drawing/2014/main" id="{088B89FD-9A49-A360-6824-47CF91879E30}"/>
                    </a:ext>
                  </a:extLst>
                </p:cNvPr>
                <p:cNvGrpSpPr/>
                <p:nvPr/>
              </p:nvGrpSpPr>
              <p:grpSpPr>
                <a:xfrm>
                  <a:off x="6442662" y="4857940"/>
                  <a:ext cx="268270" cy="382242"/>
                  <a:chOff x="6442662" y="4857940"/>
                  <a:chExt cx="268270" cy="382242"/>
                </a:xfrm>
              </p:grpSpPr>
              <p:sp>
                <p:nvSpPr>
                  <p:cNvPr id="945" name="任意多边形 226">
                    <a:extLst>
                      <a:ext uri="{FF2B5EF4-FFF2-40B4-BE49-F238E27FC236}">
                        <a16:creationId xmlns:a16="http://schemas.microsoft.com/office/drawing/2014/main" id="{A05987E5-0CE9-A6B5-3E16-11D4684B7CE1}"/>
                      </a:ext>
                    </a:extLst>
                  </p:cNvPr>
                  <p:cNvSpPr/>
                  <p:nvPr/>
                </p:nvSpPr>
                <p:spPr>
                  <a:xfrm>
                    <a:off x="6442662" y="4857940"/>
                    <a:ext cx="268270" cy="382242"/>
                  </a:xfrm>
                  <a:custGeom>
                    <a:avLst/>
                    <a:gdLst>
                      <a:gd name="connsiteX0" fmla="*/ 267796 w 268270"/>
                      <a:gd name="connsiteY0" fmla="*/ 365475 h 382242"/>
                      <a:gd name="connsiteX1" fmla="*/ 267129 w 268270"/>
                      <a:gd name="connsiteY1" fmla="*/ 370142 h 382242"/>
                      <a:gd name="connsiteX2" fmla="*/ 261509 w 268270"/>
                      <a:gd name="connsiteY2" fmla="*/ 380524 h 382242"/>
                      <a:gd name="connsiteX3" fmla="*/ 124063 w 268270"/>
                      <a:gd name="connsiteY3" fmla="*/ 282035 h 382242"/>
                      <a:gd name="connsiteX4" fmla="*/ 48 w 268270"/>
                      <a:gd name="connsiteY4" fmla="*/ 121539 h 382242"/>
                      <a:gd name="connsiteX5" fmla="*/ 7858 w 268270"/>
                      <a:gd name="connsiteY5" fmla="*/ 102108 h 382242"/>
                      <a:gd name="connsiteX6" fmla="*/ 10811 w 268270"/>
                      <a:gd name="connsiteY6" fmla="*/ 97060 h 382242"/>
                      <a:gd name="connsiteX7" fmla="*/ 45006 w 268270"/>
                      <a:gd name="connsiteY7" fmla="*/ 48863 h 382242"/>
                      <a:gd name="connsiteX8" fmla="*/ 49292 w 268270"/>
                      <a:gd name="connsiteY8" fmla="*/ 43434 h 382242"/>
                      <a:gd name="connsiteX9" fmla="*/ 85201 w 268270"/>
                      <a:gd name="connsiteY9" fmla="*/ 0 h 382242"/>
                      <a:gd name="connsiteX10" fmla="*/ 88440 w 268270"/>
                      <a:gd name="connsiteY10" fmla="*/ 1238 h 382242"/>
                      <a:gd name="connsiteX11" fmla="*/ 184928 w 268270"/>
                      <a:gd name="connsiteY11" fmla="*/ 38195 h 382242"/>
                      <a:gd name="connsiteX12" fmla="*/ 199501 w 268270"/>
                      <a:gd name="connsiteY12" fmla="*/ 43720 h 382242"/>
                      <a:gd name="connsiteX13" fmla="*/ 204454 w 268270"/>
                      <a:gd name="connsiteY13" fmla="*/ 71914 h 382242"/>
                      <a:gd name="connsiteX14" fmla="*/ 205312 w 268270"/>
                      <a:gd name="connsiteY14" fmla="*/ 76486 h 382242"/>
                      <a:gd name="connsiteX15" fmla="*/ 205312 w 268270"/>
                      <a:gd name="connsiteY15" fmla="*/ 76581 h 382242"/>
                      <a:gd name="connsiteX16" fmla="*/ 215980 w 268270"/>
                      <a:gd name="connsiteY16" fmla="*/ 126968 h 382242"/>
                      <a:gd name="connsiteX17" fmla="*/ 217027 w 268270"/>
                      <a:gd name="connsiteY17" fmla="*/ 131636 h 382242"/>
                      <a:gd name="connsiteX18" fmla="*/ 226838 w 268270"/>
                      <a:gd name="connsiteY18" fmla="*/ 167069 h 382242"/>
                      <a:gd name="connsiteX19" fmla="*/ 228267 w 268270"/>
                      <a:gd name="connsiteY19" fmla="*/ 171641 h 382242"/>
                      <a:gd name="connsiteX20" fmla="*/ 229886 w 268270"/>
                      <a:gd name="connsiteY20" fmla="*/ 176308 h 382242"/>
                      <a:gd name="connsiteX21" fmla="*/ 248460 w 268270"/>
                      <a:gd name="connsiteY21" fmla="*/ 239935 h 382242"/>
                      <a:gd name="connsiteX22" fmla="*/ 249698 w 268270"/>
                      <a:gd name="connsiteY22" fmla="*/ 244507 h 382242"/>
                      <a:gd name="connsiteX23" fmla="*/ 267796 w 268270"/>
                      <a:gd name="connsiteY23" fmla="*/ 365475 h 382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268270" h="382242">
                        <a:moveTo>
                          <a:pt x="267796" y="365475"/>
                        </a:moveTo>
                        <a:cubicBezTo>
                          <a:pt x="267700" y="367189"/>
                          <a:pt x="267414" y="368713"/>
                          <a:pt x="267129" y="370142"/>
                        </a:cubicBezTo>
                        <a:cubicBezTo>
                          <a:pt x="266081" y="375380"/>
                          <a:pt x="264271" y="379000"/>
                          <a:pt x="261509" y="380524"/>
                        </a:cubicBezTo>
                        <a:cubicBezTo>
                          <a:pt x="239601" y="392716"/>
                          <a:pt x="163021" y="337947"/>
                          <a:pt x="124063" y="282035"/>
                        </a:cubicBezTo>
                        <a:cubicBezTo>
                          <a:pt x="85201" y="226124"/>
                          <a:pt x="-2334" y="148304"/>
                          <a:pt x="48" y="121539"/>
                        </a:cubicBezTo>
                        <a:cubicBezTo>
                          <a:pt x="524" y="116872"/>
                          <a:pt x="3381" y="110109"/>
                          <a:pt x="7858" y="102108"/>
                        </a:cubicBezTo>
                        <a:cubicBezTo>
                          <a:pt x="8811" y="100489"/>
                          <a:pt x="9763" y="98774"/>
                          <a:pt x="10811" y="97060"/>
                        </a:cubicBezTo>
                        <a:cubicBezTo>
                          <a:pt x="19479" y="82582"/>
                          <a:pt x="32433" y="64961"/>
                          <a:pt x="45006" y="48863"/>
                        </a:cubicBezTo>
                        <a:cubicBezTo>
                          <a:pt x="46530" y="47054"/>
                          <a:pt x="47958" y="45244"/>
                          <a:pt x="49292" y="43434"/>
                        </a:cubicBezTo>
                        <a:cubicBezTo>
                          <a:pt x="68151" y="19526"/>
                          <a:pt x="85201" y="0"/>
                          <a:pt x="85201" y="0"/>
                        </a:cubicBezTo>
                        <a:lnTo>
                          <a:pt x="88440" y="1238"/>
                        </a:lnTo>
                        <a:lnTo>
                          <a:pt x="184928" y="38195"/>
                        </a:lnTo>
                        <a:lnTo>
                          <a:pt x="199501" y="43720"/>
                        </a:lnTo>
                        <a:cubicBezTo>
                          <a:pt x="199501" y="43720"/>
                          <a:pt x="201311" y="55150"/>
                          <a:pt x="204454" y="71914"/>
                        </a:cubicBezTo>
                        <a:cubicBezTo>
                          <a:pt x="204740" y="73438"/>
                          <a:pt x="205026" y="74867"/>
                          <a:pt x="205312" y="76486"/>
                        </a:cubicBezTo>
                        <a:lnTo>
                          <a:pt x="205312" y="76581"/>
                        </a:lnTo>
                        <a:cubicBezTo>
                          <a:pt x="208074" y="91154"/>
                          <a:pt x="211693" y="109061"/>
                          <a:pt x="215980" y="126968"/>
                        </a:cubicBezTo>
                        <a:cubicBezTo>
                          <a:pt x="216360" y="128492"/>
                          <a:pt x="216741" y="130112"/>
                          <a:pt x="217027" y="131636"/>
                        </a:cubicBezTo>
                        <a:cubicBezTo>
                          <a:pt x="220075" y="144018"/>
                          <a:pt x="223314" y="156115"/>
                          <a:pt x="226838" y="167069"/>
                        </a:cubicBezTo>
                        <a:cubicBezTo>
                          <a:pt x="227314" y="168688"/>
                          <a:pt x="227790" y="170117"/>
                          <a:pt x="228267" y="171641"/>
                        </a:cubicBezTo>
                        <a:cubicBezTo>
                          <a:pt x="228838" y="173260"/>
                          <a:pt x="229314" y="174784"/>
                          <a:pt x="229886" y="176308"/>
                        </a:cubicBezTo>
                        <a:cubicBezTo>
                          <a:pt x="235030" y="190976"/>
                          <a:pt x="241983" y="214217"/>
                          <a:pt x="248460" y="239935"/>
                        </a:cubicBezTo>
                        <a:cubicBezTo>
                          <a:pt x="248841" y="241459"/>
                          <a:pt x="249222" y="242983"/>
                          <a:pt x="249698" y="244507"/>
                        </a:cubicBezTo>
                        <a:cubicBezTo>
                          <a:pt x="260842" y="289275"/>
                          <a:pt x="270558" y="340233"/>
                          <a:pt x="267796" y="365475"/>
                        </a:cubicBezTo>
                        <a:close/>
                      </a:path>
                    </a:pathLst>
                  </a:custGeom>
                  <a:solidFill>
                    <a:srgbClr val="FFDCD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946" name="组合 945">
                    <a:extLst>
                      <a:ext uri="{FF2B5EF4-FFF2-40B4-BE49-F238E27FC236}">
                        <a16:creationId xmlns:a16="http://schemas.microsoft.com/office/drawing/2014/main" id="{F26D50C8-120D-52CB-4244-D3EECED2ED64}"/>
                      </a:ext>
                    </a:extLst>
                  </p:cNvPr>
                  <p:cNvGrpSpPr/>
                  <p:nvPr/>
                </p:nvGrpSpPr>
                <p:grpSpPr>
                  <a:xfrm>
                    <a:off x="6450234" y="4859178"/>
                    <a:ext cx="260413" cy="368903"/>
                    <a:chOff x="6450234" y="4859178"/>
                    <a:chExt cx="260413" cy="368903"/>
                  </a:xfrm>
                </p:grpSpPr>
                <p:grpSp>
                  <p:nvGrpSpPr>
                    <p:cNvPr id="947" name="组合 946">
                      <a:extLst>
                        <a:ext uri="{FF2B5EF4-FFF2-40B4-BE49-F238E27FC236}">
                          <a16:creationId xmlns:a16="http://schemas.microsoft.com/office/drawing/2014/main" id="{C77B55C0-B6EA-CBA2-2901-157A5C39B73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50234" y="4900802"/>
                      <a:ext cx="260413" cy="327279"/>
                      <a:chOff x="6450234" y="4900802"/>
                      <a:chExt cx="260413" cy="327279"/>
                    </a:xfrm>
                    <a:solidFill>
                      <a:srgbClr val="3B2B5E"/>
                    </a:solidFill>
                  </p:grpSpPr>
                  <p:sp>
                    <p:nvSpPr>
                      <p:cNvPr id="949" name="任意多边形 229">
                        <a:extLst>
                          <a:ext uri="{FF2B5EF4-FFF2-40B4-BE49-F238E27FC236}">
                            <a16:creationId xmlns:a16="http://schemas.microsoft.com/office/drawing/2014/main" id="{170EE82E-9A9A-67AC-589E-990F9B7241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50234" y="4954524"/>
                        <a:ext cx="260413" cy="273558"/>
                      </a:xfrm>
                      <a:custGeom>
                        <a:avLst/>
                        <a:gdLst>
                          <a:gd name="connsiteX0" fmla="*/ 260413 w 260413"/>
                          <a:gd name="connsiteY0" fmla="*/ 268891 h 273558"/>
                          <a:gd name="connsiteX1" fmla="*/ 259747 w 260413"/>
                          <a:gd name="connsiteY1" fmla="*/ 273558 h 273558"/>
                          <a:gd name="connsiteX2" fmla="*/ 228124 w 260413"/>
                          <a:gd name="connsiteY2" fmla="*/ 264414 h 273558"/>
                          <a:gd name="connsiteX3" fmla="*/ 186690 w 260413"/>
                          <a:gd name="connsiteY3" fmla="*/ 228410 h 273558"/>
                          <a:gd name="connsiteX4" fmla="*/ 84963 w 260413"/>
                          <a:gd name="connsiteY4" fmla="*/ 119824 h 273558"/>
                          <a:gd name="connsiteX5" fmla="*/ 0 w 260413"/>
                          <a:gd name="connsiteY5" fmla="*/ 5048 h 273558"/>
                          <a:gd name="connsiteX6" fmla="*/ 2953 w 260413"/>
                          <a:gd name="connsiteY6" fmla="*/ 0 h 273558"/>
                          <a:gd name="connsiteX7" fmla="*/ 28004 w 260413"/>
                          <a:gd name="connsiteY7" fmla="*/ 45053 h 273558"/>
                          <a:gd name="connsiteX8" fmla="*/ 31147 w 260413"/>
                          <a:gd name="connsiteY8" fmla="*/ 49625 h 273558"/>
                          <a:gd name="connsiteX9" fmla="*/ 31242 w 260413"/>
                          <a:gd name="connsiteY9" fmla="*/ 49625 h 273558"/>
                          <a:gd name="connsiteX10" fmla="*/ 88487 w 260413"/>
                          <a:gd name="connsiteY10" fmla="*/ 116586 h 273558"/>
                          <a:gd name="connsiteX11" fmla="*/ 152495 w 260413"/>
                          <a:gd name="connsiteY11" fmla="*/ 184975 h 273558"/>
                          <a:gd name="connsiteX12" fmla="*/ 155829 w 260413"/>
                          <a:gd name="connsiteY12" fmla="*/ 188595 h 273558"/>
                          <a:gd name="connsiteX13" fmla="*/ 190119 w 260413"/>
                          <a:gd name="connsiteY13" fmla="*/ 225171 h 273558"/>
                          <a:gd name="connsiteX14" fmla="*/ 230410 w 260413"/>
                          <a:gd name="connsiteY14" fmla="*/ 260223 h 273558"/>
                          <a:gd name="connsiteX15" fmla="*/ 260413 w 260413"/>
                          <a:gd name="connsiteY15" fmla="*/ 268891 h 2735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</a:cxnLst>
                        <a:rect l="l" t="t" r="r" b="b"/>
                        <a:pathLst>
                          <a:path w="260413" h="273558">
                            <a:moveTo>
                              <a:pt x="260413" y="268891"/>
                            </a:moveTo>
                            <a:cubicBezTo>
                              <a:pt x="260318" y="270605"/>
                              <a:pt x="260032" y="272129"/>
                              <a:pt x="259747" y="273558"/>
                            </a:cubicBezTo>
                            <a:cubicBezTo>
                              <a:pt x="249364" y="273272"/>
                              <a:pt x="238506" y="270129"/>
                              <a:pt x="228124" y="264414"/>
                            </a:cubicBezTo>
                            <a:cubicBezTo>
                              <a:pt x="211836" y="255365"/>
                              <a:pt x="199072" y="241745"/>
                              <a:pt x="186690" y="228410"/>
                            </a:cubicBezTo>
                            <a:lnTo>
                              <a:pt x="84963" y="119824"/>
                            </a:lnTo>
                            <a:cubicBezTo>
                              <a:pt x="54007" y="86773"/>
                              <a:pt x="19336" y="49625"/>
                              <a:pt x="0" y="5048"/>
                            </a:cubicBezTo>
                            <a:cubicBezTo>
                              <a:pt x="953" y="3429"/>
                              <a:pt x="1905" y="1714"/>
                              <a:pt x="2953" y="0"/>
                            </a:cubicBezTo>
                            <a:cubicBezTo>
                              <a:pt x="9525" y="15907"/>
                              <a:pt x="18193" y="30956"/>
                              <a:pt x="28004" y="45053"/>
                            </a:cubicBezTo>
                            <a:cubicBezTo>
                              <a:pt x="28956" y="46577"/>
                              <a:pt x="30099" y="48101"/>
                              <a:pt x="31147" y="49625"/>
                            </a:cubicBezTo>
                            <a:lnTo>
                              <a:pt x="31242" y="49625"/>
                            </a:lnTo>
                            <a:cubicBezTo>
                              <a:pt x="48578" y="74009"/>
                              <a:pt x="69342" y="96107"/>
                              <a:pt x="88487" y="116586"/>
                            </a:cubicBezTo>
                            <a:lnTo>
                              <a:pt x="152495" y="184975"/>
                            </a:lnTo>
                            <a:lnTo>
                              <a:pt x="155829" y="188595"/>
                            </a:lnTo>
                            <a:lnTo>
                              <a:pt x="190119" y="225171"/>
                            </a:lnTo>
                            <a:cubicBezTo>
                              <a:pt x="202216" y="238125"/>
                              <a:pt x="214694" y="251460"/>
                              <a:pt x="230410" y="260223"/>
                            </a:cubicBezTo>
                            <a:cubicBezTo>
                              <a:pt x="240316" y="265652"/>
                              <a:pt x="250698" y="268605"/>
                              <a:pt x="260413" y="268891"/>
                            </a:cubicBezTo>
                            <a:close/>
                          </a:path>
                        </a:pathLst>
                      </a:custGeom>
                      <a:solidFill>
                        <a:srgbClr val="3B2B5E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950" name="任意多边形 230">
                        <a:extLst>
                          <a:ext uri="{FF2B5EF4-FFF2-40B4-BE49-F238E27FC236}">
                            <a16:creationId xmlns:a16="http://schemas.microsoft.com/office/drawing/2014/main" id="{8E4BAAE7-EE79-9B60-0E2D-774F0099D5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00443" y="5097684"/>
                        <a:ext cx="92106" cy="47434"/>
                      </a:xfrm>
                      <a:custGeom>
                        <a:avLst/>
                        <a:gdLst>
                          <a:gd name="connsiteX0" fmla="*/ 92107 w 92106"/>
                          <a:gd name="connsiteY0" fmla="*/ 4572 h 47434"/>
                          <a:gd name="connsiteX1" fmla="*/ 5810 w 92106"/>
                          <a:gd name="connsiteY1" fmla="*/ 45529 h 47434"/>
                          <a:gd name="connsiteX2" fmla="*/ 2381 w 92106"/>
                          <a:gd name="connsiteY2" fmla="*/ 47435 h 47434"/>
                          <a:gd name="connsiteX3" fmla="*/ 0 w 92106"/>
                          <a:gd name="connsiteY3" fmla="*/ 43244 h 47434"/>
                          <a:gd name="connsiteX4" fmla="*/ 2477 w 92106"/>
                          <a:gd name="connsiteY4" fmla="*/ 41910 h 47434"/>
                          <a:gd name="connsiteX5" fmla="*/ 90869 w 92106"/>
                          <a:gd name="connsiteY5" fmla="*/ 0 h 47434"/>
                          <a:gd name="connsiteX6" fmla="*/ 92107 w 92106"/>
                          <a:gd name="connsiteY6" fmla="*/ 4572 h 474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92106" h="47434">
                            <a:moveTo>
                              <a:pt x="92107" y="4572"/>
                            </a:moveTo>
                            <a:cubicBezTo>
                              <a:pt x="62389" y="15907"/>
                              <a:pt x="33433" y="29528"/>
                              <a:pt x="5810" y="45529"/>
                            </a:cubicBezTo>
                            <a:cubicBezTo>
                              <a:pt x="4667" y="46101"/>
                              <a:pt x="3524" y="46768"/>
                              <a:pt x="2381" y="47435"/>
                            </a:cubicBezTo>
                            <a:lnTo>
                              <a:pt x="0" y="43244"/>
                            </a:lnTo>
                            <a:cubicBezTo>
                              <a:pt x="857" y="42767"/>
                              <a:pt x="1619" y="42291"/>
                              <a:pt x="2477" y="41910"/>
                            </a:cubicBezTo>
                            <a:cubicBezTo>
                              <a:pt x="30671" y="25622"/>
                              <a:pt x="60388" y="11621"/>
                              <a:pt x="90869" y="0"/>
                            </a:cubicBezTo>
                            <a:cubicBezTo>
                              <a:pt x="91250" y="1524"/>
                              <a:pt x="91630" y="3048"/>
                              <a:pt x="92107" y="4572"/>
                            </a:cubicBezTo>
                            <a:close/>
                          </a:path>
                        </a:pathLst>
                      </a:custGeom>
                      <a:solidFill>
                        <a:srgbClr val="3B2B5E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951" name="任意多边形 231">
                        <a:extLst>
                          <a:ext uri="{FF2B5EF4-FFF2-40B4-BE49-F238E27FC236}">
                            <a16:creationId xmlns:a16="http://schemas.microsoft.com/office/drawing/2014/main" id="{967EE2D6-9E74-C2F8-80FE-839847B4D07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77476" y="4900802"/>
                        <a:ext cx="15582" cy="103441"/>
                      </a:xfrm>
                      <a:custGeom>
                        <a:avLst/>
                        <a:gdLst>
                          <a:gd name="connsiteX0" fmla="*/ 4572 w 15582"/>
                          <a:gd name="connsiteY0" fmla="*/ 103442 h 103441"/>
                          <a:gd name="connsiteX1" fmla="*/ 4096 w 15582"/>
                          <a:gd name="connsiteY1" fmla="*/ 103346 h 103441"/>
                          <a:gd name="connsiteX2" fmla="*/ 0 w 15582"/>
                          <a:gd name="connsiteY2" fmla="*/ 102108 h 103441"/>
                          <a:gd name="connsiteX3" fmla="*/ 953 w 15582"/>
                          <a:gd name="connsiteY3" fmla="*/ 98774 h 103441"/>
                          <a:gd name="connsiteX4" fmla="*/ 10096 w 15582"/>
                          <a:gd name="connsiteY4" fmla="*/ 5429 h 103441"/>
                          <a:gd name="connsiteX5" fmla="*/ 14383 w 15582"/>
                          <a:gd name="connsiteY5" fmla="*/ 0 h 103441"/>
                          <a:gd name="connsiteX6" fmla="*/ 4572 w 15582"/>
                          <a:gd name="connsiteY6" fmla="*/ 103442 h 1034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5582" h="103441">
                            <a:moveTo>
                              <a:pt x="4572" y="103442"/>
                            </a:moveTo>
                            <a:lnTo>
                              <a:pt x="4096" y="103346"/>
                            </a:lnTo>
                            <a:lnTo>
                              <a:pt x="0" y="102108"/>
                            </a:lnTo>
                            <a:cubicBezTo>
                              <a:pt x="286" y="100965"/>
                              <a:pt x="667" y="99917"/>
                              <a:pt x="953" y="98774"/>
                            </a:cubicBezTo>
                            <a:cubicBezTo>
                              <a:pt x="9335" y="68675"/>
                              <a:pt x="12478" y="36767"/>
                              <a:pt x="10096" y="5429"/>
                            </a:cubicBezTo>
                            <a:cubicBezTo>
                              <a:pt x="11621" y="3620"/>
                              <a:pt x="13049" y="1810"/>
                              <a:pt x="14383" y="0"/>
                            </a:cubicBezTo>
                            <a:cubicBezTo>
                              <a:pt x="17621" y="34671"/>
                              <a:pt x="14288" y="70199"/>
                              <a:pt x="4572" y="103442"/>
                            </a:cubicBezTo>
                            <a:close/>
                          </a:path>
                        </a:pathLst>
                      </a:custGeom>
                      <a:solidFill>
                        <a:srgbClr val="3B2B5E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952" name="任意多边形 232">
                        <a:extLst>
                          <a:ext uri="{FF2B5EF4-FFF2-40B4-BE49-F238E27FC236}">
                            <a16:creationId xmlns:a16="http://schemas.microsoft.com/office/drawing/2014/main" id="{29DE2346-6DD7-0501-A8A4-7CFF7EE062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69152" y="4929377"/>
                        <a:ext cx="78916" cy="36671"/>
                      </a:xfrm>
                      <a:custGeom>
                        <a:avLst/>
                        <a:gdLst>
                          <a:gd name="connsiteX0" fmla="*/ 78916 w 78916"/>
                          <a:gd name="connsiteY0" fmla="*/ 4572 h 36671"/>
                          <a:gd name="connsiteX1" fmla="*/ 78916 w 78916"/>
                          <a:gd name="connsiteY1" fmla="*/ 4572 h 36671"/>
                          <a:gd name="connsiteX2" fmla="*/ 3764 w 78916"/>
                          <a:gd name="connsiteY2" fmla="*/ 36195 h 36671"/>
                          <a:gd name="connsiteX3" fmla="*/ 2431 w 78916"/>
                          <a:gd name="connsiteY3" fmla="*/ 36671 h 36671"/>
                          <a:gd name="connsiteX4" fmla="*/ 430 w 78916"/>
                          <a:gd name="connsiteY4" fmla="*/ 35624 h 36671"/>
                          <a:gd name="connsiteX5" fmla="*/ 1002 w 78916"/>
                          <a:gd name="connsiteY5" fmla="*/ 32290 h 36671"/>
                          <a:gd name="connsiteX6" fmla="*/ 78059 w 78916"/>
                          <a:gd name="connsiteY6" fmla="*/ 0 h 36671"/>
                          <a:gd name="connsiteX7" fmla="*/ 78916 w 78916"/>
                          <a:gd name="connsiteY7" fmla="*/ 4572 h 366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78916" h="36671">
                            <a:moveTo>
                              <a:pt x="78916" y="4572"/>
                            </a:moveTo>
                            <a:lnTo>
                              <a:pt x="78916" y="4572"/>
                            </a:lnTo>
                            <a:cubicBezTo>
                              <a:pt x="51961" y="9239"/>
                              <a:pt x="25957" y="20003"/>
                              <a:pt x="3764" y="36195"/>
                            </a:cubicBezTo>
                            <a:cubicBezTo>
                              <a:pt x="3383" y="36481"/>
                              <a:pt x="2907" y="36671"/>
                              <a:pt x="2431" y="36671"/>
                            </a:cubicBezTo>
                            <a:cubicBezTo>
                              <a:pt x="1669" y="36671"/>
                              <a:pt x="907" y="36290"/>
                              <a:pt x="430" y="35624"/>
                            </a:cubicBezTo>
                            <a:cubicBezTo>
                              <a:pt x="-331" y="34576"/>
                              <a:pt x="-46" y="33052"/>
                              <a:pt x="1002" y="32290"/>
                            </a:cubicBezTo>
                            <a:cubicBezTo>
                              <a:pt x="23671" y="15812"/>
                              <a:pt x="50341" y="4763"/>
                              <a:pt x="78059" y="0"/>
                            </a:cubicBezTo>
                            <a:cubicBezTo>
                              <a:pt x="78345" y="1524"/>
                              <a:pt x="78631" y="2953"/>
                              <a:pt x="78916" y="4572"/>
                            </a:cubicBezTo>
                            <a:close/>
                          </a:path>
                        </a:pathLst>
                      </a:custGeom>
                      <a:solidFill>
                        <a:srgbClr val="3B2B5E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953" name="任意多边形 233">
                        <a:extLst>
                          <a:ext uri="{FF2B5EF4-FFF2-40B4-BE49-F238E27FC236}">
                            <a16:creationId xmlns:a16="http://schemas.microsoft.com/office/drawing/2014/main" id="{51260C62-40B5-0BFE-57D9-E292067F02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95935" y="4984527"/>
                        <a:ext cx="63944" cy="23431"/>
                      </a:xfrm>
                      <a:custGeom>
                        <a:avLst/>
                        <a:gdLst>
                          <a:gd name="connsiteX0" fmla="*/ 63945 w 63944"/>
                          <a:gd name="connsiteY0" fmla="*/ 4667 h 23431"/>
                          <a:gd name="connsiteX1" fmla="*/ 3366 w 63944"/>
                          <a:gd name="connsiteY1" fmla="*/ 23241 h 23431"/>
                          <a:gd name="connsiteX2" fmla="*/ 2413 w 63944"/>
                          <a:gd name="connsiteY2" fmla="*/ 23431 h 23431"/>
                          <a:gd name="connsiteX3" fmla="*/ 222 w 63944"/>
                          <a:gd name="connsiteY3" fmla="*/ 22003 h 23431"/>
                          <a:gd name="connsiteX4" fmla="*/ 1461 w 63944"/>
                          <a:gd name="connsiteY4" fmla="*/ 18860 h 23431"/>
                          <a:gd name="connsiteX5" fmla="*/ 62897 w 63944"/>
                          <a:gd name="connsiteY5" fmla="*/ 0 h 23431"/>
                          <a:gd name="connsiteX6" fmla="*/ 63945 w 63944"/>
                          <a:gd name="connsiteY6" fmla="*/ 4667 h 234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63944" h="23431">
                            <a:moveTo>
                              <a:pt x="63945" y="4667"/>
                            </a:moveTo>
                            <a:cubicBezTo>
                              <a:pt x="43275" y="8668"/>
                              <a:pt x="22892" y="14954"/>
                              <a:pt x="3366" y="23241"/>
                            </a:cubicBezTo>
                            <a:cubicBezTo>
                              <a:pt x="2984" y="23336"/>
                              <a:pt x="2699" y="23431"/>
                              <a:pt x="2413" y="23431"/>
                            </a:cubicBezTo>
                            <a:cubicBezTo>
                              <a:pt x="1461" y="23431"/>
                              <a:pt x="603" y="22860"/>
                              <a:pt x="222" y="22003"/>
                            </a:cubicBezTo>
                            <a:cubicBezTo>
                              <a:pt x="-349" y="20764"/>
                              <a:pt x="222" y="19336"/>
                              <a:pt x="1461" y="18860"/>
                            </a:cubicBezTo>
                            <a:cubicBezTo>
                              <a:pt x="21273" y="10382"/>
                              <a:pt x="41847" y="4096"/>
                              <a:pt x="62897" y="0"/>
                            </a:cubicBezTo>
                            <a:cubicBezTo>
                              <a:pt x="63278" y="1524"/>
                              <a:pt x="63659" y="3143"/>
                              <a:pt x="63945" y="4667"/>
                            </a:cubicBezTo>
                            <a:close/>
                          </a:path>
                        </a:pathLst>
                      </a:custGeom>
                      <a:solidFill>
                        <a:srgbClr val="3B2B5E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954" name="任意多边形 234">
                        <a:extLst>
                          <a:ext uri="{FF2B5EF4-FFF2-40B4-BE49-F238E27FC236}">
                            <a16:creationId xmlns:a16="http://schemas.microsoft.com/office/drawing/2014/main" id="{D81BCBCB-106C-497F-083A-EAC91453AB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26032" y="5024723"/>
                        <a:ext cx="45086" cy="18383"/>
                      </a:xfrm>
                      <a:custGeom>
                        <a:avLst/>
                        <a:gdLst>
                          <a:gd name="connsiteX0" fmla="*/ 45087 w 45086"/>
                          <a:gd name="connsiteY0" fmla="*/ 4572 h 18383"/>
                          <a:gd name="connsiteX1" fmla="*/ 3367 w 45086"/>
                          <a:gd name="connsiteY1" fmla="*/ 18193 h 18383"/>
                          <a:gd name="connsiteX2" fmla="*/ 2415 w 45086"/>
                          <a:gd name="connsiteY2" fmla="*/ 18383 h 18383"/>
                          <a:gd name="connsiteX3" fmla="*/ 224 w 45086"/>
                          <a:gd name="connsiteY3" fmla="*/ 16954 h 18383"/>
                          <a:gd name="connsiteX4" fmla="*/ 1367 w 45086"/>
                          <a:gd name="connsiteY4" fmla="*/ 13811 h 18383"/>
                          <a:gd name="connsiteX5" fmla="*/ 43658 w 45086"/>
                          <a:gd name="connsiteY5" fmla="*/ 0 h 18383"/>
                          <a:gd name="connsiteX6" fmla="*/ 45087 w 45086"/>
                          <a:gd name="connsiteY6" fmla="*/ 4572 h 1838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5086" h="18383">
                            <a:moveTo>
                              <a:pt x="45087" y="4572"/>
                            </a:moveTo>
                            <a:cubicBezTo>
                              <a:pt x="30799" y="7525"/>
                              <a:pt x="16893" y="12097"/>
                              <a:pt x="3367" y="18193"/>
                            </a:cubicBezTo>
                            <a:cubicBezTo>
                              <a:pt x="3082" y="18288"/>
                              <a:pt x="2701" y="18383"/>
                              <a:pt x="2415" y="18383"/>
                            </a:cubicBezTo>
                            <a:cubicBezTo>
                              <a:pt x="1462" y="18383"/>
                              <a:pt x="605" y="17812"/>
                              <a:pt x="224" y="16954"/>
                            </a:cubicBezTo>
                            <a:cubicBezTo>
                              <a:pt x="-347" y="15716"/>
                              <a:pt x="224" y="14288"/>
                              <a:pt x="1367" y="13811"/>
                            </a:cubicBezTo>
                            <a:cubicBezTo>
                              <a:pt x="14988" y="7715"/>
                              <a:pt x="29085" y="3048"/>
                              <a:pt x="43658" y="0"/>
                            </a:cubicBezTo>
                            <a:cubicBezTo>
                              <a:pt x="44134" y="1524"/>
                              <a:pt x="44611" y="3048"/>
                              <a:pt x="45087" y="4572"/>
                            </a:cubicBezTo>
                            <a:close/>
                          </a:path>
                        </a:pathLst>
                      </a:custGeom>
                      <a:solidFill>
                        <a:srgbClr val="3B2B5E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948" name="任意多边形 235">
                      <a:extLst>
                        <a:ext uri="{FF2B5EF4-FFF2-40B4-BE49-F238E27FC236}">
                          <a16:creationId xmlns:a16="http://schemas.microsoft.com/office/drawing/2014/main" id="{542E4F5B-2F1D-6BDA-9863-036510D550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31068" y="4859178"/>
                      <a:ext cx="96522" cy="51788"/>
                    </a:xfrm>
                    <a:custGeom>
                      <a:avLst/>
                      <a:gdLst>
                        <a:gd name="connsiteX0" fmla="*/ 96522 w 96522"/>
                        <a:gd name="connsiteY0" fmla="*/ 36957 h 51788"/>
                        <a:gd name="connsiteX1" fmla="*/ 30419 w 96522"/>
                        <a:gd name="connsiteY1" fmla="*/ 45339 h 51788"/>
                        <a:gd name="connsiteX2" fmla="*/ 34 w 96522"/>
                        <a:gd name="connsiteY2" fmla="*/ 0 h 51788"/>
                        <a:gd name="connsiteX3" fmla="*/ 96522 w 96522"/>
                        <a:gd name="connsiteY3" fmla="*/ 36957 h 517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6522" h="51788">
                          <a:moveTo>
                            <a:pt x="96522" y="36957"/>
                          </a:moveTo>
                          <a:cubicBezTo>
                            <a:pt x="78996" y="52864"/>
                            <a:pt x="51278" y="56483"/>
                            <a:pt x="30419" y="45339"/>
                          </a:cubicBezTo>
                          <a:cubicBezTo>
                            <a:pt x="18417" y="38957"/>
                            <a:pt x="-919" y="16669"/>
                            <a:pt x="34" y="0"/>
                          </a:cubicBezTo>
                          <a:lnTo>
                            <a:pt x="96522" y="36957"/>
                          </a:lnTo>
                          <a:close/>
                        </a:path>
                      </a:pathLst>
                    </a:custGeom>
                    <a:solidFill>
                      <a:srgbClr val="ECA6A4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936" name="任意多边形 236">
                  <a:extLst>
                    <a:ext uri="{FF2B5EF4-FFF2-40B4-BE49-F238E27FC236}">
                      <a16:creationId xmlns:a16="http://schemas.microsoft.com/office/drawing/2014/main" id="{93B5D24B-3B96-77B0-0FA3-40683D74342B}"/>
                    </a:ext>
                  </a:extLst>
                </p:cNvPr>
                <p:cNvSpPr/>
                <p:nvPr/>
              </p:nvSpPr>
              <p:spPr>
                <a:xfrm>
                  <a:off x="5902833" y="3723036"/>
                  <a:ext cx="909185" cy="1248346"/>
                </a:xfrm>
                <a:custGeom>
                  <a:avLst/>
                  <a:gdLst>
                    <a:gd name="connsiteX0" fmla="*/ 878110 w 909185"/>
                    <a:gd name="connsiteY0" fmla="*/ 849725 h 1248346"/>
                    <a:gd name="connsiteX1" fmla="*/ 876776 w 909185"/>
                    <a:gd name="connsiteY1" fmla="*/ 854297 h 1248346"/>
                    <a:gd name="connsiteX2" fmla="*/ 752285 w 909185"/>
                    <a:gd name="connsiteY2" fmla="*/ 1183481 h 1248346"/>
                    <a:gd name="connsiteX3" fmla="*/ 606362 w 909185"/>
                    <a:gd name="connsiteY3" fmla="*/ 1134904 h 1248346"/>
                    <a:gd name="connsiteX4" fmla="*/ 658273 w 909185"/>
                    <a:gd name="connsiteY4" fmla="*/ 664655 h 1248346"/>
                    <a:gd name="connsiteX5" fmla="*/ 381571 w 909185"/>
                    <a:gd name="connsiteY5" fmla="*/ 317278 h 1248346"/>
                    <a:gd name="connsiteX6" fmla="*/ 379381 w 909185"/>
                    <a:gd name="connsiteY6" fmla="*/ 314516 h 1248346"/>
                    <a:gd name="connsiteX7" fmla="*/ 291846 w 909185"/>
                    <a:gd name="connsiteY7" fmla="*/ 1248347 h 1248346"/>
                    <a:gd name="connsiteX8" fmla="*/ 136207 w 909185"/>
                    <a:gd name="connsiteY8" fmla="*/ 1248347 h 1248346"/>
                    <a:gd name="connsiteX9" fmla="*/ 102775 w 909185"/>
                    <a:gd name="connsiteY9" fmla="*/ 886111 h 1248346"/>
                    <a:gd name="connsiteX10" fmla="*/ 102298 w 909185"/>
                    <a:gd name="connsiteY10" fmla="*/ 881253 h 1248346"/>
                    <a:gd name="connsiteX11" fmla="*/ 78581 w 909185"/>
                    <a:gd name="connsiteY11" fmla="*/ 640175 h 1248346"/>
                    <a:gd name="connsiteX12" fmla="*/ 77819 w 909185"/>
                    <a:gd name="connsiteY12" fmla="*/ 633031 h 1248346"/>
                    <a:gd name="connsiteX13" fmla="*/ 64865 w 909185"/>
                    <a:gd name="connsiteY13" fmla="*/ 515493 h 1248346"/>
                    <a:gd name="connsiteX14" fmla="*/ 34766 w 909185"/>
                    <a:gd name="connsiteY14" fmla="*/ 281940 h 1248346"/>
                    <a:gd name="connsiteX15" fmla="*/ 33623 w 909185"/>
                    <a:gd name="connsiteY15" fmla="*/ 273653 h 1248346"/>
                    <a:gd name="connsiteX16" fmla="*/ 0 w 909185"/>
                    <a:gd name="connsiteY16" fmla="*/ 29146 h 1248346"/>
                    <a:gd name="connsiteX17" fmla="*/ 625793 w 909185"/>
                    <a:gd name="connsiteY17" fmla="*/ 0 h 1248346"/>
                    <a:gd name="connsiteX18" fmla="*/ 702564 w 909185"/>
                    <a:gd name="connsiteY18" fmla="*/ 160020 h 1248346"/>
                    <a:gd name="connsiteX19" fmla="*/ 705231 w 909185"/>
                    <a:gd name="connsiteY19" fmla="*/ 165735 h 1248346"/>
                    <a:gd name="connsiteX20" fmla="*/ 881444 w 909185"/>
                    <a:gd name="connsiteY20" fmla="*/ 565499 h 1248346"/>
                    <a:gd name="connsiteX21" fmla="*/ 883253 w 909185"/>
                    <a:gd name="connsiteY21" fmla="*/ 570357 h 1248346"/>
                    <a:gd name="connsiteX22" fmla="*/ 904685 w 909185"/>
                    <a:gd name="connsiteY22" fmla="*/ 635508 h 1248346"/>
                    <a:gd name="connsiteX23" fmla="*/ 878110 w 909185"/>
                    <a:gd name="connsiteY23" fmla="*/ 849725 h 1248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909185" h="1248346">
                      <a:moveTo>
                        <a:pt x="878110" y="849725"/>
                      </a:moveTo>
                      <a:cubicBezTo>
                        <a:pt x="877729" y="851249"/>
                        <a:pt x="877253" y="852773"/>
                        <a:pt x="876776" y="854297"/>
                      </a:cubicBezTo>
                      <a:cubicBezTo>
                        <a:pt x="830866" y="1012698"/>
                        <a:pt x="752285" y="1183481"/>
                        <a:pt x="752285" y="1183481"/>
                      </a:cubicBezTo>
                      <a:lnTo>
                        <a:pt x="606362" y="1134904"/>
                      </a:lnTo>
                      <a:lnTo>
                        <a:pt x="658273" y="664655"/>
                      </a:lnTo>
                      <a:lnTo>
                        <a:pt x="381571" y="317278"/>
                      </a:lnTo>
                      <a:lnTo>
                        <a:pt x="379381" y="314516"/>
                      </a:lnTo>
                      <a:lnTo>
                        <a:pt x="291846" y="1248347"/>
                      </a:lnTo>
                      <a:lnTo>
                        <a:pt x="136207" y="1248347"/>
                      </a:lnTo>
                      <a:cubicBezTo>
                        <a:pt x="136207" y="1248347"/>
                        <a:pt x="120491" y="1072515"/>
                        <a:pt x="102775" y="886111"/>
                      </a:cubicBezTo>
                      <a:cubicBezTo>
                        <a:pt x="102584" y="884492"/>
                        <a:pt x="102489" y="882872"/>
                        <a:pt x="102298" y="881253"/>
                      </a:cubicBezTo>
                      <a:cubicBezTo>
                        <a:pt x="94393" y="797814"/>
                        <a:pt x="86011" y="712470"/>
                        <a:pt x="78581" y="640175"/>
                      </a:cubicBezTo>
                      <a:cubicBezTo>
                        <a:pt x="78296" y="637794"/>
                        <a:pt x="78010" y="635413"/>
                        <a:pt x="77819" y="633031"/>
                      </a:cubicBezTo>
                      <a:cubicBezTo>
                        <a:pt x="73057" y="586930"/>
                        <a:pt x="68580" y="546354"/>
                        <a:pt x="64865" y="515493"/>
                      </a:cubicBezTo>
                      <a:cubicBezTo>
                        <a:pt x="56483" y="445865"/>
                        <a:pt x="45434" y="361093"/>
                        <a:pt x="34766" y="281940"/>
                      </a:cubicBezTo>
                      <a:cubicBezTo>
                        <a:pt x="34385" y="279178"/>
                        <a:pt x="34004" y="276416"/>
                        <a:pt x="33623" y="273653"/>
                      </a:cubicBezTo>
                      <a:cubicBezTo>
                        <a:pt x="16002" y="142589"/>
                        <a:pt x="0" y="29146"/>
                        <a:pt x="0" y="29146"/>
                      </a:cubicBezTo>
                      <a:lnTo>
                        <a:pt x="625793" y="0"/>
                      </a:lnTo>
                      <a:cubicBezTo>
                        <a:pt x="625793" y="0"/>
                        <a:pt x="658939" y="67628"/>
                        <a:pt x="702564" y="160020"/>
                      </a:cubicBezTo>
                      <a:cubicBezTo>
                        <a:pt x="703421" y="161925"/>
                        <a:pt x="704374" y="163830"/>
                        <a:pt x="705231" y="165735"/>
                      </a:cubicBezTo>
                      <a:cubicBezTo>
                        <a:pt x="764191" y="290608"/>
                        <a:pt x="841057" y="458153"/>
                        <a:pt x="881444" y="565499"/>
                      </a:cubicBezTo>
                      <a:cubicBezTo>
                        <a:pt x="882110" y="567214"/>
                        <a:pt x="882682" y="568738"/>
                        <a:pt x="883253" y="570357"/>
                      </a:cubicBezTo>
                      <a:cubicBezTo>
                        <a:pt x="892969" y="596360"/>
                        <a:pt x="900398" y="618554"/>
                        <a:pt x="904685" y="635508"/>
                      </a:cubicBezTo>
                      <a:cubicBezTo>
                        <a:pt x="917067" y="683895"/>
                        <a:pt x="902494" y="764762"/>
                        <a:pt x="878110" y="849725"/>
                      </a:cubicBezTo>
                      <a:close/>
                    </a:path>
                  </a:pathLst>
                </a:custGeom>
                <a:solidFill>
                  <a:srgbClr val="7051B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937" name="组合 936">
                  <a:extLst>
                    <a:ext uri="{FF2B5EF4-FFF2-40B4-BE49-F238E27FC236}">
                      <a16:creationId xmlns:a16="http://schemas.microsoft.com/office/drawing/2014/main" id="{60609FD1-95CE-CD60-F39A-4B2F66A2E9B0}"/>
                    </a:ext>
                  </a:extLst>
                </p:cNvPr>
                <p:cNvGrpSpPr/>
                <p:nvPr/>
              </p:nvGrpSpPr>
              <p:grpSpPr>
                <a:xfrm>
                  <a:off x="5936456" y="3739122"/>
                  <a:ext cx="849630" cy="1234642"/>
                  <a:chOff x="5936456" y="3739122"/>
                  <a:chExt cx="849630" cy="1234642"/>
                </a:xfrm>
                <a:solidFill>
                  <a:srgbClr val="3B2B5E"/>
                </a:solidFill>
              </p:grpSpPr>
              <p:sp>
                <p:nvSpPr>
                  <p:cNvPr id="938" name="任意多边形 238">
                    <a:extLst>
                      <a:ext uri="{FF2B5EF4-FFF2-40B4-BE49-F238E27FC236}">
                        <a16:creationId xmlns:a16="http://schemas.microsoft.com/office/drawing/2014/main" id="{BC80D78A-378D-3ACB-7CE7-D1A8A695C36C}"/>
                      </a:ext>
                    </a:extLst>
                  </p:cNvPr>
                  <p:cNvSpPr/>
                  <p:nvPr/>
                </p:nvSpPr>
                <p:spPr>
                  <a:xfrm>
                    <a:off x="6192291" y="3890114"/>
                    <a:ext cx="155541" cy="1083650"/>
                  </a:xfrm>
                  <a:custGeom>
                    <a:avLst/>
                    <a:gdLst>
                      <a:gd name="connsiteX0" fmla="*/ 2388 w 155541"/>
                      <a:gd name="connsiteY0" fmla="*/ 1083650 h 1083650"/>
                      <a:gd name="connsiteX1" fmla="*/ 2197 w 155541"/>
                      <a:gd name="connsiteY1" fmla="*/ 1083650 h 1083650"/>
                      <a:gd name="connsiteX2" fmla="*/ 7 w 155541"/>
                      <a:gd name="connsiteY2" fmla="*/ 1081079 h 1083650"/>
                      <a:gd name="connsiteX3" fmla="*/ 87541 w 155541"/>
                      <a:gd name="connsiteY3" fmla="*/ 147248 h 1083650"/>
                      <a:gd name="connsiteX4" fmla="*/ 87732 w 155541"/>
                      <a:gd name="connsiteY4" fmla="*/ 146486 h 1083650"/>
                      <a:gd name="connsiteX5" fmla="*/ 150978 w 155541"/>
                      <a:gd name="connsiteY5" fmla="*/ 1420 h 1083650"/>
                      <a:gd name="connsiteX6" fmla="*/ 154121 w 155541"/>
                      <a:gd name="connsiteY6" fmla="*/ 182 h 1083650"/>
                      <a:gd name="connsiteX7" fmla="*/ 155360 w 155541"/>
                      <a:gd name="connsiteY7" fmla="*/ 3325 h 1083650"/>
                      <a:gd name="connsiteX8" fmla="*/ 92304 w 155541"/>
                      <a:gd name="connsiteY8" fmla="*/ 148105 h 1083650"/>
                      <a:gd name="connsiteX9" fmla="*/ 4769 w 155541"/>
                      <a:gd name="connsiteY9" fmla="*/ 1081555 h 1083650"/>
                      <a:gd name="connsiteX10" fmla="*/ 2388 w 155541"/>
                      <a:gd name="connsiteY10" fmla="*/ 1083650 h 1083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55541" h="1083650">
                        <a:moveTo>
                          <a:pt x="2388" y="1083650"/>
                        </a:moveTo>
                        <a:cubicBezTo>
                          <a:pt x="2293" y="1083650"/>
                          <a:pt x="2197" y="1083650"/>
                          <a:pt x="2197" y="1083650"/>
                        </a:cubicBezTo>
                        <a:cubicBezTo>
                          <a:pt x="864" y="1083555"/>
                          <a:pt x="-89" y="1082412"/>
                          <a:pt x="7" y="1081079"/>
                        </a:cubicBezTo>
                        <a:lnTo>
                          <a:pt x="87541" y="147248"/>
                        </a:lnTo>
                        <a:cubicBezTo>
                          <a:pt x="87541" y="146962"/>
                          <a:pt x="87637" y="146772"/>
                          <a:pt x="87732" y="146486"/>
                        </a:cubicBezTo>
                        <a:lnTo>
                          <a:pt x="150978" y="1420"/>
                        </a:lnTo>
                        <a:cubicBezTo>
                          <a:pt x="151454" y="182"/>
                          <a:pt x="152883" y="-294"/>
                          <a:pt x="154121" y="182"/>
                        </a:cubicBezTo>
                        <a:cubicBezTo>
                          <a:pt x="155360" y="753"/>
                          <a:pt x="155836" y="2087"/>
                          <a:pt x="155360" y="3325"/>
                        </a:cubicBezTo>
                        <a:lnTo>
                          <a:pt x="92304" y="148105"/>
                        </a:lnTo>
                        <a:lnTo>
                          <a:pt x="4769" y="1081555"/>
                        </a:lnTo>
                        <a:cubicBezTo>
                          <a:pt x="4674" y="1082698"/>
                          <a:pt x="3626" y="1083650"/>
                          <a:pt x="2388" y="1083650"/>
                        </a:cubicBezTo>
                        <a:close/>
                      </a:path>
                    </a:pathLst>
                  </a:custGeom>
                  <a:solidFill>
                    <a:srgbClr val="3B2B5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39" name="任意多边形 239">
                    <a:extLst>
                      <a:ext uri="{FF2B5EF4-FFF2-40B4-BE49-F238E27FC236}">
                        <a16:creationId xmlns:a16="http://schemas.microsoft.com/office/drawing/2014/main" id="{D1CAFDA0-3743-F577-67A9-0AD6F297428A}"/>
                      </a:ext>
                    </a:extLst>
                  </p:cNvPr>
                  <p:cNvSpPr/>
                  <p:nvPr/>
                </p:nvSpPr>
                <p:spPr>
                  <a:xfrm>
                    <a:off x="6298485" y="3995340"/>
                    <a:ext cx="299808" cy="866886"/>
                  </a:xfrm>
                  <a:custGeom>
                    <a:avLst/>
                    <a:gdLst>
                      <a:gd name="connsiteX0" fmla="*/ 229188 w 299808"/>
                      <a:gd name="connsiteY0" fmla="*/ 866886 h 866886"/>
                      <a:gd name="connsiteX1" fmla="*/ 228807 w 299808"/>
                      <a:gd name="connsiteY1" fmla="*/ 866886 h 866886"/>
                      <a:gd name="connsiteX2" fmla="*/ 226806 w 299808"/>
                      <a:gd name="connsiteY2" fmla="*/ 864124 h 866886"/>
                      <a:gd name="connsiteX3" fmla="*/ 285957 w 299808"/>
                      <a:gd name="connsiteY3" fmla="*/ 510651 h 866886"/>
                      <a:gd name="connsiteX4" fmla="*/ 290624 w 299808"/>
                      <a:gd name="connsiteY4" fmla="*/ 383683 h 866886"/>
                      <a:gd name="connsiteX5" fmla="*/ 212614 w 299808"/>
                      <a:gd name="connsiteY5" fmla="*/ 252810 h 866886"/>
                      <a:gd name="connsiteX6" fmla="*/ 588 w 299808"/>
                      <a:gd name="connsiteY6" fmla="*/ 3921 h 866886"/>
                      <a:gd name="connsiteX7" fmla="*/ 778 w 299808"/>
                      <a:gd name="connsiteY7" fmla="*/ 588 h 866886"/>
                      <a:gd name="connsiteX8" fmla="*/ 4112 w 299808"/>
                      <a:gd name="connsiteY8" fmla="*/ 778 h 866886"/>
                      <a:gd name="connsiteX9" fmla="*/ 216234 w 299808"/>
                      <a:gd name="connsiteY9" fmla="*/ 249762 h 866886"/>
                      <a:gd name="connsiteX10" fmla="*/ 295196 w 299808"/>
                      <a:gd name="connsiteY10" fmla="*/ 382635 h 866886"/>
                      <a:gd name="connsiteX11" fmla="*/ 290529 w 299808"/>
                      <a:gd name="connsiteY11" fmla="*/ 511413 h 866886"/>
                      <a:gd name="connsiteX12" fmla="*/ 231378 w 299808"/>
                      <a:gd name="connsiteY12" fmla="*/ 864886 h 866886"/>
                      <a:gd name="connsiteX13" fmla="*/ 229188 w 299808"/>
                      <a:gd name="connsiteY13" fmla="*/ 866886 h 866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99808" h="866886">
                        <a:moveTo>
                          <a:pt x="229188" y="866886"/>
                        </a:moveTo>
                        <a:cubicBezTo>
                          <a:pt x="229092" y="866886"/>
                          <a:pt x="228902" y="866886"/>
                          <a:pt x="228807" y="866886"/>
                        </a:cubicBezTo>
                        <a:cubicBezTo>
                          <a:pt x="227473" y="866696"/>
                          <a:pt x="226616" y="865458"/>
                          <a:pt x="226806" y="864124"/>
                        </a:cubicBezTo>
                        <a:lnTo>
                          <a:pt x="285957" y="510651"/>
                        </a:lnTo>
                        <a:cubicBezTo>
                          <a:pt x="292624" y="470837"/>
                          <a:pt x="300149" y="425688"/>
                          <a:pt x="290624" y="383683"/>
                        </a:cubicBezTo>
                        <a:cubicBezTo>
                          <a:pt x="279003" y="332248"/>
                          <a:pt x="242237" y="288243"/>
                          <a:pt x="212614" y="252810"/>
                        </a:cubicBezTo>
                        <a:cubicBezTo>
                          <a:pt x="143082" y="169561"/>
                          <a:pt x="71739" y="85836"/>
                          <a:pt x="588" y="3921"/>
                        </a:cubicBezTo>
                        <a:cubicBezTo>
                          <a:pt x="-270" y="2969"/>
                          <a:pt x="-174" y="1445"/>
                          <a:pt x="778" y="588"/>
                        </a:cubicBezTo>
                        <a:cubicBezTo>
                          <a:pt x="1731" y="-270"/>
                          <a:pt x="3255" y="-174"/>
                          <a:pt x="4112" y="778"/>
                        </a:cubicBezTo>
                        <a:cubicBezTo>
                          <a:pt x="75359" y="82693"/>
                          <a:pt x="146701" y="166513"/>
                          <a:pt x="216234" y="249762"/>
                        </a:cubicBezTo>
                        <a:cubicBezTo>
                          <a:pt x="246142" y="285576"/>
                          <a:pt x="283290" y="330057"/>
                          <a:pt x="295196" y="382635"/>
                        </a:cubicBezTo>
                        <a:cubicBezTo>
                          <a:pt x="304911" y="425593"/>
                          <a:pt x="297291" y="471218"/>
                          <a:pt x="290529" y="511413"/>
                        </a:cubicBezTo>
                        <a:lnTo>
                          <a:pt x="231378" y="864886"/>
                        </a:lnTo>
                        <a:cubicBezTo>
                          <a:pt x="231378" y="866029"/>
                          <a:pt x="230331" y="866886"/>
                          <a:pt x="229188" y="866886"/>
                        </a:cubicBezTo>
                        <a:close/>
                      </a:path>
                    </a:pathLst>
                  </a:custGeom>
                  <a:solidFill>
                    <a:srgbClr val="3B2B5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0" name="任意多边形 240">
                    <a:extLst>
                      <a:ext uri="{FF2B5EF4-FFF2-40B4-BE49-F238E27FC236}">
                        <a16:creationId xmlns:a16="http://schemas.microsoft.com/office/drawing/2014/main" id="{C373D917-ADBE-5B51-A755-E9F2FE5C6CED}"/>
                      </a:ext>
                    </a:extLst>
                  </p:cNvPr>
                  <p:cNvSpPr/>
                  <p:nvPr/>
                </p:nvSpPr>
                <p:spPr>
                  <a:xfrm>
                    <a:off x="6719838" y="4288535"/>
                    <a:ext cx="66247" cy="288798"/>
                  </a:xfrm>
                  <a:custGeom>
                    <a:avLst/>
                    <a:gdLst>
                      <a:gd name="connsiteX0" fmla="*/ 61104 w 66247"/>
                      <a:gd name="connsiteY0" fmla="*/ 284226 h 288798"/>
                      <a:gd name="connsiteX1" fmla="*/ 59770 w 66247"/>
                      <a:gd name="connsiteY1" fmla="*/ 288798 h 288798"/>
                      <a:gd name="connsiteX2" fmla="*/ 14622 w 66247"/>
                      <a:gd name="connsiteY2" fmla="*/ 236125 h 288798"/>
                      <a:gd name="connsiteX3" fmla="*/ 64438 w 66247"/>
                      <a:gd name="connsiteY3" fmla="*/ 0 h 288798"/>
                      <a:gd name="connsiteX4" fmla="*/ 66248 w 66247"/>
                      <a:gd name="connsiteY4" fmla="*/ 4858 h 288798"/>
                      <a:gd name="connsiteX5" fmla="*/ 19003 w 66247"/>
                      <a:gd name="connsiteY5" fmla="*/ 234315 h 288798"/>
                      <a:gd name="connsiteX6" fmla="*/ 61104 w 66247"/>
                      <a:gd name="connsiteY6" fmla="*/ 284226 h 288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247" h="288798">
                        <a:moveTo>
                          <a:pt x="61104" y="284226"/>
                        </a:moveTo>
                        <a:cubicBezTo>
                          <a:pt x="60723" y="285750"/>
                          <a:pt x="60247" y="287274"/>
                          <a:pt x="59770" y="288798"/>
                        </a:cubicBezTo>
                        <a:cubicBezTo>
                          <a:pt x="41387" y="281369"/>
                          <a:pt x="25099" y="262700"/>
                          <a:pt x="14622" y="236125"/>
                        </a:cubicBezTo>
                        <a:cubicBezTo>
                          <a:pt x="-17001" y="156782"/>
                          <a:pt x="4049" y="60103"/>
                          <a:pt x="64438" y="0"/>
                        </a:cubicBezTo>
                        <a:cubicBezTo>
                          <a:pt x="65104" y="1715"/>
                          <a:pt x="65676" y="3238"/>
                          <a:pt x="66248" y="4858"/>
                        </a:cubicBezTo>
                        <a:cubicBezTo>
                          <a:pt x="8431" y="63722"/>
                          <a:pt x="-11667" y="157353"/>
                          <a:pt x="19003" y="234315"/>
                        </a:cubicBezTo>
                        <a:cubicBezTo>
                          <a:pt x="23099" y="244507"/>
                          <a:pt x="36720" y="274225"/>
                          <a:pt x="61104" y="284226"/>
                        </a:cubicBezTo>
                        <a:close/>
                      </a:path>
                    </a:pathLst>
                  </a:custGeom>
                  <a:solidFill>
                    <a:srgbClr val="3B2B5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1" name="任意多边形 241">
                    <a:extLst>
                      <a:ext uri="{FF2B5EF4-FFF2-40B4-BE49-F238E27FC236}">
                        <a16:creationId xmlns:a16="http://schemas.microsoft.com/office/drawing/2014/main" id="{63C10970-6A88-601D-AF75-1D04DED13B75}"/>
                      </a:ext>
                    </a:extLst>
                  </p:cNvPr>
                  <p:cNvSpPr/>
                  <p:nvPr/>
                </p:nvSpPr>
                <p:spPr>
                  <a:xfrm>
                    <a:off x="5980652" y="4330451"/>
                    <a:ext cx="119992" cy="278886"/>
                  </a:xfrm>
                  <a:custGeom>
                    <a:avLst/>
                    <a:gdLst>
                      <a:gd name="connsiteX0" fmla="*/ 99631 w 119992"/>
                      <a:gd name="connsiteY0" fmla="*/ 42285 h 278886"/>
                      <a:gd name="connsiteX1" fmla="*/ 82010 w 119992"/>
                      <a:gd name="connsiteY1" fmla="*/ 17044 h 278886"/>
                      <a:gd name="connsiteX2" fmla="*/ 53911 w 119992"/>
                      <a:gd name="connsiteY2" fmla="*/ 947 h 278886"/>
                      <a:gd name="connsiteX3" fmla="*/ 0 w 119992"/>
                      <a:gd name="connsiteY3" fmla="*/ 25616 h 278886"/>
                      <a:gd name="connsiteX4" fmla="*/ 762 w 119992"/>
                      <a:gd name="connsiteY4" fmla="*/ 32760 h 278886"/>
                      <a:gd name="connsiteX5" fmla="*/ 44386 w 119992"/>
                      <a:gd name="connsiteY5" fmla="*/ 4757 h 278886"/>
                      <a:gd name="connsiteX6" fmla="*/ 52959 w 119992"/>
                      <a:gd name="connsiteY6" fmla="*/ 5614 h 278886"/>
                      <a:gd name="connsiteX7" fmla="*/ 95440 w 119992"/>
                      <a:gd name="connsiteY7" fmla="*/ 44476 h 278886"/>
                      <a:gd name="connsiteX8" fmla="*/ 69723 w 119992"/>
                      <a:gd name="connsiteY8" fmla="*/ 250502 h 278886"/>
                      <a:gd name="connsiteX9" fmla="*/ 24479 w 119992"/>
                      <a:gd name="connsiteY9" fmla="*/ 273838 h 278886"/>
                      <a:gd name="connsiteX10" fmla="*/ 24955 w 119992"/>
                      <a:gd name="connsiteY10" fmla="*/ 278696 h 278886"/>
                      <a:gd name="connsiteX11" fmla="*/ 27813 w 119992"/>
                      <a:gd name="connsiteY11" fmla="*/ 278886 h 278886"/>
                      <a:gd name="connsiteX12" fmla="*/ 73247 w 119992"/>
                      <a:gd name="connsiteY12" fmla="*/ 253645 h 278886"/>
                      <a:gd name="connsiteX13" fmla="*/ 99631 w 119992"/>
                      <a:gd name="connsiteY13" fmla="*/ 42285 h 278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9992" h="278886">
                        <a:moveTo>
                          <a:pt x="99631" y="42285"/>
                        </a:moveTo>
                        <a:cubicBezTo>
                          <a:pt x="95440" y="34094"/>
                          <a:pt x="89535" y="24759"/>
                          <a:pt x="82010" y="17044"/>
                        </a:cubicBezTo>
                        <a:cubicBezTo>
                          <a:pt x="74390" y="9329"/>
                          <a:pt x="65151" y="3138"/>
                          <a:pt x="53911" y="947"/>
                        </a:cubicBezTo>
                        <a:cubicBezTo>
                          <a:pt x="33338" y="-3054"/>
                          <a:pt x="14668" y="5709"/>
                          <a:pt x="0" y="25616"/>
                        </a:cubicBezTo>
                        <a:cubicBezTo>
                          <a:pt x="190" y="27998"/>
                          <a:pt x="476" y="30379"/>
                          <a:pt x="762" y="32760"/>
                        </a:cubicBezTo>
                        <a:cubicBezTo>
                          <a:pt x="12763" y="14472"/>
                          <a:pt x="27717" y="4757"/>
                          <a:pt x="44386" y="4757"/>
                        </a:cubicBezTo>
                        <a:cubicBezTo>
                          <a:pt x="47149" y="4757"/>
                          <a:pt x="50101" y="5043"/>
                          <a:pt x="52959" y="5614"/>
                        </a:cubicBezTo>
                        <a:cubicBezTo>
                          <a:pt x="73438" y="9614"/>
                          <a:pt x="87344" y="28950"/>
                          <a:pt x="95440" y="44476"/>
                        </a:cubicBezTo>
                        <a:cubicBezTo>
                          <a:pt x="128968" y="109341"/>
                          <a:pt x="118110" y="195923"/>
                          <a:pt x="69723" y="250502"/>
                        </a:cubicBezTo>
                        <a:cubicBezTo>
                          <a:pt x="58007" y="263741"/>
                          <a:pt x="40672" y="275743"/>
                          <a:pt x="24479" y="273838"/>
                        </a:cubicBezTo>
                        <a:cubicBezTo>
                          <a:pt x="24670" y="275457"/>
                          <a:pt x="24765" y="277077"/>
                          <a:pt x="24955" y="278696"/>
                        </a:cubicBezTo>
                        <a:cubicBezTo>
                          <a:pt x="25908" y="278886"/>
                          <a:pt x="26860" y="278886"/>
                          <a:pt x="27813" y="278886"/>
                        </a:cubicBezTo>
                        <a:cubicBezTo>
                          <a:pt x="44577" y="278886"/>
                          <a:pt x="61531" y="266885"/>
                          <a:pt x="73247" y="253645"/>
                        </a:cubicBezTo>
                        <a:cubicBezTo>
                          <a:pt x="123730" y="196781"/>
                          <a:pt x="134588" y="109818"/>
                          <a:pt x="99631" y="42285"/>
                        </a:cubicBezTo>
                        <a:close/>
                      </a:path>
                    </a:pathLst>
                  </a:custGeom>
                  <a:solidFill>
                    <a:srgbClr val="3B2B5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2" name="任意多边形 242">
                    <a:extLst>
                      <a:ext uri="{FF2B5EF4-FFF2-40B4-BE49-F238E27FC236}">
                        <a16:creationId xmlns:a16="http://schemas.microsoft.com/office/drawing/2014/main" id="{1591FE26-9EB9-7C6F-8CED-4ED13BDAA66B}"/>
                      </a:ext>
                    </a:extLst>
                  </p:cNvPr>
                  <p:cNvSpPr/>
                  <p:nvPr/>
                </p:nvSpPr>
                <p:spPr>
                  <a:xfrm>
                    <a:off x="6268110" y="3749112"/>
                    <a:ext cx="65426" cy="136706"/>
                  </a:xfrm>
                  <a:custGeom>
                    <a:avLst/>
                    <a:gdLst>
                      <a:gd name="connsiteX0" fmla="*/ 45536 w 65426"/>
                      <a:gd name="connsiteY0" fmla="*/ 136706 h 136706"/>
                      <a:gd name="connsiteX1" fmla="*/ 29057 w 65426"/>
                      <a:gd name="connsiteY1" fmla="*/ 129182 h 136706"/>
                      <a:gd name="connsiteX2" fmla="*/ 18485 w 65426"/>
                      <a:gd name="connsiteY2" fmla="*/ 109846 h 136706"/>
                      <a:gd name="connsiteX3" fmla="*/ 6 w 65426"/>
                      <a:gd name="connsiteY3" fmla="*/ 19453 h 136706"/>
                      <a:gd name="connsiteX4" fmla="*/ 2292 w 65426"/>
                      <a:gd name="connsiteY4" fmla="*/ 16977 h 136706"/>
                      <a:gd name="connsiteX5" fmla="*/ 2387 w 65426"/>
                      <a:gd name="connsiteY5" fmla="*/ 16977 h 136706"/>
                      <a:gd name="connsiteX6" fmla="*/ 4769 w 65426"/>
                      <a:gd name="connsiteY6" fmla="*/ 19263 h 136706"/>
                      <a:gd name="connsiteX7" fmla="*/ 22961 w 65426"/>
                      <a:gd name="connsiteY7" fmla="*/ 108322 h 136706"/>
                      <a:gd name="connsiteX8" fmla="*/ 32486 w 65426"/>
                      <a:gd name="connsiteY8" fmla="*/ 126038 h 136706"/>
                      <a:gd name="connsiteX9" fmla="*/ 49250 w 65426"/>
                      <a:gd name="connsiteY9" fmla="*/ 131563 h 136706"/>
                      <a:gd name="connsiteX10" fmla="*/ 60394 w 65426"/>
                      <a:gd name="connsiteY10" fmla="*/ 100321 h 136706"/>
                      <a:gd name="connsiteX11" fmla="*/ 52870 w 65426"/>
                      <a:gd name="connsiteY11" fmla="*/ 2594 h 136706"/>
                      <a:gd name="connsiteX12" fmla="*/ 55061 w 65426"/>
                      <a:gd name="connsiteY12" fmla="*/ 22 h 136706"/>
                      <a:gd name="connsiteX13" fmla="*/ 57632 w 65426"/>
                      <a:gd name="connsiteY13" fmla="*/ 2213 h 136706"/>
                      <a:gd name="connsiteX14" fmla="*/ 65157 w 65426"/>
                      <a:gd name="connsiteY14" fmla="*/ 99940 h 136706"/>
                      <a:gd name="connsiteX15" fmla="*/ 50679 w 65426"/>
                      <a:gd name="connsiteY15" fmla="*/ 136135 h 136706"/>
                      <a:gd name="connsiteX16" fmla="*/ 45536 w 65426"/>
                      <a:gd name="connsiteY16" fmla="*/ 136706 h 136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5426" h="136706">
                        <a:moveTo>
                          <a:pt x="45536" y="136706"/>
                        </a:moveTo>
                        <a:cubicBezTo>
                          <a:pt x="39725" y="136706"/>
                          <a:pt x="33724" y="134039"/>
                          <a:pt x="29057" y="129182"/>
                        </a:cubicBezTo>
                        <a:cubicBezTo>
                          <a:pt x="23819" y="123657"/>
                          <a:pt x="20961" y="116609"/>
                          <a:pt x="18485" y="109846"/>
                        </a:cubicBezTo>
                        <a:cubicBezTo>
                          <a:pt x="7912" y="80699"/>
                          <a:pt x="1720" y="50315"/>
                          <a:pt x="6" y="19453"/>
                        </a:cubicBezTo>
                        <a:cubicBezTo>
                          <a:pt x="-89" y="18120"/>
                          <a:pt x="959" y="16977"/>
                          <a:pt x="2292" y="16977"/>
                        </a:cubicBezTo>
                        <a:cubicBezTo>
                          <a:pt x="2292" y="16977"/>
                          <a:pt x="2387" y="16977"/>
                          <a:pt x="2387" y="16977"/>
                        </a:cubicBezTo>
                        <a:cubicBezTo>
                          <a:pt x="3626" y="16977"/>
                          <a:pt x="4673" y="17929"/>
                          <a:pt x="4769" y="19263"/>
                        </a:cubicBezTo>
                        <a:cubicBezTo>
                          <a:pt x="6388" y="49648"/>
                          <a:pt x="12579" y="79652"/>
                          <a:pt x="22961" y="108322"/>
                        </a:cubicBezTo>
                        <a:cubicBezTo>
                          <a:pt x="25247" y="114608"/>
                          <a:pt x="27819" y="121180"/>
                          <a:pt x="32486" y="126038"/>
                        </a:cubicBezTo>
                        <a:cubicBezTo>
                          <a:pt x="36487" y="130134"/>
                          <a:pt x="43154" y="133468"/>
                          <a:pt x="49250" y="131563"/>
                        </a:cubicBezTo>
                        <a:cubicBezTo>
                          <a:pt x="60776" y="127943"/>
                          <a:pt x="61252" y="110417"/>
                          <a:pt x="60394" y="100321"/>
                        </a:cubicBezTo>
                        <a:lnTo>
                          <a:pt x="52870" y="2594"/>
                        </a:lnTo>
                        <a:cubicBezTo>
                          <a:pt x="52774" y="1261"/>
                          <a:pt x="53727" y="118"/>
                          <a:pt x="55061" y="22"/>
                        </a:cubicBezTo>
                        <a:cubicBezTo>
                          <a:pt x="56489" y="-168"/>
                          <a:pt x="57537" y="880"/>
                          <a:pt x="57632" y="2213"/>
                        </a:cubicBezTo>
                        <a:lnTo>
                          <a:pt x="65157" y="99940"/>
                        </a:lnTo>
                        <a:cubicBezTo>
                          <a:pt x="66681" y="120133"/>
                          <a:pt x="61728" y="132611"/>
                          <a:pt x="50679" y="136135"/>
                        </a:cubicBezTo>
                        <a:cubicBezTo>
                          <a:pt x="48964" y="136420"/>
                          <a:pt x="47250" y="136706"/>
                          <a:pt x="45536" y="136706"/>
                        </a:cubicBezTo>
                        <a:close/>
                      </a:path>
                    </a:pathLst>
                  </a:custGeom>
                  <a:solidFill>
                    <a:srgbClr val="3B2B5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3" name="任意多边形 243">
                    <a:extLst>
                      <a:ext uri="{FF2B5EF4-FFF2-40B4-BE49-F238E27FC236}">
                        <a16:creationId xmlns:a16="http://schemas.microsoft.com/office/drawing/2014/main" id="{124D28A2-BFA4-CB84-F23A-242736D53D7E}"/>
                      </a:ext>
                    </a:extLst>
                  </p:cNvPr>
                  <p:cNvSpPr/>
                  <p:nvPr/>
                </p:nvSpPr>
                <p:spPr>
                  <a:xfrm>
                    <a:off x="5936456" y="3782736"/>
                    <a:ext cx="65919" cy="222240"/>
                  </a:xfrm>
                  <a:custGeom>
                    <a:avLst/>
                    <a:gdLst>
                      <a:gd name="connsiteX0" fmla="*/ 65913 w 65919"/>
                      <a:gd name="connsiteY0" fmla="*/ 2689 h 222240"/>
                      <a:gd name="connsiteX1" fmla="*/ 1143 w 65919"/>
                      <a:gd name="connsiteY1" fmla="*/ 222241 h 222240"/>
                      <a:gd name="connsiteX2" fmla="*/ 0 w 65919"/>
                      <a:gd name="connsiteY2" fmla="*/ 213954 h 222240"/>
                      <a:gd name="connsiteX3" fmla="*/ 61151 w 65919"/>
                      <a:gd name="connsiteY3" fmla="*/ 2213 h 222240"/>
                      <a:gd name="connsiteX4" fmla="*/ 63722 w 65919"/>
                      <a:gd name="connsiteY4" fmla="*/ 22 h 222240"/>
                      <a:gd name="connsiteX5" fmla="*/ 65913 w 65919"/>
                      <a:gd name="connsiteY5" fmla="*/ 2689 h 222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5919" h="222240">
                        <a:moveTo>
                          <a:pt x="65913" y="2689"/>
                        </a:moveTo>
                        <a:cubicBezTo>
                          <a:pt x="58484" y="79080"/>
                          <a:pt x="36290" y="154042"/>
                          <a:pt x="1143" y="222241"/>
                        </a:cubicBezTo>
                        <a:cubicBezTo>
                          <a:pt x="762" y="219478"/>
                          <a:pt x="381" y="216716"/>
                          <a:pt x="0" y="213954"/>
                        </a:cubicBezTo>
                        <a:cubicBezTo>
                          <a:pt x="33147" y="147850"/>
                          <a:pt x="54007" y="75651"/>
                          <a:pt x="61151" y="2213"/>
                        </a:cubicBezTo>
                        <a:cubicBezTo>
                          <a:pt x="61246" y="880"/>
                          <a:pt x="62294" y="-168"/>
                          <a:pt x="63722" y="22"/>
                        </a:cubicBezTo>
                        <a:cubicBezTo>
                          <a:pt x="65056" y="213"/>
                          <a:pt x="66008" y="1356"/>
                          <a:pt x="65913" y="2689"/>
                        </a:cubicBezTo>
                        <a:close/>
                      </a:path>
                    </a:pathLst>
                  </a:custGeom>
                  <a:solidFill>
                    <a:srgbClr val="3B2B5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4" name="任意多边形 244">
                    <a:extLst>
                      <a:ext uri="{FF2B5EF4-FFF2-40B4-BE49-F238E27FC236}">
                        <a16:creationId xmlns:a16="http://schemas.microsoft.com/office/drawing/2014/main" id="{C77876A8-BF83-26D8-A886-F43AF2A1F65C}"/>
                      </a:ext>
                    </a:extLst>
                  </p:cNvPr>
                  <p:cNvSpPr/>
                  <p:nvPr/>
                </p:nvSpPr>
                <p:spPr>
                  <a:xfrm>
                    <a:off x="6452985" y="3739122"/>
                    <a:ext cx="155078" cy="149649"/>
                  </a:xfrm>
                  <a:custGeom>
                    <a:avLst/>
                    <a:gdLst>
                      <a:gd name="connsiteX0" fmla="*/ 155079 w 155078"/>
                      <a:gd name="connsiteY0" fmla="*/ 149649 h 149649"/>
                      <a:gd name="connsiteX1" fmla="*/ 107 w 155078"/>
                      <a:gd name="connsiteY1" fmla="*/ 3060 h 149649"/>
                      <a:gd name="connsiteX2" fmla="*/ 1631 w 155078"/>
                      <a:gd name="connsiteY2" fmla="*/ 107 h 149649"/>
                      <a:gd name="connsiteX3" fmla="*/ 4584 w 155078"/>
                      <a:gd name="connsiteY3" fmla="*/ 1631 h 149649"/>
                      <a:gd name="connsiteX4" fmla="*/ 152412 w 155078"/>
                      <a:gd name="connsiteY4" fmla="*/ 143935 h 149649"/>
                      <a:gd name="connsiteX5" fmla="*/ 155079 w 155078"/>
                      <a:gd name="connsiteY5" fmla="*/ 149649 h 149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5078" h="149649">
                        <a:moveTo>
                          <a:pt x="155079" y="149649"/>
                        </a:moveTo>
                        <a:cubicBezTo>
                          <a:pt x="82975" y="130790"/>
                          <a:pt x="22776" y="74402"/>
                          <a:pt x="107" y="3060"/>
                        </a:cubicBezTo>
                        <a:cubicBezTo>
                          <a:pt x="-274" y="1821"/>
                          <a:pt x="393" y="488"/>
                          <a:pt x="1631" y="107"/>
                        </a:cubicBezTo>
                        <a:cubicBezTo>
                          <a:pt x="2869" y="-274"/>
                          <a:pt x="4203" y="393"/>
                          <a:pt x="4584" y="1631"/>
                        </a:cubicBezTo>
                        <a:cubicBezTo>
                          <a:pt x="26110" y="68973"/>
                          <a:pt x="84308" y="124503"/>
                          <a:pt x="152412" y="143935"/>
                        </a:cubicBezTo>
                        <a:cubicBezTo>
                          <a:pt x="153269" y="145839"/>
                          <a:pt x="154222" y="147745"/>
                          <a:pt x="155079" y="149649"/>
                        </a:cubicBezTo>
                        <a:close/>
                      </a:path>
                    </a:pathLst>
                  </a:custGeom>
                  <a:solidFill>
                    <a:srgbClr val="3B2B5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872" name="组合 871">
                <a:extLst>
                  <a:ext uri="{FF2B5EF4-FFF2-40B4-BE49-F238E27FC236}">
                    <a16:creationId xmlns:a16="http://schemas.microsoft.com/office/drawing/2014/main" id="{3ACE8924-8D7C-8180-720C-478C7444B073}"/>
                  </a:ext>
                </a:extLst>
              </p:cNvPr>
              <p:cNvGrpSpPr/>
              <p:nvPr/>
            </p:nvGrpSpPr>
            <p:grpSpPr>
              <a:xfrm>
                <a:off x="5546699" y="1866428"/>
                <a:ext cx="1507856" cy="1994434"/>
                <a:chOff x="5546699" y="1866428"/>
                <a:chExt cx="1507856" cy="1994434"/>
              </a:xfrm>
            </p:grpSpPr>
            <p:grpSp>
              <p:nvGrpSpPr>
                <p:cNvPr id="873" name="组合 872">
                  <a:extLst>
                    <a:ext uri="{FF2B5EF4-FFF2-40B4-BE49-F238E27FC236}">
                      <a16:creationId xmlns:a16="http://schemas.microsoft.com/office/drawing/2014/main" id="{0E1BA51B-2FDE-E0D2-BD72-FE61A260693A}"/>
                    </a:ext>
                  </a:extLst>
                </p:cNvPr>
                <p:cNvGrpSpPr/>
                <p:nvPr/>
              </p:nvGrpSpPr>
              <p:grpSpPr>
                <a:xfrm>
                  <a:off x="5546699" y="1866428"/>
                  <a:ext cx="470623" cy="1075462"/>
                  <a:chOff x="5546699" y="1866428"/>
                  <a:chExt cx="470623" cy="1075462"/>
                </a:xfrm>
              </p:grpSpPr>
              <p:sp>
                <p:nvSpPr>
                  <p:cNvPr id="928" name="任意多边形 247">
                    <a:extLst>
                      <a:ext uri="{FF2B5EF4-FFF2-40B4-BE49-F238E27FC236}">
                        <a16:creationId xmlns:a16="http://schemas.microsoft.com/office/drawing/2014/main" id="{064B0B31-D09D-1ED7-F689-6D1A24051D6D}"/>
                      </a:ext>
                    </a:extLst>
                  </p:cNvPr>
                  <p:cNvSpPr/>
                  <p:nvPr/>
                </p:nvSpPr>
                <p:spPr>
                  <a:xfrm>
                    <a:off x="5634704" y="2138933"/>
                    <a:ext cx="382619" cy="802957"/>
                  </a:xfrm>
                  <a:custGeom>
                    <a:avLst/>
                    <a:gdLst>
                      <a:gd name="connsiteX0" fmla="*/ 277273 w 382619"/>
                      <a:gd name="connsiteY0" fmla="*/ 802958 h 802957"/>
                      <a:gd name="connsiteX1" fmla="*/ 76676 w 382619"/>
                      <a:gd name="connsiteY1" fmla="*/ 553879 h 802957"/>
                      <a:gd name="connsiteX2" fmla="*/ 0 w 382619"/>
                      <a:gd name="connsiteY2" fmla="*/ 15907 h 802957"/>
                      <a:gd name="connsiteX3" fmla="*/ 86963 w 382619"/>
                      <a:gd name="connsiteY3" fmla="*/ 0 h 802957"/>
                      <a:gd name="connsiteX4" fmla="*/ 209740 w 382619"/>
                      <a:gd name="connsiteY4" fmla="*/ 435388 h 802957"/>
                      <a:gd name="connsiteX5" fmla="*/ 382619 w 382619"/>
                      <a:gd name="connsiteY5" fmla="*/ 664369 h 802957"/>
                      <a:gd name="connsiteX6" fmla="*/ 277273 w 382619"/>
                      <a:gd name="connsiteY6" fmla="*/ 802958 h 8029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2619" h="802957">
                        <a:moveTo>
                          <a:pt x="277273" y="802958"/>
                        </a:moveTo>
                        <a:cubicBezTo>
                          <a:pt x="277273" y="802958"/>
                          <a:pt x="93250" y="610076"/>
                          <a:pt x="76676" y="553879"/>
                        </a:cubicBezTo>
                        <a:cubicBezTo>
                          <a:pt x="60103" y="497681"/>
                          <a:pt x="0" y="15907"/>
                          <a:pt x="0" y="15907"/>
                        </a:cubicBezTo>
                        <a:lnTo>
                          <a:pt x="86963" y="0"/>
                        </a:lnTo>
                        <a:cubicBezTo>
                          <a:pt x="86963" y="0"/>
                          <a:pt x="195739" y="415957"/>
                          <a:pt x="209740" y="435388"/>
                        </a:cubicBezTo>
                        <a:cubicBezTo>
                          <a:pt x="223742" y="454819"/>
                          <a:pt x="382619" y="664369"/>
                          <a:pt x="382619" y="664369"/>
                        </a:cubicBezTo>
                        <a:lnTo>
                          <a:pt x="277273" y="802958"/>
                        </a:ln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929" name="组合 928">
                    <a:extLst>
                      <a:ext uri="{FF2B5EF4-FFF2-40B4-BE49-F238E27FC236}">
                        <a16:creationId xmlns:a16="http://schemas.microsoft.com/office/drawing/2014/main" id="{4F3DB37F-1DF1-93CD-B437-3C1CB0B42367}"/>
                      </a:ext>
                    </a:extLst>
                  </p:cNvPr>
                  <p:cNvGrpSpPr/>
                  <p:nvPr/>
                </p:nvGrpSpPr>
                <p:grpSpPr>
                  <a:xfrm>
                    <a:off x="5546699" y="1866428"/>
                    <a:ext cx="228177" cy="291174"/>
                    <a:chOff x="5546699" y="1866428"/>
                    <a:chExt cx="228177" cy="291174"/>
                  </a:xfrm>
                </p:grpSpPr>
                <p:sp>
                  <p:nvSpPr>
                    <p:cNvPr id="930" name="任意多边形 249">
                      <a:extLst>
                        <a:ext uri="{FF2B5EF4-FFF2-40B4-BE49-F238E27FC236}">
                          <a16:creationId xmlns:a16="http://schemas.microsoft.com/office/drawing/2014/main" id="{11614BD5-A6EF-89D5-87CA-A0D302219B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6699" y="1866428"/>
                      <a:ext cx="228177" cy="291174"/>
                    </a:xfrm>
                    <a:custGeom>
                      <a:avLst/>
                      <a:gdLst>
                        <a:gd name="connsiteX0" fmla="*/ 88195 w 228177"/>
                        <a:gd name="connsiteY0" fmla="*/ 291174 h 291174"/>
                        <a:gd name="connsiteX1" fmla="*/ 71812 w 228177"/>
                        <a:gd name="connsiteY1" fmla="*/ 245930 h 291174"/>
                        <a:gd name="connsiteX2" fmla="*/ 51333 w 228177"/>
                        <a:gd name="connsiteY2" fmla="*/ 180684 h 291174"/>
                        <a:gd name="connsiteX3" fmla="*/ 2280 w 228177"/>
                        <a:gd name="connsiteY3" fmla="*/ 89435 h 291174"/>
                        <a:gd name="connsiteX4" fmla="*/ 52286 w 228177"/>
                        <a:gd name="connsiteY4" fmla="*/ 129059 h 291174"/>
                        <a:gd name="connsiteX5" fmla="*/ 75717 w 228177"/>
                        <a:gd name="connsiteY5" fmla="*/ 148490 h 291174"/>
                        <a:gd name="connsiteX6" fmla="*/ 54762 w 228177"/>
                        <a:gd name="connsiteY6" fmla="*/ 17330 h 291174"/>
                        <a:gd name="connsiteX7" fmla="*/ 98863 w 228177"/>
                        <a:gd name="connsiteY7" fmla="*/ 103341 h 291174"/>
                        <a:gd name="connsiteX8" fmla="*/ 108959 w 228177"/>
                        <a:gd name="connsiteY8" fmla="*/ 137345 h 291174"/>
                        <a:gd name="connsiteX9" fmla="*/ 114579 w 228177"/>
                        <a:gd name="connsiteY9" fmla="*/ 3519 h 291174"/>
                        <a:gd name="connsiteX10" fmla="*/ 153251 w 228177"/>
                        <a:gd name="connsiteY10" fmla="*/ 9901 h 291174"/>
                        <a:gd name="connsiteX11" fmla="*/ 167824 w 228177"/>
                        <a:gd name="connsiteY11" fmla="*/ 133535 h 291174"/>
                        <a:gd name="connsiteX12" fmla="*/ 175730 w 228177"/>
                        <a:gd name="connsiteY12" fmla="*/ 171540 h 291174"/>
                        <a:gd name="connsiteX13" fmla="*/ 219735 w 228177"/>
                        <a:gd name="connsiteY13" fmla="*/ 99912 h 291174"/>
                        <a:gd name="connsiteX14" fmla="*/ 219640 w 228177"/>
                        <a:gd name="connsiteY14" fmla="*/ 163158 h 291174"/>
                        <a:gd name="connsiteX15" fmla="*/ 186112 w 228177"/>
                        <a:gd name="connsiteY15" fmla="*/ 247931 h 291174"/>
                        <a:gd name="connsiteX16" fmla="*/ 174968 w 228177"/>
                        <a:gd name="connsiteY16" fmla="*/ 276601 h 291174"/>
                        <a:gd name="connsiteX17" fmla="*/ 88195 w 228177"/>
                        <a:gd name="connsiteY17" fmla="*/ 291174 h 2911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8177" h="291174">
                          <a:moveTo>
                            <a:pt x="88195" y="291174"/>
                          </a:moveTo>
                          <a:cubicBezTo>
                            <a:pt x="88195" y="291174"/>
                            <a:pt x="82194" y="277172"/>
                            <a:pt x="71812" y="245930"/>
                          </a:cubicBezTo>
                          <a:cubicBezTo>
                            <a:pt x="61525" y="214688"/>
                            <a:pt x="61144" y="198115"/>
                            <a:pt x="51333" y="180684"/>
                          </a:cubicBezTo>
                          <a:cubicBezTo>
                            <a:pt x="41523" y="163253"/>
                            <a:pt x="-11532" y="101341"/>
                            <a:pt x="2280" y="89435"/>
                          </a:cubicBezTo>
                          <a:cubicBezTo>
                            <a:pt x="16091" y="77528"/>
                            <a:pt x="38570" y="115247"/>
                            <a:pt x="52286" y="129059"/>
                          </a:cubicBezTo>
                          <a:cubicBezTo>
                            <a:pt x="66002" y="142870"/>
                            <a:pt x="75717" y="148490"/>
                            <a:pt x="75717" y="148490"/>
                          </a:cubicBezTo>
                          <a:cubicBezTo>
                            <a:pt x="75717" y="148490"/>
                            <a:pt x="34474" y="24379"/>
                            <a:pt x="54762" y="17330"/>
                          </a:cubicBezTo>
                          <a:cubicBezTo>
                            <a:pt x="75051" y="10377"/>
                            <a:pt x="92481" y="79719"/>
                            <a:pt x="98863" y="103341"/>
                          </a:cubicBezTo>
                          <a:cubicBezTo>
                            <a:pt x="105340" y="127058"/>
                            <a:pt x="108959" y="137345"/>
                            <a:pt x="108959" y="137345"/>
                          </a:cubicBezTo>
                          <a:cubicBezTo>
                            <a:pt x="108959" y="137345"/>
                            <a:pt x="96768" y="7234"/>
                            <a:pt x="114579" y="3519"/>
                          </a:cubicBezTo>
                          <a:cubicBezTo>
                            <a:pt x="132391" y="-196"/>
                            <a:pt x="147250" y="-4196"/>
                            <a:pt x="153251" y="9901"/>
                          </a:cubicBezTo>
                          <a:cubicBezTo>
                            <a:pt x="159251" y="23903"/>
                            <a:pt x="167824" y="133535"/>
                            <a:pt x="167824" y="133535"/>
                          </a:cubicBezTo>
                          <a:lnTo>
                            <a:pt x="175730" y="171540"/>
                          </a:lnTo>
                          <a:cubicBezTo>
                            <a:pt x="175730" y="171540"/>
                            <a:pt x="206686" y="100484"/>
                            <a:pt x="219735" y="99912"/>
                          </a:cubicBezTo>
                          <a:cubicBezTo>
                            <a:pt x="232784" y="99341"/>
                            <a:pt x="229070" y="141060"/>
                            <a:pt x="219640" y="163158"/>
                          </a:cubicBezTo>
                          <a:cubicBezTo>
                            <a:pt x="210306" y="185256"/>
                            <a:pt x="198495" y="236977"/>
                            <a:pt x="186112" y="247931"/>
                          </a:cubicBezTo>
                          <a:cubicBezTo>
                            <a:pt x="173634" y="258884"/>
                            <a:pt x="174968" y="276601"/>
                            <a:pt x="174968" y="276601"/>
                          </a:cubicBezTo>
                          <a:lnTo>
                            <a:pt x="88195" y="291174"/>
                          </a:lnTo>
                          <a:close/>
                        </a:path>
                      </a:pathLst>
                    </a:custGeom>
                    <a:solidFill>
                      <a:srgbClr val="FAD2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31" name="任意多边形 250">
                      <a:extLst>
                        <a:ext uri="{FF2B5EF4-FFF2-40B4-BE49-F238E27FC236}">
                          <a16:creationId xmlns:a16="http://schemas.microsoft.com/office/drawing/2014/main" id="{F98C617A-0D28-13BD-FB87-B09BFFA33B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77471" y="1869090"/>
                      <a:ext cx="3809" cy="133445"/>
                    </a:xfrm>
                    <a:custGeom>
                      <a:avLst/>
                      <a:gdLst>
                        <a:gd name="connsiteX0" fmla="*/ 0 w 3809"/>
                        <a:gd name="connsiteY0" fmla="*/ 0 h 133445"/>
                        <a:gd name="connsiteX1" fmla="*/ 3810 w 3809"/>
                        <a:gd name="connsiteY1" fmla="*/ 133445 h 133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809" h="133445">
                          <a:moveTo>
                            <a:pt x="0" y="0"/>
                          </a:moveTo>
                          <a:cubicBezTo>
                            <a:pt x="1238" y="46768"/>
                            <a:pt x="2477" y="86677"/>
                            <a:pt x="3810" y="133445"/>
                          </a:cubicBezTo>
                        </a:path>
                      </a:pathLst>
                    </a:custGeom>
                    <a:noFill/>
                    <a:ln w="2381" cap="rnd">
                      <a:solidFill>
                        <a:srgbClr val="502C3A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32" name="任意多边形 251">
                      <a:extLst>
                        <a:ext uri="{FF2B5EF4-FFF2-40B4-BE49-F238E27FC236}">
                          <a16:creationId xmlns:a16="http://schemas.microsoft.com/office/drawing/2014/main" id="{9FC7CC60-CAFB-2A57-25F0-49F1204B78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40038" y="2003146"/>
                      <a:ext cx="50387" cy="5580"/>
                    </a:xfrm>
                    <a:custGeom>
                      <a:avLst/>
                      <a:gdLst>
                        <a:gd name="connsiteX0" fmla="*/ 0 w 50387"/>
                        <a:gd name="connsiteY0" fmla="*/ 5581 h 5580"/>
                        <a:gd name="connsiteX1" fmla="*/ 50387 w 50387"/>
                        <a:gd name="connsiteY1" fmla="*/ 247 h 55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0387" h="5580">
                          <a:moveTo>
                            <a:pt x="0" y="5581"/>
                          </a:moveTo>
                          <a:cubicBezTo>
                            <a:pt x="16383" y="1104"/>
                            <a:pt x="33433" y="-706"/>
                            <a:pt x="50387" y="247"/>
                          </a:cubicBezTo>
                        </a:path>
                      </a:pathLst>
                    </a:custGeom>
                    <a:noFill/>
                    <a:ln w="2381" cap="rnd">
                      <a:solidFill>
                        <a:srgbClr val="502C3A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33" name="任意多边形 252">
                      <a:extLst>
                        <a:ext uri="{FF2B5EF4-FFF2-40B4-BE49-F238E27FC236}">
                          <a16:creationId xmlns:a16="http://schemas.microsoft.com/office/drawing/2014/main" id="{EBFC4B83-693C-7138-293D-927C1599BD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67851" y="2037302"/>
                      <a:ext cx="54673" cy="37718"/>
                    </a:xfrm>
                    <a:custGeom>
                      <a:avLst/>
                      <a:gdLst>
                        <a:gd name="connsiteX0" fmla="*/ 54674 w 54673"/>
                        <a:gd name="connsiteY0" fmla="*/ 0 h 37718"/>
                        <a:gd name="connsiteX1" fmla="*/ 0 w 54673"/>
                        <a:gd name="connsiteY1" fmla="*/ 37719 h 377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54673" h="37718">
                          <a:moveTo>
                            <a:pt x="54674" y="0"/>
                          </a:moveTo>
                          <a:cubicBezTo>
                            <a:pt x="34385" y="9239"/>
                            <a:pt x="15812" y="22098"/>
                            <a:pt x="0" y="37719"/>
                          </a:cubicBezTo>
                        </a:path>
                      </a:pathLst>
                    </a:custGeom>
                    <a:noFill/>
                    <a:ln w="2381" cap="rnd">
                      <a:solidFill>
                        <a:srgbClr val="502C3A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874" name="组合 873">
                  <a:extLst>
                    <a:ext uri="{FF2B5EF4-FFF2-40B4-BE49-F238E27FC236}">
                      <a16:creationId xmlns:a16="http://schemas.microsoft.com/office/drawing/2014/main" id="{C4D835D5-C68B-4E23-29FD-4C257CAB4BD1}"/>
                    </a:ext>
                  </a:extLst>
                </p:cNvPr>
                <p:cNvGrpSpPr/>
                <p:nvPr/>
              </p:nvGrpSpPr>
              <p:grpSpPr>
                <a:xfrm>
                  <a:off x="6426231" y="2194937"/>
                  <a:ext cx="628324" cy="950217"/>
                  <a:chOff x="6426231" y="2194937"/>
                  <a:chExt cx="628324" cy="950217"/>
                </a:xfrm>
              </p:grpSpPr>
              <p:sp>
                <p:nvSpPr>
                  <p:cNvPr id="923" name="任意多边形 254">
                    <a:extLst>
                      <a:ext uri="{FF2B5EF4-FFF2-40B4-BE49-F238E27FC236}">
                        <a16:creationId xmlns:a16="http://schemas.microsoft.com/office/drawing/2014/main" id="{B8F5ADDE-06F5-D56D-50CC-38D55D05AE34}"/>
                      </a:ext>
                    </a:extLst>
                  </p:cNvPr>
                  <p:cNvSpPr/>
                  <p:nvPr/>
                </p:nvSpPr>
                <p:spPr>
                  <a:xfrm>
                    <a:off x="6824044" y="2194937"/>
                    <a:ext cx="230512" cy="295183"/>
                  </a:xfrm>
                  <a:custGeom>
                    <a:avLst/>
                    <a:gdLst>
                      <a:gd name="connsiteX0" fmla="*/ 116538 w 230512"/>
                      <a:gd name="connsiteY0" fmla="*/ 295184 h 295183"/>
                      <a:gd name="connsiteX1" fmla="*/ 138826 w 230512"/>
                      <a:gd name="connsiteY1" fmla="*/ 252607 h 295183"/>
                      <a:gd name="connsiteX2" fmla="*/ 167973 w 230512"/>
                      <a:gd name="connsiteY2" fmla="*/ 190790 h 295183"/>
                      <a:gd name="connsiteX3" fmla="*/ 228933 w 230512"/>
                      <a:gd name="connsiteY3" fmla="*/ 107065 h 295183"/>
                      <a:gd name="connsiteX4" fmla="*/ 173973 w 230512"/>
                      <a:gd name="connsiteY4" fmla="*/ 139545 h 295183"/>
                      <a:gd name="connsiteX5" fmla="*/ 148160 w 230512"/>
                      <a:gd name="connsiteY5" fmla="*/ 155642 h 295183"/>
                      <a:gd name="connsiteX6" fmla="*/ 186641 w 230512"/>
                      <a:gd name="connsiteY6" fmla="*/ 28579 h 295183"/>
                      <a:gd name="connsiteX7" fmla="*/ 131301 w 230512"/>
                      <a:gd name="connsiteY7" fmla="*/ 107827 h 295183"/>
                      <a:gd name="connsiteX8" fmla="*/ 116633 w 230512"/>
                      <a:gd name="connsiteY8" fmla="*/ 140117 h 295183"/>
                      <a:gd name="connsiteX9" fmla="*/ 129206 w 230512"/>
                      <a:gd name="connsiteY9" fmla="*/ 6767 h 295183"/>
                      <a:gd name="connsiteX10" fmla="*/ 89963 w 230512"/>
                      <a:gd name="connsiteY10" fmla="*/ 7815 h 295183"/>
                      <a:gd name="connsiteX11" fmla="*/ 58816 w 230512"/>
                      <a:gd name="connsiteY11" fmla="*/ 128306 h 295183"/>
                      <a:gd name="connsiteX12" fmla="*/ 45862 w 230512"/>
                      <a:gd name="connsiteY12" fmla="*/ 164882 h 295183"/>
                      <a:gd name="connsiteX13" fmla="*/ 11953 w 230512"/>
                      <a:gd name="connsiteY13" fmla="*/ 87920 h 295183"/>
                      <a:gd name="connsiteX14" fmla="*/ 3476 w 230512"/>
                      <a:gd name="connsiteY14" fmla="*/ 150594 h 295183"/>
                      <a:gd name="connsiteX15" fmla="*/ 25288 w 230512"/>
                      <a:gd name="connsiteY15" fmla="*/ 239081 h 295183"/>
                      <a:gd name="connsiteX16" fmla="*/ 32432 w 230512"/>
                      <a:gd name="connsiteY16" fmla="*/ 268990 h 295183"/>
                      <a:gd name="connsiteX17" fmla="*/ 116538 w 230512"/>
                      <a:gd name="connsiteY17" fmla="*/ 295184 h 295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0512" h="295183">
                        <a:moveTo>
                          <a:pt x="116538" y="295184"/>
                        </a:moveTo>
                        <a:cubicBezTo>
                          <a:pt x="116538" y="295184"/>
                          <a:pt x="124348" y="282134"/>
                          <a:pt x="138826" y="252607"/>
                        </a:cubicBezTo>
                        <a:cubicBezTo>
                          <a:pt x="153304" y="223080"/>
                          <a:pt x="155876" y="206696"/>
                          <a:pt x="167973" y="190790"/>
                        </a:cubicBezTo>
                        <a:cubicBezTo>
                          <a:pt x="180069" y="174883"/>
                          <a:pt x="241029" y="120686"/>
                          <a:pt x="228933" y="107065"/>
                        </a:cubicBezTo>
                        <a:cubicBezTo>
                          <a:pt x="216836" y="93444"/>
                          <a:pt x="189404" y="127734"/>
                          <a:pt x="173973" y="139545"/>
                        </a:cubicBezTo>
                        <a:cubicBezTo>
                          <a:pt x="158543" y="151356"/>
                          <a:pt x="148160" y="155642"/>
                          <a:pt x="148160" y="155642"/>
                        </a:cubicBezTo>
                        <a:cubicBezTo>
                          <a:pt x="148160" y="155642"/>
                          <a:pt x="205787" y="38199"/>
                          <a:pt x="186641" y="28579"/>
                        </a:cubicBezTo>
                        <a:cubicBezTo>
                          <a:pt x="167496" y="18959"/>
                          <a:pt x="140826" y="85253"/>
                          <a:pt x="131301" y="107827"/>
                        </a:cubicBezTo>
                        <a:cubicBezTo>
                          <a:pt x="121681" y="130401"/>
                          <a:pt x="116633" y="140117"/>
                          <a:pt x="116633" y="140117"/>
                        </a:cubicBezTo>
                        <a:cubicBezTo>
                          <a:pt x="116633" y="140117"/>
                          <a:pt x="146351" y="12863"/>
                          <a:pt x="129206" y="6767"/>
                        </a:cubicBezTo>
                        <a:cubicBezTo>
                          <a:pt x="112061" y="671"/>
                          <a:pt x="97868" y="-5235"/>
                          <a:pt x="89963" y="7815"/>
                        </a:cubicBezTo>
                        <a:cubicBezTo>
                          <a:pt x="82152" y="20864"/>
                          <a:pt x="58816" y="128306"/>
                          <a:pt x="58816" y="128306"/>
                        </a:cubicBezTo>
                        <a:lnTo>
                          <a:pt x="45862" y="164882"/>
                        </a:lnTo>
                        <a:cubicBezTo>
                          <a:pt x="45862" y="164882"/>
                          <a:pt x="24812" y="90301"/>
                          <a:pt x="11953" y="87920"/>
                        </a:cubicBezTo>
                        <a:cubicBezTo>
                          <a:pt x="-906" y="85538"/>
                          <a:pt x="-2811" y="127448"/>
                          <a:pt x="3476" y="150594"/>
                        </a:cubicBezTo>
                        <a:cubicBezTo>
                          <a:pt x="9762" y="173740"/>
                          <a:pt x="14430" y="226604"/>
                          <a:pt x="25288" y="239081"/>
                        </a:cubicBezTo>
                        <a:cubicBezTo>
                          <a:pt x="36147" y="251559"/>
                          <a:pt x="32432" y="268990"/>
                          <a:pt x="32432" y="268990"/>
                        </a:cubicBezTo>
                        <a:lnTo>
                          <a:pt x="116538" y="295184"/>
                        </a:ln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24" name="任意多边形 255">
                    <a:extLst>
                      <a:ext uri="{FF2B5EF4-FFF2-40B4-BE49-F238E27FC236}">
                        <a16:creationId xmlns:a16="http://schemas.microsoft.com/office/drawing/2014/main" id="{1EB362FA-205E-1561-4D55-2419A36512CB}"/>
                      </a:ext>
                    </a:extLst>
                  </p:cNvPr>
                  <p:cNvSpPr/>
                  <p:nvPr/>
                </p:nvSpPr>
                <p:spPr>
                  <a:xfrm>
                    <a:off x="6426231" y="2457830"/>
                    <a:ext cx="514350" cy="687324"/>
                  </a:xfrm>
                  <a:custGeom>
                    <a:avLst/>
                    <a:gdLst>
                      <a:gd name="connsiteX0" fmla="*/ 0 w 514350"/>
                      <a:gd name="connsiteY0" fmla="*/ 445294 h 687324"/>
                      <a:gd name="connsiteX1" fmla="*/ 272034 w 514350"/>
                      <a:gd name="connsiteY1" fmla="*/ 354044 h 687324"/>
                      <a:gd name="connsiteX2" fmla="*/ 433102 w 514350"/>
                      <a:gd name="connsiteY2" fmla="*/ 0 h 687324"/>
                      <a:gd name="connsiteX3" fmla="*/ 514350 w 514350"/>
                      <a:gd name="connsiteY3" fmla="*/ 30956 h 687324"/>
                      <a:gd name="connsiteX4" fmla="*/ 355759 w 514350"/>
                      <a:gd name="connsiteY4" fmla="*/ 531019 h 687324"/>
                      <a:gd name="connsiteX5" fmla="*/ 55531 w 514350"/>
                      <a:gd name="connsiteY5" fmla="*/ 687324 h 687324"/>
                      <a:gd name="connsiteX6" fmla="*/ 0 w 514350"/>
                      <a:gd name="connsiteY6" fmla="*/ 445294 h 6873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4350" h="687324">
                        <a:moveTo>
                          <a:pt x="0" y="445294"/>
                        </a:moveTo>
                        <a:lnTo>
                          <a:pt x="272034" y="354044"/>
                        </a:lnTo>
                        <a:lnTo>
                          <a:pt x="433102" y="0"/>
                        </a:lnTo>
                        <a:lnTo>
                          <a:pt x="514350" y="30956"/>
                        </a:lnTo>
                        <a:cubicBezTo>
                          <a:pt x="514350" y="30956"/>
                          <a:pt x="393097" y="490442"/>
                          <a:pt x="355759" y="531019"/>
                        </a:cubicBezTo>
                        <a:cubicBezTo>
                          <a:pt x="318421" y="571500"/>
                          <a:pt x="55531" y="687324"/>
                          <a:pt x="55531" y="687324"/>
                        </a:cubicBezTo>
                        <a:lnTo>
                          <a:pt x="0" y="445294"/>
                        </a:ln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25" name="任意多边形 256">
                    <a:extLst>
                      <a:ext uri="{FF2B5EF4-FFF2-40B4-BE49-F238E27FC236}">
                        <a16:creationId xmlns:a16="http://schemas.microsoft.com/office/drawing/2014/main" id="{EA95E801-CFE6-D183-5ED4-8176E852CFCC}"/>
                      </a:ext>
                    </a:extLst>
                  </p:cNvPr>
                  <p:cNvSpPr/>
                  <p:nvPr/>
                </p:nvSpPr>
                <p:spPr>
                  <a:xfrm>
                    <a:off x="6913244" y="2197512"/>
                    <a:ext cx="24003" cy="127730"/>
                  </a:xfrm>
                  <a:custGeom>
                    <a:avLst/>
                    <a:gdLst>
                      <a:gd name="connsiteX0" fmla="*/ 24003 w 24003"/>
                      <a:gd name="connsiteY0" fmla="*/ 0 h 127730"/>
                      <a:gd name="connsiteX1" fmla="*/ 0 w 24003"/>
                      <a:gd name="connsiteY1" fmla="*/ 127730 h 1277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4003" h="127730">
                        <a:moveTo>
                          <a:pt x="24003" y="0"/>
                        </a:moveTo>
                        <a:cubicBezTo>
                          <a:pt x="16002" y="42577"/>
                          <a:pt x="8001" y="85154"/>
                          <a:pt x="0" y="127730"/>
                        </a:cubicBezTo>
                      </a:path>
                    </a:pathLst>
                  </a:custGeom>
                  <a:noFill/>
                  <a:ln w="2381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26" name="任意多边形 257">
                    <a:extLst>
                      <a:ext uri="{FF2B5EF4-FFF2-40B4-BE49-F238E27FC236}">
                        <a16:creationId xmlns:a16="http://schemas.microsoft.com/office/drawing/2014/main" id="{639E6F12-337F-92CB-0B1F-1FC51E020544}"/>
                      </a:ext>
                    </a:extLst>
                  </p:cNvPr>
                  <p:cNvSpPr/>
                  <p:nvPr/>
                </p:nvSpPr>
                <p:spPr>
                  <a:xfrm>
                    <a:off x="6905815" y="2325528"/>
                    <a:ext cx="57721" cy="21431"/>
                  </a:xfrm>
                  <a:custGeom>
                    <a:avLst/>
                    <a:gdLst>
                      <a:gd name="connsiteX0" fmla="*/ 0 w 57721"/>
                      <a:gd name="connsiteY0" fmla="*/ 0 h 21431"/>
                      <a:gd name="connsiteX1" fmla="*/ 57721 w 57721"/>
                      <a:gd name="connsiteY1" fmla="*/ 21431 h 21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721" h="21431">
                        <a:moveTo>
                          <a:pt x="0" y="0"/>
                        </a:moveTo>
                        <a:cubicBezTo>
                          <a:pt x="20860" y="1048"/>
                          <a:pt x="41338" y="8668"/>
                          <a:pt x="57721" y="21431"/>
                        </a:cubicBezTo>
                      </a:path>
                    </a:pathLst>
                  </a:custGeom>
                  <a:noFill/>
                  <a:ln w="2381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27" name="任意多边形 258">
                    <a:extLst>
                      <a:ext uri="{FF2B5EF4-FFF2-40B4-BE49-F238E27FC236}">
                        <a16:creationId xmlns:a16="http://schemas.microsoft.com/office/drawing/2014/main" id="{9C9E1EDA-3105-538E-664C-78FDE325AC2D}"/>
                      </a:ext>
                    </a:extLst>
                  </p:cNvPr>
                  <p:cNvSpPr/>
                  <p:nvPr/>
                </p:nvSpPr>
                <p:spPr>
                  <a:xfrm>
                    <a:off x="6870953" y="2359056"/>
                    <a:ext cx="61436" cy="50577"/>
                  </a:xfrm>
                  <a:custGeom>
                    <a:avLst/>
                    <a:gdLst>
                      <a:gd name="connsiteX0" fmla="*/ 0 w 61436"/>
                      <a:gd name="connsiteY0" fmla="*/ 0 h 50577"/>
                      <a:gd name="connsiteX1" fmla="*/ 61436 w 61436"/>
                      <a:gd name="connsiteY1" fmla="*/ 50578 h 50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1436" h="50577">
                        <a:moveTo>
                          <a:pt x="0" y="0"/>
                        </a:moveTo>
                        <a:cubicBezTo>
                          <a:pt x="25813" y="8382"/>
                          <a:pt x="48292" y="26765"/>
                          <a:pt x="61436" y="50578"/>
                        </a:cubicBezTo>
                      </a:path>
                    </a:pathLst>
                  </a:custGeom>
                  <a:noFill/>
                  <a:ln w="2381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875" name="组合 874">
                  <a:extLst>
                    <a:ext uri="{FF2B5EF4-FFF2-40B4-BE49-F238E27FC236}">
                      <a16:creationId xmlns:a16="http://schemas.microsoft.com/office/drawing/2014/main" id="{31633422-D552-2D78-5EB5-F6CA03DD9418}"/>
                    </a:ext>
                  </a:extLst>
                </p:cNvPr>
                <p:cNvGrpSpPr/>
                <p:nvPr/>
              </p:nvGrpSpPr>
              <p:grpSpPr>
                <a:xfrm>
                  <a:off x="5672708" y="2528125"/>
                  <a:ext cx="1139666" cy="1332737"/>
                  <a:chOff x="5672708" y="2528125"/>
                  <a:chExt cx="1139666" cy="1332737"/>
                </a:xfrm>
              </p:grpSpPr>
              <p:sp>
                <p:nvSpPr>
                  <p:cNvPr id="914" name="任意多边形 260">
                    <a:extLst>
                      <a:ext uri="{FF2B5EF4-FFF2-40B4-BE49-F238E27FC236}">
                        <a16:creationId xmlns:a16="http://schemas.microsoft.com/office/drawing/2014/main" id="{FBBEC251-B3AD-6B03-FC2C-3E2A8C1667F9}"/>
                      </a:ext>
                    </a:extLst>
                  </p:cNvPr>
                  <p:cNvSpPr/>
                  <p:nvPr/>
                </p:nvSpPr>
                <p:spPr>
                  <a:xfrm>
                    <a:off x="5672708" y="2528125"/>
                    <a:ext cx="885253" cy="1332737"/>
                  </a:xfrm>
                  <a:custGeom>
                    <a:avLst/>
                    <a:gdLst>
                      <a:gd name="connsiteX0" fmla="*/ 257746 w 885253"/>
                      <a:gd name="connsiteY0" fmla="*/ 0 h 1332737"/>
                      <a:gd name="connsiteX1" fmla="*/ 0 w 885253"/>
                      <a:gd name="connsiteY1" fmla="*/ 201073 h 1332737"/>
                      <a:gd name="connsiteX2" fmla="*/ 166973 w 885253"/>
                      <a:gd name="connsiteY2" fmla="*/ 512350 h 1332737"/>
                      <a:gd name="connsiteX3" fmla="*/ 220504 w 885253"/>
                      <a:gd name="connsiteY3" fmla="*/ 1332738 h 1332737"/>
                      <a:gd name="connsiteX4" fmla="*/ 885254 w 885253"/>
                      <a:gd name="connsiteY4" fmla="*/ 1237107 h 1332737"/>
                      <a:gd name="connsiteX5" fmla="*/ 843058 w 885253"/>
                      <a:gd name="connsiteY5" fmla="*/ 933926 h 1332737"/>
                      <a:gd name="connsiteX6" fmla="*/ 845534 w 885253"/>
                      <a:gd name="connsiteY6" fmla="*/ 569119 h 1332737"/>
                      <a:gd name="connsiteX7" fmla="*/ 823627 w 885253"/>
                      <a:gd name="connsiteY7" fmla="*/ 340519 h 1332737"/>
                      <a:gd name="connsiteX8" fmla="*/ 582930 w 885253"/>
                      <a:gd name="connsiteY8" fmla="*/ 312992 h 1332737"/>
                      <a:gd name="connsiteX9" fmla="*/ 419957 w 885253"/>
                      <a:gd name="connsiteY9" fmla="*/ 286988 h 1332737"/>
                      <a:gd name="connsiteX10" fmla="*/ 257746 w 885253"/>
                      <a:gd name="connsiteY10" fmla="*/ 0 h 1332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85253" h="1332737">
                        <a:moveTo>
                          <a:pt x="257746" y="0"/>
                        </a:moveTo>
                        <a:lnTo>
                          <a:pt x="0" y="201073"/>
                        </a:lnTo>
                        <a:lnTo>
                          <a:pt x="166973" y="512350"/>
                        </a:lnTo>
                        <a:cubicBezTo>
                          <a:pt x="166973" y="512350"/>
                          <a:pt x="184785" y="718280"/>
                          <a:pt x="220504" y="1332738"/>
                        </a:cubicBezTo>
                        <a:lnTo>
                          <a:pt x="885254" y="1237107"/>
                        </a:lnTo>
                        <a:cubicBezTo>
                          <a:pt x="885254" y="1237107"/>
                          <a:pt x="848011" y="1099280"/>
                          <a:pt x="843058" y="933926"/>
                        </a:cubicBezTo>
                        <a:cubicBezTo>
                          <a:pt x="837057" y="729044"/>
                          <a:pt x="834676" y="633603"/>
                          <a:pt x="845534" y="569119"/>
                        </a:cubicBezTo>
                        <a:cubicBezTo>
                          <a:pt x="874395" y="396430"/>
                          <a:pt x="823627" y="340519"/>
                          <a:pt x="823627" y="340519"/>
                        </a:cubicBezTo>
                        <a:lnTo>
                          <a:pt x="582930" y="312992"/>
                        </a:lnTo>
                        <a:lnTo>
                          <a:pt x="419957" y="286988"/>
                        </a:lnTo>
                        <a:lnTo>
                          <a:pt x="257746" y="0"/>
                        </a:lnTo>
                        <a:close/>
                      </a:path>
                    </a:pathLst>
                  </a:custGeom>
                  <a:solidFill>
                    <a:srgbClr val="9FBCF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15" name="任意多边形 261">
                    <a:extLst>
                      <a:ext uri="{FF2B5EF4-FFF2-40B4-BE49-F238E27FC236}">
                        <a16:creationId xmlns:a16="http://schemas.microsoft.com/office/drawing/2014/main" id="{9DA3D0CE-BA72-39AF-2FD6-D986F967747F}"/>
                      </a:ext>
                    </a:extLst>
                  </p:cNvPr>
                  <p:cNvSpPr/>
                  <p:nvPr/>
                </p:nvSpPr>
                <p:spPr>
                  <a:xfrm>
                    <a:off x="6371367" y="2779395"/>
                    <a:ext cx="441007" cy="507396"/>
                  </a:xfrm>
                  <a:custGeom>
                    <a:avLst/>
                    <a:gdLst>
                      <a:gd name="connsiteX0" fmla="*/ 0 w 441007"/>
                      <a:gd name="connsiteY0" fmla="*/ 81058 h 507396"/>
                      <a:gd name="connsiteX1" fmla="*/ 269177 w 441007"/>
                      <a:gd name="connsiteY1" fmla="*/ 0 h 507396"/>
                      <a:gd name="connsiteX2" fmla="*/ 441007 w 441007"/>
                      <a:gd name="connsiteY2" fmla="*/ 246412 h 507396"/>
                      <a:gd name="connsiteX3" fmla="*/ 105442 w 441007"/>
                      <a:gd name="connsiteY3" fmla="*/ 507397 h 507396"/>
                      <a:gd name="connsiteX4" fmla="*/ 0 w 441007"/>
                      <a:gd name="connsiteY4" fmla="*/ 81058 h 5073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1007" h="507396">
                        <a:moveTo>
                          <a:pt x="0" y="81058"/>
                        </a:moveTo>
                        <a:lnTo>
                          <a:pt x="269177" y="0"/>
                        </a:lnTo>
                        <a:lnTo>
                          <a:pt x="441007" y="246412"/>
                        </a:lnTo>
                        <a:cubicBezTo>
                          <a:pt x="441007" y="246412"/>
                          <a:pt x="141922" y="427196"/>
                          <a:pt x="105442" y="507397"/>
                        </a:cubicBezTo>
                        <a:lnTo>
                          <a:pt x="0" y="81058"/>
                        </a:lnTo>
                        <a:close/>
                      </a:path>
                    </a:pathLst>
                  </a:custGeom>
                  <a:solidFill>
                    <a:srgbClr val="9FBCF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916" name="组合 915">
                    <a:extLst>
                      <a:ext uri="{FF2B5EF4-FFF2-40B4-BE49-F238E27FC236}">
                        <a16:creationId xmlns:a16="http://schemas.microsoft.com/office/drawing/2014/main" id="{B16BF228-4F1C-1B8F-CA74-89DC65BA8629}"/>
                      </a:ext>
                    </a:extLst>
                  </p:cNvPr>
                  <p:cNvGrpSpPr/>
                  <p:nvPr/>
                </p:nvGrpSpPr>
                <p:grpSpPr>
                  <a:xfrm>
                    <a:off x="5839586" y="2817685"/>
                    <a:ext cx="703135" cy="424624"/>
                    <a:chOff x="5839586" y="2817685"/>
                    <a:chExt cx="703135" cy="424624"/>
                  </a:xfrm>
                  <a:noFill/>
                </p:grpSpPr>
                <p:sp>
                  <p:nvSpPr>
                    <p:cNvPr id="917" name="任意多边形 263">
                      <a:extLst>
                        <a:ext uri="{FF2B5EF4-FFF2-40B4-BE49-F238E27FC236}">
                          <a16:creationId xmlns:a16="http://schemas.microsoft.com/office/drawing/2014/main" id="{8728AAE8-AAC8-1EF2-4029-87AF77E844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39586" y="2873406"/>
                      <a:ext cx="141065" cy="166973"/>
                    </a:xfrm>
                    <a:custGeom>
                      <a:avLst/>
                      <a:gdLst>
                        <a:gd name="connsiteX0" fmla="*/ 141066 w 141065"/>
                        <a:gd name="connsiteY0" fmla="*/ 0 h 166973"/>
                        <a:gd name="connsiteX1" fmla="*/ 0 w 141065"/>
                        <a:gd name="connsiteY1" fmla="*/ 166973 h 1669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41065" h="166973">
                          <a:moveTo>
                            <a:pt x="141066" y="0"/>
                          </a:moveTo>
                          <a:cubicBezTo>
                            <a:pt x="141066" y="0"/>
                            <a:pt x="7334" y="134588"/>
                            <a:pt x="0" y="166973"/>
                          </a:cubicBezTo>
                        </a:path>
                      </a:pathLst>
                    </a:custGeom>
                    <a:noFill/>
                    <a:ln w="4763" cap="rnd">
                      <a:solidFill>
                        <a:srgbClr val="3B2B5E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18" name="任意多边形 264">
                      <a:extLst>
                        <a:ext uri="{FF2B5EF4-FFF2-40B4-BE49-F238E27FC236}">
                          <a16:creationId xmlns:a16="http://schemas.microsoft.com/office/drawing/2014/main" id="{B6CBF09D-681B-F622-6A30-C3519A5F0D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71951" y="3009614"/>
                      <a:ext cx="39719" cy="232695"/>
                    </a:xfrm>
                    <a:custGeom>
                      <a:avLst/>
                      <a:gdLst>
                        <a:gd name="connsiteX0" fmla="*/ 0 w 39719"/>
                        <a:gd name="connsiteY0" fmla="*/ 0 h 232695"/>
                        <a:gd name="connsiteX1" fmla="*/ 39719 w 39719"/>
                        <a:gd name="connsiteY1" fmla="*/ 232696 h 2326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9719" h="232695">
                          <a:moveTo>
                            <a:pt x="0" y="0"/>
                          </a:moveTo>
                          <a:cubicBezTo>
                            <a:pt x="0" y="0"/>
                            <a:pt x="32385" y="135350"/>
                            <a:pt x="39719" y="232696"/>
                          </a:cubicBezTo>
                        </a:path>
                      </a:pathLst>
                    </a:custGeom>
                    <a:noFill/>
                    <a:ln w="4763" cap="rnd">
                      <a:solidFill>
                        <a:srgbClr val="3B2B5E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19" name="任意多边形 265">
                      <a:extLst>
                        <a:ext uri="{FF2B5EF4-FFF2-40B4-BE49-F238E27FC236}">
                          <a16:creationId xmlns:a16="http://schemas.microsoft.com/office/drawing/2014/main" id="{90A0AC1E-89BB-7761-0EAC-1FBCF2DE5F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10051" y="3053429"/>
                      <a:ext cx="32670" cy="158019"/>
                    </a:xfrm>
                    <a:custGeom>
                      <a:avLst/>
                      <a:gdLst>
                        <a:gd name="connsiteX0" fmla="*/ 0 w 32670"/>
                        <a:gd name="connsiteY0" fmla="*/ 158020 h 158019"/>
                        <a:gd name="connsiteX1" fmla="*/ 32671 w 32670"/>
                        <a:gd name="connsiteY1" fmla="*/ 0 h 158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32670" h="158019">
                          <a:moveTo>
                            <a:pt x="0" y="158020"/>
                          </a:moveTo>
                          <a:cubicBezTo>
                            <a:pt x="8858" y="108585"/>
                            <a:pt x="23813" y="49435"/>
                            <a:pt x="32671" y="0"/>
                          </a:cubicBezTo>
                        </a:path>
                      </a:pathLst>
                    </a:custGeom>
                    <a:noFill/>
                    <a:ln w="4763" cap="rnd">
                      <a:solidFill>
                        <a:srgbClr val="3B2B5E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20" name="任意多边形 266">
                      <a:extLst>
                        <a:ext uri="{FF2B5EF4-FFF2-40B4-BE49-F238E27FC236}">
                          <a16:creationId xmlns:a16="http://schemas.microsoft.com/office/drawing/2014/main" id="{447E8395-66B9-190D-AFF3-0269330FFC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51493" y="2888170"/>
                      <a:ext cx="63722" cy="133540"/>
                    </a:xfrm>
                    <a:custGeom>
                      <a:avLst/>
                      <a:gdLst>
                        <a:gd name="connsiteX0" fmla="*/ 0 w 63722"/>
                        <a:gd name="connsiteY0" fmla="*/ 133541 h 133540"/>
                        <a:gd name="connsiteX1" fmla="*/ 63722 w 63722"/>
                        <a:gd name="connsiteY1" fmla="*/ 0 h 133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3722" h="133540">
                          <a:moveTo>
                            <a:pt x="0" y="133541"/>
                          </a:moveTo>
                          <a:cubicBezTo>
                            <a:pt x="11811" y="85249"/>
                            <a:pt x="33623" y="39529"/>
                            <a:pt x="63722" y="0"/>
                          </a:cubicBezTo>
                        </a:path>
                      </a:pathLst>
                    </a:custGeom>
                    <a:noFill/>
                    <a:ln w="4763" cap="rnd">
                      <a:solidFill>
                        <a:srgbClr val="3B2B5E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21" name="任意多边形 267">
                      <a:extLst>
                        <a:ext uri="{FF2B5EF4-FFF2-40B4-BE49-F238E27FC236}">
                          <a16:creationId xmlns:a16="http://schemas.microsoft.com/office/drawing/2014/main" id="{C88A8655-A573-752F-1A4E-20994788B8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96894" y="2853499"/>
                      <a:ext cx="77152" cy="90678"/>
                    </a:xfrm>
                    <a:custGeom>
                      <a:avLst/>
                      <a:gdLst>
                        <a:gd name="connsiteX0" fmla="*/ 0 w 77152"/>
                        <a:gd name="connsiteY0" fmla="*/ 0 h 90678"/>
                        <a:gd name="connsiteX1" fmla="*/ 77153 w 77152"/>
                        <a:gd name="connsiteY1" fmla="*/ 90678 h 906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77152" h="90678">
                          <a:moveTo>
                            <a:pt x="0" y="0"/>
                          </a:moveTo>
                          <a:cubicBezTo>
                            <a:pt x="34195" y="21336"/>
                            <a:pt x="61531" y="53530"/>
                            <a:pt x="77153" y="90678"/>
                          </a:cubicBezTo>
                        </a:path>
                      </a:pathLst>
                    </a:custGeom>
                    <a:noFill/>
                    <a:ln w="4763" cap="rnd">
                      <a:solidFill>
                        <a:srgbClr val="3B2B5E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22" name="任意多边形 268">
                      <a:extLst>
                        <a:ext uri="{FF2B5EF4-FFF2-40B4-BE49-F238E27FC236}">
                          <a16:creationId xmlns:a16="http://schemas.microsoft.com/office/drawing/2014/main" id="{1D82F75C-22D5-5F2A-0FF7-DC25846F0A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1896" y="2817685"/>
                      <a:ext cx="63150" cy="24574"/>
                    </a:xfrm>
                    <a:custGeom>
                      <a:avLst/>
                      <a:gdLst>
                        <a:gd name="connsiteX0" fmla="*/ 0 w 63150"/>
                        <a:gd name="connsiteY0" fmla="*/ 24574 h 24574"/>
                        <a:gd name="connsiteX1" fmla="*/ 63151 w 63150"/>
                        <a:gd name="connsiteY1" fmla="*/ 0 h 245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63150" h="24574">
                          <a:moveTo>
                            <a:pt x="0" y="24574"/>
                          </a:moveTo>
                          <a:cubicBezTo>
                            <a:pt x="21050" y="16383"/>
                            <a:pt x="42101" y="8191"/>
                            <a:pt x="63151" y="0"/>
                          </a:cubicBezTo>
                        </a:path>
                      </a:pathLst>
                    </a:custGeom>
                    <a:noFill/>
                    <a:ln w="4763" cap="rnd">
                      <a:solidFill>
                        <a:srgbClr val="3B2B5E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876" name="组合 875">
                  <a:extLst>
                    <a:ext uri="{FF2B5EF4-FFF2-40B4-BE49-F238E27FC236}">
                      <a16:creationId xmlns:a16="http://schemas.microsoft.com/office/drawing/2014/main" id="{11108CAA-23E5-0E63-5939-8217672C1C6B}"/>
                    </a:ext>
                  </a:extLst>
                </p:cNvPr>
                <p:cNvGrpSpPr/>
                <p:nvPr/>
              </p:nvGrpSpPr>
              <p:grpSpPr>
                <a:xfrm>
                  <a:off x="5944619" y="2220492"/>
                  <a:ext cx="560711" cy="681710"/>
                  <a:chOff x="5944619" y="2220492"/>
                  <a:chExt cx="560711" cy="681710"/>
                </a:xfrm>
              </p:grpSpPr>
              <p:grpSp>
                <p:nvGrpSpPr>
                  <p:cNvPr id="877" name="组合 876">
                    <a:extLst>
                      <a:ext uri="{FF2B5EF4-FFF2-40B4-BE49-F238E27FC236}">
                        <a16:creationId xmlns:a16="http://schemas.microsoft.com/office/drawing/2014/main" id="{E1CEE3B5-31A3-B653-543E-DD87799BB6CB}"/>
                      </a:ext>
                    </a:extLst>
                  </p:cNvPr>
                  <p:cNvGrpSpPr/>
                  <p:nvPr/>
                </p:nvGrpSpPr>
                <p:grpSpPr>
                  <a:xfrm>
                    <a:off x="6119431" y="2765583"/>
                    <a:ext cx="163639" cy="136619"/>
                    <a:chOff x="6119431" y="2765583"/>
                    <a:chExt cx="163639" cy="136619"/>
                  </a:xfrm>
                </p:grpSpPr>
                <p:sp>
                  <p:nvSpPr>
                    <p:cNvPr id="912" name="任意多边形 271">
                      <a:extLst>
                        <a:ext uri="{FF2B5EF4-FFF2-40B4-BE49-F238E27FC236}">
                          <a16:creationId xmlns:a16="http://schemas.microsoft.com/office/drawing/2014/main" id="{F22FBD26-FC5C-B709-19C5-F1A9B19B5B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9431" y="2765679"/>
                      <a:ext cx="163639" cy="136523"/>
                    </a:xfrm>
                    <a:custGeom>
                      <a:avLst/>
                      <a:gdLst>
                        <a:gd name="connsiteX0" fmla="*/ 163640 w 163639"/>
                        <a:gd name="connsiteY0" fmla="*/ 96679 h 136523"/>
                        <a:gd name="connsiteX1" fmla="*/ 88773 w 163639"/>
                        <a:gd name="connsiteY1" fmla="*/ 136112 h 136523"/>
                        <a:gd name="connsiteX2" fmla="*/ 0 w 163639"/>
                        <a:gd name="connsiteY2" fmla="*/ 94869 h 136523"/>
                        <a:gd name="connsiteX3" fmla="*/ 4667 w 163639"/>
                        <a:gd name="connsiteY3" fmla="*/ 58388 h 136523"/>
                        <a:gd name="connsiteX4" fmla="*/ 12097 w 163639"/>
                        <a:gd name="connsiteY4" fmla="*/ 0 h 136523"/>
                        <a:gd name="connsiteX5" fmla="*/ 158305 w 163639"/>
                        <a:gd name="connsiteY5" fmla="*/ 3620 h 136523"/>
                        <a:gd name="connsiteX6" fmla="*/ 161258 w 163639"/>
                        <a:gd name="connsiteY6" fmla="*/ 55150 h 136523"/>
                        <a:gd name="connsiteX7" fmla="*/ 163640 w 163639"/>
                        <a:gd name="connsiteY7" fmla="*/ 96679 h 1365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63639" h="136523">
                          <a:moveTo>
                            <a:pt x="163640" y="96679"/>
                          </a:moveTo>
                          <a:cubicBezTo>
                            <a:pt x="163640" y="96679"/>
                            <a:pt x="156591" y="130778"/>
                            <a:pt x="88773" y="136112"/>
                          </a:cubicBezTo>
                          <a:cubicBezTo>
                            <a:pt x="21336" y="141351"/>
                            <a:pt x="0" y="94869"/>
                            <a:pt x="0" y="94869"/>
                          </a:cubicBezTo>
                          <a:lnTo>
                            <a:pt x="4667" y="58388"/>
                          </a:lnTo>
                          <a:lnTo>
                            <a:pt x="12097" y="0"/>
                          </a:lnTo>
                          <a:lnTo>
                            <a:pt x="158305" y="3620"/>
                          </a:lnTo>
                          <a:lnTo>
                            <a:pt x="161258" y="55150"/>
                          </a:lnTo>
                          <a:lnTo>
                            <a:pt x="163640" y="96679"/>
                          </a:lnTo>
                          <a:close/>
                        </a:path>
                      </a:pathLst>
                    </a:custGeom>
                    <a:solidFill>
                      <a:srgbClr val="FAD2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13" name="任意多边形 272">
                      <a:extLst>
                        <a:ext uri="{FF2B5EF4-FFF2-40B4-BE49-F238E27FC236}">
                          <a16:creationId xmlns:a16="http://schemas.microsoft.com/office/drawing/2014/main" id="{74255817-0E2C-DAA5-7764-843944D556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24003" y="2765583"/>
                      <a:ext cx="156686" cy="90498"/>
                    </a:xfrm>
                    <a:custGeom>
                      <a:avLst/>
                      <a:gdLst>
                        <a:gd name="connsiteX0" fmla="*/ 156686 w 156686"/>
                        <a:gd name="connsiteY0" fmla="*/ 55150 h 90498"/>
                        <a:gd name="connsiteX1" fmla="*/ 147638 w 156686"/>
                        <a:gd name="connsiteY1" fmla="*/ 63341 h 90498"/>
                        <a:gd name="connsiteX2" fmla="*/ 85725 w 156686"/>
                        <a:gd name="connsiteY2" fmla="*/ 89630 h 90498"/>
                        <a:gd name="connsiteX3" fmla="*/ 15240 w 156686"/>
                        <a:gd name="connsiteY3" fmla="*/ 73247 h 90498"/>
                        <a:gd name="connsiteX4" fmla="*/ 0 w 156686"/>
                        <a:gd name="connsiteY4" fmla="*/ 58388 h 90498"/>
                        <a:gd name="connsiteX5" fmla="*/ 7429 w 156686"/>
                        <a:gd name="connsiteY5" fmla="*/ 0 h 90498"/>
                        <a:gd name="connsiteX6" fmla="*/ 153638 w 156686"/>
                        <a:gd name="connsiteY6" fmla="*/ 3619 h 90498"/>
                        <a:gd name="connsiteX7" fmla="*/ 156686 w 156686"/>
                        <a:gd name="connsiteY7" fmla="*/ 55150 h 904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6686" h="90498">
                          <a:moveTo>
                            <a:pt x="156686" y="55150"/>
                          </a:moveTo>
                          <a:cubicBezTo>
                            <a:pt x="153924" y="58102"/>
                            <a:pt x="150876" y="60865"/>
                            <a:pt x="147638" y="63341"/>
                          </a:cubicBezTo>
                          <a:cubicBezTo>
                            <a:pt x="129826" y="77533"/>
                            <a:pt x="108109" y="86773"/>
                            <a:pt x="85725" y="89630"/>
                          </a:cubicBezTo>
                          <a:cubicBezTo>
                            <a:pt x="61246" y="92678"/>
                            <a:pt x="35433" y="87821"/>
                            <a:pt x="15240" y="73247"/>
                          </a:cubicBezTo>
                          <a:cubicBezTo>
                            <a:pt x="9525" y="69056"/>
                            <a:pt x="4381" y="64103"/>
                            <a:pt x="0" y="58388"/>
                          </a:cubicBezTo>
                          <a:lnTo>
                            <a:pt x="7429" y="0"/>
                          </a:lnTo>
                          <a:lnTo>
                            <a:pt x="153638" y="3619"/>
                          </a:lnTo>
                          <a:lnTo>
                            <a:pt x="156686" y="55150"/>
                          </a:lnTo>
                          <a:close/>
                        </a:path>
                      </a:pathLst>
                    </a:custGeom>
                    <a:solidFill>
                      <a:srgbClr val="FAD2C8">
                        <a:alpha val="33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878" name="组合 877">
                    <a:extLst>
                      <a:ext uri="{FF2B5EF4-FFF2-40B4-BE49-F238E27FC236}">
                        <a16:creationId xmlns:a16="http://schemas.microsoft.com/office/drawing/2014/main" id="{9FC0AD67-0E0E-908C-6D11-C3238A64B080}"/>
                      </a:ext>
                    </a:extLst>
                  </p:cNvPr>
                  <p:cNvGrpSpPr/>
                  <p:nvPr/>
                </p:nvGrpSpPr>
                <p:grpSpPr>
                  <a:xfrm>
                    <a:off x="5944619" y="2220492"/>
                    <a:ext cx="560711" cy="585536"/>
                    <a:chOff x="5944619" y="2220492"/>
                    <a:chExt cx="560711" cy="585536"/>
                  </a:xfrm>
                </p:grpSpPr>
                <p:grpSp>
                  <p:nvGrpSpPr>
                    <p:cNvPr id="879" name="组合 878">
                      <a:extLst>
                        <a:ext uri="{FF2B5EF4-FFF2-40B4-BE49-F238E27FC236}">
                          <a16:creationId xmlns:a16="http://schemas.microsoft.com/office/drawing/2014/main" id="{D5AE1757-E1F6-95C6-632B-57360D61D3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44619" y="2525648"/>
                      <a:ext cx="104041" cy="137147"/>
                      <a:chOff x="5944619" y="2525648"/>
                      <a:chExt cx="104041" cy="137147"/>
                    </a:xfrm>
                  </p:grpSpPr>
                  <p:sp>
                    <p:nvSpPr>
                      <p:cNvPr id="908" name="任意多边形 275">
                        <a:extLst>
                          <a:ext uri="{FF2B5EF4-FFF2-40B4-BE49-F238E27FC236}">
                            <a16:creationId xmlns:a16="http://schemas.microsoft.com/office/drawing/2014/main" id="{408A91B9-92D4-F574-38A0-EB4A36E4AA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44619" y="2525648"/>
                        <a:ext cx="104041" cy="137147"/>
                      </a:xfrm>
                      <a:custGeom>
                        <a:avLst/>
                        <a:gdLst>
                          <a:gd name="connsiteX0" fmla="*/ 93183 w 104041"/>
                          <a:gd name="connsiteY0" fmla="*/ 23718 h 137147"/>
                          <a:gd name="connsiteX1" fmla="*/ 7744 w 104041"/>
                          <a:gd name="connsiteY1" fmla="*/ 20098 h 137147"/>
                          <a:gd name="connsiteX2" fmla="*/ 104042 w 104041"/>
                          <a:gd name="connsiteY2" fmla="*/ 133732 h 137147"/>
                          <a:gd name="connsiteX3" fmla="*/ 93183 w 104041"/>
                          <a:gd name="connsiteY3" fmla="*/ 23718 h 1371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4041" h="137147">
                            <a:moveTo>
                              <a:pt x="93183" y="23718"/>
                            </a:moveTo>
                            <a:cubicBezTo>
                              <a:pt x="93183" y="23718"/>
                              <a:pt x="40510" y="-27146"/>
                              <a:pt x="7744" y="20098"/>
                            </a:cubicBezTo>
                            <a:cubicBezTo>
                              <a:pt x="-20069" y="60294"/>
                              <a:pt x="30509" y="156401"/>
                              <a:pt x="104042" y="133732"/>
                            </a:cubicBezTo>
                            <a:lnTo>
                              <a:pt x="93183" y="23718"/>
                            </a:lnTo>
                            <a:close/>
                          </a:path>
                        </a:pathLst>
                      </a:custGeom>
                      <a:solidFill>
                        <a:srgbClr val="FAD2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grpSp>
                    <p:nvGrpSpPr>
                      <p:cNvPr id="909" name="组合 908">
                        <a:extLst>
                          <a:ext uri="{FF2B5EF4-FFF2-40B4-BE49-F238E27FC236}">
                            <a16:creationId xmlns:a16="http://schemas.microsoft.com/office/drawing/2014/main" id="{7210ED6F-9612-7516-785B-6C3C1F2B244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973614" y="2558129"/>
                        <a:ext cx="30292" cy="64103"/>
                        <a:chOff x="5973614" y="2558129"/>
                        <a:chExt cx="30292" cy="64103"/>
                      </a:xfrm>
                      <a:noFill/>
                    </p:grpSpPr>
                    <p:sp>
                      <p:nvSpPr>
                        <p:cNvPr id="910" name="任意多边形 277">
                          <a:extLst>
                            <a:ext uri="{FF2B5EF4-FFF2-40B4-BE49-F238E27FC236}">
                              <a16:creationId xmlns:a16="http://schemas.microsoft.com/office/drawing/2014/main" id="{79B32917-719D-71C2-0128-A38EA888E0D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81033" y="2558129"/>
                          <a:ext cx="22874" cy="64103"/>
                        </a:xfrm>
                        <a:custGeom>
                          <a:avLst/>
                          <a:gdLst>
                            <a:gd name="connsiteX0" fmla="*/ 0 w 22874"/>
                            <a:gd name="connsiteY0" fmla="*/ 0 h 64103"/>
                            <a:gd name="connsiteX1" fmla="*/ 22479 w 22874"/>
                            <a:gd name="connsiteY1" fmla="*/ 64103 h 6410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2874" h="64103">
                              <a:moveTo>
                                <a:pt x="0" y="0"/>
                              </a:moveTo>
                              <a:cubicBezTo>
                                <a:pt x="16383" y="16669"/>
                                <a:pt x="24860" y="40862"/>
                                <a:pt x="22479" y="64103"/>
                              </a:cubicBezTo>
                            </a:path>
                          </a:pathLst>
                        </a:custGeom>
                        <a:noFill/>
                        <a:ln w="5376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911" name="任意多边形 278">
                          <a:extLst>
                            <a:ext uri="{FF2B5EF4-FFF2-40B4-BE49-F238E27FC236}">
                              <a16:creationId xmlns:a16="http://schemas.microsoft.com/office/drawing/2014/main" id="{3F5C3D40-5EB9-E956-2E94-6C49AB15B5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73614" y="2578036"/>
                          <a:ext cx="20658" cy="31718"/>
                        </a:xfrm>
                        <a:custGeom>
                          <a:avLst/>
                          <a:gdLst>
                            <a:gd name="connsiteX0" fmla="*/ 20658 w 20658"/>
                            <a:gd name="connsiteY0" fmla="*/ 0 h 31718"/>
                            <a:gd name="connsiteX1" fmla="*/ 84 w 20658"/>
                            <a:gd name="connsiteY1" fmla="*/ 31718 h 3171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0658" h="31718">
                              <a:moveTo>
                                <a:pt x="20658" y="0"/>
                              </a:moveTo>
                              <a:cubicBezTo>
                                <a:pt x="7895" y="4572"/>
                                <a:pt x="-964" y="18288"/>
                                <a:pt x="84" y="31718"/>
                              </a:cubicBezTo>
                            </a:path>
                          </a:pathLst>
                        </a:custGeom>
                        <a:noFill/>
                        <a:ln w="5376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</p:grpSp>
                </p:grpSp>
                <p:sp>
                  <p:nvSpPr>
                    <p:cNvPr id="880" name="任意多边形 279">
                      <a:extLst>
                        <a:ext uri="{FF2B5EF4-FFF2-40B4-BE49-F238E27FC236}">
                          <a16:creationId xmlns:a16="http://schemas.microsoft.com/office/drawing/2014/main" id="{8DED943D-7A7C-3B44-E547-3A0C96EC83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7270" y="2360424"/>
                      <a:ext cx="148059" cy="369821"/>
                    </a:xfrm>
                    <a:custGeom>
                      <a:avLst/>
                      <a:gdLst>
                        <a:gd name="connsiteX0" fmla="*/ 100203 w 148059"/>
                        <a:gd name="connsiteY0" fmla="*/ 13301 h 369821"/>
                        <a:gd name="connsiteX1" fmla="*/ 114776 w 148059"/>
                        <a:gd name="connsiteY1" fmla="*/ 56449 h 369821"/>
                        <a:gd name="connsiteX2" fmla="*/ 124301 w 148059"/>
                        <a:gd name="connsiteY2" fmla="*/ 101407 h 369821"/>
                        <a:gd name="connsiteX3" fmla="*/ 147923 w 148059"/>
                        <a:gd name="connsiteY3" fmla="*/ 145413 h 369821"/>
                        <a:gd name="connsiteX4" fmla="*/ 121825 w 148059"/>
                        <a:gd name="connsiteY4" fmla="*/ 200753 h 369821"/>
                        <a:gd name="connsiteX5" fmla="*/ 106871 w 148059"/>
                        <a:gd name="connsiteY5" fmla="*/ 265332 h 369821"/>
                        <a:gd name="connsiteX6" fmla="*/ 0 w 148059"/>
                        <a:gd name="connsiteY6" fmla="*/ 369822 h 369821"/>
                        <a:gd name="connsiteX7" fmla="*/ 5144 w 148059"/>
                        <a:gd name="connsiteY7" fmla="*/ 147222 h 369821"/>
                        <a:gd name="connsiteX8" fmla="*/ 9716 w 148059"/>
                        <a:gd name="connsiteY8" fmla="*/ 65879 h 369821"/>
                        <a:gd name="connsiteX9" fmla="*/ 100203 w 148059"/>
                        <a:gd name="connsiteY9" fmla="*/ 13301 h 369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48059" h="369821">
                          <a:moveTo>
                            <a:pt x="100203" y="13301"/>
                          </a:moveTo>
                          <a:cubicBezTo>
                            <a:pt x="110109" y="25112"/>
                            <a:pt x="113062" y="41114"/>
                            <a:pt x="114776" y="56449"/>
                          </a:cubicBezTo>
                          <a:cubicBezTo>
                            <a:pt x="116491" y="71784"/>
                            <a:pt x="117348" y="87691"/>
                            <a:pt x="124301" y="101407"/>
                          </a:cubicBezTo>
                          <a:cubicBezTo>
                            <a:pt x="131826" y="116456"/>
                            <a:pt x="146399" y="128649"/>
                            <a:pt x="147923" y="145413"/>
                          </a:cubicBezTo>
                          <a:cubicBezTo>
                            <a:pt x="149828" y="166177"/>
                            <a:pt x="131350" y="182274"/>
                            <a:pt x="121825" y="200753"/>
                          </a:cubicBezTo>
                          <a:cubicBezTo>
                            <a:pt x="111728" y="220470"/>
                            <a:pt x="111824" y="243710"/>
                            <a:pt x="106871" y="265332"/>
                          </a:cubicBezTo>
                          <a:cubicBezTo>
                            <a:pt x="95060" y="316577"/>
                            <a:pt x="51530" y="359154"/>
                            <a:pt x="0" y="369822"/>
                          </a:cubicBezTo>
                          <a:cubicBezTo>
                            <a:pt x="6096" y="295812"/>
                            <a:pt x="7811" y="221422"/>
                            <a:pt x="5144" y="147222"/>
                          </a:cubicBezTo>
                          <a:cubicBezTo>
                            <a:pt x="4191" y="119981"/>
                            <a:pt x="2667" y="92168"/>
                            <a:pt x="9716" y="65879"/>
                          </a:cubicBezTo>
                          <a:cubicBezTo>
                            <a:pt x="18097" y="34446"/>
                            <a:pt x="66389" y="-27085"/>
                            <a:pt x="100203" y="13301"/>
                          </a:cubicBezTo>
                          <a:close/>
                        </a:path>
                      </a:pathLst>
                    </a:custGeom>
                    <a:solidFill>
                      <a:srgbClr val="502C3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881" name="组合 880">
                      <a:extLst>
                        <a:ext uri="{FF2B5EF4-FFF2-40B4-BE49-F238E27FC236}">
                          <a16:creationId xmlns:a16="http://schemas.microsoft.com/office/drawing/2014/main" id="{3514530B-9D14-C155-F3DF-7DF40DB868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91018" y="2306281"/>
                      <a:ext cx="430366" cy="499747"/>
                      <a:chOff x="5991018" y="2306281"/>
                      <a:chExt cx="430366" cy="499747"/>
                    </a:xfrm>
                  </p:grpSpPr>
                  <p:sp>
                    <p:nvSpPr>
                      <p:cNvPr id="892" name="任意多边形 281">
                        <a:extLst>
                          <a:ext uri="{FF2B5EF4-FFF2-40B4-BE49-F238E27FC236}">
                            <a16:creationId xmlns:a16="http://schemas.microsoft.com/office/drawing/2014/main" id="{63C732F4-AFAD-1DEB-7EF4-05701E1B5F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91018" y="2306281"/>
                        <a:ext cx="430366" cy="499747"/>
                      </a:xfrm>
                      <a:custGeom>
                        <a:avLst/>
                        <a:gdLst>
                          <a:gd name="connsiteX0" fmla="*/ 430355 w 430366"/>
                          <a:gd name="connsiteY0" fmla="*/ 250134 h 499747"/>
                          <a:gd name="connsiteX1" fmla="*/ 426069 w 430366"/>
                          <a:gd name="connsiteY1" fmla="*/ 295187 h 499747"/>
                          <a:gd name="connsiteX2" fmla="*/ 335582 w 430366"/>
                          <a:gd name="connsiteY2" fmla="*/ 455016 h 499747"/>
                          <a:gd name="connsiteX3" fmla="*/ 231950 w 430366"/>
                          <a:gd name="connsiteY3" fmla="*/ 498641 h 499747"/>
                          <a:gd name="connsiteX4" fmla="*/ 82217 w 430366"/>
                          <a:gd name="connsiteY4" fmla="*/ 447587 h 499747"/>
                          <a:gd name="connsiteX5" fmla="*/ 7160 w 430366"/>
                          <a:gd name="connsiteY5" fmla="*/ 311094 h 499747"/>
                          <a:gd name="connsiteX6" fmla="*/ 1445 w 430366"/>
                          <a:gd name="connsiteY6" fmla="*/ 273089 h 499747"/>
                          <a:gd name="connsiteX7" fmla="*/ 111 w 430366"/>
                          <a:gd name="connsiteY7" fmla="*/ 252229 h 499747"/>
                          <a:gd name="connsiteX8" fmla="*/ 125174 w 430366"/>
                          <a:gd name="connsiteY8" fmla="*/ 22296 h 499747"/>
                          <a:gd name="connsiteX9" fmla="*/ 267859 w 430366"/>
                          <a:gd name="connsiteY9" fmla="*/ 6579 h 499747"/>
                          <a:gd name="connsiteX10" fmla="*/ 430355 w 430366"/>
                          <a:gd name="connsiteY10" fmla="*/ 250134 h 499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430366" h="499747">
                            <a:moveTo>
                              <a:pt x="430355" y="250134"/>
                            </a:moveTo>
                            <a:cubicBezTo>
                              <a:pt x="430260" y="265183"/>
                              <a:pt x="428831" y="280328"/>
                              <a:pt x="426069" y="295187"/>
                            </a:cubicBezTo>
                            <a:cubicBezTo>
                              <a:pt x="415211" y="357195"/>
                              <a:pt x="383492" y="416535"/>
                              <a:pt x="335582" y="455016"/>
                            </a:cubicBezTo>
                            <a:cubicBezTo>
                              <a:pt x="306530" y="478543"/>
                              <a:pt x="271764" y="494355"/>
                              <a:pt x="231950" y="498641"/>
                            </a:cubicBezTo>
                            <a:cubicBezTo>
                              <a:pt x="172418" y="504927"/>
                              <a:pt x="121269" y="483972"/>
                              <a:pt x="82217" y="447587"/>
                            </a:cubicBezTo>
                            <a:cubicBezTo>
                              <a:pt x="44688" y="412725"/>
                              <a:pt x="18495" y="363672"/>
                              <a:pt x="7160" y="311094"/>
                            </a:cubicBezTo>
                            <a:cubicBezTo>
                              <a:pt x="4493" y="298521"/>
                              <a:pt x="2492" y="285948"/>
                              <a:pt x="1445" y="273089"/>
                            </a:cubicBezTo>
                            <a:cubicBezTo>
                              <a:pt x="683" y="266136"/>
                              <a:pt x="302" y="259182"/>
                              <a:pt x="111" y="252229"/>
                            </a:cubicBezTo>
                            <a:cubicBezTo>
                              <a:pt x="-2461" y="158979"/>
                              <a:pt x="39640" y="65920"/>
                              <a:pt x="125174" y="22296"/>
                            </a:cubicBezTo>
                            <a:cubicBezTo>
                              <a:pt x="168799" y="102"/>
                              <a:pt x="220615" y="-6279"/>
                              <a:pt x="267859" y="6579"/>
                            </a:cubicBezTo>
                            <a:cubicBezTo>
                              <a:pt x="372348" y="34773"/>
                              <a:pt x="431308" y="147073"/>
                              <a:pt x="430355" y="250134"/>
                            </a:cubicBezTo>
                            <a:close/>
                          </a:path>
                        </a:pathLst>
                      </a:custGeom>
                      <a:solidFill>
                        <a:srgbClr val="FAD2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grpSp>
                    <p:nvGrpSpPr>
                      <p:cNvPr id="893" name="组合 892">
                        <a:extLst>
                          <a:ext uri="{FF2B5EF4-FFF2-40B4-BE49-F238E27FC236}">
                            <a16:creationId xmlns:a16="http://schemas.microsoft.com/office/drawing/2014/main" id="{F01E6BF3-6E24-D75C-A5B9-FB7EC3C37E1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992463" y="2503454"/>
                        <a:ext cx="424624" cy="257842"/>
                        <a:chOff x="5992463" y="2503454"/>
                        <a:chExt cx="424624" cy="257842"/>
                      </a:xfrm>
                    </p:grpSpPr>
                    <p:grpSp>
                      <p:nvGrpSpPr>
                        <p:cNvPr id="894" name="组合 893">
                          <a:extLst>
                            <a:ext uri="{FF2B5EF4-FFF2-40B4-BE49-F238E27FC236}">
                              <a16:creationId xmlns:a16="http://schemas.microsoft.com/office/drawing/2014/main" id="{5455163B-3B48-641F-22AF-3261F9B8EFD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992463" y="2567844"/>
                          <a:ext cx="424624" cy="193452"/>
                          <a:chOff x="5992463" y="2567844"/>
                          <a:chExt cx="424624" cy="193452"/>
                        </a:xfrm>
                        <a:solidFill>
                          <a:srgbClr val="ECA6A4">
                            <a:alpha val="33000"/>
                          </a:srgbClr>
                        </a:solidFill>
                      </p:grpSpPr>
                      <p:sp>
                        <p:nvSpPr>
                          <p:cNvPr id="906" name="任意多边形 284">
                            <a:extLst>
                              <a:ext uri="{FF2B5EF4-FFF2-40B4-BE49-F238E27FC236}">
                                <a16:creationId xmlns:a16="http://schemas.microsoft.com/office/drawing/2014/main" id="{EEE7DEE3-6382-0451-6C5E-66C451E29C1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992463" y="2567844"/>
                            <a:ext cx="141732" cy="185928"/>
                          </a:xfrm>
                          <a:custGeom>
                            <a:avLst/>
                            <a:gdLst>
                              <a:gd name="connsiteX0" fmla="*/ 141732 w 141732"/>
                              <a:gd name="connsiteY0" fmla="*/ 96393 h 185928"/>
                              <a:gd name="connsiteX1" fmla="*/ 80772 w 141732"/>
                              <a:gd name="connsiteY1" fmla="*/ 185928 h 185928"/>
                              <a:gd name="connsiteX2" fmla="*/ 5715 w 141732"/>
                              <a:gd name="connsiteY2" fmla="*/ 49435 h 185928"/>
                              <a:gd name="connsiteX3" fmla="*/ 0 w 141732"/>
                              <a:gd name="connsiteY3" fmla="*/ 11430 h 185928"/>
                              <a:gd name="connsiteX4" fmla="*/ 45148 w 141732"/>
                              <a:gd name="connsiteY4" fmla="*/ 0 h 185928"/>
                              <a:gd name="connsiteX5" fmla="*/ 141732 w 141732"/>
                              <a:gd name="connsiteY5" fmla="*/ 96393 h 185928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141732" h="185928">
                                <a:moveTo>
                                  <a:pt x="141732" y="96393"/>
                                </a:moveTo>
                                <a:cubicBezTo>
                                  <a:pt x="141732" y="137065"/>
                                  <a:pt x="116491" y="171831"/>
                                  <a:pt x="80772" y="185928"/>
                                </a:cubicBezTo>
                                <a:cubicBezTo>
                                  <a:pt x="43244" y="151067"/>
                                  <a:pt x="17050" y="102013"/>
                                  <a:pt x="5715" y="49435"/>
                                </a:cubicBezTo>
                                <a:cubicBezTo>
                                  <a:pt x="3048" y="36862"/>
                                  <a:pt x="1048" y="24289"/>
                                  <a:pt x="0" y="11430"/>
                                </a:cubicBezTo>
                                <a:cubicBezTo>
                                  <a:pt x="13430" y="4096"/>
                                  <a:pt x="28765" y="0"/>
                                  <a:pt x="45148" y="0"/>
                                </a:cubicBezTo>
                                <a:cubicBezTo>
                                  <a:pt x="98488" y="95"/>
                                  <a:pt x="141732" y="43148"/>
                                  <a:pt x="141732" y="9639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AD2C8">
                              <a:alpha val="33000"/>
                            </a:srgbClr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907" name="任意多边形 285">
                            <a:extLst>
                              <a:ext uri="{FF2B5EF4-FFF2-40B4-BE49-F238E27FC236}">
                                <a16:creationId xmlns:a16="http://schemas.microsoft.com/office/drawing/2014/main" id="{DF2AD06A-D3EB-782A-6AA4-33F980805A4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250019" y="2570511"/>
                            <a:ext cx="167068" cy="190785"/>
                          </a:xfrm>
                          <a:custGeom>
                            <a:avLst/>
                            <a:gdLst>
                              <a:gd name="connsiteX0" fmla="*/ 167068 w 167068"/>
                              <a:gd name="connsiteY0" fmla="*/ 30956 h 190785"/>
                              <a:gd name="connsiteX1" fmla="*/ 76581 w 167068"/>
                              <a:gd name="connsiteY1" fmla="*/ 190786 h 190785"/>
                              <a:gd name="connsiteX2" fmla="*/ 0 w 167068"/>
                              <a:gd name="connsiteY2" fmla="*/ 96488 h 190785"/>
                              <a:gd name="connsiteX3" fmla="*/ 96393 w 167068"/>
                              <a:gd name="connsiteY3" fmla="*/ 0 h 190785"/>
                              <a:gd name="connsiteX4" fmla="*/ 167068 w 167068"/>
                              <a:gd name="connsiteY4" fmla="*/ 30956 h 19078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167068" h="190785">
                                <a:moveTo>
                                  <a:pt x="167068" y="30956"/>
                                </a:moveTo>
                                <a:cubicBezTo>
                                  <a:pt x="156210" y="92964"/>
                                  <a:pt x="124492" y="152305"/>
                                  <a:pt x="76581" y="190786"/>
                                </a:cubicBezTo>
                                <a:cubicBezTo>
                                  <a:pt x="32861" y="181737"/>
                                  <a:pt x="0" y="142970"/>
                                  <a:pt x="0" y="96488"/>
                                </a:cubicBezTo>
                                <a:cubicBezTo>
                                  <a:pt x="0" y="43244"/>
                                  <a:pt x="43148" y="0"/>
                                  <a:pt x="96393" y="0"/>
                                </a:cubicBezTo>
                                <a:cubicBezTo>
                                  <a:pt x="124396" y="0"/>
                                  <a:pt x="149542" y="11906"/>
                                  <a:pt x="167068" y="3095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AD2C8">
                              <a:alpha val="33000"/>
                            </a:srgbClr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</p:grpSp>
                    <p:grpSp>
                      <p:nvGrpSpPr>
                        <p:cNvPr id="895" name="组合 894">
                          <a:extLst>
                            <a:ext uri="{FF2B5EF4-FFF2-40B4-BE49-F238E27FC236}">
                              <a16:creationId xmlns:a16="http://schemas.microsoft.com/office/drawing/2014/main" id="{4D7573E7-CCF4-3860-9FD0-A17B6F37BB1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086379" y="2546223"/>
                          <a:ext cx="208345" cy="47182"/>
                          <a:chOff x="6086379" y="2546223"/>
                          <a:chExt cx="208345" cy="47182"/>
                        </a:xfrm>
                        <a:solidFill>
                          <a:srgbClr val="502C3A"/>
                        </a:solidFill>
                      </p:grpSpPr>
                      <p:sp>
                        <p:nvSpPr>
                          <p:cNvPr id="904" name="任意多边形 287">
                            <a:extLst>
                              <a:ext uri="{FF2B5EF4-FFF2-40B4-BE49-F238E27FC236}">
                                <a16:creationId xmlns:a16="http://schemas.microsoft.com/office/drawing/2014/main" id="{ABB39B61-CBED-98F2-0C55-FA9B6B7CB9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255717" y="2554380"/>
                            <a:ext cx="39008" cy="39024"/>
                          </a:xfrm>
                          <a:custGeom>
                            <a:avLst/>
                            <a:gdLst>
                              <a:gd name="connsiteX0" fmla="*/ 112 w 39008"/>
                              <a:gd name="connsiteY0" fmla="*/ 21656 h 39024"/>
                              <a:gd name="connsiteX1" fmla="*/ 21639 w 39008"/>
                              <a:gd name="connsiteY1" fmla="*/ 38896 h 39024"/>
                              <a:gd name="connsiteX2" fmla="*/ 38879 w 39008"/>
                              <a:gd name="connsiteY2" fmla="*/ 17369 h 39024"/>
                              <a:gd name="connsiteX3" fmla="*/ 17352 w 39008"/>
                              <a:gd name="connsiteY3" fmla="*/ 129 h 39024"/>
                              <a:gd name="connsiteX4" fmla="*/ 112 w 39008"/>
                              <a:gd name="connsiteY4" fmla="*/ 21656 h 3902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9008" h="39024">
                                <a:moveTo>
                                  <a:pt x="112" y="21656"/>
                                </a:moveTo>
                                <a:cubicBezTo>
                                  <a:pt x="1351" y="32324"/>
                                  <a:pt x="10971" y="40134"/>
                                  <a:pt x="21639" y="38896"/>
                                </a:cubicBezTo>
                                <a:cubicBezTo>
                                  <a:pt x="32307" y="37658"/>
                                  <a:pt x="40117" y="28037"/>
                                  <a:pt x="38879" y="17369"/>
                                </a:cubicBezTo>
                                <a:cubicBezTo>
                                  <a:pt x="37641" y="6701"/>
                                  <a:pt x="28020" y="-1109"/>
                                  <a:pt x="17352" y="129"/>
                                </a:cubicBezTo>
                                <a:cubicBezTo>
                                  <a:pt x="6685" y="1272"/>
                                  <a:pt x="-1031" y="10892"/>
                                  <a:pt x="112" y="2165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02C3A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905" name="任意多边形 288">
                            <a:extLst>
                              <a:ext uri="{FF2B5EF4-FFF2-40B4-BE49-F238E27FC236}">
                                <a16:creationId xmlns:a16="http://schemas.microsoft.com/office/drawing/2014/main" id="{63BA4B48-17A3-4405-3598-967401D3CC7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86379" y="2546223"/>
                            <a:ext cx="39052" cy="39052"/>
                          </a:xfrm>
                          <a:custGeom>
                            <a:avLst/>
                            <a:gdLst>
                              <a:gd name="connsiteX0" fmla="*/ 0 w 39052"/>
                              <a:gd name="connsiteY0" fmla="*/ 19526 h 39052"/>
                              <a:gd name="connsiteX1" fmla="*/ 19526 w 39052"/>
                              <a:gd name="connsiteY1" fmla="*/ 39052 h 39052"/>
                              <a:gd name="connsiteX2" fmla="*/ 39053 w 39052"/>
                              <a:gd name="connsiteY2" fmla="*/ 19526 h 39052"/>
                              <a:gd name="connsiteX3" fmla="*/ 19526 w 39052"/>
                              <a:gd name="connsiteY3" fmla="*/ 0 h 39052"/>
                              <a:gd name="connsiteX4" fmla="*/ 0 w 39052"/>
                              <a:gd name="connsiteY4" fmla="*/ 19526 h 3905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9052" h="39052">
                                <a:moveTo>
                                  <a:pt x="0" y="19526"/>
                                </a:moveTo>
                                <a:cubicBezTo>
                                  <a:pt x="0" y="30289"/>
                                  <a:pt x="8763" y="39052"/>
                                  <a:pt x="19526" y="39052"/>
                                </a:cubicBezTo>
                                <a:cubicBezTo>
                                  <a:pt x="30290" y="39052"/>
                                  <a:pt x="39053" y="30289"/>
                                  <a:pt x="39053" y="19526"/>
                                </a:cubicBezTo>
                                <a:cubicBezTo>
                                  <a:pt x="39053" y="8763"/>
                                  <a:pt x="30290" y="0"/>
                                  <a:pt x="19526" y="0"/>
                                </a:cubicBezTo>
                                <a:cubicBezTo>
                                  <a:pt x="8668" y="0"/>
                                  <a:pt x="0" y="8763"/>
                                  <a:pt x="0" y="1952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02C3A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</p:grpSp>
                    <p:grpSp>
                      <p:nvGrpSpPr>
                        <p:cNvPr id="896" name="组合 895">
                          <a:extLst>
                            <a:ext uri="{FF2B5EF4-FFF2-40B4-BE49-F238E27FC236}">
                              <a16:creationId xmlns:a16="http://schemas.microsoft.com/office/drawing/2014/main" id="{86A4F606-1F54-42F1-D225-8A305B7468E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162818" y="2583051"/>
                          <a:ext cx="59706" cy="75460"/>
                          <a:chOff x="6162818" y="2583051"/>
                          <a:chExt cx="59706" cy="75460"/>
                        </a:xfrm>
                        <a:solidFill>
                          <a:srgbClr val="502C3A"/>
                        </a:solidFill>
                      </p:grpSpPr>
                      <p:sp>
                        <p:nvSpPr>
                          <p:cNvPr id="902" name="任意多边形 290">
                            <a:extLst>
                              <a:ext uri="{FF2B5EF4-FFF2-40B4-BE49-F238E27FC236}">
                                <a16:creationId xmlns:a16="http://schemas.microsoft.com/office/drawing/2014/main" id="{B106EC16-169A-26B8-57D4-208AB20961E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162818" y="2583051"/>
                            <a:ext cx="19609" cy="75460"/>
                          </a:xfrm>
                          <a:custGeom>
                            <a:avLst/>
                            <a:gdLst>
                              <a:gd name="connsiteX0" fmla="*/ 10238 w 19609"/>
                              <a:gd name="connsiteY0" fmla="*/ 700 h 75460"/>
                              <a:gd name="connsiteX1" fmla="*/ 15477 w 19609"/>
                              <a:gd name="connsiteY1" fmla="*/ 20893 h 75460"/>
                              <a:gd name="connsiteX2" fmla="*/ 13572 w 19609"/>
                              <a:gd name="connsiteY2" fmla="*/ 31561 h 75460"/>
                              <a:gd name="connsiteX3" fmla="*/ 9096 w 19609"/>
                              <a:gd name="connsiteY3" fmla="*/ 40896 h 75460"/>
                              <a:gd name="connsiteX4" fmla="*/ 7571 w 19609"/>
                              <a:gd name="connsiteY4" fmla="*/ 57469 h 75460"/>
                              <a:gd name="connsiteX5" fmla="*/ 19192 w 19609"/>
                              <a:gd name="connsiteY5" fmla="*/ 72995 h 75460"/>
                              <a:gd name="connsiteX6" fmla="*/ 19097 w 19609"/>
                              <a:gd name="connsiteY6" fmla="*/ 75090 h 75460"/>
                              <a:gd name="connsiteX7" fmla="*/ 17192 w 19609"/>
                              <a:gd name="connsiteY7" fmla="*/ 75186 h 75460"/>
                              <a:gd name="connsiteX8" fmla="*/ 2619 w 19609"/>
                              <a:gd name="connsiteY8" fmla="*/ 59946 h 75460"/>
                              <a:gd name="connsiteX9" fmla="*/ 47 w 19609"/>
                              <a:gd name="connsiteY9" fmla="*/ 48611 h 75460"/>
                              <a:gd name="connsiteX10" fmla="*/ 3762 w 19609"/>
                              <a:gd name="connsiteY10" fmla="*/ 37848 h 75460"/>
                              <a:gd name="connsiteX11" fmla="*/ 9381 w 19609"/>
                              <a:gd name="connsiteY11" fmla="*/ 29561 h 75460"/>
                              <a:gd name="connsiteX12" fmla="*/ 11858 w 19609"/>
                              <a:gd name="connsiteY12" fmla="*/ 20607 h 75460"/>
                              <a:gd name="connsiteX13" fmla="*/ 8143 w 19609"/>
                              <a:gd name="connsiteY13" fmla="*/ 1653 h 75460"/>
                              <a:gd name="connsiteX14" fmla="*/ 8714 w 19609"/>
                              <a:gd name="connsiteY14" fmla="*/ 129 h 75460"/>
                              <a:gd name="connsiteX15" fmla="*/ 10238 w 19609"/>
                              <a:gd name="connsiteY15" fmla="*/ 700 h 75460"/>
                              <a:gd name="connsiteX16" fmla="*/ 10238 w 19609"/>
                              <a:gd name="connsiteY16" fmla="*/ 700 h 7546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</a:cxnLst>
                            <a:rect l="l" t="t" r="r" b="b"/>
                            <a:pathLst>
                              <a:path w="19609" h="75460">
                                <a:moveTo>
                                  <a:pt x="10238" y="700"/>
                                </a:moveTo>
                                <a:cubicBezTo>
                                  <a:pt x="13382" y="6701"/>
                                  <a:pt x="15954" y="13749"/>
                                  <a:pt x="15477" y="20893"/>
                                </a:cubicBezTo>
                                <a:cubicBezTo>
                                  <a:pt x="15382" y="24227"/>
                                  <a:pt x="15001" y="28227"/>
                                  <a:pt x="13572" y="31561"/>
                                </a:cubicBezTo>
                                <a:cubicBezTo>
                                  <a:pt x="12239" y="34990"/>
                                  <a:pt x="10524" y="38038"/>
                                  <a:pt x="9096" y="40896"/>
                                </a:cubicBezTo>
                                <a:cubicBezTo>
                                  <a:pt x="5952" y="46515"/>
                                  <a:pt x="4809" y="51849"/>
                                  <a:pt x="7571" y="57469"/>
                                </a:cubicBezTo>
                                <a:cubicBezTo>
                                  <a:pt x="10048" y="62994"/>
                                  <a:pt x="14715" y="68042"/>
                                  <a:pt x="19192" y="72995"/>
                                </a:cubicBezTo>
                                <a:cubicBezTo>
                                  <a:pt x="19763" y="73566"/>
                                  <a:pt x="19763" y="74519"/>
                                  <a:pt x="19097" y="75090"/>
                                </a:cubicBezTo>
                                <a:cubicBezTo>
                                  <a:pt x="18525" y="75567"/>
                                  <a:pt x="17763" y="75567"/>
                                  <a:pt x="17192" y="75186"/>
                                </a:cubicBezTo>
                                <a:cubicBezTo>
                                  <a:pt x="11762" y="70995"/>
                                  <a:pt x="6333" y="66518"/>
                                  <a:pt x="2619" y="59946"/>
                                </a:cubicBezTo>
                                <a:cubicBezTo>
                                  <a:pt x="809" y="56612"/>
                                  <a:pt x="-239" y="52611"/>
                                  <a:pt x="47" y="48611"/>
                                </a:cubicBezTo>
                                <a:cubicBezTo>
                                  <a:pt x="237" y="44610"/>
                                  <a:pt x="1952" y="40896"/>
                                  <a:pt x="3762" y="37848"/>
                                </a:cubicBezTo>
                                <a:cubicBezTo>
                                  <a:pt x="5666" y="34895"/>
                                  <a:pt x="7762" y="32323"/>
                                  <a:pt x="9381" y="29561"/>
                                </a:cubicBezTo>
                                <a:cubicBezTo>
                                  <a:pt x="11001" y="26894"/>
                                  <a:pt x="11477" y="23941"/>
                                  <a:pt x="11858" y="20607"/>
                                </a:cubicBezTo>
                                <a:cubicBezTo>
                                  <a:pt x="12715" y="14130"/>
                                  <a:pt x="11096" y="7749"/>
                                  <a:pt x="8143" y="1653"/>
                                </a:cubicBezTo>
                                <a:cubicBezTo>
                                  <a:pt x="7857" y="1081"/>
                                  <a:pt x="8143" y="414"/>
                                  <a:pt x="8714" y="129"/>
                                </a:cubicBezTo>
                                <a:cubicBezTo>
                                  <a:pt x="9191" y="-157"/>
                                  <a:pt x="9857" y="33"/>
                                  <a:pt x="10238" y="700"/>
                                </a:cubicBezTo>
                                <a:lnTo>
                                  <a:pt x="10238" y="7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502C3A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903" name="任意多边形 291">
                            <a:extLst>
                              <a:ext uri="{FF2B5EF4-FFF2-40B4-BE49-F238E27FC236}">
                                <a16:creationId xmlns:a16="http://schemas.microsoft.com/office/drawing/2014/main" id="{D9B34913-6ECE-FB98-69AF-D702597F34E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204203" y="2638520"/>
                            <a:ext cx="18321" cy="19526"/>
                          </a:xfrm>
                          <a:custGeom>
                            <a:avLst/>
                            <a:gdLst>
                              <a:gd name="connsiteX0" fmla="*/ 12954 w 18321"/>
                              <a:gd name="connsiteY0" fmla="*/ 286 h 19526"/>
                              <a:gd name="connsiteX1" fmla="*/ 17241 w 18321"/>
                              <a:gd name="connsiteY1" fmla="*/ 6763 h 19526"/>
                              <a:gd name="connsiteX2" fmla="*/ 16764 w 18321"/>
                              <a:gd name="connsiteY2" fmla="*/ 15145 h 19526"/>
                              <a:gd name="connsiteX3" fmla="*/ 8192 w 18321"/>
                              <a:gd name="connsiteY3" fmla="*/ 14859 h 19526"/>
                              <a:gd name="connsiteX4" fmla="*/ 1810 w 18321"/>
                              <a:gd name="connsiteY4" fmla="*/ 12478 h 19526"/>
                              <a:gd name="connsiteX5" fmla="*/ 4286 w 18321"/>
                              <a:gd name="connsiteY5" fmla="*/ 10478 h 19526"/>
                              <a:gd name="connsiteX6" fmla="*/ 4477 w 18321"/>
                              <a:gd name="connsiteY6" fmla="*/ 17240 h 19526"/>
                              <a:gd name="connsiteX7" fmla="*/ 2286 w 18321"/>
                              <a:gd name="connsiteY7" fmla="*/ 19526 h 19526"/>
                              <a:gd name="connsiteX8" fmla="*/ 0 w 18321"/>
                              <a:gd name="connsiteY8" fmla="*/ 17336 h 19526"/>
                              <a:gd name="connsiteX9" fmla="*/ 0 w 18321"/>
                              <a:gd name="connsiteY9" fmla="*/ 17240 h 19526"/>
                              <a:gd name="connsiteX10" fmla="*/ 0 w 18321"/>
                              <a:gd name="connsiteY10" fmla="*/ 17050 h 19526"/>
                              <a:gd name="connsiteX11" fmla="*/ 286 w 18321"/>
                              <a:gd name="connsiteY11" fmla="*/ 10573 h 19526"/>
                              <a:gd name="connsiteX12" fmla="*/ 286 w 18321"/>
                              <a:gd name="connsiteY12" fmla="*/ 10382 h 19526"/>
                              <a:gd name="connsiteX13" fmla="*/ 2286 w 18321"/>
                              <a:gd name="connsiteY13" fmla="*/ 8477 h 19526"/>
                              <a:gd name="connsiteX14" fmla="*/ 2667 w 18321"/>
                              <a:gd name="connsiteY14" fmla="*/ 8573 h 19526"/>
                              <a:gd name="connsiteX15" fmla="*/ 9620 w 18321"/>
                              <a:gd name="connsiteY15" fmla="*/ 11620 h 19526"/>
                              <a:gd name="connsiteX16" fmla="*/ 14764 w 18321"/>
                              <a:gd name="connsiteY16" fmla="*/ 12764 h 19526"/>
                              <a:gd name="connsiteX17" fmla="*/ 14764 w 18321"/>
                              <a:gd name="connsiteY17" fmla="*/ 7525 h 19526"/>
                              <a:gd name="connsiteX18" fmla="*/ 11525 w 18321"/>
                              <a:gd name="connsiteY18" fmla="*/ 1810 h 19526"/>
                              <a:gd name="connsiteX19" fmla="*/ 11430 w 18321"/>
                              <a:gd name="connsiteY19" fmla="*/ 286 h 19526"/>
                              <a:gd name="connsiteX20" fmla="*/ 12954 w 18321"/>
                              <a:gd name="connsiteY20" fmla="*/ 286 h 1952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</a:cxnLst>
                            <a:rect l="l" t="t" r="r" b="b"/>
                            <a:pathLst>
                              <a:path w="18321" h="19526">
                                <a:moveTo>
                                  <a:pt x="12954" y="286"/>
                                </a:moveTo>
                                <a:cubicBezTo>
                                  <a:pt x="15050" y="2000"/>
                                  <a:pt x="16383" y="4382"/>
                                  <a:pt x="17241" y="6763"/>
                                </a:cubicBezTo>
                                <a:cubicBezTo>
                                  <a:pt x="17907" y="8953"/>
                                  <a:pt x="19526" y="12097"/>
                                  <a:pt x="16764" y="15145"/>
                                </a:cubicBezTo>
                                <a:cubicBezTo>
                                  <a:pt x="13240" y="17431"/>
                                  <a:pt x="10383" y="15526"/>
                                  <a:pt x="8192" y="14859"/>
                                </a:cubicBezTo>
                                <a:cubicBezTo>
                                  <a:pt x="5906" y="13907"/>
                                  <a:pt x="3810" y="12859"/>
                                  <a:pt x="1810" y="12478"/>
                                </a:cubicBezTo>
                                <a:lnTo>
                                  <a:pt x="4286" y="10478"/>
                                </a:lnTo>
                                <a:lnTo>
                                  <a:pt x="4477" y="17240"/>
                                </a:lnTo>
                                <a:cubicBezTo>
                                  <a:pt x="4477" y="18478"/>
                                  <a:pt x="3524" y="19526"/>
                                  <a:pt x="2286" y="19526"/>
                                </a:cubicBezTo>
                                <a:cubicBezTo>
                                  <a:pt x="1048" y="19526"/>
                                  <a:pt x="0" y="18574"/>
                                  <a:pt x="0" y="17336"/>
                                </a:cubicBezTo>
                                <a:cubicBezTo>
                                  <a:pt x="0" y="17336"/>
                                  <a:pt x="0" y="17240"/>
                                  <a:pt x="0" y="17240"/>
                                </a:cubicBezTo>
                                <a:lnTo>
                                  <a:pt x="0" y="17050"/>
                                </a:lnTo>
                                <a:lnTo>
                                  <a:pt x="286" y="10573"/>
                                </a:lnTo>
                                <a:lnTo>
                                  <a:pt x="286" y="10382"/>
                                </a:lnTo>
                                <a:cubicBezTo>
                                  <a:pt x="286" y="9335"/>
                                  <a:pt x="1238" y="8477"/>
                                  <a:pt x="2286" y="8477"/>
                                </a:cubicBezTo>
                                <a:lnTo>
                                  <a:pt x="2667" y="8573"/>
                                </a:lnTo>
                                <a:cubicBezTo>
                                  <a:pt x="5429" y="9335"/>
                                  <a:pt x="7525" y="10668"/>
                                  <a:pt x="9620" y="11620"/>
                                </a:cubicBezTo>
                                <a:cubicBezTo>
                                  <a:pt x="11621" y="12764"/>
                                  <a:pt x="14002" y="13430"/>
                                  <a:pt x="14764" y="12764"/>
                                </a:cubicBezTo>
                                <a:cubicBezTo>
                                  <a:pt x="15716" y="12192"/>
                                  <a:pt x="15526" y="9620"/>
                                  <a:pt x="14764" y="7525"/>
                                </a:cubicBezTo>
                                <a:cubicBezTo>
                                  <a:pt x="14097" y="5334"/>
                                  <a:pt x="13145" y="3334"/>
                                  <a:pt x="11525" y="1810"/>
                                </a:cubicBezTo>
                                <a:cubicBezTo>
                                  <a:pt x="11049" y="1429"/>
                                  <a:pt x="11049" y="762"/>
                                  <a:pt x="11430" y="286"/>
                                </a:cubicBezTo>
                                <a:cubicBezTo>
                                  <a:pt x="11906" y="-95"/>
                                  <a:pt x="12573" y="-95"/>
                                  <a:pt x="12954" y="28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02C3A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</p:grpSp>
                    <p:grpSp>
                      <p:nvGrpSpPr>
                        <p:cNvPr id="897" name="组合 896">
                          <a:extLst>
                            <a:ext uri="{FF2B5EF4-FFF2-40B4-BE49-F238E27FC236}">
                              <a16:creationId xmlns:a16="http://schemas.microsoft.com/office/drawing/2014/main" id="{D3B14A08-4F2D-8B6C-5F18-431D34A5ADE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064546" y="2503454"/>
                          <a:ext cx="252486" cy="26907"/>
                          <a:chOff x="6064546" y="2503454"/>
                          <a:chExt cx="252486" cy="26907"/>
                        </a:xfrm>
                        <a:solidFill>
                          <a:srgbClr val="502C3A"/>
                        </a:solidFill>
                      </p:grpSpPr>
                      <p:sp>
                        <p:nvSpPr>
                          <p:cNvPr id="900" name="任意多边形 293">
                            <a:extLst>
                              <a:ext uri="{FF2B5EF4-FFF2-40B4-BE49-F238E27FC236}">
                                <a16:creationId xmlns:a16="http://schemas.microsoft.com/office/drawing/2014/main" id="{7408A91A-315F-E77A-8D97-B9AA84BAC2C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256640" y="2504502"/>
                            <a:ext cx="60392" cy="25859"/>
                          </a:xfrm>
                          <a:custGeom>
                            <a:avLst/>
                            <a:gdLst>
                              <a:gd name="connsiteX0" fmla="*/ 57196 w 60392"/>
                              <a:gd name="connsiteY0" fmla="*/ 13050 h 25859"/>
                              <a:gd name="connsiteX1" fmla="*/ 59196 w 60392"/>
                              <a:gd name="connsiteY1" fmla="*/ 23528 h 25859"/>
                              <a:gd name="connsiteX2" fmla="*/ 49290 w 60392"/>
                              <a:gd name="connsiteY2" fmla="*/ 25718 h 25859"/>
                              <a:gd name="connsiteX3" fmla="*/ 11762 w 60392"/>
                              <a:gd name="connsiteY3" fmla="*/ 22670 h 25859"/>
                              <a:gd name="connsiteX4" fmla="*/ 1475 w 60392"/>
                              <a:gd name="connsiteY4" fmla="*/ 18765 h 25859"/>
                              <a:gd name="connsiteX5" fmla="*/ 22430 w 60392"/>
                              <a:gd name="connsiteY5" fmla="*/ 1 h 25859"/>
                              <a:gd name="connsiteX6" fmla="*/ 57196 w 60392"/>
                              <a:gd name="connsiteY6" fmla="*/ 13050 h 2585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60392" h="25859">
                                <a:moveTo>
                                  <a:pt x="57196" y="13050"/>
                                </a:moveTo>
                                <a:cubicBezTo>
                                  <a:pt x="59768" y="16003"/>
                                  <a:pt x="61768" y="20479"/>
                                  <a:pt x="59196" y="23528"/>
                                </a:cubicBezTo>
                                <a:cubicBezTo>
                                  <a:pt x="57005" y="26099"/>
                                  <a:pt x="52814" y="26004"/>
                                  <a:pt x="49290" y="25718"/>
                                </a:cubicBezTo>
                                <a:cubicBezTo>
                                  <a:pt x="36812" y="24670"/>
                                  <a:pt x="24239" y="23623"/>
                                  <a:pt x="11762" y="22670"/>
                                </a:cubicBezTo>
                                <a:cubicBezTo>
                                  <a:pt x="7952" y="22384"/>
                                  <a:pt x="3475" y="21718"/>
                                  <a:pt x="1475" y="18765"/>
                                </a:cubicBezTo>
                                <a:cubicBezTo>
                                  <a:pt x="-5479" y="8573"/>
                                  <a:pt x="13952" y="-95"/>
                                  <a:pt x="22430" y="1"/>
                                </a:cubicBezTo>
                                <a:cubicBezTo>
                                  <a:pt x="35669" y="96"/>
                                  <a:pt x="48623" y="3239"/>
                                  <a:pt x="57196" y="1305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02C3A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901" name="任意多边形 294">
                            <a:extLst>
                              <a:ext uri="{FF2B5EF4-FFF2-40B4-BE49-F238E27FC236}">
                                <a16:creationId xmlns:a16="http://schemas.microsoft.com/office/drawing/2014/main" id="{13AD5A8C-39EF-50E1-9B65-B7332AC3921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64546" y="2503454"/>
                            <a:ext cx="61326" cy="25764"/>
                          </a:xfrm>
                          <a:custGeom>
                            <a:avLst/>
                            <a:gdLst>
                              <a:gd name="connsiteX0" fmla="*/ 3260 w 61326"/>
                              <a:gd name="connsiteY0" fmla="*/ 13050 h 25764"/>
                              <a:gd name="connsiteX1" fmla="*/ 1259 w 61326"/>
                              <a:gd name="connsiteY1" fmla="*/ 23432 h 25764"/>
                              <a:gd name="connsiteX2" fmla="*/ 11356 w 61326"/>
                              <a:gd name="connsiteY2" fmla="*/ 25623 h 25764"/>
                              <a:gd name="connsiteX3" fmla="*/ 49361 w 61326"/>
                              <a:gd name="connsiteY3" fmla="*/ 22480 h 25764"/>
                              <a:gd name="connsiteX4" fmla="*/ 59838 w 61326"/>
                              <a:gd name="connsiteY4" fmla="*/ 18575 h 25764"/>
                              <a:gd name="connsiteX5" fmla="*/ 38502 w 61326"/>
                              <a:gd name="connsiteY5" fmla="*/ 1 h 25764"/>
                              <a:gd name="connsiteX6" fmla="*/ 3260 w 61326"/>
                              <a:gd name="connsiteY6" fmla="*/ 13050 h 257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61326" h="25764">
                                <a:moveTo>
                                  <a:pt x="3260" y="13050"/>
                                </a:moveTo>
                                <a:cubicBezTo>
                                  <a:pt x="593" y="16003"/>
                                  <a:pt x="-1408" y="20479"/>
                                  <a:pt x="1259" y="23432"/>
                                </a:cubicBezTo>
                                <a:cubicBezTo>
                                  <a:pt x="3546" y="26004"/>
                                  <a:pt x="7737" y="25909"/>
                                  <a:pt x="11356" y="25623"/>
                                </a:cubicBezTo>
                                <a:cubicBezTo>
                                  <a:pt x="24024" y="24575"/>
                                  <a:pt x="36692" y="23528"/>
                                  <a:pt x="49361" y="22480"/>
                                </a:cubicBezTo>
                                <a:cubicBezTo>
                                  <a:pt x="53266" y="22194"/>
                                  <a:pt x="57743" y="21527"/>
                                  <a:pt x="59838" y="18575"/>
                                </a:cubicBezTo>
                                <a:cubicBezTo>
                                  <a:pt x="66887" y="8383"/>
                                  <a:pt x="47075" y="-94"/>
                                  <a:pt x="38502" y="1"/>
                                </a:cubicBezTo>
                                <a:cubicBezTo>
                                  <a:pt x="24977" y="191"/>
                                  <a:pt x="11832" y="3334"/>
                                  <a:pt x="3260" y="1305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02C3A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</p:grpSp>
                    <p:sp>
                      <p:nvSpPr>
                        <p:cNvPr id="898" name="任意多边形 295">
                          <a:extLst>
                            <a:ext uri="{FF2B5EF4-FFF2-40B4-BE49-F238E27FC236}">
                              <a16:creationId xmlns:a16="http://schemas.microsoft.com/office/drawing/2014/main" id="{79F2DCCB-F238-4A2B-6D44-62ADB5FB2C1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36100" y="2671953"/>
                          <a:ext cx="115062" cy="16084"/>
                        </a:xfrm>
                        <a:custGeom>
                          <a:avLst/>
                          <a:gdLst>
                            <a:gd name="connsiteX0" fmla="*/ 115062 w 115062"/>
                            <a:gd name="connsiteY0" fmla="*/ 476 h 16084"/>
                            <a:gd name="connsiteX1" fmla="*/ 0 w 115062"/>
                            <a:gd name="connsiteY1" fmla="*/ 0 h 160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15062" h="16084">
                              <a:moveTo>
                                <a:pt x="115062" y="476"/>
                              </a:moveTo>
                              <a:cubicBezTo>
                                <a:pt x="115062" y="476"/>
                                <a:pt x="62008" y="35909"/>
                                <a:pt x="0" y="0"/>
                              </a:cubicBezTo>
                            </a:path>
                          </a:pathLst>
                        </a:custGeom>
                        <a:noFill/>
                        <a:ln w="5376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899" name="任意多边形 296">
                          <a:extLst>
                            <a:ext uri="{FF2B5EF4-FFF2-40B4-BE49-F238E27FC236}">
                              <a16:creationId xmlns:a16="http://schemas.microsoft.com/office/drawing/2014/main" id="{AAB7D056-DE13-F955-A462-F7BBF31CD22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172866" y="2705576"/>
                          <a:ext cx="41719" cy="5512"/>
                        </a:xfrm>
                        <a:custGeom>
                          <a:avLst/>
                          <a:gdLst>
                            <a:gd name="connsiteX0" fmla="*/ 41720 w 41719"/>
                            <a:gd name="connsiteY0" fmla="*/ 667 h 5512"/>
                            <a:gd name="connsiteX1" fmla="*/ 0 w 41719"/>
                            <a:gd name="connsiteY1" fmla="*/ 0 h 55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41719" h="5512">
                              <a:moveTo>
                                <a:pt x="41720" y="667"/>
                              </a:moveTo>
                              <a:cubicBezTo>
                                <a:pt x="41720" y="667"/>
                                <a:pt x="22765" y="12001"/>
                                <a:pt x="0" y="0"/>
                              </a:cubicBezTo>
                            </a:path>
                          </a:pathLst>
                        </a:custGeom>
                        <a:noFill/>
                        <a:ln w="2439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</p:grpSp>
                </p:grpSp>
                <p:grpSp>
                  <p:nvGrpSpPr>
                    <p:cNvPr id="882" name="组合 881">
                      <a:extLst>
                        <a:ext uri="{FF2B5EF4-FFF2-40B4-BE49-F238E27FC236}">
                          <a16:creationId xmlns:a16="http://schemas.microsoft.com/office/drawing/2014/main" id="{E45B66AA-5572-9A2F-5B2A-1523AE0BA46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45874" y="2220492"/>
                      <a:ext cx="549625" cy="447943"/>
                      <a:chOff x="5945874" y="2220492"/>
                      <a:chExt cx="549625" cy="447943"/>
                    </a:xfrm>
                  </p:grpSpPr>
                  <p:grpSp>
                    <p:nvGrpSpPr>
                      <p:cNvPr id="883" name="组合 882">
                        <a:extLst>
                          <a:ext uri="{FF2B5EF4-FFF2-40B4-BE49-F238E27FC236}">
                            <a16:creationId xmlns:a16="http://schemas.microsoft.com/office/drawing/2014/main" id="{8CA921A7-2448-D6F2-2A61-B2865377724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397942" y="2528450"/>
                        <a:ext cx="97557" cy="139985"/>
                        <a:chOff x="6397942" y="2528450"/>
                        <a:chExt cx="97557" cy="139985"/>
                      </a:xfrm>
                    </p:grpSpPr>
                    <p:sp>
                      <p:nvSpPr>
                        <p:cNvPr id="888" name="任意多边形 299">
                          <a:extLst>
                            <a:ext uri="{FF2B5EF4-FFF2-40B4-BE49-F238E27FC236}">
                              <a16:creationId xmlns:a16="http://schemas.microsoft.com/office/drawing/2014/main" id="{2A6FFE8D-3688-1DF6-1083-59FB9268BAE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97942" y="2528450"/>
                          <a:ext cx="97557" cy="139985"/>
                        </a:xfrm>
                        <a:custGeom>
                          <a:avLst/>
                          <a:gdLst>
                            <a:gd name="connsiteX0" fmla="*/ 17431 w 97557"/>
                            <a:gd name="connsiteY0" fmla="*/ 22821 h 139985"/>
                            <a:gd name="connsiteX1" fmla="*/ 89059 w 97557"/>
                            <a:gd name="connsiteY1" fmla="*/ 20440 h 139985"/>
                            <a:gd name="connsiteX2" fmla="*/ 0 w 97557"/>
                            <a:gd name="connsiteY2" fmla="*/ 136645 h 139985"/>
                            <a:gd name="connsiteX3" fmla="*/ 17431 w 97557"/>
                            <a:gd name="connsiteY3" fmla="*/ 22821 h 1399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97557" h="139985">
                              <a:moveTo>
                                <a:pt x="17431" y="22821"/>
                              </a:moveTo>
                              <a:cubicBezTo>
                                <a:pt x="17431" y="22821"/>
                                <a:pt x="56292" y="-26900"/>
                                <a:pt x="89059" y="20440"/>
                              </a:cubicBezTo>
                              <a:cubicBezTo>
                                <a:pt x="116872" y="60635"/>
                                <a:pt x="73628" y="159314"/>
                                <a:pt x="0" y="136645"/>
                              </a:cubicBezTo>
                              <a:lnTo>
                                <a:pt x="17431" y="22821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AD2C8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grpSp>
                      <p:nvGrpSpPr>
                        <p:cNvPr id="889" name="组合 888">
                          <a:extLst>
                            <a:ext uri="{FF2B5EF4-FFF2-40B4-BE49-F238E27FC236}">
                              <a16:creationId xmlns:a16="http://schemas.microsoft.com/office/drawing/2014/main" id="{69ADA369-3B62-F250-653F-DA4EE1593EE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422231" y="2575464"/>
                          <a:ext cx="44291" cy="51530"/>
                          <a:chOff x="6422231" y="2575464"/>
                          <a:chExt cx="44291" cy="51530"/>
                        </a:xfrm>
                        <a:noFill/>
                      </p:grpSpPr>
                      <p:sp>
                        <p:nvSpPr>
                          <p:cNvPr id="890" name="任意多边形 301">
                            <a:extLst>
                              <a:ext uri="{FF2B5EF4-FFF2-40B4-BE49-F238E27FC236}">
                                <a16:creationId xmlns:a16="http://schemas.microsoft.com/office/drawing/2014/main" id="{BBD0661B-24A3-C033-D988-357CF31B999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422231" y="2575464"/>
                            <a:ext cx="44291" cy="51530"/>
                          </a:xfrm>
                          <a:custGeom>
                            <a:avLst/>
                            <a:gdLst>
                              <a:gd name="connsiteX0" fmla="*/ 44291 w 44291"/>
                              <a:gd name="connsiteY0" fmla="*/ 0 h 51530"/>
                              <a:gd name="connsiteX1" fmla="*/ 0 w 44291"/>
                              <a:gd name="connsiteY1" fmla="*/ 51530 h 5153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44291" h="51530">
                                <a:moveTo>
                                  <a:pt x="44291" y="0"/>
                                </a:moveTo>
                                <a:cubicBezTo>
                                  <a:pt x="22955" y="9525"/>
                                  <a:pt x="6191" y="28956"/>
                                  <a:pt x="0" y="51530"/>
                                </a:cubicBezTo>
                              </a:path>
                            </a:pathLst>
                          </a:custGeom>
                          <a:noFill/>
                          <a:ln w="5376" cap="rnd">
                            <a:solidFill>
                              <a:srgbClr val="502C3A"/>
                            </a:solidFill>
                            <a:prstDash val="solid"/>
                            <a:round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891" name="任意多边形 302">
                            <a:extLst>
                              <a:ext uri="{FF2B5EF4-FFF2-40B4-BE49-F238E27FC236}">
                                <a16:creationId xmlns:a16="http://schemas.microsoft.com/office/drawing/2014/main" id="{A6A4F5A9-79EC-025C-AF1B-7CD7F013AE7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446900" y="2589085"/>
                            <a:ext cx="10491" cy="37052"/>
                          </a:xfrm>
                          <a:custGeom>
                            <a:avLst/>
                            <a:gdLst>
                              <a:gd name="connsiteX0" fmla="*/ 0 w 10491"/>
                              <a:gd name="connsiteY0" fmla="*/ 0 h 37052"/>
                              <a:gd name="connsiteX1" fmla="*/ 7620 w 10491"/>
                              <a:gd name="connsiteY1" fmla="*/ 37052 h 3705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10491" h="37052">
                                <a:moveTo>
                                  <a:pt x="0" y="0"/>
                                </a:moveTo>
                                <a:cubicBezTo>
                                  <a:pt x="10192" y="8953"/>
                                  <a:pt x="13430" y="24860"/>
                                  <a:pt x="7620" y="37052"/>
                                </a:cubicBezTo>
                              </a:path>
                            </a:pathLst>
                          </a:custGeom>
                          <a:noFill/>
                          <a:ln w="5376" cap="rnd">
                            <a:solidFill>
                              <a:srgbClr val="502C3A"/>
                            </a:solidFill>
                            <a:prstDash val="solid"/>
                            <a:round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</p:grpSp>
                  </p:grpSp>
                  <p:grpSp>
                    <p:nvGrpSpPr>
                      <p:cNvPr id="884" name="组合 883">
                        <a:extLst>
                          <a:ext uri="{FF2B5EF4-FFF2-40B4-BE49-F238E27FC236}">
                            <a16:creationId xmlns:a16="http://schemas.microsoft.com/office/drawing/2014/main" id="{E9CA4944-7107-4CB4-5DDB-2CFBF6A03D2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945874" y="2220492"/>
                        <a:ext cx="485993" cy="385573"/>
                        <a:chOff x="5945874" y="2220492"/>
                        <a:chExt cx="485993" cy="385573"/>
                      </a:xfrm>
                      <a:solidFill>
                        <a:srgbClr val="502C3A"/>
                      </a:solidFill>
                    </p:grpSpPr>
                    <p:sp>
                      <p:nvSpPr>
                        <p:cNvPr id="886" name="任意多边形 304">
                          <a:extLst>
                            <a:ext uri="{FF2B5EF4-FFF2-40B4-BE49-F238E27FC236}">
                              <a16:creationId xmlns:a16="http://schemas.microsoft.com/office/drawing/2014/main" id="{AD84F700-4799-5589-D201-A9C4982CBC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45874" y="2220492"/>
                          <a:ext cx="474678" cy="230063"/>
                        </a:xfrm>
                        <a:custGeom>
                          <a:avLst/>
                          <a:gdLst>
                            <a:gd name="connsiteX0" fmla="*/ 289952 w 474678"/>
                            <a:gd name="connsiteY0" fmla="*/ 6834 h 230063"/>
                            <a:gd name="connsiteX1" fmla="*/ 33825 w 474678"/>
                            <a:gd name="connsiteY1" fmla="*/ 56459 h 230063"/>
                            <a:gd name="connsiteX2" fmla="*/ 5441 w 474678"/>
                            <a:gd name="connsiteY2" fmla="*/ 83510 h 230063"/>
                            <a:gd name="connsiteX3" fmla="*/ 5441 w 474678"/>
                            <a:gd name="connsiteY3" fmla="*/ 120848 h 230063"/>
                            <a:gd name="connsiteX4" fmla="*/ 57733 w 474678"/>
                            <a:gd name="connsiteY4" fmla="*/ 132373 h 230063"/>
                            <a:gd name="connsiteX5" fmla="*/ 22109 w 474678"/>
                            <a:gd name="connsiteY5" fmla="*/ 163330 h 230063"/>
                            <a:gd name="connsiteX6" fmla="*/ 17728 w 474678"/>
                            <a:gd name="connsiteY6" fmla="*/ 208288 h 230063"/>
                            <a:gd name="connsiteX7" fmla="*/ 74116 w 474678"/>
                            <a:gd name="connsiteY7" fmla="*/ 229814 h 230063"/>
                            <a:gd name="connsiteX8" fmla="*/ 221849 w 474678"/>
                            <a:gd name="connsiteY8" fmla="*/ 175903 h 230063"/>
                            <a:gd name="connsiteX9" fmla="*/ 224611 w 474678"/>
                            <a:gd name="connsiteY9" fmla="*/ 211145 h 230063"/>
                            <a:gd name="connsiteX10" fmla="*/ 261663 w 474678"/>
                            <a:gd name="connsiteY10" fmla="*/ 226671 h 230063"/>
                            <a:gd name="connsiteX11" fmla="*/ 365867 w 474678"/>
                            <a:gd name="connsiteY11" fmla="*/ 200477 h 230063"/>
                            <a:gd name="connsiteX12" fmla="*/ 446924 w 474678"/>
                            <a:gd name="connsiteY12" fmla="*/ 212669 h 230063"/>
                            <a:gd name="connsiteX13" fmla="*/ 471308 w 474678"/>
                            <a:gd name="connsiteY13" fmla="*/ 130468 h 230063"/>
                            <a:gd name="connsiteX14" fmla="*/ 429779 w 474678"/>
                            <a:gd name="connsiteY14" fmla="*/ 72652 h 230063"/>
                            <a:gd name="connsiteX15" fmla="*/ 289952 w 474678"/>
                            <a:gd name="connsiteY15" fmla="*/ 6834 h 23006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</a:cxnLst>
                          <a:rect l="l" t="t" r="r" b="b"/>
                          <a:pathLst>
                            <a:path w="474678" h="230063">
                              <a:moveTo>
                                <a:pt x="289952" y="6834"/>
                              </a:moveTo>
                              <a:cubicBezTo>
                                <a:pt x="202513" y="-11264"/>
                                <a:pt x="108120" y="7024"/>
                                <a:pt x="33825" y="56459"/>
                              </a:cubicBezTo>
                              <a:cubicBezTo>
                                <a:pt x="22872" y="63793"/>
                                <a:pt x="12013" y="72080"/>
                                <a:pt x="5441" y="83510"/>
                              </a:cubicBezTo>
                              <a:cubicBezTo>
                                <a:pt x="-1132" y="94940"/>
                                <a:pt x="-2465" y="110275"/>
                                <a:pt x="5441" y="120848"/>
                              </a:cubicBezTo>
                              <a:cubicBezTo>
                                <a:pt x="16585" y="135993"/>
                                <a:pt x="39159" y="134945"/>
                                <a:pt x="57733" y="132373"/>
                              </a:cubicBezTo>
                              <a:cubicBezTo>
                                <a:pt x="44303" y="140755"/>
                                <a:pt x="30873" y="150090"/>
                                <a:pt x="22109" y="163330"/>
                              </a:cubicBezTo>
                              <a:cubicBezTo>
                                <a:pt x="13347" y="176474"/>
                                <a:pt x="10013" y="194476"/>
                                <a:pt x="17728" y="208288"/>
                              </a:cubicBezTo>
                              <a:cubicBezTo>
                                <a:pt x="28015" y="226861"/>
                                <a:pt x="52970" y="231243"/>
                                <a:pt x="74116" y="229814"/>
                              </a:cubicBezTo>
                              <a:cubicBezTo>
                                <a:pt x="126884" y="226290"/>
                                <a:pt x="175272" y="200858"/>
                                <a:pt x="221849" y="175903"/>
                              </a:cubicBezTo>
                              <a:cubicBezTo>
                                <a:pt x="210990" y="184285"/>
                                <a:pt x="215467" y="200953"/>
                                <a:pt x="224611" y="211145"/>
                              </a:cubicBezTo>
                              <a:cubicBezTo>
                                <a:pt x="233755" y="221337"/>
                                <a:pt x="248042" y="225147"/>
                                <a:pt x="261663" y="226671"/>
                              </a:cubicBezTo>
                              <a:cubicBezTo>
                                <a:pt x="298049" y="230671"/>
                                <a:pt x="335673" y="221146"/>
                                <a:pt x="365867" y="200477"/>
                              </a:cubicBezTo>
                              <a:cubicBezTo>
                                <a:pt x="386345" y="223051"/>
                                <a:pt x="422636" y="231052"/>
                                <a:pt x="446924" y="212669"/>
                              </a:cubicBezTo>
                              <a:cubicBezTo>
                                <a:pt x="471118" y="194286"/>
                                <a:pt x="480262" y="159520"/>
                                <a:pt x="471308" y="130468"/>
                              </a:cubicBezTo>
                              <a:cubicBezTo>
                                <a:pt x="464165" y="107513"/>
                                <a:pt x="447591" y="88749"/>
                                <a:pt x="429779" y="72652"/>
                              </a:cubicBezTo>
                              <a:cubicBezTo>
                                <a:pt x="394061" y="40362"/>
                                <a:pt x="337197" y="16645"/>
                                <a:pt x="289952" y="68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02C3A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887" name="任意多边形 305">
                          <a:extLst>
                            <a:ext uri="{FF2B5EF4-FFF2-40B4-BE49-F238E27FC236}">
                              <a16:creationId xmlns:a16="http://schemas.microsoft.com/office/drawing/2014/main" id="{8687DF97-C577-F7BD-8CA3-50CAB27A4C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321659" y="2379481"/>
                          <a:ext cx="110208" cy="226584"/>
                        </a:xfrm>
                        <a:custGeom>
                          <a:avLst/>
                          <a:gdLst>
                            <a:gd name="connsiteX0" fmla="*/ 32754 w 110208"/>
                            <a:gd name="connsiteY0" fmla="*/ 115593 h 226584"/>
                            <a:gd name="connsiteX1" fmla="*/ 38278 w 110208"/>
                            <a:gd name="connsiteY1" fmla="*/ 154359 h 226584"/>
                            <a:gd name="connsiteX2" fmla="*/ 66473 w 110208"/>
                            <a:gd name="connsiteY2" fmla="*/ 191031 h 226584"/>
                            <a:gd name="connsiteX3" fmla="*/ 65234 w 110208"/>
                            <a:gd name="connsiteY3" fmla="*/ 209319 h 226584"/>
                            <a:gd name="connsiteX4" fmla="*/ 71807 w 110208"/>
                            <a:gd name="connsiteY4" fmla="*/ 225416 h 226584"/>
                            <a:gd name="connsiteX5" fmla="*/ 87332 w 110208"/>
                            <a:gd name="connsiteY5" fmla="*/ 221796 h 226584"/>
                            <a:gd name="connsiteX6" fmla="*/ 94952 w 110208"/>
                            <a:gd name="connsiteY6" fmla="*/ 206556 h 226584"/>
                            <a:gd name="connsiteX7" fmla="*/ 109430 w 110208"/>
                            <a:gd name="connsiteY7" fmla="*/ 83589 h 226584"/>
                            <a:gd name="connsiteX8" fmla="*/ 95809 w 110208"/>
                            <a:gd name="connsiteY8" fmla="*/ 29772 h 226584"/>
                            <a:gd name="connsiteX9" fmla="*/ 6656 w 110208"/>
                            <a:gd name="connsiteY9" fmla="*/ 22343 h 226584"/>
                            <a:gd name="connsiteX10" fmla="*/ 32754 w 110208"/>
                            <a:gd name="connsiteY10" fmla="*/ 115593 h 2265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110208" h="226584">
                              <a:moveTo>
                                <a:pt x="32754" y="115593"/>
                              </a:moveTo>
                              <a:cubicBezTo>
                                <a:pt x="35992" y="128356"/>
                                <a:pt x="32468" y="142548"/>
                                <a:pt x="38278" y="154359"/>
                              </a:cubicBezTo>
                              <a:cubicBezTo>
                                <a:pt x="45232" y="168361"/>
                                <a:pt x="63901" y="175600"/>
                                <a:pt x="66473" y="191031"/>
                              </a:cubicBezTo>
                              <a:cubicBezTo>
                                <a:pt x="67425" y="197031"/>
                                <a:pt x="65615" y="203223"/>
                                <a:pt x="65234" y="209319"/>
                              </a:cubicBezTo>
                              <a:cubicBezTo>
                                <a:pt x="64853" y="215415"/>
                                <a:pt x="66377" y="222463"/>
                                <a:pt x="71807" y="225416"/>
                              </a:cubicBezTo>
                              <a:cubicBezTo>
                                <a:pt x="76855" y="228083"/>
                                <a:pt x="83427" y="225892"/>
                                <a:pt x="87332" y="221796"/>
                              </a:cubicBezTo>
                              <a:cubicBezTo>
                                <a:pt x="91333" y="217701"/>
                                <a:pt x="93238" y="212081"/>
                                <a:pt x="94952" y="206556"/>
                              </a:cubicBezTo>
                              <a:cubicBezTo>
                                <a:pt x="107240" y="166837"/>
                                <a:pt x="112288" y="124927"/>
                                <a:pt x="109430" y="83589"/>
                              </a:cubicBezTo>
                              <a:cubicBezTo>
                                <a:pt x="108097" y="65015"/>
                                <a:pt x="105049" y="46060"/>
                                <a:pt x="95809" y="29772"/>
                              </a:cubicBezTo>
                              <a:cubicBezTo>
                                <a:pt x="76950" y="-3565"/>
                                <a:pt x="29706" y="-12804"/>
                                <a:pt x="6656" y="22343"/>
                              </a:cubicBezTo>
                              <a:cubicBezTo>
                                <a:pt x="-15824" y="56538"/>
                                <a:pt x="25229" y="85494"/>
                                <a:pt x="32754" y="11559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02C3A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</p:grpSp>
                  <p:sp>
                    <p:nvSpPr>
                      <p:cNvPr id="885" name="任意多边形 306">
                        <a:extLst>
                          <a:ext uri="{FF2B5EF4-FFF2-40B4-BE49-F238E27FC236}">
                            <a16:creationId xmlns:a16="http://schemas.microsoft.com/office/drawing/2014/main" id="{EF1E2F84-E5F7-6545-91F6-3EBE18CD8A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74170" y="2417842"/>
                        <a:ext cx="77766" cy="176000"/>
                      </a:xfrm>
                      <a:custGeom>
                        <a:avLst/>
                        <a:gdLst>
                          <a:gd name="connsiteX0" fmla="*/ 13244 w 77766"/>
                          <a:gd name="connsiteY0" fmla="*/ 160384 h 176000"/>
                          <a:gd name="connsiteX1" fmla="*/ 22865 w 77766"/>
                          <a:gd name="connsiteY1" fmla="*/ 175529 h 176000"/>
                          <a:gd name="connsiteX2" fmla="*/ 38867 w 77766"/>
                          <a:gd name="connsiteY2" fmla="*/ 159718 h 176000"/>
                          <a:gd name="connsiteX3" fmla="*/ 37152 w 77766"/>
                          <a:gd name="connsiteY3" fmla="*/ 133715 h 176000"/>
                          <a:gd name="connsiteX4" fmla="*/ 59917 w 77766"/>
                          <a:gd name="connsiteY4" fmla="*/ 87137 h 176000"/>
                          <a:gd name="connsiteX5" fmla="*/ 56393 w 77766"/>
                          <a:gd name="connsiteY5" fmla="*/ 69707 h 176000"/>
                          <a:gd name="connsiteX6" fmla="*/ 77157 w 77766"/>
                          <a:gd name="connsiteY6" fmla="*/ 21986 h 176000"/>
                          <a:gd name="connsiteX7" fmla="*/ 48011 w 77766"/>
                          <a:gd name="connsiteY7" fmla="*/ 269 h 176000"/>
                          <a:gd name="connsiteX8" fmla="*/ 5 w 77766"/>
                          <a:gd name="connsiteY8" fmla="*/ 76279 h 176000"/>
                          <a:gd name="connsiteX9" fmla="*/ 13244 w 77766"/>
                          <a:gd name="connsiteY9" fmla="*/ 160384 h 176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77766" h="176000">
                            <a:moveTo>
                              <a:pt x="13244" y="160384"/>
                            </a:moveTo>
                            <a:cubicBezTo>
                              <a:pt x="14673" y="166481"/>
                              <a:pt x="16959" y="173529"/>
                              <a:pt x="22865" y="175529"/>
                            </a:cubicBezTo>
                            <a:cubicBezTo>
                              <a:pt x="31152" y="178291"/>
                              <a:pt x="38581" y="168386"/>
                              <a:pt x="38867" y="159718"/>
                            </a:cubicBezTo>
                            <a:cubicBezTo>
                              <a:pt x="39248" y="150955"/>
                              <a:pt x="35819" y="142287"/>
                              <a:pt x="37152" y="133715"/>
                            </a:cubicBezTo>
                            <a:cubicBezTo>
                              <a:pt x="40010" y="116284"/>
                              <a:pt x="61536" y="104663"/>
                              <a:pt x="59917" y="87137"/>
                            </a:cubicBezTo>
                            <a:cubicBezTo>
                              <a:pt x="59345" y="81232"/>
                              <a:pt x="56107" y="75707"/>
                              <a:pt x="56393" y="69707"/>
                            </a:cubicBezTo>
                            <a:cubicBezTo>
                              <a:pt x="57250" y="50466"/>
                              <a:pt x="81920" y="44656"/>
                              <a:pt x="77157" y="21986"/>
                            </a:cubicBezTo>
                            <a:cubicBezTo>
                              <a:pt x="74109" y="7603"/>
                              <a:pt x="62584" y="-1731"/>
                              <a:pt x="48011" y="269"/>
                            </a:cubicBezTo>
                            <a:cubicBezTo>
                              <a:pt x="12768" y="5032"/>
                              <a:pt x="-281" y="46561"/>
                              <a:pt x="5" y="76279"/>
                            </a:cubicBezTo>
                            <a:cubicBezTo>
                              <a:pt x="195" y="104663"/>
                              <a:pt x="6768" y="132667"/>
                              <a:pt x="13244" y="160384"/>
                            </a:cubicBezTo>
                            <a:close/>
                          </a:path>
                        </a:pathLst>
                      </a:custGeom>
                      <a:solidFill>
                        <a:srgbClr val="502C3A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64" name="组合 963">
            <a:extLst>
              <a:ext uri="{FF2B5EF4-FFF2-40B4-BE49-F238E27FC236}">
                <a16:creationId xmlns:a16="http://schemas.microsoft.com/office/drawing/2014/main" id="{01C7B15D-1811-70DB-DFEE-9481D7DAEC5D}"/>
              </a:ext>
            </a:extLst>
          </p:cNvPr>
          <p:cNvGrpSpPr/>
          <p:nvPr/>
        </p:nvGrpSpPr>
        <p:grpSpPr>
          <a:xfrm>
            <a:off x="4827494" y="2176631"/>
            <a:ext cx="1241335" cy="2556446"/>
            <a:chOff x="3789187" y="2000712"/>
            <a:chExt cx="1724094" cy="3336240"/>
          </a:xfrm>
        </p:grpSpPr>
        <p:sp>
          <p:nvSpPr>
            <p:cNvPr id="965" name="任意多边形 308">
              <a:extLst>
                <a:ext uri="{FF2B5EF4-FFF2-40B4-BE49-F238E27FC236}">
                  <a16:creationId xmlns:a16="http://schemas.microsoft.com/office/drawing/2014/main" id="{44E1295C-5818-02B8-C965-56C296D8E491}"/>
                </a:ext>
              </a:extLst>
            </p:cNvPr>
            <p:cNvSpPr/>
            <p:nvPr/>
          </p:nvSpPr>
          <p:spPr>
            <a:xfrm>
              <a:off x="3842956" y="5110829"/>
              <a:ext cx="1189291" cy="226123"/>
            </a:xfrm>
            <a:custGeom>
              <a:avLst/>
              <a:gdLst>
                <a:gd name="connsiteX0" fmla="*/ 1189292 w 1189291"/>
                <a:gd name="connsiteY0" fmla="*/ 113062 h 226123"/>
                <a:gd name="connsiteX1" fmla="*/ 594646 w 1189291"/>
                <a:gd name="connsiteY1" fmla="*/ 226123 h 226123"/>
                <a:gd name="connsiteX2" fmla="*/ 0 w 1189291"/>
                <a:gd name="connsiteY2" fmla="*/ 113062 h 226123"/>
                <a:gd name="connsiteX3" fmla="*/ 594646 w 1189291"/>
                <a:gd name="connsiteY3" fmla="*/ 0 h 226123"/>
                <a:gd name="connsiteX4" fmla="*/ 1189292 w 1189291"/>
                <a:gd name="connsiteY4" fmla="*/ 113062 h 2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291" h="226123">
                  <a:moveTo>
                    <a:pt x="1189292" y="113062"/>
                  </a:moveTo>
                  <a:cubicBezTo>
                    <a:pt x="1189292" y="175504"/>
                    <a:pt x="923060" y="226123"/>
                    <a:pt x="594646" y="226123"/>
                  </a:cubicBezTo>
                  <a:cubicBezTo>
                    <a:pt x="266232" y="226123"/>
                    <a:pt x="0" y="175504"/>
                    <a:pt x="0" y="113062"/>
                  </a:cubicBezTo>
                  <a:cubicBezTo>
                    <a:pt x="0" y="50619"/>
                    <a:pt x="266232" y="0"/>
                    <a:pt x="594646" y="0"/>
                  </a:cubicBezTo>
                  <a:cubicBezTo>
                    <a:pt x="923060" y="0"/>
                    <a:pt x="1189292" y="50620"/>
                    <a:pt x="1189292" y="113062"/>
                  </a:cubicBezTo>
                  <a:close/>
                </a:path>
              </a:pathLst>
            </a:custGeom>
            <a:solidFill>
              <a:srgbClr val="3B2B5E">
                <a:alpha val="1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966" name="组合 965">
              <a:extLst>
                <a:ext uri="{FF2B5EF4-FFF2-40B4-BE49-F238E27FC236}">
                  <a16:creationId xmlns:a16="http://schemas.microsoft.com/office/drawing/2014/main" id="{79913192-A707-43DC-0FA4-210B90B09132}"/>
                </a:ext>
              </a:extLst>
            </p:cNvPr>
            <p:cNvGrpSpPr/>
            <p:nvPr/>
          </p:nvGrpSpPr>
          <p:grpSpPr>
            <a:xfrm>
              <a:off x="3789187" y="2000712"/>
              <a:ext cx="1724094" cy="3285196"/>
              <a:chOff x="3789187" y="2000712"/>
              <a:chExt cx="1724094" cy="3285196"/>
            </a:xfrm>
          </p:grpSpPr>
          <p:grpSp>
            <p:nvGrpSpPr>
              <p:cNvPr id="967" name="组合 966">
                <a:extLst>
                  <a:ext uri="{FF2B5EF4-FFF2-40B4-BE49-F238E27FC236}">
                    <a16:creationId xmlns:a16="http://schemas.microsoft.com/office/drawing/2014/main" id="{18C9201F-B633-6874-86C8-891DB16738EE}"/>
                  </a:ext>
                </a:extLst>
              </p:cNvPr>
              <p:cNvGrpSpPr/>
              <p:nvPr/>
            </p:nvGrpSpPr>
            <p:grpSpPr>
              <a:xfrm>
                <a:off x="3888337" y="2066874"/>
                <a:ext cx="787199" cy="1010843"/>
                <a:chOff x="3888337" y="2066874"/>
                <a:chExt cx="787199" cy="1010843"/>
              </a:xfrm>
            </p:grpSpPr>
            <p:sp>
              <p:nvSpPr>
                <p:cNvPr id="1056" name="任意多边形 311">
                  <a:extLst>
                    <a:ext uri="{FF2B5EF4-FFF2-40B4-BE49-F238E27FC236}">
                      <a16:creationId xmlns:a16="http://schemas.microsoft.com/office/drawing/2014/main" id="{470772BE-89C4-FF5C-0A55-77C7199958EC}"/>
                    </a:ext>
                  </a:extLst>
                </p:cNvPr>
                <p:cNvSpPr/>
                <p:nvPr/>
              </p:nvSpPr>
              <p:spPr>
                <a:xfrm>
                  <a:off x="4035456" y="2313050"/>
                  <a:ext cx="640079" cy="764666"/>
                </a:xfrm>
                <a:custGeom>
                  <a:avLst/>
                  <a:gdLst>
                    <a:gd name="connsiteX0" fmla="*/ 503873 w 640079"/>
                    <a:gd name="connsiteY0" fmla="*/ 764667 h 764666"/>
                    <a:gd name="connsiteX1" fmla="*/ 248888 w 640079"/>
                    <a:gd name="connsiteY1" fmla="*/ 526637 h 764666"/>
                    <a:gd name="connsiteX2" fmla="*/ 0 w 640079"/>
                    <a:gd name="connsiteY2" fmla="*/ 43625 h 764666"/>
                    <a:gd name="connsiteX3" fmla="*/ 76867 w 640079"/>
                    <a:gd name="connsiteY3" fmla="*/ 0 h 764666"/>
                    <a:gd name="connsiteX4" fmla="*/ 335280 w 640079"/>
                    <a:gd name="connsiteY4" fmla="*/ 368999 h 764666"/>
                    <a:gd name="connsiteX5" fmla="*/ 640080 w 640079"/>
                    <a:gd name="connsiteY5" fmla="*/ 618649 h 764666"/>
                    <a:gd name="connsiteX6" fmla="*/ 503873 w 640079"/>
                    <a:gd name="connsiteY6" fmla="*/ 764667 h 764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40079" h="764666">
                      <a:moveTo>
                        <a:pt x="503873" y="764667"/>
                      </a:moveTo>
                      <a:cubicBezTo>
                        <a:pt x="503873" y="764667"/>
                        <a:pt x="282988" y="574262"/>
                        <a:pt x="248888" y="526637"/>
                      </a:cubicBezTo>
                      <a:cubicBezTo>
                        <a:pt x="214789" y="479012"/>
                        <a:pt x="0" y="43625"/>
                        <a:pt x="0" y="43625"/>
                      </a:cubicBezTo>
                      <a:lnTo>
                        <a:pt x="76867" y="0"/>
                      </a:lnTo>
                      <a:cubicBezTo>
                        <a:pt x="76867" y="0"/>
                        <a:pt x="317659" y="352806"/>
                        <a:pt x="335280" y="368999"/>
                      </a:cubicBezTo>
                      <a:cubicBezTo>
                        <a:pt x="374237" y="404622"/>
                        <a:pt x="640080" y="618649"/>
                        <a:pt x="640080" y="618649"/>
                      </a:cubicBezTo>
                      <a:lnTo>
                        <a:pt x="503873" y="764667"/>
                      </a:lnTo>
                      <a:close/>
                    </a:path>
                  </a:pathLst>
                </a:custGeom>
                <a:solidFill>
                  <a:srgbClr val="FAD2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7" name="组合 1056">
                  <a:extLst>
                    <a:ext uri="{FF2B5EF4-FFF2-40B4-BE49-F238E27FC236}">
                      <a16:creationId xmlns:a16="http://schemas.microsoft.com/office/drawing/2014/main" id="{0EB1BAA1-382A-E9B4-41DB-46C833F6C8E5}"/>
                    </a:ext>
                  </a:extLst>
                </p:cNvPr>
                <p:cNvGrpSpPr/>
                <p:nvPr/>
              </p:nvGrpSpPr>
              <p:grpSpPr>
                <a:xfrm>
                  <a:off x="3888337" y="2066874"/>
                  <a:ext cx="230929" cy="292372"/>
                  <a:chOff x="3888337" y="2066874"/>
                  <a:chExt cx="230929" cy="292372"/>
                </a:xfrm>
              </p:grpSpPr>
              <p:sp>
                <p:nvSpPr>
                  <p:cNvPr id="1058" name="任意多边形 313">
                    <a:extLst>
                      <a:ext uri="{FF2B5EF4-FFF2-40B4-BE49-F238E27FC236}">
                        <a16:creationId xmlns:a16="http://schemas.microsoft.com/office/drawing/2014/main" id="{600F08F4-7DA9-8FC2-B7BD-5629D77BD775}"/>
                      </a:ext>
                    </a:extLst>
                  </p:cNvPr>
                  <p:cNvSpPr/>
                  <p:nvPr/>
                </p:nvSpPr>
                <p:spPr>
                  <a:xfrm>
                    <a:off x="3888337" y="2066874"/>
                    <a:ext cx="230929" cy="292372"/>
                  </a:xfrm>
                  <a:custGeom>
                    <a:avLst/>
                    <a:gdLst>
                      <a:gd name="connsiteX0" fmla="*/ 148167 w 230929"/>
                      <a:gd name="connsiteY0" fmla="*/ 292373 h 292372"/>
                      <a:gd name="connsiteX1" fmla="*/ 117878 w 230929"/>
                      <a:gd name="connsiteY1" fmla="*/ 255035 h 292372"/>
                      <a:gd name="connsiteX2" fmla="*/ 77111 w 230929"/>
                      <a:gd name="connsiteY2" fmla="*/ 200171 h 292372"/>
                      <a:gd name="connsiteX3" fmla="*/ 815 w 230929"/>
                      <a:gd name="connsiteY3" fmla="*/ 130067 h 292372"/>
                      <a:gd name="connsiteX4" fmla="*/ 61108 w 230929"/>
                      <a:gd name="connsiteY4" fmla="*/ 151117 h 292372"/>
                      <a:gd name="connsiteX5" fmla="*/ 89588 w 230929"/>
                      <a:gd name="connsiteY5" fmla="*/ 161785 h 292372"/>
                      <a:gd name="connsiteX6" fmla="*/ 26723 w 230929"/>
                      <a:gd name="connsiteY6" fmla="*/ 44818 h 292372"/>
                      <a:gd name="connsiteX7" fmla="*/ 96637 w 230929"/>
                      <a:gd name="connsiteY7" fmla="*/ 111588 h 292372"/>
                      <a:gd name="connsiteX8" fmla="*/ 117401 w 230929"/>
                      <a:gd name="connsiteY8" fmla="*/ 140354 h 292372"/>
                      <a:gd name="connsiteX9" fmla="*/ 78730 w 230929"/>
                      <a:gd name="connsiteY9" fmla="*/ 12052 h 292372"/>
                      <a:gd name="connsiteX10" fmla="*/ 117401 w 230929"/>
                      <a:gd name="connsiteY10" fmla="*/ 5385 h 292372"/>
                      <a:gd name="connsiteX11" fmla="*/ 171694 w 230929"/>
                      <a:gd name="connsiteY11" fmla="*/ 117399 h 292372"/>
                      <a:gd name="connsiteX12" fmla="*/ 191601 w 230929"/>
                      <a:gd name="connsiteY12" fmla="*/ 150641 h 292372"/>
                      <a:gd name="connsiteX13" fmla="*/ 209699 w 230929"/>
                      <a:gd name="connsiteY13" fmla="*/ 68535 h 292372"/>
                      <a:gd name="connsiteX14" fmla="*/ 230368 w 230929"/>
                      <a:gd name="connsiteY14" fmla="*/ 128257 h 292372"/>
                      <a:gd name="connsiteX15" fmla="*/ 226462 w 230929"/>
                      <a:gd name="connsiteY15" fmla="*/ 219316 h 292372"/>
                      <a:gd name="connsiteX16" fmla="*/ 225415 w 230929"/>
                      <a:gd name="connsiteY16" fmla="*/ 250082 h 292372"/>
                      <a:gd name="connsiteX17" fmla="*/ 148167 w 230929"/>
                      <a:gd name="connsiteY17" fmla="*/ 292373 h 2923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0929" h="292372">
                        <a:moveTo>
                          <a:pt x="148167" y="292373"/>
                        </a:moveTo>
                        <a:cubicBezTo>
                          <a:pt x="148167" y="292373"/>
                          <a:pt x="137880" y="281038"/>
                          <a:pt x="117878" y="255035"/>
                        </a:cubicBezTo>
                        <a:cubicBezTo>
                          <a:pt x="97875" y="228936"/>
                          <a:pt x="92065" y="213411"/>
                          <a:pt x="77111" y="200171"/>
                        </a:cubicBezTo>
                        <a:cubicBezTo>
                          <a:pt x="62156" y="186931"/>
                          <a:pt x="-8329" y="145878"/>
                          <a:pt x="815" y="130067"/>
                        </a:cubicBezTo>
                        <a:cubicBezTo>
                          <a:pt x="9959" y="114351"/>
                          <a:pt x="43582" y="142545"/>
                          <a:pt x="61108" y="151117"/>
                        </a:cubicBezTo>
                        <a:cubicBezTo>
                          <a:pt x="78634" y="159690"/>
                          <a:pt x="89588" y="161785"/>
                          <a:pt x="89588" y="161785"/>
                        </a:cubicBezTo>
                        <a:cubicBezTo>
                          <a:pt x="89588" y="161785"/>
                          <a:pt x="9959" y="58058"/>
                          <a:pt x="26723" y="44818"/>
                        </a:cubicBezTo>
                        <a:cubicBezTo>
                          <a:pt x="43582" y="31578"/>
                          <a:pt x="82825" y="91300"/>
                          <a:pt x="96637" y="111588"/>
                        </a:cubicBezTo>
                        <a:cubicBezTo>
                          <a:pt x="110543" y="131877"/>
                          <a:pt x="117401" y="140354"/>
                          <a:pt x="117401" y="140354"/>
                        </a:cubicBezTo>
                        <a:cubicBezTo>
                          <a:pt x="117401" y="140354"/>
                          <a:pt x="63109" y="21387"/>
                          <a:pt x="78730" y="12052"/>
                        </a:cubicBezTo>
                        <a:cubicBezTo>
                          <a:pt x="94351" y="2718"/>
                          <a:pt x="107114" y="-5950"/>
                          <a:pt x="117401" y="5385"/>
                        </a:cubicBezTo>
                        <a:cubicBezTo>
                          <a:pt x="127688" y="16719"/>
                          <a:pt x="171694" y="117399"/>
                          <a:pt x="171694" y="117399"/>
                        </a:cubicBezTo>
                        <a:lnTo>
                          <a:pt x="191601" y="150641"/>
                        </a:lnTo>
                        <a:cubicBezTo>
                          <a:pt x="191601" y="150641"/>
                          <a:pt x="197602" y="73393"/>
                          <a:pt x="209699" y="68535"/>
                        </a:cubicBezTo>
                        <a:cubicBezTo>
                          <a:pt x="221795" y="63678"/>
                          <a:pt x="231987" y="104349"/>
                          <a:pt x="230368" y="128257"/>
                        </a:cubicBezTo>
                        <a:cubicBezTo>
                          <a:pt x="228749" y="152165"/>
                          <a:pt x="234654" y="204933"/>
                          <a:pt x="226462" y="219316"/>
                        </a:cubicBezTo>
                        <a:cubicBezTo>
                          <a:pt x="218271" y="233699"/>
                          <a:pt x="225415" y="250082"/>
                          <a:pt x="225415" y="250082"/>
                        </a:cubicBezTo>
                        <a:lnTo>
                          <a:pt x="148167" y="292373"/>
                        </a:ln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9" name="任意多边形 314">
                    <a:extLst>
                      <a:ext uri="{FF2B5EF4-FFF2-40B4-BE49-F238E27FC236}">
                        <a16:creationId xmlns:a16="http://schemas.microsoft.com/office/drawing/2014/main" id="{D8D6BAA5-8286-4BDF-43EA-A16126325C9B}"/>
                      </a:ext>
                    </a:extLst>
                  </p:cNvPr>
                  <p:cNvSpPr/>
                  <p:nvPr/>
                </p:nvSpPr>
                <p:spPr>
                  <a:xfrm>
                    <a:off x="3982021" y="2072735"/>
                    <a:ext cx="47339" cy="124777"/>
                  </a:xfrm>
                  <a:custGeom>
                    <a:avLst/>
                    <a:gdLst>
                      <a:gd name="connsiteX0" fmla="*/ 0 w 47339"/>
                      <a:gd name="connsiteY0" fmla="*/ 0 h 124777"/>
                      <a:gd name="connsiteX1" fmla="*/ 47339 w 47339"/>
                      <a:gd name="connsiteY1" fmla="*/ 124777 h 124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7339" h="124777">
                        <a:moveTo>
                          <a:pt x="0" y="0"/>
                        </a:moveTo>
                        <a:cubicBezTo>
                          <a:pt x="16574" y="43720"/>
                          <a:pt x="30766" y="81058"/>
                          <a:pt x="47339" y="124777"/>
                        </a:cubicBezTo>
                      </a:path>
                    </a:pathLst>
                  </a:custGeom>
                  <a:noFill/>
                  <a:ln w="2381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60" name="任意多边形 315">
                    <a:extLst>
                      <a:ext uri="{FF2B5EF4-FFF2-40B4-BE49-F238E27FC236}">
                        <a16:creationId xmlns:a16="http://schemas.microsoft.com/office/drawing/2014/main" id="{4F5BD3A0-168F-E71C-C41F-8229AEC5E3F7}"/>
                      </a:ext>
                    </a:extLst>
                  </p:cNvPr>
                  <p:cNvSpPr/>
                  <p:nvPr/>
                </p:nvSpPr>
                <p:spPr>
                  <a:xfrm>
                    <a:off x="3992403" y="2195417"/>
                    <a:ext cx="45815" cy="21526"/>
                  </a:xfrm>
                  <a:custGeom>
                    <a:avLst/>
                    <a:gdLst>
                      <a:gd name="connsiteX0" fmla="*/ 0 w 45815"/>
                      <a:gd name="connsiteY0" fmla="*/ 21527 h 21526"/>
                      <a:gd name="connsiteX1" fmla="*/ 45815 w 45815"/>
                      <a:gd name="connsiteY1" fmla="*/ 0 h 21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5815" h="21526">
                        <a:moveTo>
                          <a:pt x="0" y="21527"/>
                        </a:moveTo>
                        <a:cubicBezTo>
                          <a:pt x="14002" y="11906"/>
                          <a:pt x="29528" y="4667"/>
                          <a:pt x="45815" y="0"/>
                        </a:cubicBezTo>
                      </a:path>
                    </a:pathLst>
                  </a:custGeom>
                  <a:noFill/>
                  <a:ln w="2381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61" name="任意多边形 316">
                    <a:extLst>
                      <a:ext uri="{FF2B5EF4-FFF2-40B4-BE49-F238E27FC236}">
                        <a16:creationId xmlns:a16="http://schemas.microsoft.com/office/drawing/2014/main" id="{09312029-01EC-9A5B-14B5-8D258B04B0D6}"/>
                      </a:ext>
                    </a:extLst>
                  </p:cNvPr>
                  <p:cNvSpPr/>
                  <p:nvPr/>
                </p:nvSpPr>
                <p:spPr>
                  <a:xfrm>
                    <a:off x="4040504" y="2216848"/>
                    <a:ext cx="39243" cy="53530"/>
                  </a:xfrm>
                  <a:custGeom>
                    <a:avLst/>
                    <a:gdLst>
                      <a:gd name="connsiteX0" fmla="*/ 39243 w 39243"/>
                      <a:gd name="connsiteY0" fmla="*/ 0 h 53530"/>
                      <a:gd name="connsiteX1" fmla="*/ 0 w 39243"/>
                      <a:gd name="connsiteY1" fmla="*/ 53531 h 53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9243" h="53530">
                        <a:moveTo>
                          <a:pt x="39243" y="0"/>
                        </a:moveTo>
                        <a:cubicBezTo>
                          <a:pt x="23146" y="15335"/>
                          <a:pt x="9811" y="33623"/>
                          <a:pt x="0" y="53531"/>
                        </a:cubicBezTo>
                      </a:path>
                    </a:pathLst>
                  </a:custGeom>
                  <a:noFill/>
                  <a:ln w="2381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68" name="组合 967">
                <a:extLst>
                  <a:ext uri="{FF2B5EF4-FFF2-40B4-BE49-F238E27FC236}">
                    <a16:creationId xmlns:a16="http://schemas.microsoft.com/office/drawing/2014/main" id="{64B84E6C-848C-2EF3-BB48-E80AC6AA165F}"/>
                  </a:ext>
                </a:extLst>
              </p:cNvPr>
              <p:cNvGrpSpPr/>
              <p:nvPr/>
            </p:nvGrpSpPr>
            <p:grpSpPr>
              <a:xfrm>
                <a:off x="4893563" y="2000712"/>
                <a:ext cx="619718" cy="1096341"/>
                <a:chOff x="4893563" y="2000712"/>
                <a:chExt cx="619718" cy="1096341"/>
              </a:xfrm>
            </p:grpSpPr>
            <p:sp>
              <p:nvSpPr>
                <p:cNvPr id="1050" name="任意多边形 318">
                  <a:extLst>
                    <a:ext uri="{FF2B5EF4-FFF2-40B4-BE49-F238E27FC236}">
                      <a16:creationId xmlns:a16="http://schemas.microsoft.com/office/drawing/2014/main" id="{4B0E4FF0-4CA5-73CB-D936-1EBE133C457F}"/>
                    </a:ext>
                  </a:extLst>
                </p:cNvPr>
                <p:cNvSpPr/>
                <p:nvPr/>
              </p:nvSpPr>
              <p:spPr>
                <a:xfrm>
                  <a:off x="4893563" y="2265235"/>
                  <a:ext cx="504729" cy="831818"/>
                </a:xfrm>
                <a:custGeom>
                  <a:avLst/>
                  <a:gdLst>
                    <a:gd name="connsiteX0" fmla="*/ 146971 w 504729"/>
                    <a:gd name="connsiteY0" fmla="*/ 831818 h 831818"/>
                    <a:gd name="connsiteX1" fmla="*/ 359950 w 504729"/>
                    <a:gd name="connsiteY1" fmla="*/ 489014 h 831818"/>
                    <a:gd name="connsiteX2" fmla="*/ 504730 w 504729"/>
                    <a:gd name="connsiteY2" fmla="*/ 28194 h 831818"/>
                    <a:gd name="connsiteX3" fmla="*/ 421005 w 504729"/>
                    <a:gd name="connsiteY3" fmla="*/ 0 h 831818"/>
                    <a:gd name="connsiteX4" fmla="*/ 237363 w 504729"/>
                    <a:gd name="connsiteY4" fmla="*/ 411385 h 831818"/>
                    <a:gd name="connsiteX5" fmla="*/ 0 w 504729"/>
                    <a:gd name="connsiteY5" fmla="*/ 715137 h 831818"/>
                    <a:gd name="connsiteX6" fmla="*/ 146971 w 504729"/>
                    <a:gd name="connsiteY6" fmla="*/ 831818 h 831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04729" h="831818">
                      <a:moveTo>
                        <a:pt x="146971" y="831818"/>
                      </a:moveTo>
                      <a:cubicBezTo>
                        <a:pt x="146971" y="831818"/>
                        <a:pt x="335471" y="542258"/>
                        <a:pt x="359950" y="489014"/>
                      </a:cubicBezTo>
                      <a:cubicBezTo>
                        <a:pt x="384429" y="435769"/>
                        <a:pt x="504730" y="28194"/>
                        <a:pt x="504730" y="28194"/>
                      </a:cubicBezTo>
                      <a:lnTo>
                        <a:pt x="421005" y="0"/>
                      </a:lnTo>
                      <a:cubicBezTo>
                        <a:pt x="421005" y="0"/>
                        <a:pt x="251650" y="392144"/>
                        <a:pt x="237363" y="411385"/>
                      </a:cubicBezTo>
                      <a:cubicBezTo>
                        <a:pt x="205931" y="453771"/>
                        <a:pt x="0" y="715137"/>
                        <a:pt x="0" y="715137"/>
                      </a:cubicBezTo>
                      <a:lnTo>
                        <a:pt x="146971" y="831818"/>
                      </a:lnTo>
                      <a:close/>
                    </a:path>
                  </a:pathLst>
                </a:custGeom>
                <a:solidFill>
                  <a:srgbClr val="FAD2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1" name="组合 1050">
                  <a:extLst>
                    <a:ext uri="{FF2B5EF4-FFF2-40B4-BE49-F238E27FC236}">
                      <a16:creationId xmlns:a16="http://schemas.microsoft.com/office/drawing/2014/main" id="{35A64A86-249C-4A9A-44D1-5A197D149DA9}"/>
                    </a:ext>
                  </a:extLst>
                </p:cNvPr>
                <p:cNvGrpSpPr/>
                <p:nvPr/>
              </p:nvGrpSpPr>
              <p:grpSpPr>
                <a:xfrm>
                  <a:off x="5282835" y="2000712"/>
                  <a:ext cx="230446" cy="295384"/>
                  <a:chOff x="5282835" y="2000712"/>
                  <a:chExt cx="230446" cy="295384"/>
                </a:xfrm>
              </p:grpSpPr>
              <p:sp>
                <p:nvSpPr>
                  <p:cNvPr id="1052" name="任意多边形 320">
                    <a:extLst>
                      <a:ext uri="{FF2B5EF4-FFF2-40B4-BE49-F238E27FC236}">
                        <a16:creationId xmlns:a16="http://schemas.microsoft.com/office/drawing/2014/main" id="{F96F6C9A-FD67-BA21-22F8-F0B13A8DBF58}"/>
                      </a:ext>
                    </a:extLst>
                  </p:cNvPr>
                  <p:cNvSpPr/>
                  <p:nvPr/>
                </p:nvSpPr>
                <p:spPr>
                  <a:xfrm>
                    <a:off x="5282835" y="2000712"/>
                    <a:ext cx="230446" cy="295384"/>
                  </a:xfrm>
                  <a:custGeom>
                    <a:avLst/>
                    <a:gdLst>
                      <a:gd name="connsiteX0" fmla="*/ 114982 w 230446"/>
                      <a:gd name="connsiteY0" fmla="*/ 295384 h 295384"/>
                      <a:gd name="connsiteX1" fmla="*/ 137651 w 230446"/>
                      <a:gd name="connsiteY1" fmla="*/ 252903 h 295384"/>
                      <a:gd name="connsiteX2" fmla="*/ 167274 w 230446"/>
                      <a:gd name="connsiteY2" fmla="*/ 191276 h 295384"/>
                      <a:gd name="connsiteX3" fmla="*/ 228901 w 230446"/>
                      <a:gd name="connsiteY3" fmla="*/ 107932 h 295384"/>
                      <a:gd name="connsiteX4" fmla="*/ 173751 w 230446"/>
                      <a:gd name="connsiteY4" fmla="*/ 140031 h 295384"/>
                      <a:gd name="connsiteX5" fmla="*/ 147843 w 230446"/>
                      <a:gd name="connsiteY5" fmla="*/ 155938 h 295384"/>
                      <a:gd name="connsiteX6" fmla="*/ 187276 w 230446"/>
                      <a:gd name="connsiteY6" fmla="*/ 29160 h 295384"/>
                      <a:gd name="connsiteX7" fmla="*/ 131269 w 230446"/>
                      <a:gd name="connsiteY7" fmla="*/ 108027 h 295384"/>
                      <a:gd name="connsiteX8" fmla="*/ 116410 w 230446"/>
                      <a:gd name="connsiteY8" fmla="*/ 140222 h 295384"/>
                      <a:gd name="connsiteX9" fmla="*/ 130031 w 230446"/>
                      <a:gd name="connsiteY9" fmla="*/ 6967 h 295384"/>
                      <a:gd name="connsiteX10" fmla="*/ 90788 w 230446"/>
                      <a:gd name="connsiteY10" fmla="*/ 7729 h 295384"/>
                      <a:gd name="connsiteX11" fmla="*/ 58784 w 230446"/>
                      <a:gd name="connsiteY11" fmla="*/ 128030 h 295384"/>
                      <a:gd name="connsiteX12" fmla="*/ 45544 w 230446"/>
                      <a:gd name="connsiteY12" fmla="*/ 164511 h 295384"/>
                      <a:gd name="connsiteX13" fmla="*/ 12207 w 230446"/>
                      <a:gd name="connsiteY13" fmla="*/ 87358 h 295384"/>
                      <a:gd name="connsiteX14" fmla="*/ 3253 w 230446"/>
                      <a:gd name="connsiteY14" fmla="*/ 149937 h 295384"/>
                      <a:gd name="connsiteX15" fmla="*/ 24399 w 230446"/>
                      <a:gd name="connsiteY15" fmla="*/ 238615 h 295384"/>
                      <a:gd name="connsiteX16" fmla="*/ 31257 w 230446"/>
                      <a:gd name="connsiteY16" fmla="*/ 268619 h 295384"/>
                      <a:gd name="connsiteX17" fmla="*/ 114982 w 230446"/>
                      <a:gd name="connsiteY17" fmla="*/ 295384 h 2953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0446" h="295384">
                        <a:moveTo>
                          <a:pt x="114982" y="295384"/>
                        </a:moveTo>
                        <a:cubicBezTo>
                          <a:pt x="114982" y="295384"/>
                          <a:pt x="122887" y="282335"/>
                          <a:pt x="137651" y="252903"/>
                        </a:cubicBezTo>
                        <a:cubicBezTo>
                          <a:pt x="152320" y="223470"/>
                          <a:pt x="155082" y="207087"/>
                          <a:pt x="167274" y="191276"/>
                        </a:cubicBezTo>
                        <a:cubicBezTo>
                          <a:pt x="179466" y="175464"/>
                          <a:pt x="240902" y="121743"/>
                          <a:pt x="228901" y="107932"/>
                        </a:cubicBezTo>
                        <a:cubicBezTo>
                          <a:pt x="216899" y="94216"/>
                          <a:pt x="189277" y="128316"/>
                          <a:pt x="173751" y="140031"/>
                        </a:cubicBezTo>
                        <a:cubicBezTo>
                          <a:pt x="158225" y="151747"/>
                          <a:pt x="147843" y="155938"/>
                          <a:pt x="147843" y="155938"/>
                        </a:cubicBezTo>
                        <a:cubicBezTo>
                          <a:pt x="147843" y="155938"/>
                          <a:pt x="206326" y="38971"/>
                          <a:pt x="187276" y="29160"/>
                        </a:cubicBezTo>
                        <a:cubicBezTo>
                          <a:pt x="168226" y="19350"/>
                          <a:pt x="141080" y="85453"/>
                          <a:pt x="131269" y="108027"/>
                        </a:cubicBezTo>
                        <a:cubicBezTo>
                          <a:pt x="121459" y="130506"/>
                          <a:pt x="116410" y="140222"/>
                          <a:pt x="116410" y="140222"/>
                        </a:cubicBezTo>
                        <a:cubicBezTo>
                          <a:pt x="116410" y="140222"/>
                          <a:pt x="147081" y="13158"/>
                          <a:pt x="130031" y="6967"/>
                        </a:cubicBezTo>
                        <a:cubicBezTo>
                          <a:pt x="112886" y="776"/>
                          <a:pt x="98789" y="-5320"/>
                          <a:pt x="90788" y="7729"/>
                        </a:cubicBezTo>
                        <a:cubicBezTo>
                          <a:pt x="82882" y="20778"/>
                          <a:pt x="58784" y="128030"/>
                          <a:pt x="58784" y="128030"/>
                        </a:cubicBezTo>
                        <a:lnTo>
                          <a:pt x="45544" y="164511"/>
                        </a:lnTo>
                        <a:cubicBezTo>
                          <a:pt x="45544" y="164511"/>
                          <a:pt x="25066" y="89835"/>
                          <a:pt x="12207" y="87358"/>
                        </a:cubicBezTo>
                        <a:cubicBezTo>
                          <a:pt x="-652" y="84882"/>
                          <a:pt x="-2843" y="126792"/>
                          <a:pt x="3253" y="149937"/>
                        </a:cubicBezTo>
                        <a:cubicBezTo>
                          <a:pt x="9349" y="173178"/>
                          <a:pt x="13636" y="226042"/>
                          <a:pt x="24399" y="238615"/>
                        </a:cubicBezTo>
                        <a:cubicBezTo>
                          <a:pt x="35162" y="251188"/>
                          <a:pt x="31257" y="268619"/>
                          <a:pt x="31257" y="268619"/>
                        </a:cubicBezTo>
                        <a:lnTo>
                          <a:pt x="114982" y="295384"/>
                        </a:ln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3" name="任意多边形 321">
                    <a:extLst>
                      <a:ext uri="{FF2B5EF4-FFF2-40B4-BE49-F238E27FC236}">
                        <a16:creationId xmlns:a16="http://schemas.microsoft.com/office/drawing/2014/main" id="{12F952F4-C70C-6CFB-8164-36607BF124A0}"/>
                      </a:ext>
                    </a:extLst>
                  </p:cNvPr>
                  <p:cNvSpPr/>
                  <p:nvPr/>
                </p:nvSpPr>
                <p:spPr>
                  <a:xfrm>
                    <a:off x="5374100" y="2004441"/>
                    <a:ext cx="22764" cy="131540"/>
                  </a:xfrm>
                  <a:custGeom>
                    <a:avLst/>
                    <a:gdLst>
                      <a:gd name="connsiteX0" fmla="*/ 22765 w 22764"/>
                      <a:gd name="connsiteY0" fmla="*/ 0 h 131540"/>
                      <a:gd name="connsiteX1" fmla="*/ 0 w 22764"/>
                      <a:gd name="connsiteY1" fmla="*/ 131540 h 1315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764" h="131540">
                        <a:moveTo>
                          <a:pt x="22765" y="0"/>
                        </a:moveTo>
                        <a:cubicBezTo>
                          <a:pt x="14859" y="46101"/>
                          <a:pt x="7906" y="85439"/>
                          <a:pt x="0" y="131540"/>
                        </a:cubicBezTo>
                      </a:path>
                    </a:pathLst>
                  </a:custGeom>
                  <a:noFill/>
                  <a:ln w="2381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4" name="任意多边形 322">
                    <a:extLst>
                      <a:ext uri="{FF2B5EF4-FFF2-40B4-BE49-F238E27FC236}">
                        <a16:creationId xmlns:a16="http://schemas.microsoft.com/office/drawing/2014/main" id="{E4AFD20A-A995-1197-E0B7-8CEF3048EB18}"/>
                      </a:ext>
                    </a:extLst>
                  </p:cNvPr>
                  <p:cNvSpPr/>
                  <p:nvPr/>
                </p:nvSpPr>
                <p:spPr>
                  <a:xfrm>
                    <a:off x="5364956" y="2135600"/>
                    <a:ext cx="49053" cy="12477"/>
                  </a:xfrm>
                  <a:custGeom>
                    <a:avLst/>
                    <a:gdLst>
                      <a:gd name="connsiteX0" fmla="*/ 49054 w 49053"/>
                      <a:gd name="connsiteY0" fmla="*/ 12478 h 12477"/>
                      <a:gd name="connsiteX1" fmla="*/ 0 w 49053"/>
                      <a:gd name="connsiteY1" fmla="*/ 0 h 12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053" h="12477">
                        <a:moveTo>
                          <a:pt x="49054" y="12478"/>
                        </a:moveTo>
                        <a:cubicBezTo>
                          <a:pt x="33528" y="5715"/>
                          <a:pt x="16859" y="1524"/>
                          <a:pt x="0" y="0"/>
                        </a:cubicBezTo>
                      </a:path>
                    </a:pathLst>
                  </a:custGeom>
                  <a:noFill/>
                  <a:ln w="2381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5" name="任意多边形 323">
                    <a:extLst>
                      <a:ext uri="{FF2B5EF4-FFF2-40B4-BE49-F238E27FC236}">
                        <a16:creationId xmlns:a16="http://schemas.microsoft.com/office/drawing/2014/main" id="{9670CC83-2A1E-7FFC-945F-A119DE40E7D7}"/>
                      </a:ext>
                    </a:extLst>
                  </p:cNvPr>
                  <p:cNvSpPr/>
                  <p:nvPr/>
                </p:nvSpPr>
                <p:spPr>
                  <a:xfrm>
                    <a:off x="5328284" y="2164556"/>
                    <a:ext cx="48767" cy="45148"/>
                  </a:xfrm>
                  <a:custGeom>
                    <a:avLst/>
                    <a:gdLst>
                      <a:gd name="connsiteX0" fmla="*/ 0 w 48767"/>
                      <a:gd name="connsiteY0" fmla="*/ 0 h 45148"/>
                      <a:gd name="connsiteX1" fmla="*/ 48768 w 48767"/>
                      <a:gd name="connsiteY1" fmla="*/ 45148 h 45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8767" h="45148">
                        <a:moveTo>
                          <a:pt x="0" y="0"/>
                        </a:moveTo>
                        <a:cubicBezTo>
                          <a:pt x="18764" y="12002"/>
                          <a:pt x="35338" y="27432"/>
                          <a:pt x="48768" y="45148"/>
                        </a:cubicBezTo>
                      </a:path>
                    </a:pathLst>
                  </a:custGeom>
                  <a:noFill/>
                  <a:ln w="2381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69" name="组合 968">
                <a:extLst>
                  <a:ext uri="{FF2B5EF4-FFF2-40B4-BE49-F238E27FC236}">
                    <a16:creationId xmlns:a16="http://schemas.microsoft.com/office/drawing/2014/main" id="{EEC1DE1D-96CB-EEE9-030D-342720EA00E0}"/>
                  </a:ext>
                </a:extLst>
              </p:cNvPr>
              <p:cNvGrpSpPr/>
              <p:nvPr/>
            </p:nvGrpSpPr>
            <p:grpSpPr>
              <a:xfrm>
                <a:off x="3789187" y="3868102"/>
                <a:ext cx="1264872" cy="1417806"/>
                <a:chOff x="3789187" y="3868102"/>
                <a:chExt cx="1264872" cy="1417806"/>
              </a:xfrm>
            </p:grpSpPr>
            <p:grpSp>
              <p:nvGrpSpPr>
                <p:cNvPr id="1026" name="组合 1025">
                  <a:extLst>
                    <a:ext uri="{FF2B5EF4-FFF2-40B4-BE49-F238E27FC236}">
                      <a16:creationId xmlns:a16="http://schemas.microsoft.com/office/drawing/2014/main" id="{7FA05EAE-E1C5-82E2-D870-C644E2DCB7F7}"/>
                    </a:ext>
                  </a:extLst>
                </p:cNvPr>
                <p:cNvGrpSpPr/>
                <p:nvPr/>
              </p:nvGrpSpPr>
              <p:grpSpPr>
                <a:xfrm>
                  <a:off x="4249102" y="3868102"/>
                  <a:ext cx="804957" cy="1417806"/>
                  <a:chOff x="4249102" y="3868102"/>
                  <a:chExt cx="804957" cy="1417806"/>
                </a:xfrm>
              </p:grpSpPr>
              <p:sp>
                <p:nvSpPr>
                  <p:cNvPr id="1038" name="任意多边形 326">
                    <a:extLst>
                      <a:ext uri="{FF2B5EF4-FFF2-40B4-BE49-F238E27FC236}">
                        <a16:creationId xmlns:a16="http://schemas.microsoft.com/office/drawing/2014/main" id="{BD0C9932-0265-853F-5D75-6278ED9E5D1C}"/>
                      </a:ext>
                    </a:extLst>
                  </p:cNvPr>
                  <p:cNvSpPr/>
                  <p:nvPr/>
                </p:nvSpPr>
                <p:spPr>
                  <a:xfrm>
                    <a:off x="4249102" y="3868102"/>
                    <a:ext cx="804957" cy="350621"/>
                  </a:xfrm>
                  <a:custGeom>
                    <a:avLst/>
                    <a:gdLst>
                      <a:gd name="connsiteX0" fmla="*/ 0 w 804957"/>
                      <a:gd name="connsiteY0" fmla="*/ 187262 h 350621"/>
                      <a:gd name="connsiteX1" fmla="*/ 296704 w 804957"/>
                      <a:gd name="connsiteY1" fmla="*/ 265081 h 350621"/>
                      <a:gd name="connsiteX2" fmla="*/ 804958 w 804957"/>
                      <a:gd name="connsiteY2" fmla="*/ 333184 h 350621"/>
                      <a:gd name="connsiteX3" fmla="*/ 753904 w 804957"/>
                      <a:gd name="connsiteY3" fmla="*/ 153257 h 350621"/>
                      <a:gd name="connsiteX4" fmla="*/ 311277 w 804957"/>
                      <a:gd name="connsiteY4" fmla="*/ 0 h 350621"/>
                      <a:gd name="connsiteX5" fmla="*/ 0 w 804957"/>
                      <a:gd name="connsiteY5" fmla="*/ 187262 h 350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4957" h="350621">
                        <a:moveTo>
                          <a:pt x="0" y="187262"/>
                        </a:moveTo>
                        <a:cubicBezTo>
                          <a:pt x="0" y="187262"/>
                          <a:pt x="124015" y="204311"/>
                          <a:pt x="296704" y="265081"/>
                        </a:cubicBezTo>
                        <a:cubicBezTo>
                          <a:pt x="469392" y="325850"/>
                          <a:pt x="761143" y="379381"/>
                          <a:pt x="804958" y="333184"/>
                        </a:cubicBezTo>
                        <a:lnTo>
                          <a:pt x="753904" y="153257"/>
                        </a:lnTo>
                        <a:lnTo>
                          <a:pt x="311277" y="0"/>
                        </a:lnTo>
                        <a:lnTo>
                          <a:pt x="0" y="187262"/>
                        </a:lnTo>
                        <a:close/>
                      </a:path>
                    </a:pathLst>
                  </a:custGeom>
                  <a:solidFill>
                    <a:srgbClr val="3B2B5E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039" name="组合 1038">
                    <a:extLst>
                      <a:ext uri="{FF2B5EF4-FFF2-40B4-BE49-F238E27FC236}">
                        <a16:creationId xmlns:a16="http://schemas.microsoft.com/office/drawing/2014/main" id="{62E33494-9376-E74C-E038-F8B04D53A96E}"/>
                      </a:ext>
                    </a:extLst>
                  </p:cNvPr>
                  <p:cNvGrpSpPr/>
                  <p:nvPr/>
                </p:nvGrpSpPr>
                <p:grpSpPr>
                  <a:xfrm>
                    <a:off x="4482092" y="4108894"/>
                    <a:ext cx="375086" cy="1177014"/>
                    <a:chOff x="4482092" y="4108894"/>
                    <a:chExt cx="375086" cy="1177014"/>
                  </a:xfrm>
                </p:grpSpPr>
                <p:sp>
                  <p:nvSpPr>
                    <p:cNvPr id="1040" name="任意多边形 328">
                      <a:extLst>
                        <a:ext uri="{FF2B5EF4-FFF2-40B4-BE49-F238E27FC236}">
                          <a16:creationId xmlns:a16="http://schemas.microsoft.com/office/drawing/2014/main" id="{19C40362-DC07-07BF-E02C-4B648E6BDA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82092" y="4108894"/>
                      <a:ext cx="375086" cy="1177014"/>
                    </a:xfrm>
                    <a:custGeom>
                      <a:avLst/>
                      <a:gdLst>
                        <a:gd name="connsiteX0" fmla="*/ 242213 w 375086"/>
                        <a:gd name="connsiteY0" fmla="*/ 549402 h 1177014"/>
                        <a:gd name="connsiteX1" fmla="*/ 179253 w 375086"/>
                        <a:gd name="connsiteY1" fmla="*/ 801053 h 1177014"/>
                        <a:gd name="connsiteX2" fmla="*/ 206303 w 375086"/>
                        <a:gd name="connsiteY2" fmla="*/ 927259 h 1177014"/>
                        <a:gd name="connsiteX3" fmla="*/ 267168 w 375086"/>
                        <a:gd name="connsiteY3" fmla="*/ 1155573 h 1177014"/>
                        <a:gd name="connsiteX4" fmla="*/ 140200 w 375086"/>
                        <a:gd name="connsiteY4" fmla="*/ 1137571 h 1177014"/>
                        <a:gd name="connsiteX5" fmla="*/ 1992 w 375086"/>
                        <a:gd name="connsiteY5" fmla="*/ 966216 h 1177014"/>
                        <a:gd name="connsiteX6" fmla="*/ 62095 w 375086"/>
                        <a:gd name="connsiteY6" fmla="*/ 792004 h 1177014"/>
                        <a:gd name="connsiteX7" fmla="*/ 89813 w 375086"/>
                        <a:gd name="connsiteY7" fmla="*/ 519113 h 1177014"/>
                        <a:gd name="connsiteX8" fmla="*/ 101243 w 375086"/>
                        <a:gd name="connsiteY8" fmla="*/ 380333 h 1177014"/>
                        <a:gd name="connsiteX9" fmla="*/ 135152 w 375086"/>
                        <a:gd name="connsiteY9" fmla="*/ 0 h 1177014"/>
                        <a:gd name="connsiteX10" fmla="*/ 375086 w 375086"/>
                        <a:gd name="connsiteY10" fmla="*/ 3238 h 1177014"/>
                        <a:gd name="connsiteX11" fmla="*/ 296505 w 375086"/>
                        <a:gd name="connsiteY11" fmla="*/ 338233 h 1177014"/>
                        <a:gd name="connsiteX12" fmla="*/ 242213 w 375086"/>
                        <a:gd name="connsiteY12" fmla="*/ 549402 h 1177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75086" h="1177014">
                          <a:moveTo>
                            <a:pt x="242213" y="549402"/>
                          </a:moveTo>
                          <a:cubicBezTo>
                            <a:pt x="210304" y="675418"/>
                            <a:pt x="179253" y="801053"/>
                            <a:pt x="179253" y="801053"/>
                          </a:cubicBezTo>
                          <a:cubicBezTo>
                            <a:pt x="179253" y="801053"/>
                            <a:pt x="197255" y="903161"/>
                            <a:pt x="206303" y="927259"/>
                          </a:cubicBezTo>
                          <a:cubicBezTo>
                            <a:pt x="215352" y="951262"/>
                            <a:pt x="278408" y="1130808"/>
                            <a:pt x="267168" y="1155573"/>
                          </a:cubicBezTo>
                          <a:cubicBezTo>
                            <a:pt x="250785" y="1191863"/>
                            <a:pt x="164298" y="1179576"/>
                            <a:pt x="140200" y="1137571"/>
                          </a:cubicBezTo>
                          <a:cubicBezTo>
                            <a:pt x="116197" y="1095470"/>
                            <a:pt x="16946" y="1011364"/>
                            <a:pt x="1992" y="966216"/>
                          </a:cubicBezTo>
                          <a:cubicBezTo>
                            <a:pt x="-13057" y="921163"/>
                            <a:pt x="62095" y="792004"/>
                            <a:pt x="62095" y="792004"/>
                          </a:cubicBezTo>
                          <a:cubicBezTo>
                            <a:pt x="62095" y="792004"/>
                            <a:pt x="77716" y="650081"/>
                            <a:pt x="89813" y="519113"/>
                          </a:cubicBezTo>
                          <a:cubicBezTo>
                            <a:pt x="94480" y="468249"/>
                            <a:pt x="98671" y="419005"/>
                            <a:pt x="101243" y="380333"/>
                          </a:cubicBezTo>
                          <a:cubicBezTo>
                            <a:pt x="110291" y="242125"/>
                            <a:pt x="135152" y="0"/>
                            <a:pt x="135152" y="0"/>
                          </a:cubicBezTo>
                          <a:lnTo>
                            <a:pt x="375086" y="3238"/>
                          </a:lnTo>
                          <a:cubicBezTo>
                            <a:pt x="375086" y="3238"/>
                            <a:pt x="329557" y="215074"/>
                            <a:pt x="296505" y="338233"/>
                          </a:cubicBezTo>
                          <a:cubicBezTo>
                            <a:pt x="283456" y="386524"/>
                            <a:pt x="262691" y="468058"/>
                            <a:pt x="242213" y="549402"/>
                          </a:cubicBezTo>
                          <a:close/>
                        </a:path>
                      </a:pathLst>
                    </a:custGeom>
                    <a:solidFill>
                      <a:srgbClr val="FAD2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41" name="任意多边形 329">
                      <a:extLst>
                        <a:ext uri="{FF2B5EF4-FFF2-40B4-BE49-F238E27FC236}">
                          <a16:creationId xmlns:a16="http://schemas.microsoft.com/office/drawing/2014/main" id="{640E3793-0A27-321E-37A1-3B10793781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82102" y="4627244"/>
                      <a:ext cx="268495" cy="658664"/>
                    </a:xfrm>
                    <a:custGeom>
                      <a:avLst/>
                      <a:gdLst>
                        <a:gd name="connsiteX0" fmla="*/ 267158 w 268495"/>
                        <a:gd name="connsiteY0" fmla="*/ 637223 h 658664"/>
                        <a:gd name="connsiteX1" fmla="*/ 140190 w 268495"/>
                        <a:gd name="connsiteY1" fmla="*/ 619220 h 658664"/>
                        <a:gd name="connsiteX2" fmla="*/ 1982 w 268495"/>
                        <a:gd name="connsiteY2" fmla="*/ 447866 h 658664"/>
                        <a:gd name="connsiteX3" fmla="*/ 59037 w 268495"/>
                        <a:gd name="connsiteY3" fmla="*/ 279178 h 658664"/>
                        <a:gd name="connsiteX4" fmla="*/ 62085 w 268495"/>
                        <a:gd name="connsiteY4" fmla="*/ 273653 h 658664"/>
                        <a:gd name="connsiteX5" fmla="*/ 87993 w 268495"/>
                        <a:gd name="connsiteY5" fmla="*/ 0 h 658664"/>
                        <a:gd name="connsiteX6" fmla="*/ 109900 w 268495"/>
                        <a:gd name="connsiteY6" fmla="*/ 5239 h 658664"/>
                        <a:gd name="connsiteX7" fmla="*/ 244012 w 268495"/>
                        <a:gd name="connsiteY7" fmla="*/ 31052 h 658664"/>
                        <a:gd name="connsiteX8" fmla="*/ 180195 w 268495"/>
                        <a:gd name="connsiteY8" fmla="*/ 278797 h 658664"/>
                        <a:gd name="connsiteX9" fmla="*/ 179242 w 268495"/>
                        <a:gd name="connsiteY9" fmla="*/ 282702 h 658664"/>
                        <a:gd name="connsiteX10" fmla="*/ 206293 w 268495"/>
                        <a:gd name="connsiteY10" fmla="*/ 408908 h 658664"/>
                        <a:gd name="connsiteX11" fmla="*/ 267158 w 268495"/>
                        <a:gd name="connsiteY11" fmla="*/ 637223 h 6586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68495" h="658664">
                          <a:moveTo>
                            <a:pt x="267158" y="637223"/>
                          </a:moveTo>
                          <a:cubicBezTo>
                            <a:pt x="250775" y="673513"/>
                            <a:pt x="164288" y="661226"/>
                            <a:pt x="140190" y="619220"/>
                          </a:cubicBezTo>
                          <a:cubicBezTo>
                            <a:pt x="116187" y="577120"/>
                            <a:pt x="16936" y="493014"/>
                            <a:pt x="1982" y="447866"/>
                          </a:cubicBezTo>
                          <a:cubicBezTo>
                            <a:pt x="-11162" y="408432"/>
                            <a:pt x="44845" y="304419"/>
                            <a:pt x="59037" y="279178"/>
                          </a:cubicBezTo>
                          <a:cubicBezTo>
                            <a:pt x="60942" y="275654"/>
                            <a:pt x="62085" y="273653"/>
                            <a:pt x="62085" y="273653"/>
                          </a:cubicBezTo>
                          <a:cubicBezTo>
                            <a:pt x="62085" y="273653"/>
                            <a:pt x="75896" y="130969"/>
                            <a:pt x="87993" y="0"/>
                          </a:cubicBezTo>
                          <a:cubicBezTo>
                            <a:pt x="93803" y="1048"/>
                            <a:pt x="102185" y="3715"/>
                            <a:pt x="109900" y="5239"/>
                          </a:cubicBezTo>
                          <a:cubicBezTo>
                            <a:pt x="154001" y="13907"/>
                            <a:pt x="199912" y="22479"/>
                            <a:pt x="244012" y="31052"/>
                          </a:cubicBezTo>
                          <a:cubicBezTo>
                            <a:pt x="215437" y="144018"/>
                            <a:pt x="185719" y="256794"/>
                            <a:pt x="180195" y="278797"/>
                          </a:cubicBezTo>
                          <a:cubicBezTo>
                            <a:pt x="179623" y="281369"/>
                            <a:pt x="179242" y="282702"/>
                            <a:pt x="179242" y="282702"/>
                          </a:cubicBezTo>
                          <a:cubicBezTo>
                            <a:pt x="179242" y="282702"/>
                            <a:pt x="197245" y="384810"/>
                            <a:pt x="206293" y="408908"/>
                          </a:cubicBezTo>
                          <a:cubicBezTo>
                            <a:pt x="215342" y="432911"/>
                            <a:pt x="278398" y="612458"/>
                            <a:pt x="267158" y="637223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1042" name="组合 1041">
                      <a:extLst>
                        <a:ext uri="{FF2B5EF4-FFF2-40B4-BE49-F238E27FC236}">
                          <a16:creationId xmlns:a16="http://schemas.microsoft.com/office/drawing/2014/main" id="{0A4D2FEF-AFB4-AE80-59EC-2F29894F89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82224" y="4885460"/>
                      <a:ext cx="268376" cy="400449"/>
                      <a:chOff x="4482224" y="4885460"/>
                      <a:chExt cx="268376" cy="400449"/>
                    </a:xfrm>
                  </p:grpSpPr>
                  <p:sp>
                    <p:nvSpPr>
                      <p:cNvPr id="1043" name="任意多边形 331">
                        <a:extLst>
                          <a:ext uri="{FF2B5EF4-FFF2-40B4-BE49-F238E27FC236}">
                            <a16:creationId xmlns:a16="http://schemas.microsoft.com/office/drawing/2014/main" id="{160946E7-CC6A-DF1E-451B-511AC1400D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82224" y="4885460"/>
                        <a:ext cx="268376" cy="400449"/>
                      </a:xfrm>
                      <a:custGeom>
                        <a:avLst/>
                        <a:gdLst>
                          <a:gd name="connsiteX0" fmla="*/ 268369 w 268376"/>
                          <a:gd name="connsiteY0" fmla="*/ 371101 h 400449"/>
                          <a:gd name="connsiteX1" fmla="*/ 267703 w 268376"/>
                          <a:gd name="connsiteY1" fmla="*/ 377102 h 400449"/>
                          <a:gd name="connsiteX2" fmla="*/ 267131 w 268376"/>
                          <a:gd name="connsiteY2" fmla="*/ 379007 h 400449"/>
                          <a:gd name="connsiteX3" fmla="*/ 140163 w 268376"/>
                          <a:gd name="connsiteY3" fmla="*/ 361005 h 400449"/>
                          <a:gd name="connsiteX4" fmla="*/ 1955 w 268376"/>
                          <a:gd name="connsiteY4" fmla="*/ 189650 h 400449"/>
                          <a:gd name="connsiteX5" fmla="*/ 2908 w 268376"/>
                          <a:gd name="connsiteY5" fmla="*/ 152408 h 400449"/>
                          <a:gd name="connsiteX6" fmla="*/ 4622 w 268376"/>
                          <a:gd name="connsiteY6" fmla="*/ 145073 h 400449"/>
                          <a:gd name="connsiteX7" fmla="*/ 35578 w 268376"/>
                          <a:gd name="connsiteY7" fmla="*/ 66016 h 400449"/>
                          <a:gd name="connsiteX8" fmla="*/ 38626 w 268376"/>
                          <a:gd name="connsiteY8" fmla="*/ 59634 h 400449"/>
                          <a:gd name="connsiteX9" fmla="*/ 58915 w 268376"/>
                          <a:gd name="connsiteY9" fmla="*/ 20962 h 400449"/>
                          <a:gd name="connsiteX10" fmla="*/ 76631 w 268376"/>
                          <a:gd name="connsiteY10" fmla="*/ 23534 h 400449"/>
                          <a:gd name="connsiteX11" fmla="*/ 127495 w 268376"/>
                          <a:gd name="connsiteY11" fmla="*/ 4675 h 400449"/>
                          <a:gd name="connsiteX12" fmla="*/ 171691 w 268376"/>
                          <a:gd name="connsiteY12" fmla="*/ 7627 h 400449"/>
                          <a:gd name="connsiteX13" fmla="*/ 180168 w 268376"/>
                          <a:gd name="connsiteY13" fmla="*/ 20582 h 400449"/>
                          <a:gd name="connsiteX14" fmla="*/ 179215 w 268376"/>
                          <a:gd name="connsiteY14" fmla="*/ 24487 h 400449"/>
                          <a:gd name="connsiteX15" fmla="*/ 194265 w 268376"/>
                          <a:gd name="connsiteY15" fmla="*/ 103163 h 400449"/>
                          <a:gd name="connsiteX16" fmla="*/ 195217 w 268376"/>
                          <a:gd name="connsiteY16" fmla="*/ 107450 h 400449"/>
                          <a:gd name="connsiteX17" fmla="*/ 206171 w 268376"/>
                          <a:gd name="connsiteY17" fmla="*/ 150693 h 400449"/>
                          <a:gd name="connsiteX18" fmla="*/ 208457 w 268376"/>
                          <a:gd name="connsiteY18" fmla="*/ 157170 h 400449"/>
                          <a:gd name="connsiteX19" fmla="*/ 210076 w 268376"/>
                          <a:gd name="connsiteY19" fmla="*/ 161456 h 400449"/>
                          <a:gd name="connsiteX20" fmla="*/ 224745 w 268376"/>
                          <a:gd name="connsiteY20" fmla="*/ 204224 h 400449"/>
                          <a:gd name="connsiteX21" fmla="*/ 226364 w 268376"/>
                          <a:gd name="connsiteY21" fmla="*/ 208605 h 400449"/>
                          <a:gd name="connsiteX22" fmla="*/ 247319 w 268376"/>
                          <a:gd name="connsiteY22" fmla="*/ 274423 h 400449"/>
                          <a:gd name="connsiteX23" fmla="*/ 247319 w 268376"/>
                          <a:gd name="connsiteY23" fmla="*/ 274518 h 400449"/>
                          <a:gd name="connsiteX24" fmla="*/ 248462 w 268376"/>
                          <a:gd name="connsiteY24" fmla="*/ 278804 h 400449"/>
                          <a:gd name="connsiteX25" fmla="*/ 268369 w 268376"/>
                          <a:gd name="connsiteY25" fmla="*/ 371101 h 4004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268376" h="400449">
                            <a:moveTo>
                              <a:pt x="268369" y="371101"/>
                            </a:moveTo>
                            <a:cubicBezTo>
                              <a:pt x="268274" y="373387"/>
                              <a:pt x="268084" y="375388"/>
                              <a:pt x="267703" y="377102"/>
                            </a:cubicBezTo>
                            <a:cubicBezTo>
                              <a:pt x="267512" y="377769"/>
                              <a:pt x="267322" y="378531"/>
                              <a:pt x="267131" y="379007"/>
                            </a:cubicBezTo>
                            <a:cubicBezTo>
                              <a:pt x="250748" y="415298"/>
                              <a:pt x="164261" y="403010"/>
                              <a:pt x="140163" y="361005"/>
                            </a:cubicBezTo>
                            <a:cubicBezTo>
                              <a:pt x="116160" y="318905"/>
                              <a:pt x="16909" y="234799"/>
                              <a:pt x="1955" y="189650"/>
                            </a:cubicBezTo>
                            <a:cubicBezTo>
                              <a:pt x="-1093" y="180316"/>
                              <a:pt x="-426" y="167267"/>
                              <a:pt x="2908" y="152408"/>
                            </a:cubicBezTo>
                            <a:cubicBezTo>
                              <a:pt x="3384" y="150026"/>
                              <a:pt x="3955" y="147550"/>
                              <a:pt x="4622" y="145073"/>
                            </a:cubicBezTo>
                            <a:cubicBezTo>
                              <a:pt x="11194" y="119642"/>
                              <a:pt x="23863" y="90305"/>
                              <a:pt x="35578" y="66016"/>
                            </a:cubicBezTo>
                            <a:cubicBezTo>
                              <a:pt x="36626" y="63920"/>
                              <a:pt x="37579" y="61825"/>
                              <a:pt x="38626" y="59634"/>
                            </a:cubicBezTo>
                            <a:cubicBezTo>
                              <a:pt x="47199" y="42394"/>
                              <a:pt x="54914" y="28297"/>
                              <a:pt x="58915" y="20962"/>
                            </a:cubicBezTo>
                            <a:cubicBezTo>
                              <a:pt x="64915" y="22106"/>
                              <a:pt x="70916" y="23630"/>
                              <a:pt x="76631" y="23534"/>
                            </a:cubicBezTo>
                            <a:cubicBezTo>
                              <a:pt x="95300" y="23058"/>
                              <a:pt x="110826" y="11342"/>
                              <a:pt x="127495" y="4675"/>
                            </a:cubicBezTo>
                            <a:cubicBezTo>
                              <a:pt x="141973" y="-1135"/>
                              <a:pt x="160165" y="-2945"/>
                              <a:pt x="171691" y="7627"/>
                            </a:cubicBezTo>
                            <a:cubicBezTo>
                              <a:pt x="175691" y="11152"/>
                              <a:pt x="178358" y="15628"/>
                              <a:pt x="180168" y="20582"/>
                            </a:cubicBezTo>
                            <a:cubicBezTo>
                              <a:pt x="179596" y="23153"/>
                              <a:pt x="179215" y="24487"/>
                              <a:pt x="179215" y="24487"/>
                            </a:cubicBezTo>
                            <a:cubicBezTo>
                              <a:pt x="179215" y="24487"/>
                              <a:pt x="186645" y="66587"/>
                              <a:pt x="194265" y="103163"/>
                            </a:cubicBezTo>
                            <a:cubicBezTo>
                              <a:pt x="194646" y="104687"/>
                              <a:pt x="194836" y="106116"/>
                              <a:pt x="195217" y="107450"/>
                            </a:cubicBezTo>
                            <a:cubicBezTo>
                              <a:pt x="199218" y="126118"/>
                              <a:pt x="203123" y="142787"/>
                              <a:pt x="206171" y="150693"/>
                            </a:cubicBezTo>
                            <a:cubicBezTo>
                              <a:pt x="206743" y="152217"/>
                              <a:pt x="207505" y="154408"/>
                              <a:pt x="208457" y="157170"/>
                            </a:cubicBezTo>
                            <a:cubicBezTo>
                              <a:pt x="209029" y="158503"/>
                              <a:pt x="209505" y="159932"/>
                              <a:pt x="210076" y="161456"/>
                            </a:cubicBezTo>
                            <a:cubicBezTo>
                              <a:pt x="213696" y="171553"/>
                              <a:pt x="218935" y="186507"/>
                              <a:pt x="224745" y="204224"/>
                            </a:cubicBezTo>
                            <a:cubicBezTo>
                              <a:pt x="225316" y="205652"/>
                              <a:pt x="225793" y="207176"/>
                              <a:pt x="226364" y="208605"/>
                            </a:cubicBezTo>
                            <a:cubicBezTo>
                              <a:pt x="233032" y="228798"/>
                              <a:pt x="240461" y="251849"/>
                              <a:pt x="247319" y="274423"/>
                            </a:cubicBezTo>
                            <a:lnTo>
                              <a:pt x="247319" y="274518"/>
                            </a:lnTo>
                            <a:cubicBezTo>
                              <a:pt x="247700" y="276042"/>
                              <a:pt x="248081" y="277471"/>
                              <a:pt x="248462" y="278804"/>
                            </a:cubicBezTo>
                            <a:cubicBezTo>
                              <a:pt x="259797" y="317285"/>
                              <a:pt x="268655" y="353575"/>
                              <a:pt x="268369" y="371101"/>
                            </a:cubicBezTo>
                            <a:close/>
                          </a:path>
                        </a:pathLst>
                      </a:custGeom>
                      <a:solidFill>
                        <a:srgbClr val="F1A2D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044" name="任意多边形 332">
                        <a:extLst>
                          <a:ext uri="{FF2B5EF4-FFF2-40B4-BE49-F238E27FC236}">
                            <a16:creationId xmlns:a16="http://schemas.microsoft.com/office/drawing/2014/main" id="{269B6597-B931-1D3C-7F5D-BA1948F082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85036" y="5030628"/>
                        <a:ext cx="265557" cy="243363"/>
                      </a:xfrm>
                      <a:custGeom>
                        <a:avLst/>
                        <a:gdLst>
                          <a:gd name="connsiteX0" fmla="*/ 265557 w 265557"/>
                          <a:gd name="connsiteY0" fmla="*/ 225933 h 243363"/>
                          <a:gd name="connsiteX1" fmla="*/ 264890 w 265557"/>
                          <a:gd name="connsiteY1" fmla="*/ 231934 h 243363"/>
                          <a:gd name="connsiteX2" fmla="*/ 226981 w 265557"/>
                          <a:gd name="connsiteY2" fmla="*/ 243364 h 243363"/>
                          <a:gd name="connsiteX3" fmla="*/ 224314 w 265557"/>
                          <a:gd name="connsiteY3" fmla="*/ 243269 h 243363"/>
                          <a:gd name="connsiteX4" fmla="*/ 160020 w 265557"/>
                          <a:gd name="connsiteY4" fmla="*/ 214598 h 243363"/>
                          <a:gd name="connsiteX5" fmla="*/ 120777 w 265557"/>
                          <a:gd name="connsiteY5" fmla="*/ 171355 h 243363"/>
                          <a:gd name="connsiteX6" fmla="*/ 113157 w 265557"/>
                          <a:gd name="connsiteY6" fmla="*/ 162020 h 243363"/>
                          <a:gd name="connsiteX7" fmla="*/ 84677 w 265557"/>
                          <a:gd name="connsiteY7" fmla="*/ 128492 h 243363"/>
                          <a:gd name="connsiteX8" fmla="*/ 35338 w 265557"/>
                          <a:gd name="connsiteY8" fmla="*/ 68199 h 243363"/>
                          <a:gd name="connsiteX9" fmla="*/ 0 w 265557"/>
                          <a:gd name="connsiteY9" fmla="*/ 7334 h 243363"/>
                          <a:gd name="connsiteX10" fmla="*/ 1715 w 265557"/>
                          <a:gd name="connsiteY10" fmla="*/ 0 h 243363"/>
                          <a:gd name="connsiteX11" fmla="*/ 38862 w 265557"/>
                          <a:gd name="connsiteY11" fmla="*/ 65627 h 243363"/>
                          <a:gd name="connsiteX12" fmla="*/ 87916 w 265557"/>
                          <a:gd name="connsiteY12" fmla="*/ 125539 h 243363"/>
                          <a:gd name="connsiteX13" fmla="*/ 116586 w 265557"/>
                          <a:gd name="connsiteY13" fmla="*/ 159163 h 243363"/>
                          <a:gd name="connsiteX14" fmla="*/ 124206 w 265557"/>
                          <a:gd name="connsiteY14" fmla="*/ 168593 h 243363"/>
                          <a:gd name="connsiteX15" fmla="*/ 162973 w 265557"/>
                          <a:gd name="connsiteY15" fmla="*/ 211360 h 243363"/>
                          <a:gd name="connsiteX16" fmla="*/ 224504 w 265557"/>
                          <a:gd name="connsiteY16" fmla="*/ 238887 h 243363"/>
                          <a:gd name="connsiteX17" fmla="*/ 265557 w 265557"/>
                          <a:gd name="connsiteY17" fmla="*/ 225933 h 2433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</a:cxnLst>
                        <a:rect l="l" t="t" r="r" b="b"/>
                        <a:pathLst>
                          <a:path w="265557" h="243363">
                            <a:moveTo>
                              <a:pt x="265557" y="225933"/>
                            </a:moveTo>
                            <a:cubicBezTo>
                              <a:pt x="265462" y="228219"/>
                              <a:pt x="265271" y="230219"/>
                              <a:pt x="264890" y="231934"/>
                            </a:cubicBezTo>
                            <a:cubicBezTo>
                              <a:pt x="254222" y="239173"/>
                              <a:pt x="240887" y="243364"/>
                              <a:pt x="226981" y="243364"/>
                            </a:cubicBezTo>
                            <a:cubicBezTo>
                              <a:pt x="226124" y="243364"/>
                              <a:pt x="225171" y="243269"/>
                              <a:pt x="224314" y="243269"/>
                            </a:cubicBezTo>
                            <a:cubicBezTo>
                              <a:pt x="197168" y="242221"/>
                              <a:pt x="174403" y="227076"/>
                              <a:pt x="160020" y="214598"/>
                            </a:cubicBezTo>
                            <a:cubicBezTo>
                              <a:pt x="145256" y="201835"/>
                              <a:pt x="132874" y="186309"/>
                              <a:pt x="120777" y="171355"/>
                            </a:cubicBezTo>
                            <a:cubicBezTo>
                              <a:pt x="118300" y="168307"/>
                              <a:pt x="115729" y="165068"/>
                              <a:pt x="113157" y="162020"/>
                            </a:cubicBezTo>
                            <a:cubicBezTo>
                              <a:pt x="103918" y="150686"/>
                              <a:pt x="94107" y="139446"/>
                              <a:pt x="84677" y="128492"/>
                            </a:cubicBezTo>
                            <a:cubicBezTo>
                              <a:pt x="67913" y="109156"/>
                              <a:pt x="50578" y="89249"/>
                              <a:pt x="35338" y="68199"/>
                            </a:cubicBezTo>
                            <a:cubicBezTo>
                              <a:pt x="20193" y="47149"/>
                              <a:pt x="8382" y="27051"/>
                              <a:pt x="0" y="7334"/>
                            </a:cubicBezTo>
                            <a:cubicBezTo>
                              <a:pt x="476" y="4953"/>
                              <a:pt x="1048" y="2477"/>
                              <a:pt x="1715" y="0"/>
                            </a:cubicBezTo>
                            <a:cubicBezTo>
                              <a:pt x="10096" y="21146"/>
                              <a:pt x="22479" y="42958"/>
                              <a:pt x="38862" y="65627"/>
                            </a:cubicBezTo>
                            <a:cubicBezTo>
                              <a:pt x="54007" y="86487"/>
                              <a:pt x="71342" y="106299"/>
                              <a:pt x="87916" y="125539"/>
                            </a:cubicBezTo>
                            <a:cubicBezTo>
                              <a:pt x="97441" y="136493"/>
                              <a:pt x="107252" y="147828"/>
                              <a:pt x="116586" y="159163"/>
                            </a:cubicBezTo>
                            <a:cubicBezTo>
                              <a:pt x="119158" y="162306"/>
                              <a:pt x="121634" y="165449"/>
                              <a:pt x="124206" y="168593"/>
                            </a:cubicBezTo>
                            <a:cubicBezTo>
                              <a:pt x="136112" y="183452"/>
                              <a:pt x="148495" y="198692"/>
                              <a:pt x="162973" y="211360"/>
                            </a:cubicBezTo>
                            <a:cubicBezTo>
                              <a:pt x="176784" y="223361"/>
                              <a:pt x="198596" y="237935"/>
                              <a:pt x="224504" y="238887"/>
                            </a:cubicBezTo>
                            <a:cubicBezTo>
                              <a:pt x="239744" y="239649"/>
                              <a:pt x="254508" y="234601"/>
                              <a:pt x="265557" y="225933"/>
                            </a:cubicBezTo>
                            <a:close/>
                          </a:path>
                        </a:pathLst>
                      </a:custGeom>
                      <a:solidFill>
                        <a:srgbClr val="FFDCD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045" name="任意多边形 333">
                        <a:extLst>
                          <a:ext uri="{FF2B5EF4-FFF2-40B4-BE49-F238E27FC236}">
                            <a16:creationId xmlns:a16="http://schemas.microsoft.com/office/drawing/2014/main" id="{5586468D-A874-7536-B65B-3765C8776A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07813" y="5159978"/>
                        <a:ext cx="122777" cy="41243"/>
                      </a:xfrm>
                      <a:custGeom>
                        <a:avLst/>
                        <a:gdLst>
                          <a:gd name="connsiteX0" fmla="*/ 122777 w 122777"/>
                          <a:gd name="connsiteY0" fmla="*/ 4286 h 41243"/>
                          <a:gd name="connsiteX1" fmla="*/ 2762 w 122777"/>
                          <a:gd name="connsiteY1" fmla="*/ 40957 h 41243"/>
                          <a:gd name="connsiteX2" fmla="*/ 2191 w 122777"/>
                          <a:gd name="connsiteY2" fmla="*/ 41243 h 41243"/>
                          <a:gd name="connsiteX3" fmla="*/ 572 w 122777"/>
                          <a:gd name="connsiteY3" fmla="*/ 38195 h 41243"/>
                          <a:gd name="connsiteX4" fmla="*/ 0 w 122777"/>
                          <a:gd name="connsiteY4" fmla="*/ 37338 h 41243"/>
                          <a:gd name="connsiteX5" fmla="*/ 121539 w 122777"/>
                          <a:gd name="connsiteY5" fmla="*/ 0 h 41243"/>
                          <a:gd name="connsiteX6" fmla="*/ 122777 w 122777"/>
                          <a:gd name="connsiteY6" fmla="*/ 4286 h 412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22777" h="41243">
                            <a:moveTo>
                              <a:pt x="122777" y="4286"/>
                            </a:moveTo>
                            <a:cubicBezTo>
                              <a:pt x="80963" y="8477"/>
                              <a:pt x="39910" y="20955"/>
                              <a:pt x="2762" y="40957"/>
                            </a:cubicBezTo>
                            <a:cubicBezTo>
                              <a:pt x="2572" y="41053"/>
                              <a:pt x="2381" y="41148"/>
                              <a:pt x="2191" y="41243"/>
                            </a:cubicBezTo>
                            <a:lnTo>
                              <a:pt x="572" y="38195"/>
                            </a:lnTo>
                            <a:lnTo>
                              <a:pt x="0" y="37338"/>
                            </a:lnTo>
                            <a:cubicBezTo>
                              <a:pt x="37624" y="17240"/>
                              <a:pt x="79153" y="4381"/>
                              <a:pt x="121539" y="0"/>
                            </a:cubicBezTo>
                            <a:cubicBezTo>
                              <a:pt x="122015" y="1524"/>
                              <a:pt x="122396" y="2953"/>
                              <a:pt x="122777" y="4286"/>
                            </a:cubicBezTo>
                            <a:close/>
                          </a:path>
                        </a:pathLst>
                      </a:custGeom>
                      <a:solidFill>
                        <a:srgbClr val="FFDCD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046" name="任意多边形 334">
                        <a:extLst>
                          <a:ext uri="{FF2B5EF4-FFF2-40B4-BE49-F238E27FC236}">
                            <a16:creationId xmlns:a16="http://schemas.microsoft.com/office/drawing/2014/main" id="{AB9F87F9-202F-B037-6DC7-A45BA0A7CA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08277" y="4945094"/>
                        <a:ext cx="20051" cy="138493"/>
                      </a:xfrm>
                      <a:custGeom>
                        <a:avLst/>
                        <a:gdLst>
                          <a:gd name="connsiteX0" fmla="*/ 19812 w 20051"/>
                          <a:gd name="connsiteY0" fmla="*/ 74771 h 138493"/>
                          <a:gd name="connsiteX1" fmla="*/ 5144 w 20051"/>
                          <a:gd name="connsiteY1" fmla="*/ 136017 h 138493"/>
                          <a:gd name="connsiteX2" fmla="*/ 3810 w 20051"/>
                          <a:gd name="connsiteY2" fmla="*/ 138493 h 138493"/>
                          <a:gd name="connsiteX3" fmla="*/ 191 w 20051"/>
                          <a:gd name="connsiteY3" fmla="*/ 136398 h 138493"/>
                          <a:gd name="connsiteX4" fmla="*/ 0 w 20051"/>
                          <a:gd name="connsiteY4" fmla="*/ 136303 h 138493"/>
                          <a:gd name="connsiteX5" fmla="*/ 95 w 20051"/>
                          <a:gd name="connsiteY5" fmla="*/ 136207 h 138493"/>
                          <a:gd name="connsiteX6" fmla="*/ 2381 w 20051"/>
                          <a:gd name="connsiteY6" fmla="*/ 131826 h 138493"/>
                          <a:gd name="connsiteX7" fmla="*/ 15335 w 20051"/>
                          <a:gd name="connsiteY7" fmla="*/ 74581 h 138493"/>
                          <a:gd name="connsiteX8" fmla="*/ 9334 w 20051"/>
                          <a:gd name="connsiteY8" fmla="*/ 6382 h 138493"/>
                          <a:gd name="connsiteX9" fmla="*/ 12383 w 20051"/>
                          <a:gd name="connsiteY9" fmla="*/ 0 h 138493"/>
                          <a:gd name="connsiteX10" fmla="*/ 19812 w 20051"/>
                          <a:gd name="connsiteY10" fmla="*/ 74771 h 1384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20051" h="138493">
                            <a:moveTo>
                              <a:pt x="19812" y="74771"/>
                            </a:moveTo>
                            <a:cubicBezTo>
                              <a:pt x="18764" y="99822"/>
                              <a:pt x="14002" y="119920"/>
                              <a:pt x="5144" y="136017"/>
                            </a:cubicBezTo>
                            <a:cubicBezTo>
                              <a:pt x="4667" y="136874"/>
                              <a:pt x="4286" y="137731"/>
                              <a:pt x="3810" y="138493"/>
                            </a:cubicBezTo>
                            <a:lnTo>
                              <a:pt x="191" y="136398"/>
                            </a:lnTo>
                            <a:lnTo>
                              <a:pt x="0" y="136303"/>
                            </a:lnTo>
                            <a:cubicBezTo>
                              <a:pt x="0" y="136303"/>
                              <a:pt x="0" y="136207"/>
                              <a:pt x="95" y="136207"/>
                            </a:cubicBezTo>
                            <a:cubicBezTo>
                              <a:pt x="857" y="134779"/>
                              <a:pt x="1715" y="133255"/>
                              <a:pt x="2381" y="131826"/>
                            </a:cubicBezTo>
                            <a:cubicBezTo>
                              <a:pt x="10192" y="116681"/>
                              <a:pt x="14383" y="97822"/>
                              <a:pt x="15335" y="74581"/>
                            </a:cubicBezTo>
                            <a:cubicBezTo>
                              <a:pt x="16288" y="51625"/>
                              <a:pt x="14288" y="28670"/>
                              <a:pt x="9334" y="6382"/>
                            </a:cubicBezTo>
                            <a:cubicBezTo>
                              <a:pt x="10382" y="4286"/>
                              <a:pt x="11335" y="2191"/>
                              <a:pt x="12383" y="0"/>
                            </a:cubicBezTo>
                            <a:cubicBezTo>
                              <a:pt x="18479" y="24479"/>
                              <a:pt x="20860" y="49625"/>
                              <a:pt x="19812" y="74771"/>
                            </a:cubicBezTo>
                            <a:close/>
                          </a:path>
                        </a:pathLst>
                      </a:custGeom>
                      <a:solidFill>
                        <a:srgbClr val="FFDCD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047" name="任意多边形 335">
                        <a:extLst>
                          <a:ext uri="{FF2B5EF4-FFF2-40B4-BE49-F238E27FC236}">
                            <a16:creationId xmlns:a16="http://schemas.microsoft.com/office/drawing/2014/main" id="{169489D8-7571-7D5E-C547-351F392A87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71680" y="4988528"/>
                        <a:ext cx="105761" cy="35433"/>
                      </a:xfrm>
                      <a:custGeom>
                        <a:avLst/>
                        <a:gdLst>
                          <a:gd name="connsiteX0" fmla="*/ 105761 w 105761"/>
                          <a:gd name="connsiteY0" fmla="*/ 4381 h 35433"/>
                          <a:gd name="connsiteX1" fmla="*/ 3082 w 105761"/>
                          <a:gd name="connsiteY1" fmla="*/ 35242 h 35433"/>
                          <a:gd name="connsiteX2" fmla="*/ 2224 w 105761"/>
                          <a:gd name="connsiteY2" fmla="*/ 35433 h 35433"/>
                          <a:gd name="connsiteX3" fmla="*/ 224 w 105761"/>
                          <a:gd name="connsiteY3" fmla="*/ 34195 h 35433"/>
                          <a:gd name="connsiteX4" fmla="*/ 1367 w 105761"/>
                          <a:gd name="connsiteY4" fmla="*/ 31242 h 35433"/>
                          <a:gd name="connsiteX5" fmla="*/ 104809 w 105761"/>
                          <a:gd name="connsiteY5" fmla="*/ 0 h 35433"/>
                          <a:gd name="connsiteX6" fmla="*/ 105761 w 105761"/>
                          <a:gd name="connsiteY6" fmla="*/ 4381 h 354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05761" h="35433">
                            <a:moveTo>
                              <a:pt x="105761" y="4381"/>
                            </a:moveTo>
                            <a:cubicBezTo>
                              <a:pt x="70423" y="10096"/>
                              <a:pt x="36038" y="20574"/>
                              <a:pt x="3082" y="35242"/>
                            </a:cubicBezTo>
                            <a:cubicBezTo>
                              <a:pt x="2796" y="35433"/>
                              <a:pt x="2510" y="35433"/>
                              <a:pt x="2224" y="35433"/>
                            </a:cubicBezTo>
                            <a:cubicBezTo>
                              <a:pt x="1367" y="35433"/>
                              <a:pt x="510" y="34957"/>
                              <a:pt x="224" y="34195"/>
                            </a:cubicBezTo>
                            <a:cubicBezTo>
                              <a:pt x="-347" y="33052"/>
                              <a:pt x="224" y="31718"/>
                              <a:pt x="1367" y="31242"/>
                            </a:cubicBezTo>
                            <a:cubicBezTo>
                              <a:pt x="34514" y="16288"/>
                              <a:pt x="69185" y="5905"/>
                              <a:pt x="104809" y="0"/>
                            </a:cubicBezTo>
                            <a:cubicBezTo>
                              <a:pt x="105190" y="1524"/>
                              <a:pt x="105475" y="2953"/>
                              <a:pt x="105761" y="4381"/>
                            </a:cubicBezTo>
                            <a:close/>
                          </a:path>
                        </a:pathLst>
                      </a:custGeom>
                      <a:solidFill>
                        <a:srgbClr val="FFDCD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048" name="任意多边形 336">
                        <a:extLst>
                          <a:ext uri="{FF2B5EF4-FFF2-40B4-BE49-F238E27FC236}">
                            <a16:creationId xmlns:a16="http://schemas.microsoft.com/office/drawing/2014/main" id="{510CD5BE-1C51-267F-3364-0710623EDC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03714" y="5042534"/>
                        <a:ext cx="88586" cy="19240"/>
                      </a:xfrm>
                      <a:custGeom>
                        <a:avLst/>
                        <a:gdLst>
                          <a:gd name="connsiteX0" fmla="*/ 88586 w 88586"/>
                          <a:gd name="connsiteY0" fmla="*/ 4381 h 19240"/>
                          <a:gd name="connsiteX1" fmla="*/ 2766 w 88586"/>
                          <a:gd name="connsiteY1" fmla="*/ 19145 h 19240"/>
                          <a:gd name="connsiteX2" fmla="*/ 2195 w 88586"/>
                          <a:gd name="connsiteY2" fmla="*/ 19241 h 19240"/>
                          <a:gd name="connsiteX3" fmla="*/ 99 w 88586"/>
                          <a:gd name="connsiteY3" fmla="*/ 17717 h 19240"/>
                          <a:gd name="connsiteX4" fmla="*/ 1623 w 88586"/>
                          <a:gd name="connsiteY4" fmla="*/ 14954 h 19240"/>
                          <a:gd name="connsiteX5" fmla="*/ 87062 w 88586"/>
                          <a:gd name="connsiteY5" fmla="*/ 0 h 19240"/>
                          <a:gd name="connsiteX6" fmla="*/ 88586 w 88586"/>
                          <a:gd name="connsiteY6" fmla="*/ 4381 h 192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88586" h="19240">
                            <a:moveTo>
                              <a:pt x="88586" y="4381"/>
                            </a:moveTo>
                            <a:cubicBezTo>
                              <a:pt x="59535" y="5810"/>
                              <a:pt x="30770" y="10859"/>
                              <a:pt x="2766" y="19145"/>
                            </a:cubicBezTo>
                            <a:cubicBezTo>
                              <a:pt x="2576" y="19241"/>
                              <a:pt x="2290" y="19241"/>
                              <a:pt x="2195" y="19241"/>
                            </a:cubicBezTo>
                            <a:cubicBezTo>
                              <a:pt x="1242" y="19241"/>
                              <a:pt x="385" y="18669"/>
                              <a:pt x="99" y="17717"/>
                            </a:cubicBezTo>
                            <a:cubicBezTo>
                              <a:pt x="-282" y="16478"/>
                              <a:pt x="480" y="15240"/>
                              <a:pt x="1623" y="14954"/>
                            </a:cubicBezTo>
                            <a:cubicBezTo>
                              <a:pt x="29531" y="6668"/>
                              <a:pt x="58106" y="1524"/>
                              <a:pt x="87062" y="0"/>
                            </a:cubicBezTo>
                            <a:cubicBezTo>
                              <a:pt x="87539" y="1334"/>
                              <a:pt x="88015" y="2762"/>
                              <a:pt x="88586" y="4381"/>
                            </a:cubicBezTo>
                            <a:close/>
                          </a:path>
                        </a:pathLst>
                      </a:custGeom>
                      <a:solidFill>
                        <a:srgbClr val="FFDCD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049" name="任意多边形 337">
                        <a:extLst>
                          <a:ext uri="{FF2B5EF4-FFF2-40B4-BE49-F238E27FC236}">
                            <a16:creationId xmlns:a16="http://schemas.microsoft.com/office/drawing/2014/main" id="{5E0FF92F-0288-712B-E8D7-03676DA190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33432" y="5089558"/>
                        <a:ext cx="75156" cy="13936"/>
                      </a:xfrm>
                      <a:custGeom>
                        <a:avLst/>
                        <a:gdLst>
                          <a:gd name="connsiteX0" fmla="*/ 75156 w 75156"/>
                          <a:gd name="connsiteY0" fmla="*/ 4507 h 13936"/>
                          <a:gd name="connsiteX1" fmla="*/ 2766 w 75156"/>
                          <a:gd name="connsiteY1" fmla="*/ 13841 h 13936"/>
                          <a:gd name="connsiteX2" fmla="*/ 2195 w 75156"/>
                          <a:gd name="connsiteY2" fmla="*/ 13937 h 13936"/>
                          <a:gd name="connsiteX3" fmla="*/ 99 w 75156"/>
                          <a:gd name="connsiteY3" fmla="*/ 12317 h 13936"/>
                          <a:gd name="connsiteX4" fmla="*/ 1623 w 75156"/>
                          <a:gd name="connsiteY4" fmla="*/ 9555 h 13936"/>
                          <a:gd name="connsiteX5" fmla="*/ 73632 w 75156"/>
                          <a:gd name="connsiteY5" fmla="*/ 30 h 13936"/>
                          <a:gd name="connsiteX6" fmla="*/ 75156 w 75156"/>
                          <a:gd name="connsiteY6" fmla="*/ 4507 h 139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75156" h="13936">
                            <a:moveTo>
                              <a:pt x="75156" y="4507"/>
                            </a:moveTo>
                            <a:cubicBezTo>
                              <a:pt x="50772" y="3935"/>
                              <a:pt x="26198" y="7174"/>
                              <a:pt x="2766" y="13841"/>
                            </a:cubicBezTo>
                            <a:cubicBezTo>
                              <a:pt x="2480" y="13937"/>
                              <a:pt x="2290" y="13937"/>
                              <a:pt x="2195" y="13937"/>
                            </a:cubicBezTo>
                            <a:cubicBezTo>
                              <a:pt x="1242" y="13937"/>
                              <a:pt x="385" y="13365"/>
                              <a:pt x="99" y="12317"/>
                            </a:cubicBezTo>
                            <a:cubicBezTo>
                              <a:pt x="-282" y="11174"/>
                              <a:pt x="480" y="9936"/>
                              <a:pt x="1623" y="9555"/>
                            </a:cubicBezTo>
                            <a:cubicBezTo>
                              <a:pt x="24864" y="2888"/>
                              <a:pt x="49248" y="-351"/>
                              <a:pt x="73632" y="30"/>
                            </a:cubicBezTo>
                            <a:cubicBezTo>
                              <a:pt x="74013" y="1459"/>
                              <a:pt x="74585" y="2983"/>
                              <a:pt x="75156" y="4507"/>
                            </a:cubicBezTo>
                            <a:close/>
                          </a:path>
                        </a:pathLst>
                      </a:custGeom>
                      <a:solidFill>
                        <a:srgbClr val="FFDCD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grpSp>
              <p:nvGrpSpPr>
                <p:cNvPr id="1027" name="组合 1026">
                  <a:extLst>
                    <a:ext uri="{FF2B5EF4-FFF2-40B4-BE49-F238E27FC236}">
                      <a16:creationId xmlns:a16="http://schemas.microsoft.com/office/drawing/2014/main" id="{5DC9FCFE-E0F6-26BF-CA27-0AB1DE2EA931}"/>
                    </a:ext>
                  </a:extLst>
                </p:cNvPr>
                <p:cNvGrpSpPr/>
                <p:nvPr/>
              </p:nvGrpSpPr>
              <p:grpSpPr>
                <a:xfrm>
                  <a:off x="3789187" y="3909650"/>
                  <a:ext cx="763952" cy="425814"/>
                  <a:chOff x="3789187" y="3909650"/>
                  <a:chExt cx="763952" cy="425814"/>
                </a:xfrm>
              </p:grpSpPr>
              <p:sp>
                <p:nvSpPr>
                  <p:cNvPr id="1028" name="任意多边形 339">
                    <a:extLst>
                      <a:ext uri="{FF2B5EF4-FFF2-40B4-BE49-F238E27FC236}">
                        <a16:creationId xmlns:a16="http://schemas.microsoft.com/office/drawing/2014/main" id="{1B17316F-7C1E-E649-6E0A-2520666E103A}"/>
                      </a:ext>
                    </a:extLst>
                  </p:cNvPr>
                  <p:cNvSpPr/>
                  <p:nvPr/>
                </p:nvSpPr>
                <p:spPr>
                  <a:xfrm>
                    <a:off x="4049744" y="3982402"/>
                    <a:ext cx="503396" cy="353062"/>
                  </a:xfrm>
                  <a:custGeom>
                    <a:avLst/>
                    <a:gdLst>
                      <a:gd name="connsiteX0" fmla="*/ 503396 w 503396"/>
                      <a:gd name="connsiteY0" fmla="*/ 102203 h 353062"/>
                      <a:gd name="connsiteX1" fmla="*/ 479012 w 503396"/>
                      <a:gd name="connsiteY1" fmla="*/ 221361 h 353062"/>
                      <a:gd name="connsiteX2" fmla="*/ 393954 w 503396"/>
                      <a:gd name="connsiteY2" fmla="*/ 342900 h 353062"/>
                      <a:gd name="connsiteX3" fmla="*/ 178975 w 503396"/>
                      <a:gd name="connsiteY3" fmla="*/ 275082 h 353062"/>
                      <a:gd name="connsiteX4" fmla="*/ 0 w 503396"/>
                      <a:gd name="connsiteY4" fmla="*/ 114300 h 353062"/>
                      <a:gd name="connsiteX5" fmla="*/ 53435 w 503396"/>
                      <a:gd name="connsiteY5" fmla="*/ 0 h 353062"/>
                      <a:gd name="connsiteX6" fmla="*/ 235839 w 503396"/>
                      <a:gd name="connsiteY6" fmla="*/ 70580 h 353062"/>
                      <a:gd name="connsiteX7" fmla="*/ 236696 w 503396"/>
                      <a:gd name="connsiteY7" fmla="*/ 70009 h 353062"/>
                      <a:gd name="connsiteX8" fmla="*/ 277178 w 503396"/>
                      <a:gd name="connsiteY8" fmla="*/ 43815 h 353062"/>
                      <a:gd name="connsiteX9" fmla="*/ 503396 w 503396"/>
                      <a:gd name="connsiteY9" fmla="*/ 102203 h 353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03396" h="353062">
                        <a:moveTo>
                          <a:pt x="503396" y="102203"/>
                        </a:moveTo>
                        <a:cubicBezTo>
                          <a:pt x="503396" y="102203"/>
                          <a:pt x="500920" y="111919"/>
                          <a:pt x="479012" y="221361"/>
                        </a:cubicBezTo>
                        <a:cubicBezTo>
                          <a:pt x="457200" y="330803"/>
                          <a:pt x="393954" y="342900"/>
                          <a:pt x="393954" y="342900"/>
                        </a:cubicBezTo>
                        <a:cubicBezTo>
                          <a:pt x="339757" y="373285"/>
                          <a:pt x="255556" y="331089"/>
                          <a:pt x="178975" y="275082"/>
                        </a:cubicBezTo>
                        <a:cubicBezTo>
                          <a:pt x="83629" y="205454"/>
                          <a:pt x="0" y="114300"/>
                          <a:pt x="0" y="114300"/>
                        </a:cubicBezTo>
                        <a:lnTo>
                          <a:pt x="53435" y="0"/>
                        </a:lnTo>
                        <a:lnTo>
                          <a:pt x="235839" y="70580"/>
                        </a:lnTo>
                        <a:lnTo>
                          <a:pt x="236696" y="70009"/>
                        </a:lnTo>
                        <a:lnTo>
                          <a:pt x="277178" y="43815"/>
                        </a:lnTo>
                        <a:lnTo>
                          <a:pt x="503396" y="102203"/>
                        </a:ln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29" name="任意多边形 340">
                    <a:extLst>
                      <a:ext uri="{FF2B5EF4-FFF2-40B4-BE49-F238E27FC236}">
                        <a16:creationId xmlns:a16="http://schemas.microsoft.com/office/drawing/2014/main" id="{4C3BE6BA-66ED-8EC4-8833-2832F64E9995}"/>
                      </a:ext>
                    </a:extLst>
                  </p:cNvPr>
                  <p:cNvSpPr/>
                  <p:nvPr/>
                </p:nvSpPr>
                <p:spPr>
                  <a:xfrm>
                    <a:off x="4049744" y="3982402"/>
                    <a:ext cx="236696" cy="275082"/>
                  </a:xfrm>
                  <a:custGeom>
                    <a:avLst/>
                    <a:gdLst>
                      <a:gd name="connsiteX0" fmla="*/ 236696 w 236696"/>
                      <a:gd name="connsiteY0" fmla="*/ 70009 h 275082"/>
                      <a:gd name="connsiteX1" fmla="*/ 214027 w 236696"/>
                      <a:gd name="connsiteY1" fmla="*/ 123634 h 275082"/>
                      <a:gd name="connsiteX2" fmla="*/ 178975 w 236696"/>
                      <a:gd name="connsiteY2" fmla="*/ 275082 h 275082"/>
                      <a:gd name="connsiteX3" fmla="*/ 0 w 236696"/>
                      <a:gd name="connsiteY3" fmla="*/ 114300 h 275082"/>
                      <a:gd name="connsiteX4" fmla="*/ 53435 w 236696"/>
                      <a:gd name="connsiteY4" fmla="*/ 0 h 275082"/>
                      <a:gd name="connsiteX5" fmla="*/ 235839 w 236696"/>
                      <a:gd name="connsiteY5" fmla="*/ 70580 h 275082"/>
                      <a:gd name="connsiteX6" fmla="*/ 236696 w 236696"/>
                      <a:gd name="connsiteY6" fmla="*/ 70009 h 2750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6696" h="275082">
                        <a:moveTo>
                          <a:pt x="236696" y="70009"/>
                        </a:moveTo>
                        <a:cubicBezTo>
                          <a:pt x="230410" y="88868"/>
                          <a:pt x="218884" y="108775"/>
                          <a:pt x="214027" y="123634"/>
                        </a:cubicBezTo>
                        <a:cubicBezTo>
                          <a:pt x="209931" y="136112"/>
                          <a:pt x="188024" y="218122"/>
                          <a:pt x="178975" y="275082"/>
                        </a:cubicBezTo>
                        <a:cubicBezTo>
                          <a:pt x="83629" y="205454"/>
                          <a:pt x="0" y="114300"/>
                          <a:pt x="0" y="114300"/>
                        </a:cubicBezTo>
                        <a:lnTo>
                          <a:pt x="53435" y="0"/>
                        </a:lnTo>
                        <a:lnTo>
                          <a:pt x="235839" y="70580"/>
                        </a:lnTo>
                        <a:lnTo>
                          <a:pt x="236696" y="70009"/>
                        </a:lnTo>
                        <a:close/>
                      </a:path>
                    </a:pathLst>
                  </a:custGeom>
                  <a:solidFill>
                    <a:srgbClr val="FFDCD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030" name="组合 1029">
                    <a:extLst>
                      <a:ext uri="{FF2B5EF4-FFF2-40B4-BE49-F238E27FC236}">
                        <a16:creationId xmlns:a16="http://schemas.microsoft.com/office/drawing/2014/main" id="{9F0461A4-F23D-D2DB-A35C-B96F2035F274}"/>
                      </a:ext>
                    </a:extLst>
                  </p:cNvPr>
                  <p:cNvGrpSpPr/>
                  <p:nvPr/>
                </p:nvGrpSpPr>
                <p:grpSpPr>
                  <a:xfrm>
                    <a:off x="3789187" y="3909650"/>
                    <a:ext cx="333786" cy="275608"/>
                    <a:chOff x="3789187" y="3909650"/>
                    <a:chExt cx="333786" cy="275608"/>
                  </a:xfrm>
                </p:grpSpPr>
                <p:sp>
                  <p:nvSpPr>
                    <p:cNvPr id="1031" name="任意多边形 342">
                      <a:extLst>
                        <a:ext uri="{FF2B5EF4-FFF2-40B4-BE49-F238E27FC236}">
                          <a16:creationId xmlns:a16="http://schemas.microsoft.com/office/drawing/2014/main" id="{3B5E8CC8-7D69-DB64-FAC2-BAD89724EB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89187" y="3909650"/>
                      <a:ext cx="333786" cy="275608"/>
                    </a:xfrm>
                    <a:custGeom>
                      <a:avLst/>
                      <a:gdLst>
                        <a:gd name="connsiteX0" fmla="*/ 333518 w 333786"/>
                        <a:gd name="connsiteY0" fmla="*/ 77610 h 275608"/>
                        <a:gd name="connsiteX1" fmla="*/ 299133 w 333786"/>
                        <a:gd name="connsiteY1" fmla="*/ 135712 h 275608"/>
                        <a:gd name="connsiteX2" fmla="*/ 296180 w 333786"/>
                        <a:gd name="connsiteY2" fmla="*/ 192767 h 275608"/>
                        <a:gd name="connsiteX3" fmla="*/ 260557 w 333786"/>
                        <a:gd name="connsiteY3" fmla="*/ 219151 h 275608"/>
                        <a:gd name="connsiteX4" fmla="*/ 255223 w 333786"/>
                        <a:gd name="connsiteY4" fmla="*/ 219342 h 275608"/>
                        <a:gd name="connsiteX5" fmla="*/ 225409 w 333786"/>
                        <a:gd name="connsiteY5" fmla="*/ 221818 h 275608"/>
                        <a:gd name="connsiteX6" fmla="*/ 220456 w 333786"/>
                        <a:gd name="connsiteY6" fmla="*/ 222771 h 275608"/>
                        <a:gd name="connsiteX7" fmla="*/ 220361 w 333786"/>
                        <a:gd name="connsiteY7" fmla="*/ 222771 h 275608"/>
                        <a:gd name="connsiteX8" fmla="*/ 219218 w 333786"/>
                        <a:gd name="connsiteY8" fmla="*/ 223057 h 275608"/>
                        <a:gd name="connsiteX9" fmla="*/ 190834 w 333786"/>
                        <a:gd name="connsiteY9" fmla="*/ 230962 h 275608"/>
                        <a:gd name="connsiteX10" fmla="*/ 186071 w 333786"/>
                        <a:gd name="connsiteY10" fmla="*/ 232582 h 275608"/>
                        <a:gd name="connsiteX11" fmla="*/ 151781 w 333786"/>
                        <a:gd name="connsiteY11" fmla="*/ 244964 h 275608"/>
                        <a:gd name="connsiteX12" fmla="*/ 151686 w 333786"/>
                        <a:gd name="connsiteY12" fmla="*/ 244964 h 275608"/>
                        <a:gd name="connsiteX13" fmla="*/ 146733 w 333786"/>
                        <a:gd name="connsiteY13" fmla="*/ 246774 h 275608"/>
                        <a:gd name="connsiteX14" fmla="*/ 68056 w 333786"/>
                        <a:gd name="connsiteY14" fmla="*/ 272206 h 275608"/>
                        <a:gd name="connsiteX15" fmla="*/ 30433 w 333786"/>
                        <a:gd name="connsiteY15" fmla="*/ 274587 h 275608"/>
                        <a:gd name="connsiteX16" fmla="*/ 4334 w 333786"/>
                        <a:gd name="connsiteY16" fmla="*/ 257918 h 275608"/>
                        <a:gd name="connsiteX17" fmla="*/ 2048 w 333786"/>
                        <a:gd name="connsiteY17" fmla="*/ 253441 h 275608"/>
                        <a:gd name="connsiteX18" fmla="*/ 1667 w 333786"/>
                        <a:gd name="connsiteY18" fmla="*/ 252489 h 275608"/>
                        <a:gd name="connsiteX19" fmla="*/ 28242 w 333786"/>
                        <a:gd name="connsiteY19" fmla="*/ 197244 h 275608"/>
                        <a:gd name="connsiteX20" fmla="*/ 210265 w 333786"/>
                        <a:gd name="connsiteY20" fmla="*/ 28175 h 275608"/>
                        <a:gd name="connsiteX21" fmla="*/ 253222 w 333786"/>
                        <a:gd name="connsiteY21" fmla="*/ 1410 h 275608"/>
                        <a:gd name="connsiteX22" fmla="*/ 262557 w 333786"/>
                        <a:gd name="connsiteY22" fmla="*/ 5791 h 275608"/>
                        <a:gd name="connsiteX23" fmla="*/ 267224 w 333786"/>
                        <a:gd name="connsiteY23" fmla="*/ 8077 h 275608"/>
                        <a:gd name="connsiteX24" fmla="*/ 303895 w 333786"/>
                        <a:gd name="connsiteY24" fmla="*/ 33795 h 275608"/>
                        <a:gd name="connsiteX25" fmla="*/ 305705 w 333786"/>
                        <a:gd name="connsiteY25" fmla="*/ 35795 h 275608"/>
                        <a:gd name="connsiteX26" fmla="*/ 307324 w 333786"/>
                        <a:gd name="connsiteY26" fmla="*/ 37700 h 275608"/>
                        <a:gd name="connsiteX27" fmla="*/ 333518 w 333786"/>
                        <a:gd name="connsiteY27" fmla="*/ 77610 h 275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333786" h="275608">
                          <a:moveTo>
                            <a:pt x="333518" y="77610"/>
                          </a:moveTo>
                          <a:cubicBezTo>
                            <a:pt x="327803" y="96279"/>
                            <a:pt x="299038" y="116091"/>
                            <a:pt x="299133" y="135712"/>
                          </a:cubicBezTo>
                          <a:cubicBezTo>
                            <a:pt x="299228" y="145809"/>
                            <a:pt x="295704" y="182766"/>
                            <a:pt x="296180" y="192767"/>
                          </a:cubicBezTo>
                          <a:cubicBezTo>
                            <a:pt x="297323" y="216294"/>
                            <a:pt x="282178" y="218390"/>
                            <a:pt x="260557" y="219151"/>
                          </a:cubicBezTo>
                          <a:cubicBezTo>
                            <a:pt x="258842" y="219247"/>
                            <a:pt x="257032" y="219342"/>
                            <a:pt x="255223" y="219342"/>
                          </a:cubicBezTo>
                          <a:cubicBezTo>
                            <a:pt x="245983" y="219628"/>
                            <a:pt x="235887" y="220009"/>
                            <a:pt x="225409" y="221818"/>
                          </a:cubicBezTo>
                          <a:cubicBezTo>
                            <a:pt x="223790" y="222104"/>
                            <a:pt x="222076" y="222390"/>
                            <a:pt x="220456" y="222771"/>
                          </a:cubicBezTo>
                          <a:lnTo>
                            <a:pt x="220361" y="222771"/>
                          </a:lnTo>
                          <a:cubicBezTo>
                            <a:pt x="219980" y="222866"/>
                            <a:pt x="219599" y="222961"/>
                            <a:pt x="219218" y="223057"/>
                          </a:cubicBezTo>
                          <a:cubicBezTo>
                            <a:pt x="209598" y="225247"/>
                            <a:pt x="200168" y="227915"/>
                            <a:pt x="190834" y="230962"/>
                          </a:cubicBezTo>
                          <a:cubicBezTo>
                            <a:pt x="189214" y="231439"/>
                            <a:pt x="187690" y="232010"/>
                            <a:pt x="186071" y="232582"/>
                          </a:cubicBezTo>
                          <a:cubicBezTo>
                            <a:pt x="174546" y="236296"/>
                            <a:pt x="163211" y="240583"/>
                            <a:pt x="151781" y="244964"/>
                          </a:cubicBezTo>
                          <a:cubicBezTo>
                            <a:pt x="151781" y="244964"/>
                            <a:pt x="151781" y="244964"/>
                            <a:pt x="151686" y="244964"/>
                          </a:cubicBezTo>
                          <a:cubicBezTo>
                            <a:pt x="150067" y="245536"/>
                            <a:pt x="148352" y="246202"/>
                            <a:pt x="146733" y="246774"/>
                          </a:cubicBezTo>
                          <a:cubicBezTo>
                            <a:pt x="120920" y="256585"/>
                            <a:pt x="95107" y="266491"/>
                            <a:pt x="68056" y="272206"/>
                          </a:cubicBezTo>
                          <a:cubicBezTo>
                            <a:pt x="55674" y="274777"/>
                            <a:pt x="42815" y="276968"/>
                            <a:pt x="30433" y="274587"/>
                          </a:cubicBezTo>
                          <a:cubicBezTo>
                            <a:pt x="19955" y="272587"/>
                            <a:pt x="9763" y="266776"/>
                            <a:pt x="4334" y="257918"/>
                          </a:cubicBezTo>
                          <a:cubicBezTo>
                            <a:pt x="3382" y="256585"/>
                            <a:pt x="2620" y="255061"/>
                            <a:pt x="2048" y="253441"/>
                          </a:cubicBezTo>
                          <a:cubicBezTo>
                            <a:pt x="1953" y="253156"/>
                            <a:pt x="1762" y="252775"/>
                            <a:pt x="1667" y="252489"/>
                          </a:cubicBezTo>
                          <a:cubicBezTo>
                            <a:pt x="-5572" y="232010"/>
                            <a:pt x="12145" y="211817"/>
                            <a:pt x="28242" y="197244"/>
                          </a:cubicBezTo>
                          <a:cubicBezTo>
                            <a:pt x="89488" y="142094"/>
                            <a:pt x="149114" y="83420"/>
                            <a:pt x="210265" y="28175"/>
                          </a:cubicBezTo>
                          <a:cubicBezTo>
                            <a:pt x="223885" y="15983"/>
                            <a:pt x="236458" y="-5734"/>
                            <a:pt x="253222" y="1410"/>
                          </a:cubicBezTo>
                          <a:cubicBezTo>
                            <a:pt x="256175" y="2743"/>
                            <a:pt x="259318" y="4172"/>
                            <a:pt x="262557" y="5791"/>
                          </a:cubicBezTo>
                          <a:cubicBezTo>
                            <a:pt x="264081" y="6553"/>
                            <a:pt x="265700" y="7316"/>
                            <a:pt x="267224" y="8077"/>
                          </a:cubicBezTo>
                          <a:cubicBezTo>
                            <a:pt x="280464" y="15031"/>
                            <a:pt x="294561" y="24079"/>
                            <a:pt x="303895" y="33795"/>
                          </a:cubicBezTo>
                          <a:cubicBezTo>
                            <a:pt x="304467" y="34462"/>
                            <a:pt x="305134" y="35128"/>
                            <a:pt x="305705" y="35795"/>
                          </a:cubicBezTo>
                          <a:cubicBezTo>
                            <a:pt x="306277" y="36367"/>
                            <a:pt x="306848" y="37033"/>
                            <a:pt x="307324" y="37700"/>
                          </a:cubicBezTo>
                          <a:cubicBezTo>
                            <a:pt x="319612" y="51130"/>
                            <a:pt x="336090" y="69228"/>
                            <a:pt x="333518" y="77610"/>
                          </a:cubicBezTo>
                          <a:close/>
                        </a:path>
                      </a:pathLst>
                    </a:custGeom>
                    <a:solidFill>
                      <a:srgbClr val="F1A2D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32" name="任意多边形 343">
                      <a:extLst>
                        <a:ext uri="{FF2B5EF4-FFF2-40B4-BE49-F238E27FC236}">
                          <a16:creationId xmlns:a16="http://schemas.microsoft.com/office/drawing/2014/main" id="{95103510-7874-8AE0-BC3B-6897540964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91235" y="3915441"/>
                      <a:ext cx="265175" cy="252126"/>
                    </a:xfrm>
                    <a:custGeom>
                      <a:avLst/>
                      <a:gdLst>
                        <a:gd name="connsiteX0" fmla="*/ 265176 w 265175"/>
                        <a:gd name="connsiteY0" fmla="*/ 2286 h 252126"/>
                        <a:gd name="connsiteX1" fmla="*/ 219266 w 265175"/>
                        <a:gd name="connsiteY1" fmla="*/ 41434 h 252126"/>
                        <a:gd name="connsiteX2" fmla="*/ 214027 w 265175"/>
                        <a:gd name="connsiteY2" fmla="*/ 46006 h 252126"/>
                        <a:gd name="connsiteX3" fmla="*/ 99441 w 265175"/>
                        <a:gd name="connsiteY3" fmla="*/ 152019 h 252126"/>
                        <a:gd name="connsiteX4" fmla="*/ 95536 w 265175"/>
                        <a:gd name="connsiteY4" fmla="*/ 155734 h 252126"/>
                        <a:gd name="connsiteX5" fmla="*/ 2286 w 265175"/>
                        <a:gd name="connsiteY5" fmla="*/ 252127 h 252126"/>
                        <a:gd name="connsiteX6" fmla="*/ 0 w 265175"/>
                        <a:gd name="connsiteY6" fmla="*/ 247650 h 252126"/>
                        <a:gd name="connsiteX7" fmla="*/ 94583 w 265175"/>
                        <a:gd name="connsiteY7" fmla="*/ 150019 h 252126"/>
                        <a:gd name="connsiteX8" fmla="*/ 95536 w 265175"/>
                        <a:gd name="connsiteY8" fmla="*/ 149066 h 252126"/>
                        <a:gd name="connsiteX9" fmla="*/ 260509 w 265175"/>
                        <a:gd name="connsiteY9" fmla="*/ 0 h 252126"/>
                        <a:gd name="connsiteX10" fmla="*/ 265176 w 265175"/>
                        <a:gd name="connsiteY10" fmla="*/ 2286 h 252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65175" h="252126">
                          <a:moveTo>
                            <a:pt x="265176" y="2286"/>
                          </a:moveTo>
                          <a:cubicBezTo>
                            <a:pt x="249746" y="15145"/>
                            <a:pt x="234410" y="28099"/>
                            <a:pt x="219266" y="41434"/>
                          </a:cubicBezTo>
                          <a:cubicBezTo>
                            <a:pt x="217551" y="42767"/>
                            <a:pt x="215741" y="44291"/>
                            <a:pt x="214027" y="46006"/>
                          </a:cubicBezTo>
                          <a:cubicBezTo>
                            <a:pt x="174879" y="80010"/>
                            <a:pt x="136588" y="115443"/>
                            <a:pt x="99441" y="152019"/>
                          </a:cubicBezTo>
                          <a:cubicBezTo>
                            <a:pt x="98108" y="153162"/>
                            <a:pt x="96869" y="154400"/>
                            <a:pt x="95536" y="155734"/>
                          </a:cubicBezTo>
                          <a:cubicBezTo>
                            <a:pt x="63627" y="187071"/>
                            <a:pt x="32480" y="219265"/>
                            <a:pt x="2286" y="252127"/>
                          </a:cubicBezTo>
                          <a:cubicBezTo>
                            <a:pt x="1333" y="250793"/>
                            <a:pt x="571" y="249269"/>
                            <a:pt x="0" y="247650"/>
                          </a:cubicBezTo>
                          <a:cubicBezTo>
                            <a:pt x="30575" y="214313"/>
                            <a:pt x="62198" y="181737"/>
                            <a:pt x="94583" y="150019"/>
                          </a:cubicBezTo>
                          <a:cubicBezTo>
                            <a:pt x="94869" y="149638"/>
                            <a:pt x="95155" y="149352"/>
                            <a:pt x="95536" y="149066"/>
                          </a:cubicBezTo>
                          <a:cubicBezTo>
                            <a:pt x="148495" y="97060"/>
                            <a:pt x="203645" y="47244"/>
                            <a:pt x="260509" y="0"/>
                          </a:cubicBezTo>
                          <a:cubicBezTo>
                            <a:pt x="262033" y="667"/>
                            <a:pt x="263652" y="1524"/>
                            <a:pt x="265176" y="2286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33" name="任意多边形 344">
                      <a:extLst>
                        <a:ext uri="{FF2B5EF4-FFF2-40B4-BE49-F238E27FC236}">
                          <a16:creationId xmlns:a16="http://schemas.microsoft.com/office/drawing/2014/main" id="{9933073C-B1AE-B41A-BCCB-958389EEB0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85591" y="4064257"/>
                      <a:ext cx="55282" cy="92166"/>
                    </a:xfrm>
                    <a:custGeom>
                      <a:avLst/>
                      <a:gdLst>
                        <a:gd name="connsiteX0" fmla="*/ 55282 w 55282"/>
                        <a:gd name="connsiteY0" fmla="*/ 90357 h 92166"/>
                        <a:gd name="connsiteX1" fmla="*/ 50329 w 55282"/>
                        <a:gd name="connsiteY1" fmla="*/ 92167 h 92166"/>
                        <a:gd name="connsiteX2" fmla="*/ 44900 w 55282"/>
                        <a:gd name="connsiteY2" fmla="*/ 86547 h 92166"/>
                        <a:gd name="connsiteX3" fmla="*/ 1180 w 55282"/>
                        <a:gd name="connsiteY3" fmla="*/ 6918 h 92166"/>
                        <a:gd name="connsiteX4" fmla="*/ 37 w 55282"/>
                        <a:gd name="connsiteY4" fmla="*/ 3013 h 92166"/>
                        <a:gd name="connsiteX5" fmla="*/ 228 w 55282"/>
                        <a:gd name="connsiteY5" fmla="*/ 1203 h 92166"/>
                        <a:gd name="connsiteX6" fmla="*/ 1180 w 55282"/>
                        <a:gd name="connsiteY6" fmla="*/ 250 h 92166"/>
                        <a:gd name="connsiteX7" fmla="*/ 1752 w 55282"/>
                        <a:gd name="connsiteY7" fmla="*/ 60 h 92166"/>
                        <a:gd name="connsiteX8" fmla="*/ 4705 w 55282"/>
                        <a:gd name="connsiteY8" fmla="*/ 1774 h 92166"/>
                        <a:gd name="connsiteX9" fmla="*/ 5086 w 55282"/>
                        <a:gd name="connsiteY9" fmla="*/ 3203 h 92166"/>
                        <a:gd name="connsiteX10" fmla="*/ 48424 w 55282"/>
                        <a:gd name="connsiteY10" fmla="*/ 83308 h 92166"/>
                        <a:gd name="connsiteX11" fmla="*/ 55282 w 55282"/>
                        <a:gd name="connsiteY11" fmla="*/ 90357 h 921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5282" h="92166">
                          <a:moveTo>
                            <a:pt x="55282" y="90357"/>
                          </a:moveTo>
                          <a:cubicBezTo>
                            <a:pt x="53663" y="90928"/>
                            <a:pt x="51949" y="91595"/>
                            <a:pt x="50329" y="92167"/>
                          </a:cubicBezTo>
                          <a:cubicBezTo>
                            <a:pt x="48329" y="90262"/>
                            <a:pt x="46519" y="88357"/>
                            <a:pt x="44900" y="86547"/>
                          </a:cubicBezTo>
                          <a:cubicBezTo>
                            <a:pt x="24421" y="63877"/>
                            <a:pt x="9372" y="36350"/>
                            <a:pt x="1180" y="6918"/>
                          </a:cubicBezTo>
                          <a:cubicBezTo>
                            <a:pt x="704" y="5680"/>
                            <a:pt x="418" y="4346"/>
                            <a:pt x="37" y="3013"/>
                          </a:cubicBezTo>
                          <a:cubicBezTo>
                            <a:pt x="-58" y="2346"/>
                            <a:pt x="37" y="1774"/>
                            <a:pt x="228" y="1203"/>
                          </a:cubicBezTo>
                          <a:cubicBezTo>
                            <a:pt x="514" y="822"/>
                            <a:pt x="799" y="536"/>
                            <a:pt x="1180" y="250"/>
                          </a:cubicBezTo>
                          <a:cubicBezTo>
                            <a:pt x="1371" y="155"/>
                            <a:pt x="1561" y="155"/>
                            <a:pt x="1752" y="60"/>
                          </a:cubicBezTo>
                          <a:cubicBezTo>
                            <a:pt x="2990" y="-226"/>
                            <a:pt x="4324" y="536"/>
                            <a:pt x="4705" y="1774"/>
                          </a:cubicBezTo>
                          <a:cubicBezTo>
                            <a:pt x="4800" y="2251"/>
                            <a:pt x="4990" y="2727"/>
                            <a:pt x="5086" y="3203"/>
                          </a:cubicBezTo>
                          <a:cubicBezTo>
                            <a:pt x="12896" y="32826"/>
                            <a:pt x="27850" y="60544"/>
                            <a:pt x="48424" y="83308"/>
                          </a:cubicBezTo>
                          <a:cubicBezTo>
                            <a:pt x="50806" y="85880"/>
                            <a:pt x="53092" y="88166"/>
                            <a:pt x="55282" y="90357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34" name="任意多边形 345">
                      <a:extLst>
                        <a:ext uri="{FF2B5EF4-FFF2-40B4-BE49-F238E27FC236}">
                          <a16:creationId xmlns:a16="http://schemas.microsoft.com/office/drawing/2014/main" id="{AC9D717B-7B4D-FDE4-FE46-CB39D378F1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55006" y="4100726"/>
                      <a:ext cx="25014" cy="41410"/>
                    </a:xfrm>
                    <a:custGeom>
                      <a:avLst/>
                      <a:gdLst>
                        <a:gd name="connsiteX0" fmla="*/ 25015 w 25014"/>
                        <a:gd name="connsiteY0" fmla="*/ 39791 h 41410"/>
                        <a:gd name="connsiteX1" fmla="*/ 20252 w 25014"/>
                        <a:gd name="connsiteY1" fmla="*/ 41410 h 41410"/>
                        <a:gd name="connsiteX2" fmla="*/ 154 w 25014"/>
                        <a:gd name="connsiteY2" fmla="*/ 3215 h 41410"/>
                        <a:gd name="connsiteX3" fmla="*/ 1583 w 25014"/>
                        <a:gd name="connsiteY3" fmla="*/ 167 h 41410"/>
                        <a:gd name="connsiteX4" fmla="*/ 4631 w 25014"/>
                        <a:gd name="connsiteY4" fmla="*/ 1501 h 41410"/>
                        <a:gd name="connsiteX5" fmla="*/ 25015 w 25014"/>
                        <a:gd name="connsiteY5" fmla="*/ 39791 h 414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5014" h="41410">
                          <a:moveTo>
                            <a:pt x="25015" y="39791"/>
                          </a:moveTo>
                          <a:cubicBezTo>
                            <a:pt x="23395" y="40267"/>
                            <a:pt x="21871" y="40839"/>
                            <a:pt x="20252" y="41410"/>
                          </a:cubicBezTo>
                          <a:cubicBezTo>
                            <a:pt x="11965" y="29599"/>
                            <a:pt x="5203" y="16645"/>
                            <a:pt x="154" y="3215"/>
                          </a:cubicBezTo>
                          <a:cubicBezTo>
                            <a:pt x="-322" y="1977"/>
                            <a:pt x="345" y="643"/>
                            <a:pt x="1583" y="167"/>
                          </a:cubicBezTo>
                          <a:cubicBezTo>
                            <a:pt x="2726" y="-309"/>
                            <a:pt x="4155" y="262"/>
                            <a:pt x="4631" y="1501"/>
                          </a:cubicBezTo>
                          <a:cubicBezTo>
                            <a:pt x="9679" y="15121"/>
                            <a:pt x="16633" y="27980"/>
                            <a:pt x="25015" y="39791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35" name="任意多边形 346">
                      <a:extLst>
                        <a:ext uri="{FF2B5EF4-FFF2-40B4-BE49-F238E27FC236}">
                          <a16:creationId xmlns:a16="http://schemas.microsoft.com/office/drawing/2014/main" id="{4A97D681-292F-224B-E001-301601AEB3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90152" y="4089594"/>
                      <a:ext cx="24444" cy="42826"/>
                    </a:xfrm>
                    <a:custGeom>
                      <a:avLst/>
                      <a:gdLst>
                        <a:gd name="connsiteX0" fmla="*/ 24444 w 24444"/>
                        <a:gd name="connsiteY0" fmla="*/ 41874 h 42826"/>
                        <a:gd name="connsiteX1" fmla="*/ 19491 w 24444"/>
                        <a:gd name="connsiteY1" fmla="*/ 42826 h 42826"/>
                        <a:gd name="connsiteX2" fmla="*/ 19396 w 24444"/>
                        <a:gd name="connsiteY2" fmla="*/ 42826 h 42826"/>
                        <a:gd name="connsiteX3" fmla="*/ 155 w 24444"/>
                        <a:gd name="connsiteY3" fmla="*/ 3298 h 42826"/>
                        <a:gd name="connsiteX4" fmla="*/ 1489 w 24444"/>
                        <a:gd name="connsiteY4" fmla="*/ 154 h 42826"/>
                        <a:gd name="connsiteX5" fmla="*/ 4632 w 24444"/>
                        <a:gd name="connsiteY5" fmla="*/ 1583 h 42826"/>
                        <a:gd name="connsiteX6" fmla="*/ 24444 w 24444"/>
                        <a:gd name="connsiteY6" fmla="*/ 41874 h 428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4444" h="42826">
                          <a:moveTo>
                            <a:pt x="24444" y="41874"/>
                          </a:moveTo>
                          <a:cubicBezTo>
                            <a:pt x="22825" y="42160"/>
                            <a:pt x="21111" y="42445"/>
                            <a:pt x="19491" y="42826"/>
                          </a:cubicBezTo>
                          <a:lnTo>
                            <a:pt x="19396" y="42826"/>
                          </a:lnTo>
                          <a:cubicBezTo>
                            <a:pt x="11871" y="30253"/>
                            <a:pt x="5394" y="17014"/>
                            <a:pt x="155" y="3298"/>
                          </a:cubicBezTo>
                          <a:cubicBezTo>
                            <a:pt x="-321" y="2059"/>
                            <a:pt x="346" y="631"/>
                            <a:pt x="1489" y="154"/>
                          </a:cubicBezTo>
                          <a:cubicBezTo>
                            <a:pt x="2727" y="-322"/>
                            <a:pt x="4156" y="345"/>
                            <a:pt x="4632" y="1583"/>
                          </a:cubicBezTo>
                          <a:cubicBezTo>
                            <a:pt x="9966" y="15585"/>
                            <a:pt x="16538" y="29015"/>
                            <a:pt x="24444" y="41874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36" name="任意多边形 347">
                      <a:extLst>
                        <a:ext uri="{FF2B5EF4-FFF2-40B4-BE49-F238E27FC236}">
                          <a16:creationId xmlns:a16="http://schemas.microsoft.com/office/drawing/2014/main" id="{96522B9A-C9BB-4D99-02A1-CF2B0C95C0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4824" y="4082451"/>
                      <a:ext cx="24919" cy="46446"/>
                    </a:xfrm>
                    <a:custGeom>
                      <a:avLst/>
                      <a:gdLst>
                        <a:gd name="connsiteX0" fmla="*/ 24919 w 24919"/>
                        <a:gd name="connsiteY0" fmla="*/ 46255 h 46446"/>
                        <a:gd name="connsiteX1" fmla="*/ 19585 w 24919"/>
                        <a:gd name="connsiteY1" fmla="*/ 46446 h 46446"/>
                        <a:gd name="connsiteX2" fmla="*/ 154 w 24919"/>
                        <a:gd name="connsiteY2" fmla="*/ 3202 h 46446"/>
                        <a:gd name="connsiteX3" fmla="*/ 1583 w 24919"/>
                        <a:gd name="connsiteY3" fmla="*/ 154 h 46446"/>
                        <a:gd name="connsiteX4" fmla="*/ 4631 w 24919"/>
                        <a:gd name="connsiteY4" fmla="*/ 1583 h 46446"/>
                        <a:gd name="connsiteX5" fmla="*/ 24919 w 24919"/>
                        <a:gd name="connsiteY5" fmla="*/ 46255 h 464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4919" h="46446">
                          <a:moveTo>
                            <a:pt x="24919" y="46255"/>
                          </a:moveTo>
                          <a:cubicBezTo>
                            <a:pt x="23205" y="46351"/>
                            <a:pt x="21395" y="46446"/>
                            <a:pt x="19585" y="46446"/>
                          </a:cubicBezTo>
                          <a:cubicBezTo>
                            <a:pt x="12061" y="32539"/>
                            <a:pt x="5488" y="18061"/>
                            <a:pt x="154" y="3202"/>
                          </a:cubicBezTo>
                          <a:cubicBezTo>
                            <a:pt x="-322" y="1964"/>
                            <a:pt x="345" y="535"/>
                            <a:pt x="1583" y="154"/>
                          </a:cubicBezTo>
                          <a:cubicBezTo>
                            <a:pt x="2821" y="-322"/>
                            <a:pt x="4155" y="345"/>
                            <a:pt x="4631" y="1583"/>
                          </a:cubicBezTo>
                          <a:cubicBezTo>
                            <a:pt x="10156" y="17014"/>
                            <a:pt x="17014" y="31873"/>
                            <a:pt x="24919" y="46255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37" name="任意多边形 348">
                      <a:extLst>
                        <a:ext uri="{FF2B5EF4-FFF2-40B4-BE49-F238E27FC236}">
                          <a16:creationId xmlns:a16="http://schemas.microsoft.com/office/drawing/2014/main" id="{B984F7A2-A143-5C30-318F-291908D44F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03548" y="3943445"/>
                      <a:ext cx="92963" cy="18192"/>
                    </a:xfrm>
                    <a:custGeom>
                      <a:avLst/>
                      <a:gdLst>
                        <a:gd name="connsiteX0" fmla="*/ 92964 w 92963"/>
                        <a:gd name="connsiteY0" fmla="*/ 3905 h 18192"/>
                        <a:gd name="connsiteX1" fmla="*/ 9715 w 92963"/>
                        <a:gd name="connsiteY1" fmla="*/ 18193 h 18192"/>
                        <a:gd name="connsiteX2" fmla="*/ 2286 w 92963"/>
                        <a:gd name="connsiteY2" fmla="*/ 18097 h 18192"/>
                        <a:gd name="connsiteX3" fmla="*/ 1714 w 92963"/>
                        <a:gd name="connsiteY3" fmla="*/ 18002 h 18192"/>
                        <a:gd name="connsiteX4" fmla="*/ 0 w 92963"/>
                        <a:gd name="connsiteY4" fmla="*/ 15716 h 18192"/>
                        <a:gd name="connsiteX5" fmla="*/ 2476 w 92963"/>
                        <a:gd name="connsiteY5" fmla="*/ 13335 h 18192"/>
                        <a:gd name="connsiteX6" fmla="*/ 6953 w 92963"/>
                        <a:gd name="connsiteY6" fmla="*/ 13430 h 18192"/>
                        <a:gd name="connsiteX7" fmla="*/ 89535 w 92963"/>
                        <a:gd name="connsiteY7" fmla="*/ 0 h 18192"/>
                        <a:gd name="connsiteX8" fmla="*/ 91345 w 92963"/>
                        <a:gd name="connsiteY8" fmla="*/ 2000 h 18192"/>
                        <a:gd name="connsiteX9" fmla="*/ 92964 w 92963"/>
                        <a:gd name="connsiteY9" fmla="*/ 3905 h 181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92963" h="18192">
                          <a:moveTo>
                            <a:pt x="92964" y="3905"/>
                          </a:moveTo>
                          <a:cubicBezTo>
                            <a:pt x="66389" y="13335"/>
                            <a:pt x="37909" y="18193"/>
                            <a:pt x="9715" y="18193"/>
                          </a:cubicBezTo>
                          <a:cubicBezTo>
                            <a:pt x="7239" y="18193"/>
                            <a:pt x="4763" y="18193"/>
                            <a:pt x="2286" y="18097"/>
                          </a:cubicBezTo>
                          <a:cubicBezTo>
                            <a:pt x="2095" y="18097"/>
                            <a:pt x="1905" y="18097"/>
                            <a:pt x="1714" y="18002"/>
                          </a:cubicBezTo>
                          <a:cubicBezTo>
                            <a:pt x="667" y="17716"/>
                            <a:pt x="0" y="16764"/>
                            <a:pt x="0" y="15716"/>
                          </a:cubicBezTo>
                          <a:cubicBezTo>
                            <a:pt x="0" y="14383"/>
                            <a:pt x="857" y="13240"/>
                            <a:pt x="2476" y="13335"/>
                          </a:cubicBezTo>
                          <a:cubicBezTo>
                            <a:pt x="3905" y="13430"/>
                            <a:pt x="5429" y="13430"/>
                            <a:pt x="6953" y="13430"/>
                          </a:cubicBezTo>
                          <a:cubicBezTo>
                            <a:pt x="34861" y="13716"/>
                            <a:pt x="63055" y="9239"/>
                            <a:pt x="89535" y="0"/>
                          </a:cubicBezTo>
                          <a:cubicBezTo>
                            <a:pt x="90106" y="667"/>
                            <a:pt x="90773" y="1333"/>
                            <a:pt x="91345" y="2000"/>
                          </a:cubicBezTo>
                          <a:cubicBezTo>
                            <a:pt x="91916" y="2476"/>
                            <a:pt x="92488" y="3238"/>
                            <a:pt x="92964" y="3905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sp>
            <p:nvSpPr>
              <p:cNvPr id="970" name="任意多边形 349">
                <a:extLst>
                  <a:ext uri="{FF2B5EF4-FFF2-40B4-BE49-F238E27FC236}">
                    <a16:creationId xmlns:a16="http://schemas.microsoft.com/office/drawing/2014/main" id="{3B5EE9CB-CFB3-81A1-D11C-49F2CF97AA67}"/>
                  </a:ext>
                </a:extLst>
              </p:cNvPr>
              <p:cNvSpPr/>
              <p:nvPr/>
            </p:nvSpPr>
            <p:spPr>
              <a:xfrm>
                <a:off x="4229671" y="2644901"/>
                <a:ext cx="1055465" cy="1556384"/>
              </a:xfrm>
              <a:custGeom>
                <a:avLst/>
                <a:gdLst>
                  <a:gd name="connsiteX0" fmla="*/ 1055465 w 1055465"/>
                  <a:gd name="connsiteY0" fmla="*/ 223742 h 1556384"/>
                  <a:gd name="connsiteX1" fmla="*/ 831723 w 1055465"/>
                  <a:gd name="connsiteY1" fmla="*/ 539877 h 1556384"/>
                  <a:gd name="connsiteX2" fmla="*/ 830961 w 1055465"/>
                  <a:gd name="connsiteY2" fmla="*/ 647986 h 1556384"/>
                  <a:gd name="connsiteX3" fmla="*/ 824389 w 1055465"/>
                  <a:gd name="connsiteY3" fmla="*/ 1556385 h 1556384"/>
                  <a:gd name="connsiteX4" fmla="*/ 600647 w 1055465"/>
                  <a:gd name="connsiteY4" fmla="*/ 1495616 h 1556384"/>
                  <a:gd name="connsiteX5" fmla="*/ 19431 w 1055465"/>
                  <a:gd name="connsiteY5" fmla="*/ 1410462 h 1556384"/>
                  <a:gd name="connsiteX6" fmla="*/ 242411 w 1055465"/>
                  <a:gd name="connsiteY6" fmla="*/ 670846 h 1556384"/>
                  <a:gd name="connsiteX7" fmla="*/ 257746 w 1055465"/>
                  <a:gd name="connsiteY7" fmla="*/ 598265 h 1556384"/>
                  <a:gd name="connsiteX8" fmla="*/ 267557 w 1055465"/>
                  <a:gd name="connsiteY8" fmla="*/ 483965 h 1556384"/>
                  <a:gd name="connsiteX9" fmla="*/ 0 w 1055465"/>
                  <a:gd name="connsiteY9" fmla="*/ 199358 h 1556384"/>
                  <a:gd name="connsiteX10" fmla="*/ 182404 w 1055465"/>
                  <a:gd name="connsiteY10" fmla="*/ 0 h 1556384"/>
                  <a:gd name="connsiteX11" fmla="*/ 388811 w 1055465"/>
                  <a:gd name="connsiteY11" fmla="*/ 207740 h 1556384"/>
                  <a:gd name="connsiteX12" fmla="*/ 452057 w 1055465"/>
                  <a:gd name="connsiteY12" fmla="*/ 263366 h 1556384"/>
                  <a:gd name="connsiteX13" fmla="*/ 466916 w 1055465"/>
                  <a:gd name="connsiteY13" fmla="*/ 272320 h 1556384"/>
                  <a:gd name="connsiteX14" fmla="*/ 615982 w 1055465"/>
                  <a:gd name="connsiteY14" fmla="*/ 276320 h 1556384"/>
                  <a:gd name="connsiteX15" fmla="*/ 664750 w 1055465"/>
                  <a:gd name="connsiteY15" fmla="*/ 258032 h 1556384"/>
                  <a:gd name="connsiteX16" fmla="*/ 702850 w 1055465"/>
                  <a:gd name="connsiteY16" fmla="*/ 228600 h 1556384"/>
                  <a:gd name="connsiteX17" fmla="*/ 727615 w 1055465"/>
                  <a:gd name="connsiteY17" fmla="*/ 193358 h 1556384"/>
                  <a:gd name="connsiteX18" fmla="*/ 831723 w 1055465"/>
                  <a:gd name="connsiteY18" fmla="*/ 46196 h 1556384"/>
                  <a:gd name="connsiteX19" fmla="*/ 1055465 w 1055465"/>
                  <a:gd name="connsiteY19" fmla="*/ 223742 h 155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55465" h="1556384">
                    <a:moveTo>
                      <a:pt x="1055465" y="223742"/>
                    </a:moveTo>
                    <a:lnTo>
                      <a:pt x="831723" y="539877"/>
                    </a:lnTo>
                    <a:lnTo>
                      <a:pt x="830961" y="647986"/>
                    </a:lnTo>
                    <a:lnTo>
                      <a:pt x="824389" y="1556385"/>
                    </a:lnTo>
                    <a:cubicBezTo>
                      <a:pt x="824389" y="1556385"/>
                      <a:pt x="758762" y="1488281"/>
                      <a:pt x="600647" y="1495616"/>
                    </a:cubicBezTo>
                    <a:cubicBezTo>
                      <a:pt x="442627" y="1502950"/>
                      <a:pt x="153257" y="1505331"/>
                      <a:pt x="19431" y="1410462"/>
                    </a:cubicBezTo>
                    <a:cubicBezTo>
                      <a:pt x="19431" y="1410462"/>
                      <a:pt x="189643" y="876681"/>
                      <a:pt x="242411" y="670846"/>
                    </a:cubicBezTo>
                    <a:cubicBezTo>
                      <a:pt x="251460" y="635603"/>
                      <a:pt x="257080" y="609981"/>
                      <a:pt x="257746" y="598265"/>
                    </a:cubicBezTo>
                    <a:cubicBezTo>
                      <a:pt x="262700" y="517970"/>
                      <a:pt x="267557" y="483965"/>
                      <a:pt x="267557" y="483965"/>
                    </a:cubicBezTo>
                    <a:lnTo>
                      <a:pt x="0" y="199358"/>
                    </a:lnTo>
                    <a:lnTo>
                      <a:pt x="182404" y="0"/>
                    </a:lnTo>
                    <a:cubicBezTo>
                      <a:pt x="182404" y="0"/>
                      <a:pt x="303562" y="127064"/>
                      <a:pt x="388811" y="207740"/>
                    </a:cubicBezTo>
                    <a:cubicBezTo>
                      <a:pt x="414623" y="232124"/>
                      <a:pt x="437198" y="252222"/>
                      <a:pt x="452057" y="263366"/>
                    </a:cubicBezTo>
                    <a:cubicBezTo>
                      <a:pt x="458629" y="268319"/>
                      <a:pt x="463677" y="271367"/>
                      <a:pt x="466916" y="272320"/>
                    </a:cubicBezTo>
                    <a:cubicBezTo>
                      <a:pt x="501015" y="282035"/>
                      <a:pt x="615982" y="276320"/>
                      <a:pt x="615982" y="276320"/>
                    </a:cubicBezTo>
                    <a:cubicBezTo>
                      <a:pt x="615982" y="276320"/>
                      <a:pt x="640652" y="270224"/>
                      <a:pt x="664750" y="258032"/>
                    </a:cubicBezTo>
                    <a:cubicBezTo>
                      <a:pt x="679704" y="250508"/>
                      <a:pt x="694468" y="240697"/>
                      <a:pt x="702850" y="228600"/>
                    </a:cubicBezTo>
                    <a:cubicBezTo>
                      <a:pt x="707708" y="221647"/>
                      <a:pt x="716566" y="208979"/>
                      <a:pt x="727615" y="193358"/>
                    </a:cubicBezTo>
                    <a:cubicBezTo>
                      <a:pt x="766572" y="138017"/>
                      <a:pt x="831723" y="46196"/>
                      <a:pt x="831723" y="46196"/>
                    </a:cubicBezTo>
                    <a:lnTo>
                      <a:pt x="1055465" y="223742"/>
                    </a:lnTo>
                    <a:close/>
                  </a:path>
                </a:pathLst>
              </a:custGeom>
              <a:solidFill>
                <a:srgbClr val="F1A2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971" name="组合 970">
                <a:extLst>
                  <a:ext uri="{FF2B5EF4-FFF2-40B4-BE49-F238E27FC236}">
                    <a16:creationId xmlns:a16="http://schemas.microsoft.com/office/drawing/2014/main" id="{FECB529B-E62D-AD3C-8198-251411128E47}"/>
                  </a:ext>
                </a:extLst>
              </p:cNvPr>
              <p:cNvGrpSpPr/>
              <p:nvPr/>
            </p:nvGrpSpPr>
            <p:grpSpPr>
              <a:xfrm>
                <a:off x="4484960" y="2953035"/>
                <a:ext cx="589673" cy="320040"/>
                <a:chOff x="4484960" y="2953035"/>
                <a:chExt cx="589673" cy="320040"/>
              </a:xfrm>
              <a:noFill/>
            </p:grpSpPr>
            <p:grpSp>
              <p:nvGrpSpPr>
                <p:cNvPr id="1020" name="组合 1019">
                  <a:extLst>
                    <a:ext uri="{FF2B5EF4-FFF2-40B4-BE49-F238E27FC236}">
                      <a16:creationId xmlns:a16="http://schemas.microsoft.com/office/drawing/2014/main" id="{874A1319-F9D3-8B45-360E-A56BD9EF3D10}"/>
                    </a:ext>
                  </a:extLst>
                </p:cNvPr>
                <p:cNvGrpSpPr/>
                <p:nvPr/>
              </p:nvGrpSpPr>
              <p:grpSpPr>
                <a:xfrm>
                  <a:off x="5021008" y="2997231"/>
                  <a:ext cx="53625" cy="275844"/>
                  <a:chOff x="5021008" y="2997231"/>
                  <a:chExt cx="53625" cy="275844"/>
                </a:xfrm>
                <a:noFill/>
              </p:grpSpPr>
              <p:sp>
                <p:nvSpPr>
                  <p:cNvPr id="1024" name="任意多边形 352">
                    <a:extLst>
                      <a:ext uri="{FF2B5EF4-FFF2-40B4-BE49-F238E27FC236}">
                        <a16:creationId xmlns:a16="http://schemas.microsoft.com/office/drawing/2014/main" id="{5603F351-FC6E-0706-577E-BFACDF373FE3}"/>
                      </a:ext>
                    </a:extLst>
                  </p:cNvPr>
                  <p:cNvSpPr/>
                  <p:nvPr/>
                </p:nvSpPr>
                <p:spPr>
                  <a:xfrm>
                    <a:off x="5021008" y="2997231"/>
                    <a:ext cx="41174" cy="275844"/>
                  </a:xfrm>
                  <a:custGeom>
                    <a:avLst/>
                    <a:gdLst>
                      <a:gd name="connsiteX0" fmla="*/ 0 w 41174"/>
                      <a:gd name="connsiteY0" fmla="*/ 0 h 275844"/>
                      <a:gd name="connsiteX1" fmla="*/ 41148 w 41174"/>
                      <a:gd name="connsiteY1" fmla="*/ 275844 h 275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74" h="275844">
                        <a:moveTo>
                          <a:pt x="0" y="0"/>
                        </a:moveTo>
                        <a:cubicBezTo>
                          <a:pt x="22193" y="99155"/>
                          <a:pt x="42005" y="150971"/>
                          <a:pt x="41148" y="275844"/>
                        </a:cubicBezTo>
                      </a:path>
                    </a:pathLst>
                  </a:custGeom>
                  <a:noFill/>
                  <a:ln w="4763" cap="rnd">
                    <a:solidFill>
                      <a:srgbClr val="3B2B5E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25" name="任意多边形 353">
                    <a:extLst>
                      <a:ext uri="{FF2B5EF4-FFF2-40B4-BE49-F238E27FC236}">
                        <a16:creationId xmlns:a16="http://schemas.microsoft.com/office/drawing/2014/main" id="{5D0DC062-F3B6-99E4-5FCD-370D6E9E5CD8}"/>
                      </a:ext>
                    </a:extLst>
                  </p:cNvPr>
                  <p:cNvSpPr/>
                  <p:nvPr/>
                </p:nvSpPr>
                <p:spPr>
                  <a:xfrm>
                    <a:off x="5057108" y="3078384"/>
                    <a:ext cx="17525" cy="93440"/>
                  </a:xfrm>
                  <a:custGeom>
                    <a:avLst/>
                    <a:gdLst>
                      <a:gd name="connsiteX0" fmla="*/ 0 w 17525"/>
                      <a:gd name="connsiteY0" fmla="*/ 93440 h 93440"/>
                      <a:gd name="connsiteX1" fmla="*/ 17526 w 17525"/>
                      <a:gd name="connsiteY1" fmla="*/ 0 h 93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525" h="93440">
                        <a:moveTo>
                          <a:pt x="0" y="93440"/>
                        </a:moveTo>
                        <a:cubicBezTo>
                          <a:pt x="5810" y="62293"/>
                          <a:pt x="11716" y="31147"/>
                          <a:pt x="17526" y="0"/>
                        </a:cubicBezTo>
                      </a:path>
                    </a:pathLst>
                  </a:custGeom>
                  <a:noFill/>
                  <a:ln w="4763" cap="rnd">
                    <a:solidFill>
                      <a:srgbClr val="3B2B5E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021" name="组合 1020">
                  <a:extLst>
                    <a:ext uri="{FF2B5EF4-FFF2-40B4-BE49-F238E27FC236}">
                      <a16:creationId xmlns:a16="http://schemas.microsoft.com/office/drawing/2014/main" id="{DF227F4B-A202-3E0B-A39F-C948AABE8798}"/>
                    </a:ext>
                  </a:extLst>
                </p:cNvPr>
                <p:cNvGrpSpPr/>
                <p:nvPr/>
              </p:nvGrpSpPr>
              <p:grpSpPr>
                <a:xfrm>
                  <a:off x="4484960" y="2953035"/>
                  <a:ext cx="46843" cy="280320"/>
                  <a:chOff x="4484960" y="2953035"/>
                  <a:chExt cx="46843" cy="280320"/>
                </a:xfrm>
                <a:noFill/>
              </p:grpSpPr>
              <p:sp>
                <p:nvSpPr>
                  <p:cNvPr id="1022" name="任意多边形 355">
                    <a:extLst>
                      <a:ext uri="{FF2B5EF4-FFF2-40B4-BE49-F238E27FC236}">
                        <a16:creationId xmlns:a16="http://schemas.microsoft.com/office/drawing/2014/main" id="{8258AD20-EBCB-28A4-6868-D80130A9BF50}"/>
                      </a:ext>
                    </a:extLst>
                  </p:cNvPr>
                  <p:cNvSpPr/>
                  <p:nvPr/>
                </p:nvSpPr>
                <p:spPr>
                  <a:xfrm>
                    <a:off x="4487989" y="2953035"/>
                    <a:ext cx="43815" cy="280320"/>
                  </a:xfrm>
                  <a:custGeom>
                    <a:avLst/>
                    <a:gdLst>
                      <a:gd name="connsiteX0" fmla="*/ 43815 w 43815"/>
                      <a:gd name="connsiteY0" fmla="*/ 0 h 280320"/>
                      <a:gd name="connsiteX1" fmla="*/ 0 w 43815"/>
                      <a:gd name="connsiteY1" fmla="*/ 280321 h 280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15" h="280320">
                        <a:moveTo>
                          <a:pt x="43815" y="0"/>
                        </a:moveTo>
                        <a:cubicBezTo>
                          <a:pt x="16859" y="90964"/>
                          <a:pt x="2096" y="185452"/>
                          <a:pt x="0" y="280321"/>
                        </a:cubicBezTo>
                      </a:path>
                    </a:pathLst>
                  </a:custGeom>
                  <a:noFill/>
                  <a:ln w="4763" cap="rnd">
                    <a:solidFill>
                      <a:srgbClr val="3B2B5E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23" name="任意多边形 356">
                    <a:extLst>
                      <a:ext uri="{FF2B5EF4-FFF2-40B4-BE49-F238E27FC236}">
                        <a16:creationId xmlns:a16="http://schemas.microsoft.com/office/drawing/2014/main" id="{07E0A1FB-57A6-F6AF-03BA-2EE90E8D5A32}"/>
                      </a:ext>
                    </a:extLst>
                  </p:cNvPr>
                  <p:cNvSpPr/>
                  <p:nvPr/>
                </p:nvSpPr>
                <p:spPr>
                  <a:xfrm>
                    <a:off x="4484960" y="3003137"/>
                    <a:ext cx="7315" cy="131349"/>
                  </a:xfrm>
                  <a:custGeom>
                    <a:avLst/>
                    <a:gdLst>
                      <a:gd name="connsiteX0" fmla="*/ 457 w 7315"/>
                      <a:gd name="connsiteY0" fmla="*/ 0 h 131349"/>
                      <a:gd name="connsiteX1" fmla="*/ 7315 w 7315"/>
                      <a:gd name="connsiteY1" fmla="*/ 131350 h 1313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315" h="131349">
                        <a:moveTo>
                          <a:pt x="457" y="0"/>
                        </a:moveTo>
                        <a:cubicBezTo>
                          <a:pt x="-1067" y="43910"/>
                          <a:pt x="1219" y="87916"/>
                          <a:pt x="7315" y="131350"/>
                        </a:cubicBezTo>
                      </a:path>
                    </a:pathLst>
                  </a:custGeom>
                  <a:noFill/>
                  <a:ln w="4763" cap="rnd">
                    <a:solidFill>
                      <a:srgbClr val="3B2B5E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72" name="组合 971">
                <a:extLst>
                  <a:ext uri="{FF2B5EF4-FFF2-40B4-BE49-F238E27FC236}">
                    <a16:creationId xmlns:a16="http://schemas.microsoft.com/office/drawing/2014/main" id="{6EE2C8EB-BDFF-73ED-A04F-5C7B7D20A821}"/>
                  </a:ext>
                </a:extLst>
              </p:cNvPr>
              <p:cNvGrpSpPr/>
              <p:nvPr/>
            </p:nvGrpSpPr>
            <p:grpSpPr>
              <a:xfrm>
                <a:off x="4389882" y="2375134"/>
                <a:ext cx="759047" cy="626455"/>
                <a:chOff x="4389882" y="2375134"/>
                <a:chExt cx="759047" cy="626455"/>
              </a:xfrm>
            </p:grpSpPr>
            <p:sp>
              <p:nvSpPr>
                <p:cNvPr id="981" name="任意多边形 358">
                  <a:extLst>
                    <a:ext uri="{FF2B5EF4-FFF2-40B4-BE49-F238E27FC236}">
                      <a16:creationId xmlns:a16="http://schemas.microsoft.com/office/drawing/2014/main" id="{6D7B58E9-33B2-2071-C8E3-949B0ED66483}"/>
                    </a:ext>
                  </a:extLst>
                </p:cNvPr>
                <p:cNvSpPr/>
                <p:nvPr/>
              </p:nvSpPr>
              <p:spPr>
                <a:xfrm>
                  <a:off x="4884420" y="2375134"/>
                  <a:ext cx="264509" cy="417310"/>
                </a:xfrm>
                <a:custGeom>
                  <a:avLst/>
                  <a:gdLst>
                    <a:gd name="connsiteX0" fmla="*/ 233839 w 264509"/>
                    <a:gd name="connsiteY0" fmla="*/ 395022 h 417310"/>
                    <a:gd name="connsiteX1" fmla="*/ 203835 w 264509"/>
                    <a:gd name="connsiteY1" fmla="*/ 324441 h 417310"/>
                    <a:gd name="connsiteX2" fmla="*/ 198025 w 264509"/>
                    <a:gd name="connsiteY2" fmla="*/ 399879 h 417310"/>
                    <a:gd name="connsiteX3" fmla="*/ 48863 w 264509"/>
                    <a:gd name="connsiteY3" fmla="*/ 417310 h 417310"/>
                    <a:gd name="connsiteX4" fmla="*/ 0 w 264509"/>
                    <a:gd name="connsiteY4" fmla="*/ 48312 h 417310"/>
                    <a:gd name="connsiteX5" fmla="*/ 149447 w 264509"/>
                    <a:gd name="connsiteY5" fmla="*/ 11259 h 417310"/>
                    <a:gd name="connsiteX6" fmla="*/ 238125 w 264509"/>
                    <a:gd name="connsiteY6" fmla="*/ 131560 h 417310"/>
                    <a:gd name="connsiteX7" fmla="*/ 264509 w 264509"/>
                    <a:gd name="connsiteY7" fmla="*/ 386449 h 417310"/>
                    <a:gd name="connsiteX8" fmla="*/ 233839 w 264509"/>
                    <a:gd name="connsiteY8" fmla="*/ 395022 h 417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4509" h="417310">
                      <a:moveTo>
                        <a:pt x="233839" y="395022"/>
                      </a:moveTo>
                      <a:cubicBezTo>
                        <a:pt x="223837" y="371495"/>
                        <a:pt x="213550" y="348635"/>
                        <a:pt x="203835" y="324441"/>
                      </a:cubicBezTo>
                      <a:cubicBezTo>
                        <a:pt x="204502" y="349683"/>
                        <a:pt x="202501" y="375019"/>
                        <a:pt x="198025" y="399879"/>
                      </a:cubicBezTo>
                      <a:cubicBezTo>
                        <a:pt x="148114" y="403880"/>
                        <a:pt x="97155" y="399308"/>
                        <a:pt x="48863" y="417310"/>
                      </a:cubicBezTo>
                      <a:cubicBezTo>
                        <a:pt x="30861" y="311869"/>
                        <a:pt x="18002" y="153753"/>
                        <a:pt x="0" y="48312"/>
                      </a:cubicBezTo>
                      <a:cubicBezTo>
                        <a:pt x="35528" y="2973"/>
                        <a:pt x="99441" y="-12934"/>
                        <a:pt x="149447" y="11259"/>
                      </a:cubicBezTo>
                      <a:cubicBezTo>
                        <a:pt x="194024" y="32691"/>
                        <a:pt x="223933" y="80792"/>
                        <a:pt x="238125" y="131560"/>
                      </a:cubicBezTo>
                      <a:cubicBezTo>
                        <a:pt x="252222" y="182328"/>
                        <a:pt x="264128" y="333490"/>
                        <a:pt x="264509" y="386449"/>
                      </a:cubicBezTo>
                      <a:cubicBezTo>
                        <a:pt x="254413" y="390259"/>
                        <a:pt x="244126" y="393021"/>
                        <a:pt x="233839" y="395022"/>
                      </a:cubicBezTo>
                      <a:close/>
                    </a:path>
                  </a:pathLst>
                </a:custGeom>
                <a:solidFill>
                  <a:srgbClr val="351D2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82" name="任意多边形 359">
                  <a:extLst>
                    <a:ext uri="{FF2B5EF4-FFF2-40B4-BE49-F238E27FC236}">
                      <a16:creationId xmlns:a16="http://schemas.microsoft.com/office/drawing/2014/main" id="{326DE8CD-5934-EA50-1CB2-E88E655DA527}"/>
                    </a:ext>
                  </a:extLst>
                </p:cNvPr>
                <p:cNvSpPr/>
                <p:nvPr/>
              </p:nvSpPr>
              <p:spPr>
                <a:xfrm>
                  <a:off x="4389882" y="2376753"/>
                  <a:ext cx="264604" cy="417310"/>
                </a:xfrm>
                <a:custGeom>
                  <a:avLst/>
                  <a:gdLst>
                    <a:gd name="connsiteX0" fmla="*/ 264605 w 264604"/>
                    <a:gd name="connsiteY0" fmla="*/ 48312 h 417310"/>
                    <a:gd name="connsiteX1" fmla="*/ 215646 w 264604"/>
                    <a:gd name="connsiteY1" fmla="*/ 417310 h 417310"/>
                    <a:gd name="connsiteX2" fmla="*/ 73628 w 264604"/>
                    <a:gd name="connsiteY2" fmla="*/ 400451 h 417310"/>
                    <a:gd name="connsiteX3" fmla="*/ 62008 w 264604"/>
                    <a:gd name="connsiteY3" fmla="*/ 316631 h 417310"/>
                    <a:gd name="connsiteX4" fmla="*/ 41910 w 264604"/>
                    <a:gd name="connsiteY4" fmla="*/ 397117 h 417310"/>
                    <a:gd name="connsiteX5" fmla="*/ 0 w 264604"/>
                    <a:gd name="connsiteY5" fmla="*/ 386449 h 417310"/>
                    <a:gd name="connsiteX6" fmla="*/ 26479 w 264604"/>
                    <a:gd name="connsiteY6" fmla="*/ 131560 h 417310"/>
                    <a:gd name="connsiteX7" fmla="*/ 115062 w 264604"/>
                    <a:gd name="connsiteY7" fmla="*/ 11260 h 417310"/>
                    <a:gd name="connsiteX8" fmla="*/ 264605 w 264604"/>
                    <a:gd name="connsiteY8" fmla="*/ 48312 h 4173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4604" h="417310">
                      <a:moveTo>
                        <a:pt x="264605" y="48312"/>
                      </a:moveTo>
                      <a:cubicBezTo>
                        <a:pt x="246507" y="153753"/>
                        <a:pt x="233743" y="311869"/>
                        <a:pt x="215646" y="417310"/>
                      </a:cubicBezTo>
                      <a:cubicBezTo>
                        <a:pt x="169735" y="400165"/>
                        <a:pt x="121348" y="403499"/>
                        <a:pt x="73628" y="400451"/>
                      </a:cubicBezTo>
                      <a:cubicBezTo>
                        <a:pt x="67056" y="372924"/>
                        <a:pt x="63341" y="345111"/>
                        <a:pt x="62008" y="316631"/>
                      </a:cubicBezTo>
                      <a:cubicBezTo>
                        <a:pt x="49339" y="341491"/>
                        <a:pt x="42386" y="369304"/>
                        <a:pt x="41910" y="397117"/>
                      </a:cubicBezTo>
                      <a:cubicBezTo>
                        <a:pt x="27718" y="394927"/>
                        <a:pt x="13811" y="391593"/>
                        <a:pt x="0" y="386449"/>
                      </a:cubicBezTo>
                      <a:cubicBezTo>
                        <a:pt x="476" y="333490"/>
                        <a:pt x="12287" y="182328"/>
                        <a:pt x="26479" y="131560"/>
                      </a:cubicBezTo>
                      <a:cubicBezTo>
                        <a:pt x="40576" y="80792"/>
                        <a:pt x="70580" y="32691"/>
                        <a:pt x="115062" y="11260"/>
                      </a:cubicBezTo>
                      <a:cubicBezTo>
                        <a:pt x="165163" y="-12934"/>
                        <a:pt x="228981" y="2973"/>
                        <a:pt x="264605" y="48312"/>
                      </a:cubicBezTo>
                      <a:close/>
                    </a:path>
                  </a:pathLst>
                </a:custGeom>
                <a:solidFill>
                  <a:srgbClr val="351D2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983" name="组合 982">
                  <a:extLst>
                    <a:ext uri="{FF2B5EF4-FFF2-40B4-BE49-F238E27FC236}">
                      <a16:creationId xmlns:a16="http://schemas.microsoft.com/office/drawing/2014/main" id="{6CF4F096-2FCE-076E-A9CB-E0D161C18757}"/>
                    </a:ext>
                  </a:extLst>
                </p:cNvPr>
                <p:cNvGrpSpPr/>
                <p:nvPr/>
              </p:nvGrpSpPr>
              <p:grpSpPr>
                <a:xfrm>
                  <a:off x="4514362" y="2425644"/>
                  <a:ext cx="512436" cy="575945"/>
                  <a:chOff x="4514362" y="2425644"/>
                  <a:chExt cx="512436" cy="575945"/>
                </a:xfrm>
              </p:grpSpPr>
              <p:grpSp>
                <p:nvGrpSpPr>
                  <p:cNvPr id="989" name="组合 988">
                    <a:extLst>
                      <a:ext uri="{FF2B5EF4-FFF2-40B4-BE49-F238E27FC236}">
                        <a16:creationId xmlns:a16="http://schemas.microsoft.com/office/drawing/2014/main" id="{02CC53BF-7EB1-D88F-6C5D-65C5ED5255E3}"/>
                      </a:ext>
                    </a:extLst>
                  </p:cNvPr>
                  <p:cNvGrpSpPr/>
                  <p:nvPr/>
                </p:nvGrpSpPr>
                <p:grpSpPr>
                  <a:xfrm>
                    <a:off x="4711922" y="2853023"/>
                    <a:ext cx="152304" cy="148566"/>
                    <a:chOff x="4711922" y="2853023"/>
                    <a:chExt cx="152304" cy="148566"/>
                  </a:xfrm>
                </p:grpSpPr>
                <p:sp>
                  <p:nvSpPr>
                    <p:cNvPr id="1018" name="任意多边形 362">
                      <a:extLst>
                        <a:ext uri="{FF2B5EF4-FFF2-40B4-BE49-F238E27FC236}">
                          <a16:creationId xmlns:a16="http://schemas.microsoft.com/office/drawing/2014/main" id="{B0AF8F2C-D095-3570-2C22-C033265AEA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11922" y="2853023"/>
                      <a:ext cx="152304" cy="148566"/>
                    </a:xfrm>
                    <a:custGeom>
                      <a:avLst/>
                      <a:gdLst>
                        <a:gd name="connsiteX0" fmla="*/ 0 w 152304"/>
                        <a:gd name="connsiteY0" fmla="*/ 90011 h 148566"/>
                        <a:gd name="connsiteX1" fmla="*/ 74676 w 152304"/>
                        <a:gd name="connsiteY1" fmla="*/ 148495 h 148566"/>
                        <a:gd name="connsiteX2" fmla="*/ 152305 w 152304"/>
                        <a:gd name="connsiteY2" fmla="*/ 88392 h 148566"/>
                        <a:gd name="connsiteX3" fmla="*/ 147923 w 152304"/>
                        <a:gd name="connsiteY3" fmla="*/ 54388 h 148566"/>
                        <a:gd name="connsiteX4" fmla="*/ 140970 w 152304"/>
                        <a:gd name="connsiteY4" fmla="*/ 0 h 148566"/>
                        <a:gd name="connsiteX5" fmla="*/ 4953 w 152304"/>
                        <a:gd name="connsiteY5" fmla="*/ 3334 h 148566"/>
                        <a:gd name="connsiteX6" fmla="*/ 2191 w 152304"/>
                        <a:gd name="connsiteY6" fmla="*/ 51340 h 148566"/>
                        <a:gd name="connsiteX7" fmla="*/ 0 w 152304"/>
                        <a:gd name="connsiteY7" fmla="*/ 90011 h 1485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2304" h="148566">
                          <a:moveTo>
                            <a:pt x="0" y="90011"/>
                          </a:moveTo>
                          <a:cubicBezTo>
                            <a:pt x="0" y="90011"/>
                            <a:pt x="11335" y="146399"/>
                            <a:pt x="74676" y="148495"/>
                          </a:cubicBezTo>
                          <a:cubicBezTo>
                            <a:pt x="148400" y="150971"/>
                            <a:pt x="152305" y="88392"/>
                            <a:pt x="152305" y="88392"/>
                          </a:cubicBezTo>
                          <a:lnTo>
                            <a:pt x="147923" y="54388"/>
                          </a:lnTo>
                          <a:lnTo>
                            <a:pt x="140970" y="0"/>
                          </a:lnTo>
                          <a:lnTo>
                            <a:pt x="4953" y="3334"/>
                          </a:lnTo>
                          <a:lnTo>
                            <a:pt x="2191" y="51340"/>
                          </a:lnTo>
                          <a:lnTo>
                            <a:pt x="0" y="90011"/>
                          </a:lnTo>
                          <a:close/>
                        </a:path>
                      </a:pathLst>
                    </a:custGeom>
                    <a:solidFill>
                      <a:srgbClr val="FAD2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19" name="任意多边形 363">
                      <a:extLst>
                        <a:ext uri="{FF2B5EF4-FFF2-40B4-BE49-F238E27FC236}">
                          <a16:creationId xmlns:a16="http://schemas.microsoft.com/office/drawing/2014/main" id="{6AC70F1E-D6C9-CCCE-9D7B-8F4E05485E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14112" y="2853023"/>
                      <a:ext cx="145827" cy="84261"/>
                    </a:xfrm>
                    <a:custGeom>
                      <a:avLst/>
                      <a:gdLst>
                        <a:gd name="connsiteX0" fmla="*/ 0 w 145827"/>
                        <a:gd name="connsiteY0" fmla="*/ 51340 h 84261"/>
                        <a:gd name="connsiteX1" fmla="*/ 8382 w 145827"/>
                        <a:gd name="connsiteY1" fmla="*/ 58960 h 84261"/>
                        <a:gd name="connsiteX2" fmla="*/ 66008 w 145827"/>
                        <a:gd name="connsiteY2" fmla="*/ 83439 h 84261"/>
                        <a:gd name="connsiteX3" fmla="*/ 131636 w 145827"/>
                        <a:gd name="connsiteY3" fmla="*/ 68199 h 84261"/>
                        <a:gd name="connsiteX4" fmla="*/ 145828 w 145827"/>
                        <a:gd name="connsiteY4" fmla="*/ 54388 h 84261"/>
                        <a:gd name="connsiteX5" fmla="*/ 138875 w 145827"/>
                        <a:gd name="connsiteY5" fmla="*/ 0 h 84261"/>
                        <a:gd name="connsiteX6" fmla="*/ 2858 w 145827"/>
                        <a:gd name="connsiteY6" fmla="*/ 3334 h 84261"/>
                        <a:gd name="connsiteX7" fmla="*/ 0 w 145827"/>
                        <a:gd name="connsiteY7" fmla="*/ 51340 h 842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5827" h="84261">
                          <a:moveTo>
                            <a:pt x="0" y="51340"/>
                          </a:moveTo>
                          <a:cubicBezTo>
                            <a:pt x="2572" y="54102"/>
                            <a:pt x="5429" y="56579"/>
                            <a:pt x="8382" y="58960"/>
                          </a:cubicBezTo>
                          <a:cubicBezTo>
                            <a:pt x="24955" y="72200"/>
                            <a:pt x="45149" y="80772"/>
                            <a:pt x="66008" y="83439"/>
                          </a:cubicBezTo>
                          <a:cubicBezTo>
                            <a:pt x="88773" y="86296"/>
                            <a:pt x="112871" y="81820"/>
                            <a:pt x="131636" y="68199"/>
                          </a:cubicBezTo>
                          <a:cubicBezTo>
                            <a:pt x="136970" y="64294"/>
                            <a:pt x="141732" y="59722"/>
                            <a:pt x="145828" y="54388"/>
                          </a:cubicBezTo>
                          <a:lnTo>
                            <a:pt x="138875" y="0"/>
                          </a:lnTo>
                          <a:lnTo>
                            <a:pt x="2858" y="3334"/>
                          </a:lnTo>
                          <a:lnTo>
                            <a:pt x="0" y="51340"/>
                          </a:lnTo>
                          <a:close/>
                        </a:path>
                      </a:pathLst>
                    </a:custGeom>
                    <a:solidFill>
                      <a:srgbClr val="ECA6A4">
                        <a:alpha val="33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990" name="组合 989">
                    <a:extLst>
                      <a:ext uri="{FF2B5EF4-FFF2-40B4-BE49-F238E27FC236}">
                        <a16:creationId xmlns:a16="http://schemas.microsoft.com/office/drawing/2014/main" id="{BC770F36-FC00-3E2B-343A-78F70AFD9336}"/>
                      </a:ext>
                    </a:extLst>
                  </p:cNvPr>
                  <p:cNvGrpSpPr/>
                  <p:nvPr/>
                </p:nvGrpSpPr>
                <p:grpSpPr>
                  <a:xfrm>
                    <a:off x="4514362" y="2425644"/>
                    <a:ext cx="512436" cy="464997"/>
                    <a:chOff x="4514362" y="2425644"/>
                    <a:chExt cx="512436" cy="464997"/>
                  </a:xfrm>
                </p:grpSpPr>
                <p:grpSp>
                  <p:nvGrpSpPr>
                    <p:cNvPr id="991" name="组合 990">
                      <a:extLst>
                        <a:ext uri="{FF2B5EF4-FFF2-40B4-BE49-F238E27FC236}">
                          <a16:creationId xmlns:a16="http://schemas.microsoft.com/office/drawing/2014/main" id="{4F3700F0-0DCF-7A79-835D-FC32F359B3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29949" y="2629791"/>
                      <a:ext cx="96849" cy="127625"/>
                      <a:chOff x="4929949" y="2629791"/>
                      <a:chExt cx="96849" cy="127625"/>
                    </a:xfrm>
                  </p:grpSpPr>
                  <p:sp>
                    <p:nvSpPr>
                      <p:cNvPr id="1014" name="任意多边形 366">
                        <a:extLst>
                          <a:ext uri="{FF2B5EF4-FFF2-40B4-BE49-F238E27FC236}">
                            <a16:creationId xmlns:a16="http://schemas.microsoft.com/office/drawing/2014/main" id="{77F52531-C073-15EB-FB06-11D26EFE04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29949" y="2629791"/>
                        <a:ext cx="96849" cy="127625"/>
                      </a:xfrm>
                      <a:custGeom>
                        <a:avLst/>
                        <a:gdLst>
                          <a:gd name="connsiteX0" fmla="*/ 10192 w 96849"/>
                          <a:gd name="connsiteY0" fmla="*/ 22063 h 127625"/>
                          <a:gd name="connsiteX1" fmla="*/ 89630 w 96849"/>
                          <a:gd name="connsiteY1" fmla="*/ 18730 h 127625"/>
                          <a:gd name="connsiteX2" fmla="*/ 0 w 96849"/>
                          <a:gd name="connsiteY2" fmla="*/ 124457 h 127625"/>
                          <a:gd name="connsiteX3" fmla="*/ 10192 w 96849"/>
                          <a:gd name="connsiteY3" fmla="*/ 22063 h 1276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96849" h="127625">
                            <a:moveTo>
                              <a:pt x="10192" y="22063"/>
                            </a:moveTo>
                            <a:cubicBezTo>
                              <a:pt x="10192" y="22063"/>
                              <a:pt x="59245" y="-25276"/>
                              <a:pt x="89630" y="18730"/>
                            </a:cubicBezTo>
                            <a:cubicBezTo>
                              <a:pt x="115538" y="56163"/>
                              <a:pt x="68485" y="145507"/>
                              <a:pt x="0" y="124457"/>
                            </a:cubicBezTo>
                            <a:lnTo>
                              <a:pt x="10192" y="22063"/>
                            </a:lnTo>
                            <a:close/>
                          </a:path>
                        </a:pathLst>
                      </a:custGeom>
                      <a:solidFill>
                        <a:srgbClr val="FAD2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grpSp>
                    <p:nvGrpSpPr>
                      <p:cNvPr id="1015" name="组合 1014">
                        <a:extLst>
                          <a:ext uri="{FF2B5EF4-FFF2-40B4-BE49-F238E27FC236}">
                            <a16:creationId xmlns:a16="http://schemas.microsoft.com/office/drawing/2014/main" id="{E5BEA40D-E63C-D07B-0CC5-02CFB1F9832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71689" y="2660046"/>
                        <a:ext cx="28247" cy="59626"/>
                        <a:chOff x="4971689" y="2660046"/>
                        <a:chExt cx="28247" cy="59626"/>
                      </a:xfrm>
                      <a:noFill/>
                    </p:grpSpPr>
                    <p:sp>
                      <p:nvSpPr>
                        <p:cNvPr id="1016" name="任意多边形 368">
                          <a:extLst>
                            <a:ext uri="{FF2B5EF4-FFF2-40B4-BE49-F238E27FC236}">
                              <a16:creationId xmlns:a16="http://schemas.microsoft.com/office/drawing/2014/main" id="{6C0825B7-15DA-1D81-D599-C8ED8AA74B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971689" y="2660046"/>
                          <a:ext cx="21315" cy="59626"/>
                        </a:xfrm>
                        <a:custGeom>
                          <a:avLst/>
                          <a:gdLst>
                            <a:gd name="connsiteX0" fmla="*/ 21315 w 21315"/>
                            <a:gd name="connsiteY0" fmla="*/ 0 h 59626"/>
                            <a:gd name="connsiteX1" fmla="*/ 360 w 21315"/>
                            <a:gd name="connsiteY1" fmla="*/ 59626 h 5962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1315" h="59626">
                              <a:moveTo>
                                <a:pt x="21315" y="0"/>
                              </a:moveTo>
                              <a:cubicBezTo>
                                <a:pt x="6075" y="15526"/>
                                <a:pt x="-1831" y="38005"/>
                                <a:pt x="360" y="59626"/>
                              </a:cubicBezTo>
                            </a:path>
                          </a:pathLst>
                        </a:custGeom>
                        <a:noFill/>
                        <a:ln w="5002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017" name="任意多边形 369">
                          <a:extLst>
                            <a:ext uri="{FF2B5EF4-FFF2-40B4-BE49-F238E27FC236}">
                              <a16:creationId xmlns:a16="http://schemas.microsoft.com/office/drawing/2014/main" id="{E8B6CCAA-2A4B-29D3-B9AA-81D67E9585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980717" y="2678525"/>
                          <a:ext cx="19219" cy="29527"/>
                        </a:xfrm>
                        <a:custGeom>
                          <a:avLst/>
                          <a:gdLst>
                            <a:gd name="connsiteX0" fmla="*/ 0 w 19219"/>
                            <a:gd name="connsiteY0" fmla="*/ 0 h 29527"/>
                            <a:gd name="connsiteX1" fmla="*/ 19145 w 19219"/>
                            <a:gd name="connsiteY1" fmla="*/ 29527 h 2952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9219" h="29527">
                              <a:moveTo>
                                <a:pt x="0" y="0"/>
                              </a:moveTo>
                              <a:cubicBezTo>
                                <a:pt x="11811" y="4286"/>
                                <a:pt x="20098" y="16954"/>
                                <a:pt x="19145" y="29527"/>
                              </a:cubicBezTo>
                            </a:path>
                          </a:pathLst>
                        </a:custGeom>
                        <a:noFill/>
                        <a:ln w="5002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</p:grpSp>
                </p:grpSp>
                <p:grpSp>
                  <p:nvGrpSpPr>
                    <p:cNvPr id="992" name="组合 991">
                      <a:extLst>
                        <a:ext uri="{FF2B5EF4-FFF2-40B4-BE49-F238E27FC236}">
                          <a16:creationId xmlns:a16="http://schemas.microsoft.com/office/drawing/2014/main" id="{273A5438-84B3-D601-5CA6-C8B1B137FD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83322" y="2425644"/>
                      <a:ext cx="400450" cy="464997"/>
                      <a:chOff x="4583322" y="2425644"/>
                      <a:chExt cx="400450" cy="464997"/>
                    </a:xfrm>
                  </p:grpSpPr>
                  <p:sp>
                    <p:nvSpPr>
                      <p:cNvPr id="998" name="任意多边形 371">
                        <a:extLst>
                          <a:ext uri="{FF2B5EF4-FFF2-40B4-BE49-F238E27FC236}">
                            <a16:creationId xmlns:a16="http://schemas.microsoft.com/office/drawing/2014/main" id="{7DFBF992-07EB-C74C-8338-CB284DE997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83322" y="2425644"/>
                        <a:ext cx="400450" cy="464997"/>
                      </a:xfrm>
                      <a:custGeom>
                        <a:avLst/>
                        <a:gdLst>
                          <a:gd name="connsiteX0" fmla="*/ 12 w 400450"/>
                          <a:gd name="connsiteY0" fmla="*/ 232783 h 464997"/>
                          <a:gd name="connsiteX1" fmla="*/ 4013 w 400450"/>
                          <a:gd name="connsiteY1" fmla="*/ 274693 h 464997"/>
                          <a:gd name="connsiteX2" fmla="*/ 88214 w 400450"/>
                          <a:gd name="connsiteY2" fmla="*/ 423378 h 464997"/>
                          <a:gd name="connsiteX3" fmla="*/ 184607 w 400450"/>
                          <a:gd name="connsiteY3" fmla="*/ 463955 h 464997"/>
                          <a:gd name="connsiteX4" fmla="*/ 323957 w 400450"/>
                          <a:gd name="connsiteY4" fmla="*/ 416425 h 464997"/>
                          <a:gd name="connsiteX5" fmla="*/ 393776 w 400450"/>
                          <a:gd name="connsiteY5" fmla="*/ 289457 h 464997"/>
                          <a:gd name="connsiteX6" fmla="*/ 399110 w 400450"/>
                          <a:gd name="connsiteY6" fmla="*/ 254024 h 464997"/>
                          <a:gd name="connsiteX7" fmla="*/ 400348 w 400450"/>
                          <a:gd name="connsiteY7" fmla="*/ 234688 h 464997"/>
                          <a:gd name="connsiteX8" fmla="*/ 283952 w 400450"/>
                          <a:gd name="connsiteY8" fmla="*/ 20756 h 464997"/>
                          <a:gd name="connsiteX9" fmla="*/ 151174 w 400450"/>
                          <a:gd name="connsiteY9" fmla="*/ 6088 h 464997"/>
                          <a:gd name="connsiteX10" fmla="*/ 12 w 400450"/>
                          <a:gd name="connsiteY10" fmla="*/ 232783 h 4649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400450" h="464997">
                            <a:moveTo>
                              <a:pt x="12" y="232783"/>
                            </a:moveTo>
                            <a:cubicBezTo>
                              <a:pt x="107" y="246785"/>
                              <a:pt x="1441" y="260882"/>
                              <a:pt x="4013" y="274693"/>
                            </a:cubicBezTo>
                            <a:cubicBezTo>
                              <a:pt x="14109" y="332319"/>
                              <a:pt x="43637" y="387564"/>
                              <a:pt x="88214" y="423378"/>
                            </a:cubicBezTo>
                            <a:cubicBezTo>
                              <a:pt x="115169" y="445286"/>
                              <a:pt x="147650" y="460050"/>
                              <a:pt x="184607" y="463955"/>
                            </a:cubicBezTo>
                            <a:cubicBezTo>
                              <a:pt x="239947" y="469860"/>
                              <a:pt x="287572" y="450239"/>
                              <a:pt x="323957" y="416425"/>
                            </a:cubicBezTo>
                            <a:cubicBezTo>
                              <a:pt x="358819" y="384040"/>
                              <a:pt x="383298" y="338320"/>
                              <a:pt x="393776" y="289457"/>
                            </a:cubicBezTo>
                            <a:cubicBezTo>
                              <a:pt x="396252" y="277836"/>
                              <a:pt x="398157" y="266025"/>
                              <a:pt x="399110" y="254024"/>
                            </a:cubicBezTo>
                            <a:cubicBezTo>
                              <a:pt x="399776" y="247547"/>
                              <a:pt x="400158" y="241070"/>
                              <a:pt x="400348" y="234688"/>
                            </a:cubicBezTo>
                            <a:cubicBezTo>
                              <a:pt x="402729" y="147915"/>
                              <a:pt x="363581" y="61333"/>
                              <a:pt x="283952" y="20756"/>
                            </a:cubicBezTo>
                            <a:cubicBezTo>
                              <a:pt x="243376" y="87"/>
                              <a:pt x="195179" y="-5818"/>
                              <a:pt x="151174" y="6088"/>
                            </a:cubicBezTo>
                            <a:cubicBezTo>
                              <a:pt x="53924" y="32377"/>
                              <a:pt x="-940" y="136961"/>
                              <a:pt x="12" y="232783"/>
                            </a:cubicBezTo>
                            <a:close/>
                          </a:path>
                        </a:pathLst>
                      </a:custGeom>
                      <a:solidFill>
                        <a:srgbClr val="FAD2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grpSp>
                    <p:nvGrpSpPr>
                      <p:cNvPr id="999" name="组合 998">
                        <a:extLst>
                          <a:ext uri="{FF2B5EF4-FFF2-40B4-BE49-F238E27FC236}">
                            <a16:creationId xmlns:a16="http://schemas.microsoft.com/office/drawing/2014/main" id="{FC40E097-2302-163A-E29C-8723E44245E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04086" y="2649569"/>
                        <a:ext cx="187286" cy="146646"/>
                        <a:chOff x="4704086" y="2649569"/>
                        <a:chExt cx="187286" cy="146646"/>
                      </a:xfrm>
                    </p:grpSpPr>
                    <p:grpSp>
                      <p:nvGrpSpPr>
                        <p:cNvPr id="1004" name="组合 1003">
                          <a:extLst>
                            <a:ext uri="{FF2B5EF4-FFF2-40B4-BE49-F238E27FC236}">
                              <a16:creationId xmlns:a16="http://schemas.microsoft.com/office/drawing/2014/main" id="{5167D376-EA2B-1DB5-6705-6E4E4F9C4FC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704086" y="2649569"/>
                          <a:ext cx="187286" cy="40791"/>
                          <a:chOff x="4704086" y="2649569"/>
                          <a:chExt cx="187286" cy="40791"/>
                        </a:xfrm>
                        <a:solidFill>
                          <a:srgbClr val="351D27"/>
                        </a:solidFill>
                      </p:grpSpPr>
                      <p:sp>
                        <p:nvSpPr>
                          <p:cNvPr id="1010" name="任意多边形 377">
                            <a:extLst>
                              <a:ext uri="{FF2B5EF4-FFF2-40B4-BE49-F238E27FC236}">
                                <a16:creationId xmlns:a16="http://schemas.microsoft.com/office/drawing/2014/main" id="{8C260112-3A38-2C6B-0569-F10CA2B306D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704086" y="2654021"/>
                            <a:ext cx="36338" cy="36339"/>
                          </a:xfrm>
                          <a:custGeom>
                            <a:avLst/>
                            <a:gdLst>
                              <a:gd name="connsiteX0" fmla="*/ 36220 w 36338"/>
                              <a:gd name="connsiteY0" fmla="*/ 20218 h 36339"/>
                              <a:gd name="connsiteX1" fmla="*/ 16122 w 36338"/>
                              <a:gd name="connsiteY1" fmla="*/ 36220 h 36339"/>
                              <a:gd name="connsiteX2" fmla="*/ 120 w 36338"/>
                              <a:gd name="connsiteY2" fmla="*/ 16122 h 36339"/>
                              <a:gd name="connsiteX3" fmla="*/ 20218 w 36338"/>
                              <a:gd name="connsiteY3" fmla="*/ 120 h 36339"/>
                              <a:gd name="connsiteX4" fmla="*/ 36220 w 36338"/>
                              <a:gd name="connsiteY4" fmla="*/ 20218 h 3633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6338" h="36339">
                                <a:moveTo>
                                  <a:pt x="36220" y="20218"/>
                                </a:moveTo>
                                <a:cubicBezTo>
                                  <a:pt x="35077" y="30219"/>
                                  <a:pt x="26123" y="37363"/>
                                  <a:pt x="16122" y="36220"/>
                                </a:cubicBezTo>
                                <a:cubicBezTo>
                                  <a:pt x="6121" y="35077"/>
                                  <a:pt x="-1023" y="26123"/>
                                  <a:pt x="120" y="16122"/>
                                </a:cubicBezTo>
                                <a:cubicBezTo>
                                  <a:pt x="1263" y="6121"/>
                                  <a:pt x="10217" y="-1023"/>
                                  <a:pt x="20218" y="120"/>
                                </a:cubicBezTo>
                                <a:cubicBezTo>
                                  <a:pt x="30124" y="1263"/>
                                  <a:pt x="37363" y="10217"/>
                                  <a:pt x="36220" y="2021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351D27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011" name="任意多边形 378">
                            <a:extLst>
                              <a:ext uri="{FF2B5EF4-FFF2-40B4-BE49-F238E27FC236}">
                                <a16:creationId xmlns:a16="http://schemas.microsoft.com/office/drawing/2014/main" id="{9D234D1F-ECAE-CE1E-5F55-D9F4885DD7B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854987" y="2649569"/>
                            <a:ext cx="36385" cy="36385"/>
                          </a:xfrm>
                          <a:custGeom>
                            <a:avLst/>
                            <a:gdLst>
                              <a:gd name="connsiteX0" fmla="*/ 36385 w 36385"/>
                              <a:gd name="connsiteY0" fmla="*/ 18193 h 36385"/>
                              <a:gd name="connsiteX1" fmla="*/ 18193 w 36385"/>
                              <a:gd name="connsiteY1" fmla="*/ 36386 h 36385"/>
                              <a:gd name="connsiteX2" fmla="*/ 0 w 36385"/>
                              <a:gd name="connsiteY2" fmla="*/ 18193 h 36385"/>
                              <a:gd name="connsiteX3" fmla="*/ 18193 w 36385"/>
                              <a:gd name="connsiteY3" fmla="*/ 0 h 36385"/>
                              <a:gd name="connsiteX4" fmla="*/ 36385 w 36385"/>
                              <a:gd name="connsiteY4" fmla="*/ 18193 h 36385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6385" h="36385">
                                <a:moveTo>
                                  <a:pt x="36385" y="18193"/>
                                </a:moveTo>
                                <a:cubicBezTo>
                                  <a:pt x="36385" y="28194"/>
                                  <a:pt x="28289" y="36386"/>
                                  <a:pt x="18193" y="36386"/>
                                </a:cubicBezTo>
                                <a:cubicBezTo>
                                  <a:pt x="8192" y="36386"/>
                                  <a:pt x="0" y="28289"/>
                                  <a:pt x="0" y="18193"/>
                                </a:cubicBezTo>
                                <a:cubicBezTo>
                                  <a:pt x="0" y="8096"/>
                                  <a:pt x="8096" y="0"/>
                                  <a:pt x="18193" y="0"/>
                                </a:cubicBezTo>
                                <a:cubicBezTo>
                                  <a:pt x="28194" y="0"/>
                                  <a:pt x="36385" y="8096"/>
                                  <a:pt x="36385" y="18193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351D27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</p:grpSp>
                    <p:grpSp>
                      <p:nvGrpSpPr>
                        <p:cNvPr id="1005" name="组合 1004">
                          <a:extLst>
                            <a:ext uri="{FF2B5EF4-FFF2-40B4-BE49-F238E27FC236}">
                              <a16:creationId xmlns:a16="http://schemas.microsoft.com/office/drawing/2014/main" id="{5440F706-89EC-3F32-F34F-5022CB58C5E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771230" y="2678965"/>
                          <a:ext cx="58767" cy="70247"/>
                          <a:chOff x="4771230" y="2678965"/>
                          <a:chExt cx="58767" cy="70247"/>
                        </a:xfrm>
                        <a:solidFill>
                          <a:srgbClr val="502C3A"/>
                        </a:solidFill>
                      </p:grpSpPr>
                      <p:sp>
                        <p:nvSpPr>
                          <p:cNvPr id="1008" name="任意多边形 380">
                            <a:extLst>
                              <a:ext uri="{FF2B5EF4-FFF2-40B4-BE49-F238E27FC236}">
                                <a16:creationId xmlns:a16="http://schemas.microsoft.com/office/drawing/2014/main" id="{9498206F-DAA5-E4F1-6BEE-D02E9BD3EC0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810516" y="2678965"/>
                            <a:ext cx="19480" cy="70247"/>
                          </a:xfrm>
                          <a:custGeom>
                            <a:avLst/>
                            <a:gdLst>
                              <a:gd name="connsiteX0" fmla="*/ 10657 w 19480"/>
                              <a:gd name="connsiteY0" fmla="*/ 1560 h 70247"/>
                              <a:gd name="connsiteX1" fmla="*/ 3990 w 19480"/>
                              <a:gd name="connsiteY1" fmla="*/ 19372 h 70247"/>
                              <a:gd name="connsiteX2" fmla="*/ 7704 w 19480"/>
                              <a:gd name="connsiteY2" fmla="*/ 26897 h 70247"/>
                              <a:gd name="connsiteX3" fmla="*/ 15515 w 19480"/>
                              <a:gd name="connsiteY3" fmla="*/ 33469 h 70247"/>
                              <a:gd name="connsiteX4" fmla="*/ 16372 w 19480"/>
                              <a:gd name="connsiteY4" fmla="*/ 55090 h 70247"/>
                              <a:gd name="connsiteX5" fmla="*/ 2180 w 19480"/>
                              <a:gd name="connsiteY5" fmla="*/ 69950 h 70247"/>
                              <a:gd name="connsiteX6" fmla="*/ 275 w 19480"/>
                              <a:gd name="connsiteY6" fmla="*/ 69664 h 70247"/>
                              <a:gd name="connsiteX7" fmla="*/ 370 w 19480"/>
                              <a:gd name="connsiteY7" fmla="*/ 67854 h 70247"/>
                              <a:gd name="connsiteX8" fmla="*/ 11800 w 19480"/>
                              <a:gd name="connsiteY8" fmla="*/ 52614 h 70247"/>
                              <a:gd name="connsiteX9" fmla="*/ 11324 w 19480"/>
                              <a:gd name="connsiteY9" fmla="*/ 36802 h 70247"/>
                              <a:gd name="connsiteX10" fmla="*/ 4847 w 19480"/>
                              <a:gd name="connsiteY10" fmla="*/ 29564 h 70247"/>
                              <a:gd name="connsiteX11" fmla="*/ 751 w 19480"/>
                              <a:gd name="connsiteY11" fmla="*/ 19372 h 70247"/>
                              <a:gd name="connsiteX12" fmla="*/ 8657 w 19480"/>
                              <a:gd name="connsiteY12" fmla="*/ 608 h 70247"/>
                              <a:gd name="connsiteX13" fmla="*/ 10086 w 19480"/>
                              <a:gd name="connsiteY13" fmla="*/ 131 h 70247"/>
                              <a:gd name="connsiteX14" fmla="*/ 10657 w 19480"/>
                              <a:gd name="connsiteY14" fmla="*/ 1560 h 7024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</a:cxnLst>
                            <a:rect l="l" t="t" r="r" b="b"/>
                            <a:pathLst>
                              <a:path w="19480" h="70247">
                                <a:moveTo>
                                  <a:pt x="10657" y="1560"/>
                                </a:moveTo>
                                <a:cubicBezTo>
                                  <a:pt x="7800" y="7561"/>
                                  <a:pt x="3799" y="13276"/>
                                  <a:pt x="3990" y="19372"/>
                                </a:cubicBezTo>
                                <a:cubicBezTo>
                                  <a:pt x="4085" y="22325"/>
                                  <a:pt x="5418" y="24896"/>
                                  <a:pt x="7704" y="26897"/>
                                </a:cubicBezTo>
                                <a:cubicBezTo>
                                  <a:pt x="9895" y="28992"/>
                                  <a:pt x="12848" y="30706"/>
                                  <a:pt x="15515" y="33469"/>
                                </a:cubicBezTo>
                                <a:cubicBezTo>
                                  <a:pt x="21230" y="39565"/>
                                  <a:pt x="20087" y="49090"/>
                                  <a:pt x="16372" y="55090"/>
                                </a:cubicBezTo>
                                <a:cubicBezTo>
                                  <a:pt x="12753" y="61377"/>
                                  <a:pt x="7419" y="65949"/>
                                  <a:pt x="2180" y="69950"/>
                                </a:cubicBezTo>
                                <a:cubicBezTo>
                                  <a:pt x="1608" y="70426"/>
                                  <a:pt x="751" y="70331"/>
                                  <a:pt x="275" y="69664"/>
                                </a:cubicBezTo>
                                <a:cubicBezTo>
                                  <a:pt x="-106" y="69092"/>
                                  <a:pt x="-106" y="68330"/>
                                  <a:pt x="370" y="67854"/>
                                </a:cubicBezTo>
                                <a:cubicBezTo>
                                  <a:pt x="4847" y="62996"/>
                                  <a:pt x="9228" y="58139"/>
                                  <a:pt x="11800" y="52614"/>
                                </a:cubicBezTo>
                                <a:cubicBezTo>
                                  <a:pt x="14658" y="47280"/>
                                  <a:pt x="14467" y="41184"/>
                                  <a:pt x="11324" y="36802"/>
                                </a:cubicBezTo>
                                <a:cubicBezTo>
                                  <a:pt x="9705" y="34421"/>
                                  <a:pt x="7228" y="32230"/>
                                  <a:pt x="4847" y="29564"/>
                                </a:cubicBezTo>
                                <a:cubicBezTo>
                                  <a:pt x="2466" y="26992"/>
                                  <a:pt x="561" y="23086"/>
                                  <a:pt x="751" y="19372"/>
                                </a:cubicBezTo>
                                <a:cubicBezTo>
                                  <a:pt x="1037" y="11752"/>
                                  <a:pt x="5895" y="6322"/>
                                  <a:pt x="8657" y="608"/>
                                </a:cubicBezTo>
                                <a:cubicBezTo>
                                  <a:pt x="8943" y="36"/>
                                  <a:pt x="9609" y="-154"/>
                                  <a:pt x="10086" y="131"/>
                                </a:cubicBezTo>
                                <a:cubicBezTo>
                                  <a:pt x="10657" y="322"/>
                                  <a:pt x="10943" y="989"/>
                                  <a:pt x="10657" y="156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02C3A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009" name="任意多边形 381">
                            <a:extLst>
                              <a:ext uri="{FF2B5EF4-FFF2-40B4-BE49-F238E27FC236}">
                                <a16:creationId xmlns:a16="http://schemas.microsoft.com/office/drawing/2014/main" id="{578297B2-74A2-F746-56BA-44C55A785B2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771230" y="2730487"/>
                            <a:ext cx="18987" cy="18237"/>
                          </a:xfrm>
                          <a:custGeom>
                            <a:avLst/>
                            <a:gdLst>
                              <a:gd name="connsiteX0" fmla="*/ 8129 w 18987"/>
                              <a:gd name="connsiteY0" fmla="*/ 1759 h 18237"/>
                              <a:gd name="connsiteX1" fmla="*/ 3367 w 18987"/>
                              <a:gd name="connsiteY1" fmla="*/ 7093 h 18237"/>
                              <a:gd name="connsiteX2" fmla="*/ 4319 w 18987"/>
                              <a:gd name="connsiteY2" fmla="*/ 12046 h 18237"/>
                              <a:gd name="connsiteX3" fmla="*/ 9844 w 18987"/>
                              <a:gd name="connsiteY3" fmla="*/ 12332 h 18237"/>
                              <a:gd name="connsiteX4" fmla="*/ 15844 w 18987"/>
                              <a:gd name="connsiteY4" fmla="*/ 8141 h 18237"/>
                              <a:gd name="connsiteX5" fmla="*/ 18416 w 18987"/>
                              <a:gd name="connsiteY5" fmla="*/ 8522 h 18237"/>
                              <a:gd name="connsiteX6" fmla="*/ 18797 w 18987"/>
                              <a:gd name="connsiteY6" fmla="*/ 9570 h 18237"/>
                              <a:gd name="connsiteX7" fmla="*/ 18797 w 18987"/>
                              <a:gd name="connsiteY7" fmla="*/ 9760 h 18237"/>
                              <a:gd name="connsiteX8" fmla="*/ 18988 w 18987"/>
                              <a:gd name="connsiteY8" fmla="*/ 15856 h 18237"/>
                              <a:gd name="connsiteX9" fmla="*/ 18988 w 18987"/>
                              <a:gd name="connsiteY9" fmla="*/ 16047 h 18237"/>
                              <a:gd name="connsiteX10" fmla="*/ 16987 w 18987"/>
                              <a:gd name="connsiteY10" fmla="*/ 18237 h 18237"/>
                              <a:gd name="connsiteX11" fmla="*/ 14797 w 18987"/>
                              <a:gd name="connsiteY11" fmla="*/ 16237 h 18237"/>
                              <a:gd name="connsiteX12" fmla="*/ 14797 w 18987"/>
                              <a:gd name="connsiteY12" fmla="*/ 16142 h 18237"/>
                              <a:gd name="connsiteX13" fmla="*/ 14987 w 18987"/>
                              <a:gd name="connsiteY13" fmla="*/ 9855 h 18237"/>
                              <a:gd name="connsiteX14" fmla="*/ 17845 w 18987"/>
                              <a:gd name="connsiteY14" fmla="*/ 11379 h 18237"/>
                              <a:gd name="connsiteX15" fmla="*/ 11082 w 18987"/>
                              <a:gd name="connsiteY15" fmla="*/ 15475 h 18237"/>
                              <a:gd name="connsiteX16" fmla="*/ 2414 w 18987"/>
                              <a:gd name="connsiteY16" fmla="*/ 14332 h 18237"/>
                              <a:gd name="connsiteX17" fmla="*/ 33 w 18987"/>
                              <a:gd name="connsiteY17" fmla="*/ 10236 h 18237"/>
                              <a:gd name="connsiteX18" fmla="*/ 1271 w 18987"/>
                              <a:gd name="connsiteY18" fmla="*/ 5855 h 18237"/>
                              <a:gd name="connsiteX19" fmla="*/ 6891 w 18987"/>
                              <a:gd name="connsiteY19" fmla="*/ 235 h 18237"/>
                              <a:gd name="connsiteX20" fmla="*/ 8224 w 18987"/>
                              <a:gd name="connsiteY20" fmla="*/ 426 h 18237"/>
                              <a:gd name="connsiteX21" fmla="*/ 8129 w 18987"/>
                              <a:gd name="connsiteY21" fmla="*/ 1759 h 1823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</a:cxnLst>
                            <a:rect l="l" t="t" r="r" b="b"/>
                            <a:pathLst>
                              <a:path w="18987" h="18237">
                                <a:moveTo>
                                  <a:pt x="8129" y="1759"/>
                                </a:moveTo>
                                <a:cubicBezTo>
                                  <a:pt x="6319" y="3474"/>
                                  <a:pt x="4414" y="5188"/>
                                  <a:pt x="3367" y="7093"/>
                                </a:cubicBezTo>
                                <a:cubicBezTo>
                                  <a:pt x="2224" y="9093"/>
                                  <a:pt x="2509" y="10808"/>
                                  <a:pt x="4319" y="12046"/>
                                </a:cubicBezTo>
                                <a:cubicBezTo>
                                  <a:pt x="6034" y="13380"/>
                                  <a:pt x="7843" y="13284"/>
                                  <a:pt x="9844" y="12332"/>
                                </a:cubicBezTo>
                                <a:cubicBezTo>
                                  <a:pt x="11844" y="11379"/>
                                  <a:pt x="13558" y="9855"/>
                                  <a:pt x="15844" y="8141"/>
                                </a:cubicBezTo>
                                <a:cubicBezTo>
                                  <a:pt x="16606" y="7569"/>
                                  <a:pt x="17749" y="7665"/>
                                  <a:pt x="18416" y="8522"/>
                                </a:cubicBezTo>
                                <a:cubicBezTo>
                                  <a:pt x="18607" y="8808"/>
                                  <a:pt x="18797" y="9189"/>
                                  <a:pt x="18797" y="9570"/>
                                </a:cubicBezTo>
                                <a:lnTo>
                                  <a:pt x="18797" y="9760"/>
                                </a:lnTo>
                                <a:lnTo>
                                  <a:pt x="18988" y="15856"/>
                                </a:lnTo>
                                <a:lnTo>
                                  <a:pt x="18988" y="16047"/>
                                </a:lnTo>
                                <a:cubicBezTo>
                                  <a:pt x="18988" y="17190"/>
                                  <a:pt x="18130" y="18142"/>
                                  <a:pt x="16987" y="18237"/>
                                </a:cubicBezTo>
                                <a:cubicBezTo>
                                  <a:pt x="15844" y="18237"/>
                                  <a:pt x="14892" y="17380"/>
                                  <a:pt x="14797" y="16237"/>
                                </a:cubicBezTo>
                                <a:cubicBezTo>
                                  <a:pt x="14797" y="16237"/>
                                  <a:pt x="14797" y="16142"/>
                                  <a:pt x="14797" y="16142"/>
                                </a:cubicBezTo>
                                <a:lnTo>
                                  <a:pt x="14987" y="9855"/>
                                </a:lnTo>
                                <a:lnTo>
                                  <a:pt x="17845" y="11379"/>
                                </a:lnTo>
                                <a:cubicBezTo>
                                  <a:pt x="15940" y="12618"/>
                                  <a:pt x="13749" y="14427"/>
                                  <a:pt x="11082" y="15475"/>
                                </a:cubicBezTo>
                                <a:cubicBezTo>
                                  <a:pt x="8605" y="16713"/>
                                  <a:pt x="4605" y="16618"/>
                                  <a:pt x="2414" y="14332"/>
                                </a:cubicBezTo>
                                <a:cubicBezTo>
                                  <a:pt x="1271" y="13380"/>
                                  <a:pt x="223" y="12046"/>
                                  <a:pt x="33" y="10236"/>
                                </a:cubicBezTo>
                                <a:cubicBezTo>
                                  <a:pt x="-158" y="8522"/>
                                  <a:pt x="509" y="6998"/>
                                  <a:pt x="1271" y="5855"/>
                                </a:cubicBezTo>
                                <a:cubicBezTo>
                                  <a:pt x="2795" y="3474"/>
                                  <a:pt x="4891" y="1854"/>
                                  <a:pt x="6891" y="235"/>
                                </a:cubicBezTo>
                                <a:cubicBezTo>
                                  <a:pt x="7272" y="-146"/>
                                  <a:pt x="7939" y="-51"/>
                                  <a:pt x="8224" y="426"/>
                                </a:cubicBezTo>
                                <a:cubicBezTo>
                                  <a:pt x="8605" y="807"/>
                                  <a:pt x="8510" y="1473"/>
                                  <a:pt x="8129" y="175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02C3A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</p:grpSp>
                    <p:sp>
                      <p:nvSpPr>
                        <p:cNvPr id="1006" name="任意多边形 382">
                          <a:extLst>
                            <a:ext uri="{FF2B5EF4-FFF2-40B4-BE49-F238E27FC236}">
                              <a16:creationId xmlns:a16="http://schemas.microsoft.com/office/drawing/2014/main" id="{D3603A74-B6D5-6911-FF4D-74F6EA6E95A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78120" y="2791110"/>
                          <a:ext cx="38862" cy="5105"/>
                        </a:xfrm>
                        <a:custGeom>
                          <a:avLst/>
                          <a:gdLst>
                            <a:gd name="connsiteX0" fmla="*/ 0 w 38862"/>
                            <a:gd name="connsiteY0" fmla="*/ 571 h 5105"/>
                            <a:gd name="connsiteX1" fmla="*/ 38862 w 38862"/>
                            <a:gd name="connsiteY1" fmla="*/ 0 h 510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38862" h="5105">
                              <a:moveTo>
                                <a:pt x="0" y="571"/>
                              </a:moveTo>
                              <a:cubicBezTo>
                                <a:pt x="0" y="571"/>
                                <a:pt x="17621" y="11144"/>
                                <a:pt x="38862" y="0"/>
                              </a:cubicBezTo>
                            </a:path>
                          </a:pathLst>
                        </a:custGeom>
                        <a:noFill/>
                        <a:ln w="2270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007" name="任意多边形 383">
                          <a:extLst>
                            <a:ext uri="{FF2B5EF4-FFF2-40B4-BE49-F238E27FC236}">
                              <a16:creationId xmlns:a16="http://schemas.microsoft.com/office/drawing/2014/main" id="{E257C021-93DC-BD0B-4010-BD898BD4601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42687" y="2759963"/>
                          <a:ext cx="104584" cy="15753"/>
                        </a:xfrm>
                        <a:custGeom>
                          <a:avLst/>
                          <a:gdLst>
                            <a:gd name="connsiteX0" fmla="*/ 0 w 104584"/>
                            <a:gd name="connsiteY0" fmla="*/ 1715 h 15753"/>
                            <a:gd name="connsiteX1" fmla="*/ 104584 w 104584"/>
                            <a:gd name="connsiteY1" fmla="*/ 0 h 1575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04584" h="15753">
                              <a:moveTo>
                                <a:pt x="0" y="1715"/>
                              </a:moveTo>
                              <a:cubicBezTo>
                                <a:pt x="32861" y="20288"/>
                                <a:pt x="73247" y="21146"/>
                                <a:pt x="104584" y="0"/>
                              </a:cubicBezTo>
                            </a:path>
                          </a:pathLst>
                        </a:custGeom>
                        <a:noFill/>
                        <a:ln w="3810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</p:grpSp>
                  <p:grpSp>
                    <p:nvGrpSpPr>
                      <p:cNvPr id="1000" name="组合 999">
                        <a:extLst>
                          <a:ext uri="{FF2B5EF4-FFF2-40B4-BE49-F238E27FC236}">
                            <a16:creationId xmlns:a16="http://schemas.microsoft.com/office/drawing/2014/main" id="{DEBF09E1-EDCA-5CC4-3887-11938161E58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680082" y="2600050"/>
                        <a:ext cx="230080" cy="35095"/>
                        <a:chOff x="4680082" y="2600050"/>
                        <a:chExt cx="230080" cy="35095"/>
                      </a:xfrm>
                      <a:solidFill>
                        <a:srgbClr val="351D27"/>
                      </a:solidFill>
                    </p:grpSpPr>
                    <p:sp>
                      <p:nvSpPr>
                        <p:cNvPr id="1001" name="任意多边形 385">
                          <a:extLst>
                            <a:ext uri="{FF2B5EF4-FFF2-40B4-BE49-F238E27FC236}">
                              <a16:creationId xmlns:a16="http://schemas.microsoft.com/office/drawing/2014/main" id="{BF147139-42AB-6867-4F23-A7C8AE5199F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80082" y="2600050"/>
                          <a:ext cx="54941" cy="34237"/>
                        </a:xfrm>
                        <a:custGeom>
                          <a:avLst/>
                          <a:gdLst>
                            <a:gd name="connsiteX0" fmla="*/ 2788 w 54941"/>
                            <a:gd name="connsiteY0" fmla="*/ 20467 h 34237"/>
                            <a:gd name="connsiteX1" fmla="*/ 26 w 54941"/>
                            <a:gd name="connsiteY1" fmla="*/ 27135 h 34237"/>
                            <a:gd name="connsiteX2" fmla="*/ 2788 w 54941"/>
                            <a:gd name="connsiteY2" fmla="*/ 33421 h 34237"/>
                            <a:gd name="connsiteX3" fmla="*/ 10408 w 54941"/>
                            <a:gd name="connsiteY3" fmla="*/ 33612 h 34237"/>
                            <a:gd name="connsiteX4" fmla="*/ 45460 w 54941"/>
                            <a:gd name="connsiteY4" fmla="*/ 25325 h 34237"/>
                            <a:gd name="connsiteX5" fmla="*/ 40126 w 54941"/>
                            <a:gd name="connsiteY5" fmla="*/ 84 h 34237"/>
                            <a:gd name="connsiteX6" fmla="*/ 2788 w 54941"/>
                            <a:gd name="connsiteY6" fmla="*/ 20467 h 3423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54941" h="34237">
                              <a:moveTo>
                                <a:pt x="2788" y="20467"/>
                              </a:moveTo>
                              <a:cubicBezTo>
                                <a:pt x="1455" y="22467"/>
                                <a:pt x="312" y="24754"/>
                                <a:pt x="26" y="27135"/>
                              </a:cubicBezTo>
                              <a:cubicBezTo>
                                <a:pt x="-165" y="29516"/>
                                <a:pt x="693" y="32183"/>
                                <a:pt x="2788" y="33421"/>
                              </a:cubicBezTo>
                              <a:cubicBezTo>
                                <a:pt x="5074" y="34755"/>
                                <a:pt x="7931" y="34183"/>
                                <a:pt x="10408" y="33612"/>
                              </a:cubicBezTo>
                              <a:cubicBezTo>
                                <a:pt x="22124" y="30850"/>
                                <a:pt x="33744" y="28087"/>
                                <a:pt x="45460" y="25325"/>
                              </a:cubicBezTo>
                              <a:cubicBezTo>
                                <a:pt x="62605" y="21325"/>
                                <a:pt x="53842" y="1417"/>
                                <a:pt x="40126" y="84"/>
                              </a:cubicBezTo>
                              <a:cubicBezTo>
                                <a:pt x="26601" y="-1059"/>
                                <a:pt x="9837" y="9704"/>
                                <a:pt x="2788" y="2046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51D27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002" name="任意多边形 386">
                          <a:extLst>
                            <a:ext uri="{FF2B5EF4-FFF2-40B4-BE49-F238E27FC236}">
                              <a16:creationId xmlns:a16="http://schemas.microsoft.com/office/drawing/2014/main" id="{3D280FC3-27B8-34AC-5376-9D419665204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55221" y="2600895"/>
                          <a:ext cx="54941" cy="34250"/>
                        </a:xfrm>
                        <a:custGeom>
                          <a:avLst/>
                          <a:gdLst>
                            <a:gd name="connsiteX0" fmla="*/ 52154 w 54941"/>
                            <a:gd name="connsiteY0" fmla="*/ 20480 h 34250"/>
                            <a:gd name="connsiteX1" fmla="*/ 54916 w 54941"/>
                            <a:gd name="connsiteY1" fmla="*/ 27148 h 34250"/>
                            <a:gd name="connsiteX2" fmla="*/ 52154 w 54941"/>
                            <a:gd name="connsiteY2" fmla="*/ 33434 h 34250"/>
                            <a:gd name="connsiteX3" fmla="*/ 44534 w 54941"/>
                            <a:gd name="connsiteY3" fmla="*/ 33625 h 34250"/>
                            <a:gd name="connsiteX4" fmla="*/ 9481 w 54941"/>
                            <a:gd name="connsiteY4" fmla="*/ 25338 h 34250"/>
                            <a:gd name="connsiteX5" fmla="*/ 14815 w 54941"/>
                            <a:gd name="connsiteY5" fmla="*/ 97 h 34250"/>
                            <a:gd name="connsiteX6" fmla="*/ 52154 w 54941"/>
                            <a:gd name="connsiteY6" fmla="*/ 20480 h 342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54941" h="34250">
                              <a:moveTo>
                                <a:pt x="52154" y="20480"/>
                              </a:moveTo>
                              <a:cubicBezTo>
                                <a:pt x="53487" y="22480"/>
                                <a:pt x="54630" y="24766"/>
                                <a:pt x="54916" y="27148"/>
                              </a:cubicBezTo>
                              <a:cubicBezTo>
                                <a:pt x="55106" y="29529"/>
                                <a:pt x="54249" y="32196"/>
                                <a:pt x="52154" y="33434"/>
                              </a:cubicBezTo>
                              <a:cubicBezTo>
                                <a:pt x="49868" y="34768"/>
                                <a:pt x="47010" y="34196"/>
                                <a:pt x="44534" y="33625"/>
                              </a:cubicBezTo>
                              <a:cubicBezTo>
                                <a:pt x="32818" y="30862"/>
                                <a:pt x="21197" y="28100"/>
                                <a:pt x="9481" y="25338"/>
                              </a:cubicBezTo>
                              <a:cubicBezTo>
                                <a:pt x="-7664" y="21337"/>
                                <a:pt x="1100" y="1430"/>
                                <a:pt x="14815" y="97"/>
                              </a:cubicBezTo>
                              <a:cubicBezTo>
                                <a:pt x="28341" y="-1142"/>
                                <a:pt x="45105" y="9717"/>
                                <a:pt x="52154" y="2048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51D27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</p:grpSp>
                </p:grpSp>
                <p:grpSp>
                  <p:nvGrpSpPr>
                    <p:cNvPr id="993" name="组合 992">
                      <a:extLst>
                        <a:ext uri="{FF2B5EF4-FFF2-40B4-BE49-F238E27FC236}">
                          <a16:creationId xmlns:a16="http://schemas.microsoft.com/office/drawing/2014/main" id="{7181A3D8-2B59-2107-E0D4-EB17353057D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14362" y="2632438"/>
                      <a:ext cx="90784" cy="130171"/>
                      <a:chOff x="4514362" y="2632438"/>
                      <a:chExt cx="90784" cy="130171"/>
                    </a:xfrm>
                  </p:grpSpPr>
                  <p:sp>
                    <p:nvSpPr>
                      <p:cNvPr id="994" name="任意多边形 388">
                        <a:extLst>
                          <a:ext uri="{FF2B5EF4-FFF2-40B4-BE49-F238E27FC236}">
                            <a16:creationId xmlns:a16="http://schemas.microsoft.com/office/drawing/2014/main" id="{E3F9E21C-AEDD-730C-F567-7D17FF9CB0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14362" y="2632438"/>
                        <a:ext cx="90784" cy="130171"/>
                      </a:xfrm>
                      <a:custGeom>
                        <a:avLst/>
                        <a:gdLst>
                          <a:gd name="connsiteX0" fmla="*/ 74496 w 90784"/>
                          <a:gd name="connsiteY0" fmla="*/ 21226 h 130171"/>
                          <a:gd name="connsiteX1" fmla="*/ 7917 w 90784"/>
                          <a:gd name="connsiteY1" fmla="*/ 18940 h 130171"/>
                          <a:gd name="connsiteX2" fmla="*/ 90784 w 90784"/>
                          <a:gd name="connsiteY2" fmla="*/ 127049 h 130171"/>
                          <a:gd name="connsiteX3" fmla="*/ 74496 w 90784"/>
                          <a:gd name="connsiteY3" fmla="*/ 21226 h 13017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90784" h="130171">
                            <a:moveTo>
                              <a:pt x="74496" y="21226"/>
                            </a:moveTo>
                            <a:cubicBezTo>
                              <a:pt x="74496" y="21226"/>
                              <a:pt x="38301" y="-24970"/>
                              <a:pt x="7917" y="18940"/>
                            </a:cubicBezTo>
                            <a:cubicBezTo>
                              <a:pt x="-17991" y="56373"/>
                              <a:pt x="22299" y="148194"/>
                              <a:pt x="90784" y="127049"/>
                            </a:cubicBezTo>
                            <a:lnTo>
                              <a:pt x="74496" y="21226"/>
                            </a:lnTo>
                            <a:close/>
                          </a:path>
                        </a:pathLst>
                      </a:custGeom>
                      <a:solidFill>
                        <a:srgbClr val="FAD2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grpSp>
                    <p:nvGrpSpPr>
                      <p:cNvPr id="995" name="组合 994">
                        <a:extLst>
                          <a:ext uri="{FF2B5EF4-FFF2-40B4-BE49-F238E27FC236}">
                            <a16:creationId xmlns:a16="http://schemas.microsoft.com/office/drawing/2014/main" id="{5062DAD6-6CB6-6EDE-36DC-92D24216CA6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541329" y="2676144"/>
                        <a:ext cx="41243" cy="47910"/>
                        <a:chOff x="4541329" y="2676144"/>
                        <a:chExt cx="41243" cy="47910"/>
                      </a:xfrm>
                      <a:noFill/>
                    </p:grpSpPr>
                    <p:sp>
                      <p:nvSpPr>
                        <p:cNvPr id="996" name="任意多边形 390">
                          <a:extLst>
                            <a:ext uri="{FF2B5EF4-FFF2-40B4-BE49-F238E27FC236}">
                              <a16:creationId xmlns:a16="http://schemas.microsoft.com/office/drawing/2014/main" id="{D7231671-BDE8-DBC6-7473-9264C74DF9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41329" y="2676144"/>
                          <a:ext cx="41243" cy="47910"/>
                        </a:xfrm>
                        <a:custGeom>
                          <a:avLst/>
                          <a:gdLst>
                            <a:gd name="connsiteX0" fmla="*/ 0 w 41243"/>
                            <a:gd name="connsiteY0" fmla="*/ 0 h 47910"/>
                            <a:gd name="connsiteX1" fmla="*/ 41243 w 41243"/>
                            <a:gd name="connsiteY1" fmla="*/ 47911 h 479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41243" h="47910">
                              <a:moveTo>
                                <a:pt x="0" y="0"/>
                              </a:moveTo>
                              <a:cubicBezTo>
                                <a:pt x="19907" y="8858"/>
                                <a:pt x="35433" y="26956"/>
                                <a:pt x="41243" y="47911"/>
                              </a:cubicBezTo>
                            </a:path>
                          </a:pathLst>
                        </a:custGeom>
                        <a:noFill/>
                        <a:ln w="5002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997" name="任意多边形 391">
                          <a:extLst>
                            <a:ext uri="{FF2B5EF4-FFF2-40B4-BE49-F238E27FC236}">
                              <a16:creationId xmlns:a16="http://schemas.microsoft.com/office/drawing/2014/main" id="{8ED0F9B4-7865-7D20-87C5-D0C0B9D041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49792" y="2688812"/>
                          <a:ext cx="9729" cy="34480"/>
                        </a:xfrm>
                        <a:custGeom>
                          <a:avLst/>
                          <a:gdLst>
                            <a:gd name="connsiteX0" fmla="*/ 9730 w 9729"/>
                            <a:gd name="connsiteY0" fmla="*/ 0 h 34480"/>
                            <a:gd name="connsiteX1" fmla="*/ 2681 w 9729"/>
                            <a:gd name="connsiteY1" fmla="*/ 34481 h 3448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9729" h="34480">
                              <a:moveTo>
                                <a:pt x="9730" y="0"/>
                              </a:moveTo>
                              <a:cubicBezTo>
                                <a:pt x="300" y="8287"/>
                                <a:pt x="-2748" y="23146"/>
                                <a:pt x="2681" y="34481"/>
                              </a:cubicBezTo>
                            </a:path>
                          </a:pathLst>
                        </a:custGeom>
                        <a:noFill/>
                        <a:ln w="5002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</p:grpSp>
                </p:grpSp>
              </p:grpSp>
            </p:grpSp>
            <p:sp>
              <p:nvSpPr>
                <p:cNvPr id="984" name="任意多边形 392">
                  <a:extLst>
                    <a:ext uri="{FF2B5EF4-FFF2-40B4-BE49-F238E27FC236}">
                      <a16:creationId xmlns:a16="http://schemas.microsoft.com/office/drawing/2014/main" id="{FD905A7B-09F6-61EB-AB16-F8C938C3840C}"/>
                    </a:ext>
                  </a:extLst>
                </p:cNvPr>
                <p:cNvSpPr/>
                <p:nvPr/>
              </p:nvSpPr>
              <p:spPr>
                <a:xfrm>
                  <a:off x="4560477" y="2406708"/>
                  <a:ext cx="242408" cy="266768"/>
                </a:xfrm>
                <a:custGeom>
                  <a:avLst/>
                  <a:gdLst>
                    <a:gd name="connsiteX0" fmla="*/ 242408 w 242408"/>
                    <a:gd name="connsiteY0" fmla="*/ 4641 h 266768"/>
                    <a:gd name="connsiteX1" fmla="*/ 177257 w 242408"/>
                    <a:gd name="connsiteY1" fmla="*/ 170471 h 266768"/>
                    <a:gd name="connsiteX2" fmla="*/ 27334 w 242408"/>
                    <a:gd name="connsiteY2" fmla="*/ 266769 h 266768"/>
                    <a:gd name="connsiteX3" fmla="*/ 7236 w 242408"/>
                    <a:gd name="connsiteY3" fmla="*/ 127990 h 266768"/>
                    <a:gd name="connsiteX4" fmla="*/ 99057 w 242408"/>
                    <a:gd name="connsiteY4" fmla="*/ 20357 h 266768"/>
                    <a:gd name="connsiteX5" fmla="*/ 242408 w 242408"/>
                    <a:gd name="connsiteY5" fmla="*/ 4641 h 266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2408" h="266768">
                      <a:moveTo>
                        <a:pt x="242408" y="4641"/>
                      </a:moveTo>
                      <a:cubicBezTo>
                        <a:pt x="238693" y="64934"/>
                        <a:pt x="215548" y="123799"/>
                        <a:pt x="177257" y="170471"/>
                      </a:cubicBezTo>
                      <a:cubicBezTo>
                        <a:pt x="138967" y="217144"/>
                        <a:pt x="85722" y="251338"/>
                        <a:pt x="27334" y="266769"/>
                      </a:cubicBezTo>
                      <a:cubicBezTo>
                        <a:pt x="854" y="226288"/>
                        <a:pt x="-7528" y="173996"/>
                        <a:pt x="7236" y="127990"/>
                      </a:cubicBezTo>
                      <a:cubicBezTo>
                        <a:pt x="22000" y="81889"/>
                        <a:pt x="56290" y="42931"/>
                        <a:pt x="99057" y="20357"/>
                      </a:cubicBezTo>
                      <a:cubicBezTo>
                        <a:pt x="141824" y="-2217"/>
                        <a:pt x="194783" y="-3646"/>
                        <a:pt x="242408" y="4641"/>
                      </a:cubicBezTo>
                      <a:close/>
                    </a:path>
                  </a:pathLst>
                </a:custGeom>
                <a:solidFill>
                  <a:srgbClr val="351D2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985" name="任意多边形 393">
                  <a:extLst>
                    <a:ext uri="{FF2B5EF4-FFF2-40B4-BE49-F238E27FC236}">
                      <a16:creationId xmlns:a16="http://schemas.microsoft.com/office/drawing/2014/main" id="{8641BA67-290F-A79E-B9AD-B3F57AB79448}"/>
                    </a:ext>
                  </a:extLst>
                </p:cNvPr>
                <p:cNvSpPr/>
                <p:nvPr/>
              </p:nvSpPr>
              <p:spPr>
                <a:xfrm>
                  <a:off x="4782597" y="2403121"/>
                  <a:ext cx="206244" cy="247971"/>
                </a:xfrm>
                <a:custGeom>
                  <a:avLst/>
                  <a:gdLst>
                    <a:gd name="connsiteX0" fmla="*/ 0 w 206244"/>
                    <a:gd name="connsiteY0" fmla="*/ 7465 h 247971"/>
                    <a:gd name="connsiteX1" fmla="*/ 69151 w 206244"/>
                    <a:gd name="connsiteY1" fmla="*/ 156436 h 247971"/>
                    <a:gd name="connsiteX2" fmla="*/ 200025 w 206244"/>
                    <a:gd name="connsiteY2" fmla="*/ 247971 h 247971"/>
                    <a:gd name="connsiteX3" fmla="*/ 197167 w 206244"/>
                    <a:gd name="connsiteY3" fmla="*/ 124527 h 247971"/>
                    <a:gd name="connsiteX4" fmla="*/ 125921 w 206244"/>
                    <a:gd name="connsiteY4" fmla="*/ 22896 h 247971"/>
                    <a:gd name="connsiteX5" fmla="*/ 0 w 206244"/>
                    <a:gd name="connsiteY5" fmla="*/ 7465 h 247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6244" h="247971">
                      <a:moveTo>
                        <a:pt x="0" y="7465"/>
                      </a:moveTo>
                      <a:cubicBezTo>
                        <a:pt x="6287" y="61091"/>
                        <a:pt x="35242" y="114431"/>
                        <a:pt x="69151" y="156436"/>
                      </a:cubicBezTo>
                      <a:cubicBezTo>
                        <a:pt x="103060" y="198441"/>
                        <a:pt x="148971" y="230541"/>
                        <a:pt x="200025" y="247971"/>
                      </a:cubicBezTo>
                      <a:cubicBezTo>
                        <a:pt x="208788" y="206633"/>
                        <a:pt x="208693" y="165104"/>
                        <a:pt x="197167" y="124527"/>
                      </a:cubicBezTo>
                      <a:cubicBezTo>
                        <a:pt x="185642" y="83856"/>
                        <a:pt x="161068" y="46327"/>
                        <a:pt x="125921" y="22896"/>
                      </a:cubicBezTo>
                      <a:cubicBezTo>
                        <a:pt x="90773" y="-536"/>
                        <a:pt x="39814" y="-6537"/>
                        <a:pt x="0" y="7465"/>
                      </a:cubicBezTo>
                      <a:close/>
                    </a:path>
                  </a:pathLst>
                </a:custGeom>
                <a:solidFill>
                  <a:srgbClr val="351D2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986" name="组合 985">
                  <a:extLst>
                    <a:ext uri="{FF2B5EF4-FFF2-40B4-BE49-F238E27FC236}">
                      <a16:creationId xmlns:a16="http://schemas.microsoft.com/office/drawing/2014/main" id="{A7AAA65C-FECB-91FA-7AB2-140C3D5FBF82}"/>
                    </a:ext>
                  </a:extLst>
                </p:cNvPr>
                <p:cNvGrpSpPr/>
                <p:nvPr/>
              </p:nvGrpSpPr>
              <p:grpSpPr>
                <a:xfrm>
                  <a:off x="4581853" y="2601636"/>
                  <a:ext cx="406050" cy="117748"/>
                  <a:chOff x="4581853" y="2601636"/>
                  <a:chExt cx="406050" cy="117748"/>
                </a:xfrm>
                <a:solidFill>
                  <a:srgbClr val="351D27"/>
                </a:solidFill>
              </p:grpSpPr>
              <p:sp>
                <p:nvSpPr>
                  <p:cNvPr id="987" name="任意多边形 395">
                    <a:extLst>
                      <a:ext uri="{FF2B5EF4-FFF2-40B4-BE49-F238E27FC236}">
                        <a16:creationId xmlns:a16="http://schemas.microsoft.com/office/drawing/2014/main" id="{0E874A3B-58F6-CF61-24E3-7D7E2948CC77}"/>
                      </a:ext>
                    </a:extLst>
                  </p:cNvPr>
                  <p:cNvSpPr/>
                  <p:nvPr/>
                </p:nvSpPr>
                <p:spPr>
                  <a:xfrm>
                    <a:off x="4581853" y="2609542"/>
                    <a:ext cx="37623" cy="109842"/>
                  </a:xfrm>
                  <a:custGeom>
                    <a:avLst/>
                    <a:gdLst>
                      <a:gd name="connsiteX0" fmla="*/ 2243 w 37623"/>
                      <a:gd name="connsiteY0" fmla="*/ 54886 h 109842"/>
                      <a:gd name="connsiteX1" fmla="*/ 10815 w 37623"/>
                      <a:gd name="connsiteY1" fmla="*/ 98796 h 109842"/>
                      <a:gd name="connsiteX2" fmla="*/ 20626 w 37623"/>
                      <a:gd name="connsiteY2" fmla="*/ 109750 h 109842"/>
                      <a:gd name="connsiteX3" fmla="*/ 27579 w 37623"/>
                      <a:gd name="connsiteY3" fmla="*/ 101749 h 109842"/>
                      <a:gd name="connsiteX4" fmla="*/ 34247 w 37623"/>
                      <a:gd name="connsiteY4" fmla="*/ 18119 h 109842"/>
                      <a:gd name="connsiteX5" fmla="*/ 21293 w 37623"/>
                      <a:gd name="connsiteY5" fmla="*/ 117 h 109842"/>
                      <a:gd name="connsiteX6" fmla="*/ 5005 w 37623"/>
                      <a:gd name="connsiteY6" fmla="*/ 13643 h 109842"/>
                      <a:gd name="connsiteX7" fmla="*/ 52 w 37623"/>
                      <a:gd name="connsiteY7" fmla="*/ 41551 h 109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7623" h="109842">
                        <a:moveTo>
                          <a:pt x="2243" y="54886"/>
                        </a:moveTo>
                        <a:cubicBezTo>
                          <a:pt x="3957" y="69745"/>
                          <a:pt x="6815" y="84509"/>
                          <a:pt x="10815" y="98796"/>
                        </a:cubicBezTo>
                        <a:cubicBezTo>
                          <a:pt x="12339" y="104130"/>
                          <a:pt x="15578" y="110702"/>
                          <a:pt x="20626" y="109750"/>
                        </a:cubicBezTo>
                        <a:cubicBezTo>
                          <a:pt x="24055" y="109178"/>
                          <a:pt x="26151" y="105273"/>
                          <a:pt x="27579" y="101749"/>
                        </a:cubicBezTo>
                        <a:cubicBezTo>
                          <a:pt x="38057" y="75650"/>
                          <a:pt x="40438" y="45742"/>
                          <a:pt x="34247" y="18119"/>
                        </a:cubicBezTo>
                        <a:cubicBezTo>
                          <a:pt x="32437" y="10309"/>
                          <a:pt x="28722" y="1260"/>
                          <a:pt x="21293" y="117"/>
                        </a:cubicBezTo>
                        <a:cubicBezTo>
                          <a:pt x="14054" y="-1026"/>
                          <a:pt x="8053" y="6404"/>
                          <a:pt x="5005" y="13643"/>
                        </a:cubicBezTo>
                        <a:cubicBezTo>
                          <a:pt x="1386" y="22310"/>
                          <a:pt x="-329" y="32026"/>
                          <a:pt x="52" y="41551"/>
                        </a:cubicBezTo>
                      </a:path>
                    </a:pathLst>
                  </a:custGeom>
                  <a:solidFill>
                    <a:srgbClr val="351D2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88" name="任意多边形 396">
                    <a:extLst>
                      <a:ext uri="{FF2B5EF4-FFF2-40B4-BE49-F238E27FC236}">
                        <a16:creationId xmlns:a16="http://schemas.microsoft.com/office/drawing/2014/main" id="{1DDF130C-043D-67BA-E742-0630822DD13D}"/>
                      </a:ext>
                    </a:extLst>
                  </p:cNvPr>
                  <p:cNvSpPr/>
                  <p:nvPr/>
                </p:nvSpPr>
                <p:spPr>
                  <a:xfrm>
                    <a:off x="4950280" y="2601636"/>
                    <a:ext cx="37623" cy="109842"/>
                  </a:xfrm>
                  <a:custGeom>
                    <a:avLst/>
                    <a:gdLst>
                      <a:gd name="connsiteX0" fmla="*/ 2243 w 37623"/>
                      <a:gd name="connsiteY0" fmla="*/ 54886 h 109842"/>
                      <a:gd name="connsiteX1" fmla="*/ 10815 w 37623"/>
                      <a:gd name="connsiteY1" fmla="*/ 98796 h 109842"/>
                      <a:gd name="connsiteX2" fmla="*/ 20626 w 37623"/>
                      <a:gd name="connsiteY2" fmla="*/ 109750 h 109842"/>
                      <a:gd name="connsiteX3" fmla="*/ 27579 w 37623"/>
                      <a:gd name="connsiteY3" fmla="*/ 101749 h 109842"/>
                      <a:gd name="connsiteX4" fmla="*/ 34247 w 37623"/>
                      <a:gd name="connsiteY4" fmla="*/ 18119 h 109842"/>
                      <a:gd name="connsiteX5" fmla="*/ 21293 w 37623"/>
                      <a:gd name="connsiteY5" fmla="*/ 117 h 109842"/>
                      <a:gd name="connsiteX6" fmla="*/ 5005 w 37623"/>
                      <a:gd name="connsiteY6" fmla="*/ 13643 h 109842"/>
                      <a:gd name="connsiteX7" fmla="*/ 52 w 37623"/>
                      <a:gd name="connsiteY7" fmla="*/ 41551 h 109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7623" h="109842">
                        <a:moveTo>
                          <a:pt x="2243" y="54886"/>
                        </a:moveTo>
                        <a:cubicBezTo>
                          <a:pt x="3957" y="69745"/>
                          <a:pt x="6815" y="84509"/>
                          <a:pt x="10815" y="98796"/>
                        </a:cubicBezTo>
                        <a:cubicBezTo>
                          <a:pt x="12339" y="104130"/>
                          <a:pt x="15578" y="110702"/>
                          <a:pt x="20626" y="109750"/>
                        </a:cubicBezTo>
                        <a:cubicBezTo>
                          <a:pt x="24055" y="109178"/>
                          <a:pt x="26151" y="105273"/>
                          <a:pt x="27579" y="101749"/>
                        </a:cubicBezTo>
                        <a:cubicBezTo>
                          <a:pt x="38057" y="75650"/>
                          <a:pt x="40438" y="45742"/>
                          <a:pt x="34247" y="18119"/>
                        </a:cubicBezTo>
                        <a:cubicBezTo>
                          <a:pt x="32437" y="10309"/>
                          <a:pt x="28722" y="1260"/>
                          <a:pt x="21293" y="117"/>
                        </a:cubicBezTo>
                        <a:cubicBezTo>
                          <a:pt x="14054" y="-1026"/>
                          <a:pt x="8053" y="6404"/>
                          <a:pt x="5005" y="13643"/>
                        </a:cubicBezTo>
                        <a:cubicBezTo>
                          <a:pt x="1386" y="22310"/>
                          <a:pt x="-329" y="32026"/>
                          <a:pt x="52" y="41551"/>
                        </a:cubicBezTo>
                      </a:path>
                    </a:pathLst>
                  </a:custGeom>
                  <a:solidFill>
                    <a:srgbClr val="351D27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973" name="组合 972">
                <a:extLst>
                  <a:ext uri="{FF2B5EF4-FFF2-40B4-BE49-F238E27FC236}">
                    <a16:creationId xmlns:a16="http://schemas.microsoft.com/office/drawing/2014/main" id="{791803A7-306C-C7D8-8B57-E45C5C32A427}"/>
                  </a:ext>
                </a:extLst>
              </p:cNvPr>
              <p:cNvGrpSpPr/>
              <p:nvPr/>
            </p:nvGrpSpPr>
            <p:grpSpPr>
              <a:xfrm>
                <a:off x="4249102" y="2838259"/>
                <a:ext cx="811529" cy="1363027"/>
                <a:chOff x="4249102" y="2838259"/>
                <a:chExt cx="811529" cy="1363027"/>
              </a:xfrm>
            </p:grpSpPr>
            <p:sp>
              <p:nvSpPr>
                <p:cNvPr id="974" name="任意多边形 398">
                  <a:extLst>
                    <a:ext uri="{FF2B5EF4-FFF2-40B4-BE49-F238E27FC236}">
                      <a16:creationId xmlns:a16="http://schemas.microsoft.com/office/drawing/2014/main" id="{2DE0ACC0-A9CA-2F50-2413-ED628837791C}"/>
                    </a:ext>
                  </a:extLst>
                </p:cNvPr>
                <p:cNvSpPr/>
                <p:nvPr/>
              </p:nvSpPr>
              <p:spPr>
                <a:xfrm>
                  <a:off x="4249102" y="2838259"/>
                  <a:ext cx="811529" cy="1363027"/>
                </a:xfrm>
                <a:custGeom>
                  <a:avLst/>
                  <a:gdLst>
                    <a:gd name="connsiteX0" fmla="*/ 811530 w 811529"/>
                    <a:gd name="connsiteY0" fmla="*/ 454628 h 1363027"/>
                    <a:gd name="connsiteX1" fmla="*/ 804958 w 811529"/>
                    <a:gd name="connsiteY1" fmla="*/ 1363027 h 1363027"/>
                    <a:gd name="connsiteX2" fmla="*/ 581215 w 811529"/>
                    <a:gd name="connsiteY2" fmla="*/ 1302258 h 1363027"/>
                    <a:gd name="connsiteX3" fmla="*/ 0 w 811529"/>
                    <a:gd name="connsiteY3" fmla="*/ 1217105 h 1363027"/>
                    <a:gd name="connsiteX4" fmla="*/ 222980 w 811529"/>
                    <a:gd name="connsiteY4" fmla="*/ 477488 h 1363027"/>
                    <a:gd name="connsiteX5" fmla="*/ 233458 w 811529"/>
                    <a:gd name="connsiteY5" fmla="*/ 451104 h 1363027"/>
                    <a:gd name="connsiteX6" fmla="*/ 294322 w 811529"/>
                    <a:gd name="connsiteY6" fmla="*/ 353759 h 1363027"/>
                    <a:gd name="connsiteX7" fmla="*/ 369380 w 811529"/>
                    <a:gd name="connsiteY7" fmla="*/ 14383 h 1363027"/>
                    <a:gd name="connsiteX8" fmla="*/ 432625 w 811529"/>
                    <a:gd name="connsiteY8" fmla="*/ 70009 h 1363027"/>
                    <a:gd name="connsiteX9" fmla="*/ 415861 w 811529"/>
                    <a:gd name="connsiteY9" fmla="*/ 234601 h 1363027"/>
                    <a:gd name="connsiteX10" fmla="*/ 654177 w 811529"/>
                    <a:gd name="connsiteY10" fmla="*/ 246793 h 1363027"/>
                    <a:gd name="connsiteX11" fmla="*/ 645319 w 811529"/>
                    <a:gd name="connsiteY11" fmla="*/ 64675 h 1363027"/>
                    <a:gd name="connsiteX12" fmla="*/ 683419 w 811529"/>
                    <a:gd name="connsiteY12" fmla="*/ 35242 h 1363027"/>
                    <a:gd name="connsiteX13" fmla="*/ 708184 w 811529"/>
                    <a:gd name="connsiteY13" fmla="*/ 0 h 1363027"/>
                    <a:gd name="connsiteX14" fmla="*/ 753904 w 811529"/>
                    <a:gd name="connsiteY14" fmla="*/ 414623 h 1363027"/>
                    <a:gd name="connsiteX15" fmla="*/ 811530 w 811529"/>
                    <a:gd name="connsiteY15" fmla="*/ 454628 h 13630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1529" h="1363027">
                      <a:moveTo>
                        <a:pt x="811530" y="454628"/>
                      </a:moveTo>
                      <a:lnTo>
                        <a:pt x="804958" y="1363027"/>
                      </a:lnTo>
                      <a:cubicBezTo>
                        <a:pt x="804958" y="1363027"/>
                        <a:pt x="739330" y="1294924"/>
                        <a:pt x="581215" y="1302258"/>
                      </a:cubicBezTo>
                      <a:cubicBezTo>
                        <a:pt x="423196" y="1309592"/>
                        <a:pt x="133826" y="1311974"/>
                        <a:pt x="0" y="1217105"/>
                      </a:cubicBezTo>
                      <a:cubicBezTo>
                        <a:pt x="0" y="1217105"/>
                        <a:pt x="170212" y="683324"/>
                        <a:pt x="222980" y="477488"/>
                      </a:cubicBezTo>
                      <a:lnTo>
                        <a:pt x="233458" y="451104"/>
                      </a:lnTo>
                      <a:cubicBezTo>
                        <a:pt x="233458" y="451104"/>
                        <a:pt x="282130" y="441389"/>
                        <a:pt x="294322" y="353759"/>
                      </a:cubicBezTo>
                      <a:cubicBezTo>
                        <a:pt x="305943" y="269558"/>
                        <a:pt x="364998" y="32099"/>
                        <a:pt x="369380" y="14383"/>
                      </a:cubicBezTo>
                      <a:cubicBezTo>
                        <a:pt x="395192" y="38767"/>
                        <a:pt x="417767" y="58865"/>
                        <a:pt x="432625" y="70009"/>
                      </a:cubicBezTo>
                      <a:lnTo>
                        <a:pt x="415861" y="234601"/>
                      </a:lnTo>
                      <a:cubicBezTo>
                        <a:pt x="415861" y="234601"/>
                        <a:pt x="566642" y="273558"/>
                        <a:pt x="654177" y="246793"/>
                      </a:cubicBezTo>
                      <a:lnTo>
                        <a:pt x="645319" y="64675"/>
                      </a:lnTo>
                      <a:cubicBezTo>
                        <a:pt x="660273" y="57150"/>
                        <a:pt x="675037" y="47339"/>
                        <a:pt x="683419" y="35242"/>
                      </a:cubicBezTo>
                      <a:cubicBezTo>
                        <a:pt x="688276" y="28289"/>
                        <a:pt x="697135" y="15621"/>
                        <a:pt x="708184" y="0"/>
                      </a:cubicBezTo>
                      <a:cubicBezTo>
                        <a:pt x="710470" y="73533"/>
                        <a:pt x="732854" y="372618"/>
                        <a:pt x="753904" y="414623"/>
                      </a:cubicBezTo>
                      <a:cubicBezTo>
                        <a:pt x="771715" y="450247"/>
                        <a:pt x="798290" y="449771"/>
                        <a:pt x="811530" y="454628"/>
                      </a:cubicBezTo>
                      <a:close/>
                    </a:path>
                  </a:pathLst>
                </a:custGeom>
                <a:solidFill>
                  <a:srgbClr val="6887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975" name="组合 974">
                  <a:extLst>
                    <a:ext uri="{FF2B5EF4-FFF2-40B4-BE49-F238E27FC236}">
                      <a16:creationId xmlns:a16="http://schemas.microsoft.com/office/drawing/2014/main" id="{395A31A3-B69B-D19B-8D54-87E439C07F4B}"/>
                    </a:ext>
                  </a:extLst>
                </p:cNvPr>
                <p:cNvGrpSpPr/>
                <p:nvPr/>
              </p:nvGrpSpPr>
              <p:grpSpPr>
                <a:xfrm>
                  <a:off x="4262532" y="3131248"/>
                  <a:ext cx="791527" cy="1012888"/>
                  <a:chOff x="4262532" y="3131248"/>
                  <a:chExt cx="791527" cy="1012888"/>
                </a:xfrm>
              </p:grpSpPr>
              <p:sp>
                <p:nvSpPr>
                  <p:cNvPr id="976" name="任意多边形 400">
                    <a:extLst>
                      <a:ext uri="{FF2B5EF4-FFF2-40B4-BE49-F238E27FC236}">
                        <a16:creationId xmlns:a16="http://schemas.microsoft.com/office/drawing/2014/main" id="{FF657771-281B-9444-CA7B-9E54EC488A7E}"/>
                      </a:ext>
                    </a:extLst>
                  </p:cNvPr>
                  <p:cNvSpPr/>
                  <p:nvPr/>
                </p:nvSpPr>
                <p:spPr>
                  <a:xfrm>
                    <a:off x="4262532" y="4015263"/>
                    <a:ext cx="791527" cy="128873"/>
                  </a:xfrm>
                  <a:custGeom>
                    <a:avLst/>
                    <a:gdLst>
                      <a:gd name="connsiteX0" fmla="*/ 0 w 791527"/>
                      <a:gd name="connsiteY0" fmla="*/ 0 h 128873"/>
                      <a:gd name="connsiteX1" fmla="*/ 231458 w 791527"/>
                      <a:gd name="connsiteY1" fmla="*/ 60484 h 128873"/>
                      <a:gd name="connsiteX2" fmla="*/ 525685 w 791527"/>
                      <a:gd name="connsiteY2" fmla="*/ 47435 h 128873"/>
                      <a:gd name="connsiteX3" fmla="*/ 791527 w 791527"/>
                      <a:gd name="connsiteY3" fmla="*/ 128873 h 128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1527" h="128873">
                        <a:moveTo>
                          <a:pt x="0" y="0"/>
                        </a:moveTo>
                        <a:cubicBezTo>
                          <a:pt x="76295" y="30290"/>
                          <a:pt x="149447" y="57721"/>
                          <a:pt x="231458" y="60484"/>
                        </a:cubicBezTo>
                        <a:cubicBezTo>
                          <a:pt x="329660" y="63722"/>
                          <a:pt x="427482" y="46768"/>
                          <a:pt x="525685" y="47435"/>
                        </a:cubicBezTo>
                        <a:cubicBezTo>
                          <a:pt x="623888" y="48196"/>
                          <a:pt x="720090" y="61532"/>
                          <a:pt x="791527" y="128873"/>
                        </a:cubicBezTo>
                      </a:path>
                    </a:pathLst>
                  </a:custGeom>
                  <a:noFill/>
                  <a:ln w="4763" cap="rnd">
                    <a:solidFill>
                      <a:srgbClr val="FFDCD1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977" name="组合 976">
                    <a:extLst>
                      <a:ext uri="{FF2B5EF4-FFF2-40B4-BE49-F238E27FC236}">
                        <a16:creationId xmlns:a16="http://schemas.microsoft.com/office/drawing/2014/main" id="{DB9C7BA5-A00D-DBC3-6AC9-FE8C15D2AB23}"/>
                      </a:ext>
                    </a:extLst>
                  </p:cNvPr>
                  <p:cNvGrpSpPr/>
                  <p:nvPr/>
                </p:nvGrpSpPr>
                <p:grpSpPr>
                  <a:xfrm>
                    <a:off x="4581620" y="3131248"/>
                    <a:ext cx="372808" cy="297328"/>
                    <a:chOff x="4581620" y="3131248"/>
                    <a:chExt cx="372808" cy="297328"/>
                  </a:xfrm>
                </p:grpSpPr>
                <p:sp>
                  <p:nvSpPr>
                    <p:cNvPr id="978" name="任意多边形 402">
                      <a:extLst>
                        <a:ext uri="{FF2B5EF4-FFF2-40B4-BE49-F238E27FC236}">
                          <a16:creationId xmlns:a16="http://schemas.microsoft.com/office/drawing/2014/main" id="{4DD6FD1C-5956-1212-2B1B-95A6179EE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81620" y="3136106"/>
                      <a:ext cx="58293" cy="58292"/>
                    </a:xfrm>
                    <a:custGeom>
                      <a:avLst/>
                      <a:gdLst>
                        <a:gd name="connsiteX0" fmla="*/ 58293 w 58293"/>
                        <a:gd name="connsiteY0" fmla="*/ 29146 h 58292"/>
                        <a:gd name="connsiteX1" fmla="*/ 29147 w 58293"/>
                        <a:gd name="connsiteY1" fmla="*/ 58293 h 58292"/>
                        <a:gd name="connsiteX2" fmla="*/ 0 w 58293"/>
                        <a:gd name="connsiteY2" fmla="*/ 29146 h 58292"/>
                        <a:gd name="connsiteX3" fmla="*/ 29147 w 58293"/>
                        <a:gd name="connsiteY3" fmla="*/ 0 h 58292"/>
                        <a:gd name="connsiteX4" fmla="*/ 58293 w 58293"/>
                        <a:gd name="connsiteY4" fmla="*/ 29146 h 58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293" h="58292">
                          <a:moveTo>
                            <a:pt x="58293" y="29146"/>
                          </a:moveTo>
                          <a:cubicBezTo>
                            <a:pt x="58293" y="45244"/>
                            <a:pt x="45244" y="58293"/>
                            <a:pt x="29147" y="58293"/>
                          </a:cubicBezTo>
                          <a:cubicBezTo>
                            <a:pt x="13049" y="58293"/>
                            <a:pt x="0" y="45244"/>
                            <a:pt x="0" y="29146"/>
                          </a:cubicBezTo>
                          <a:cubicBezTo>
                            <a:pt x="0" y="13049"/>
                            <a:pt x="13049" y="0"/>
                            <a:pt x="29147" y="0"/>
                          </a:cubicBezTo>
                          <a:cubicBezTo>
                            <a:pt x="45244" y="0"/>
                            <a:pt x="58293" y="13049"/>
                            <a:pt x="58293" y="29146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79" name="任意多边形 403">
                      <a:extLst>
                        <a:ext uri="{FF2B5EF4-FFF2-40B4-BE49-F238E27FC236}">
                          <a16:creationId xmlns:a16="http://schemas.microsoft.com/office/drawing/2014/main" id="{741CE89E-6963-B4B7-C161-59790B4E7F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96135" y="3131248"/>
                      <a:ext cx="58293" cy="58293"/>
                    </a:xfrm>
                    <a:custGeom>
                      <a:avLst/>
                      <a:gdLst>
                        <a:gd name="connsiteX0" fmla="*/ 58293 w 58293"/>
                        <a:gd name="connsiteY0" fmla="*/ 29147 h 58293"/>
                        <a:gd name="connsiteX1" fmla="*/ 29146 w 58293"/>
                        <a:gd name="connsiteY1" fmla="*/ 58293 h 58293"/>
                        <a:gd name="connsiteX2" fmla="*/ 0 w 58293"/>
                        <a:gd name="connsiteY2" fmla="*/ 29147 h 58293"/>
                        <a:gd name="connsiteX3" fmla="*/ 29146 w 58293"/>
                        <a:gd name="connsiteY3" fmla="*/ 0 h 58293"/>
                        <a:gd name="connsiteX4" fmla="*/ 58293 w 58293"/>
                        <a:gd name="connsiteY4" fmla="*/ 29147 h 582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8293" h="58293">
                          <a:moveTo>
                            <a:pt x="58293" y="29147"/>
                          </a:moveTo>
                          <a:cubicBezTo>
                            <a:pt x="58293" y="45244"/>
                            <a:pt x="45244" y="58293"/>
                            <a:pt x="29146" y="58293"/>
                          </a:cubicBezTo>
                          <a:cubicBezTo>
                            <a:pt x="13049" y="58293"/>
                            <a:pt x="0" y="45244"/>
                            <a:pt x="0" y="29147"/>
                          </a:cubicBezTo>
                          <a:cubicBezTo>
                            <a:pt x="0" y="13049"/>
                            <a:pt x="13049" y="0"/>
                            <a:pt x="29146" y="0"/>
                          </a:cubicBezTo>
                          <a:cubicBezTo>
                            <a:pt x="45244" y="0"/>
                            <a:pt x="58293" y="13049"/>
                            <a:pt x="58293" y="29147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980" name="任意多边形 404">
                      <a:extLst>
                        <a:ext uri="{FF2B5EF4-FFF2-40B4-BE49-F238E27FC236}">
                          <a16:creationId xmlns:a16="http://schemas.microsoft.com/office/drawing/2014/main" id="{440A2DB5-754F-AEBD-0923-06CF9628B4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15173" y="3232213"/>
                      <a:ext cx="309323" cy="196363"/>
                    </a:xfrm>
                    <a:custGeom>
                      <a:avLst/>
                      <a:gdLst>
                        <a:gd name="connsiteX0" fmla="*/ 306775 w 309323"/>
                        <a:gd name="connsiteY0" fmla="*/ 4382 h 196363"/>
                        <a:gd name="connsiteX1" fmla="*/ 5308 w 309323"/>
                        <a:gd name="connsiteY1" fmla="*/ 0 h 196363"/>
                        <a:gd name="connsiteX2" fmla="*/ 65602 w 309323"/>
                        <a:gd name="connsiteY2" fmla="*/ 168783 h 196363"/>
                        <a:gd name="connsiteX3" fmla="*/ 239528 w 309323"/>
                        <a:gd name="connsiteY3" fmla="*/ 170212 h 196363"/>
                        <a:gd name="connsiteX4" fmla="*/ 306775 w 309323"/>
                        <a:gd name="connsiteY4" fmla="*/ 4382 h 1963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9323" h="196363">
                          <a:moveTo>
                            <a:pt x="306775" y="4382"/>
                          </a:moveTo>
                          <a:cubicBezTo>
                            <a:pt x="210667" y="10287"/>
                            <a:pt x="101035" y="11335"/>
                            <a:pt x="5308" y="0"/>
                          </a:cubicBezTo>
                          <a:cubicBezTo>
                            <a:pt x="-12313" y="59246"/>
                            <a:pt x="15500" y="132493"/>
                            <a:pt x="65602" y="168783"/>
                          </a:cubicBezTo>
                          <a:cubicBezTo>
                            <a:pt x="115703" y="204978"/>
                            <a:pt x="188855" y="205645"/>
                            <a:pt x="239528" y="170212"/>
                          </a:cubicBezTo>
                          <a:cubicBezTo>
                            <a:pt x="290392" y="134874"/>
                            <a:pt x="318205" y="74104"/>
                            <a:pt x="306775" y="4382"/>
                          </a:cubicBezTo>
                          <a:close/>
                        </a:path>
                      </a:pathLst>
                    </a:custGeom>
                    <a:noFill/>
                    <a:ln w="4763" cap="rnd">
                      <a:solidFill>
                        <a:srgbClr val="FFDCD1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1062" name="组合 1061">
            <a:extLst>
              <a:ext uri="{FF2B5EF4-FFF2-40B4-BE49-F238E27FC236}">
                <a16:creationId xmlns:a16="http://schemas.microsoft.com/office/drawing/2014/main" id="{959B0778-6AE4-7B57-B163-3971995BB049}"/>
              </a:ext>
            </a:extLst>
          </p:cNvPr>
          <p:cNvGrpSpPr/>
          <p:nvPr/>
        </p:nvGrpSpPr>
        <p:grpSpPr>
          <a:xfrm>
            <a:off x="6090929" y="1746699"/>
            <a:ext cx="1240915" cy="3307154"/>
            <a:chOff x="7067359" y="1822684"/>
            <a:chExt cx="1333531" cy="3553987"/>
          </a:xfrm>
        </p:grpSpPr>
        <p:grpSp>
          <p:nvGrpSpPr>
            <p:cNvPr id="1063" name="组合 1062">
              <a:extLst>
                <a:ext uri="{FF2B5EF4-FFF2-40B4-BE49-F238E27FC236}">
                  <a16:creationId xmlns:a16="http://schemas.microsoft.com/office/drawing/2014/main" id="{8344F117-F870-0BC4-82F8-573BBEDA3228}"/>
                </a:ext>
              </a:extLst>
            </p:cNvPr>
            <p:cNvGrpSpPr/>
            <p:nvPr/>
          </p:nvGrpSpPr>
          <p:grpSpPr>
            <a:xfrm>
              <a:off x="7067359" y="1822684"/>
              <a:ext cx="1333531" cy="3137305"/>
              <a:chOff x="7067359" y="1822684"/>
              <a:chExt cx="1333531" cy="3137305"/>
            </a:xfrm>
          </p:grpSpPr>
          <p:sp>
            <p:nvSpPr>
              <p:cNvPr id="1065" name="任意多边形 118">
                <a:extLst>
                  <a:ext uri="{FF2B5EF4-FFF2-40B4-BE49-F238E27FC236}">
                    <a16:creationId xmlns:a16="http://schemas.microsoft.com/office/drawing/2014/main" id="{4A0C6EB9-772A-8712-5900-5E7CFF969787}"/>
                  </a:ext>
                </a:extLst>
              </p:cNvPr>
              <p:cNvSpPr/>
              <p:nvPr/>
            </p:nvSpPr>
            <p:spPr>
              <a:xfrm>
                <a:off x="7068497" y="4005929"/>
                <a:ext cx="855622" cy="279922"/>
              </a:xfrm>
              <a:custGeom>
                <a:avLst/>
                <a:gdLst>
                  <a:gd name="connsiteX0" fmla="*/ 180027 w 855622"/>
                  <a:gd name="connsiteY0" fmla="*/ 279654 h 279922"/>
                  <a:gd name="connsiteX1" fmla="*/ 469016 w 855622"/>
                  <a:gd name="connsiteY1" fmla="*/ 267747 h 279922"/>
                  <a:gd name="connsiteX2" fmla="*/ 786770 w 855622"/>
                  <a:gd name="connsiteY2" fmla="*/ 249269 h 279922"/>
                  <a:gd name="connsiteX3" fmla="*/ 854016 w 855622"/>
                  <a:gd name="connsiteY3" fmla="*/ 240315 h 279922"/>
                  <a:gd name="connsiteX4" fmla="*/ 840681 w 855622"/>
                  <a:gd name="connsiteY4" fmla="*/ 162496 h 279922"/>
                  <a:gd name="connsiteX5" fmla="*/ 719333 w 855622"/>
                  <a:gd name="connsiteY5" fmla="*/ 59150 h 279922"/>
                  <a:gd name="connsiteX6" fmla="*/ 546264 w 855622"/>
                  <a:gd name="connsiteY6" fmla="*/ 10382 h 279922"/>
                  <a:gd name="connsiteX7" fmla="*/ 233939 w 855622"/>
                  <a:gd name="connsiteY7" fmla="*/ 21717 h 279922"/>
                  <a:gd name="connsiteX8" fmla="*/ 16673 w 855622"/>
                  <a:gd name="connsiteY8" fmla="*/ 163925 h 279922"/>
                  <a:gd name="connsiteX9" fmla="*/ 180027 w 855622"/>
                  <a:gd name="connsiteY9" fmla="*/ 279654 h 279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5622" h="279922">
                    <a:moveTo>
                      <a:pt x="180027" y="279654"/>
                    </a:moveTo>
                    <a:cubicBezTo>
                      <a:pt x="276420" y="281368"/>
                      <a:pt x="372813" y="274605"/>
                      <a:pt x="469016" y="267747"/>
                    </a:cubicBezTo>
                    <a:cubicBezTo>
                      <a:pt x="575029" y="260223"/>
                      <a:pt x="680566" y="251079"/>
                      <a:pt x="786770" y="249269"/>
                    </a:cubicBezTo>
                    <a:cubicBezTo>
                      <a:pt x="809916" y="248888"/>
                      <a:pt x="845444" y="252603"/>
                      <a:pt x="854016" y="240315"/>
                    </a:cubicBezTo>
                    <a:cubicBezTo>
                      <a:pt x="860969" y="230409"/>
                      <a:pt x="843253" y="174307"/>
                      <a:pt x="840681" y="162496"/>
                    </a:cubicBezTo>
                    <a:cubicBezTo>
                      <a:pt x="827537" y="103632"/>
                      <a:pt x="772292" y="87915"/>
                      <a:pt x="719333" y="59150"/>
                    </a:cubicBezTo>
                    <a:cubicBezTo>
                      <a:pt x="666374" y="30384"/>
                      <a:pt x="605985" y="18478"/>
                      <a:pt x="546264" y="10382"/>
                    </a:cubicBezTo>
                    <a:cubicBezTo>
                      <a:pt x="442251" y="-3620"/>
                      <a:pt x="334904" y="-6668"/>
                      <a:pt x="233939" y="21717"/>
                    </a:cubicBezTo>
                    <a:cubicBezTo>
                      <a:pt x="150785" y="45148"/>
                      <a:pt x="67823" y="92773"/>
                      <a:pt x="16673" y="163925"/>
                    </a:cubicBezTo>
                    <a:cubicBezTo>
                      <a:pt x="-53526" y="261556"/>
                      <a:pt x="116686" y="278511"/>
                      <a:pt x="180027" y="279654"/>
                    </a:cubicBezTo>
                    <a:close/>
                  </a:path>
                </a:pathLst>
              </a:custGeom>
              <a:solidFill>
                <a:srgbClr val="3B2B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066" name="组合 1065">
                <a:extLst>
                  <a:ext uri="{FF2B5EF4-FFF2-40B4-BE49-F238E27FC236}">
                    <a16:creationId xmlns:a16="http://schemas.microsoft.com/office/drawing/2014/main" id="{B15D7A17-714E-C62B-895D-5327CB341BD9}"/>
                  </a:ext>
                </a:extLst>
              </p:cNvPr>
              <p:cNvGrpSpPr/>
              <p:nvPr/>
            </p:nvGrpSpPr>
            <p:grpSpPr>
              <a:xfrm>
                <a:off x="7222395" y="4014216"/>
                <a:ext cx="1178495" cy="945774"/>
                <a:chOff x="7222395" y="4014216"/>
                <a:chExt cx="1178495" cy="945774"/>
              </a:xfrm>
            </p:grpSpPr>
            <p:grpSp>
              <p:nvGrpSpPr>
                <p:cNvPr id="1130" name="组合 1129">
                  <a:extLst>
                    <a:ext uri="{FF2B5EF4-FFF2-40B4-BE49-F238E27FC236}">
                      <a16:creationId xmlns:a16="http://schemas.microsoft.com/office/drawing/2014/main" id="{5DF9EBA3-6AFF-D8EA-0D80-8A283E5934E3}"/>
                    </a:ext>
                  </a:extLst>
                </p:cNvPr>
                <p:cNvGrpSpPr/>
                <p:nvPr/>
              </p:nvGrpSpPr>
              <p:grpSpPr>
                <a:xfrm>
                  <a:off x="7222395" y="4014216"/>
                  <a:ext cx="921157" cy="945774"/>
                  <a:chOff x="7222395" y="4014216"/>
                  <a:chExt cx="921157" cy="945774"/>
                </a:xfrm>
              </p:grpSpPr>
              <p:grpSp>
                <p:nvGrpSpPr>
                  <p:cNvPr id="1146" name="组合 1145">
                    <a:extLst>
                      <a:ext uri="{FF2B5EF4-FFF2-40B4-BE49-F238E27FC236}">
                        <a16:creationId xmlns:a16="http://schemas.microsoft.com/office/drawing/2014/main" id="{95FEE6DC-9703-46F8-9FEB-8F18E9B705B3}"/>
                      </a:ext>
                    </a:extLst>
                  </p:cNvPr>
                  <p:cNvGrpSpPr/>
                  <p:nvPr/>
                </p:nvGrpSpPr>
                <p:grpSpPr>
                  <a:xfrm>
                    <a:off x="7903464" y="4575428"/>
                    <a:ext cx="240088" cy="384561"/>
                    <a:chOff x="7903464" y="4575428"/>
                    <a:chExt cx="240088" cy="384561"/>
                  </a:xfrm>
                </p:grpSpPr>
                <p:sp>
                  <p:nvSpPr>
                    <p:cNvPr id="1148" name="任意多边形 122">
                      <a:extLst>
                        <a:ext uri="{FF2B5EF4-FFF2-40B4-BE49-F238E27FC236}">
                          <a16:creationId xmlns:a16="http://schemas.microsoft.com/office/drawing/2014/main" id="{D977B0E8-276F-F96B-1867-0781F1A15F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03464" y="4575428"/>
                      <a:ext cx="94583" cy="120777"/>
                    </a:xfrm>
                    <a:custGeom>
                      <a:avLst/>
                      <a:gdLst>
                        <a:gd name="connsiteX0" fmla="*/ 36195 w 94583"/>
                        <a:gd name="connsiteY0" fmla="*/ 120777 h 120777"/>
                        <a:gd name="connsiteX1" fmla="*/ 0 w 94583"/>
                        <a:gd name="connsiteY1" fmla="*/ 104870 h 120777"/>
                        <a:gd name="connsiteX2" fmla="*/ 60865 w 94583"/>
                        <a:gd name="connsiteY2" fmla="*/ 0 h 120777"/>
                        <a:gd name="connsiteX3" fmla="*/ 94583 w 94583"/>
                        <a:gd name="connsiteY3" fmla="*/ 24670 h 1207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4583" h="120777">
                          <a:moveTo>
                            <a:pt x="36195" y="120777"/>
                          </a:moveTo>
                          <a:lnTo>
                            <a:pt x="0" y="104870"/>
                          </a:lnTo>
                          <a:lnTo>
                            <a:pt x="60865" y="0"/>
                          </a:lnTo>
                          <a:lnTo>
                            <a:pt x="94583" y="24670"/>
                          </a:lnTo>
                          <a:close/>
                        </a:path>
                      </a:pathLst>
                    </a:custGeom>
                    <a:solidFill>
                      <a:srgbClr val="FAD2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1149" name="组合 1148">
                      <a:extLst>
                        <a:ext uri="{FF2B5EF4-FFF2-40B4-BE49-F238E27FC236}">
                          <a16:creationId xmlns:a16="http://schemas.microsoft.com/office/drawing/2014/main" id="{EC97F6CC-F408-467D-F92F-B841A5CCA7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28366" y="4598289"/>
                      <a:ext cx="215186" cy="361701"/>
                      <a:chOff x="7928366" y="4598289"/>
                      <a:chExt cx="215186" cy="361701"/>
                    </a:xfrm>
                  </p:grpSpPr>
                  <p:sp>
                    <p:nvSpPr>
                      <p:cNvPr id="1150" name="任意多边形 124">
                        <a:extLst>
                          <a:ext uri="{FF2B5EF4-FFF2-40B4-BE49-F238E27FC236}">
                            <a16:creationId xmlns:a16="http://schemas.microsoft.com/office/drawing/2014/main" id="{8C74A247-F7F5-AF1A-0B9D-91FB1B051E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28366" y="4598289"/>
                        <a:ext cx="215186" cy="361701"/>
                      </a:xfrm>
                      <a:custGeom>
                        <a:avLst/>
                        <a:gdLst>
                          <a:gd name="connsiteX0" fmla="*/ 26247 w 215186"/>
                          <a:gd name="connsiteY0" fmla="*/ 361664 h 361701"/>
                          <a:gd name="connsiteX1" fmla="*/ 18151 w 215186"/>
                          <a:gd name="connsiteY1" fmla="*/ 354806 h 361701"/>
                          <a:gd name="connsiteX2" fmla="*/ 16912 w 215186"/>
                          <a:gd name="connsiteY2" fmla="*/ 352425 h 361701"/>
                          <a:gd name="connsiteX3" fmla="*/ 53 w 215186"/>
                          <a:gd name="connsiteY3" fmla="*/ 248221 h 361701"/>
                          <a:gd name="connsiteX4" fmla="*/ 53 w 215186"/>
                          <a:gd name="connsiteY4" fmla="*/ 245745 h 361701"/>
                          <a:gd name="connsiteX5" fmla="*/ 338 w 215186"/>
                          <a:gd name="connsiteY5" fmla="*/ 227552 h 361701"/>
                          <a:gd name="connsiteX6" fmla="*/ 2625 w 215186"/>
                          <a:gd name="connsiteY6" fmla="*/ 200025 h 361701"/>
                          <a:gd name="connsiteX7" fmla="*/ 2910 w 215186"/>
                          <a:gd name="connsiteY7" fmla="*/ 197453 h 361701"/>
                          <a:gd name="connsiteX8" fmla="*/ 6721 w 215186"/>
                          <a:gd name="connsiteY8" fmla="*/ 165925 h 361701"/>
                          <a:gd name="connsiteX9" fmla="*/ 7101 w 215186"/>
                          <a:gd name="connsiteY9" fmla="*/ 163449 h 361701"/>
                          <a:gd name="connsiteX10" fmla="*/ 9387 w 215186"/>
                          <a:gd name="connsiteY10" fmla="*/ 137255 h 361701"/>
                          <a:gd name="connsiteX11" fmla="*/ 11388 w 215186"/>
                          <a:gd name="connsiteY11" fmla="*/ 97917 h 361701"/>
                          <a:gd name="connsiteX12" fmla="*/ 69776 w 215186"/>
                          <a:gd name="connsiteY12" fmla="*/ 1905 h 361701"/>
                          <a:gd name="connsiteX13" fmla="*/ 70919 w 215186"/>
                          <a:gd name="connsiteY13" fmla="*/ 0 h 361701"/>
                          <a:gd name="connsiteX14" fmla="*/ 113115 w 215186"/>
                          <a:gd name="connsiteY14" fmla="*/ 13430 h 361701"/>
                          <a:gd name="connsiteX15" fmla="*/ 115782 w 215186"/>
                          <a:gd name="connsiteY15" fmla="*/ 14288 h 361701"/>
                          <a:gd name="connsiteX16" fmla="*/ 200173 w 215186"/>
                          <a:gd name="connsiteY16" fmla="*/ 50197 h 361701"/>
                          <a:gd name="connsiteX17" fmla="*/ 202459 w 215186"/>
                          <a:gd name="connsiteY17" fmla="*/ 51625 h 361701"/>
                          <a:gd name="connsiteX18" fmla="*/ 214365 w 215186"/>
                          <a:gd name="connsiteY18" fmla="*/ 63913 h 361701"/>
                          <a:gd name="connsiteX19" fmla="*/ 152738 w 215186"/>
                          <a:gd name="connsiteY19" fmla="*/ 196024 h 361701"/>
                          <a:gd name="connsiteX20" fmla="*/ 26247 w 215186"/>
                          <a:gd name="connsiteY20" fmla="*/ 361664 h 3617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215186" h="361701">
                            <a:moveTo>
                              <a:pt x="26247" y="361664"/>
                            </a:moveTo>
                            <a:cubicBezTo>
                              <a:pt x="23485" y="362045"/>
                              <a:pt x="20722" y="359473"/>
                              <a:pt x="18151" y="354806"/>
                            </a:cubicBezTo>
                            <a:cubicBezTo>
                              <a:pt x="17769" y="354044"/>
                              <a:pt x="17389" y="353187"/>
                              <a:pt x="16912" y="352425"/>
                            </a:cubicBezTo>
                            <a:cubicBezTo>
                              <a:pt x="7864" y="332994"/>
                              <a:pt x="910" y="286893"/>
                              <a:pt x="53" y="248221"/>
                            </a:cubicBezTo>
                            <a:cubicBezTo>
                              <a:pt x="53" y="247364"/>
                              <a:pt x="53" y="246602"/>
                              <a:pt x="53" y="245745"/>
                            </a:cubicBezTo>
                            <a:cubicBezTo>
                              <a:pt x="-42" y="239363"/>
                              <a:pt x="-42" y="233267"/>
                              <a:pt x="338" y="227552"/>
                            </a:cubicBezTo>
                            <a:cubicBezTo>
                              <a:pt x="624" y="218884"/>
                              <a:pt x="1577" y="209550"/>
                              <a:pt x="2625" y="200025"/>
                            </a:cubicBezTo>
                            <a:cubicBezTo>
                              <a:pt x="2815" y="199168"/>
                              <a:pt x="2815" y="198310"/>
                              <a:pt x="2910" y="197453"/>
                            </a:cubicBezTo>
                            <a:cubicBezTo>
                              <a:pt x="4149" y="186880"/>
                              <a:pt x="5578" y="176213"/>
                              <a:pt x="6721" y="165925"/>
                            </a:cubicBezTo>
                            <a:cubicBezTo>
                              <a:pt x="6911" y="165068"/>
                              <a:pt x="7006" y="164306"/>
                              <a:pt x="7101" y="163449"/>
                            </a:cubicBezTo>
                            <a:cubicBezTo>
                              <a:pt x="8054" y="154210"/>
                              <a:pt x="9007" y="145351"/>
                              <a:pt x="9387" y="137255"/>
                            </a:cubicBezTo>
                            <a:cubicBezTo>
                              <a:pt x="10530" y="114395"/>
                              <a:pt x="11388" y="97917"/>
                              <a:pt x="11388" y="97917"/>
                            </a:cubicBezTo>
                            <a:lnTo>
                              <a:pt x="69776" y="1905"/>
                            </a:lnTo>
                            <a:lnTo>
                              <a:pt x="70919" y="0"/>
                            </a:lnTo>
                            <a:cubicBezTo>
                              <a:pt x="70919" y="0"/>
                              <a:pt x="89398" y="5429"/>
                              <a:pt x="113115" y="13430"/>
                            </a:cubicBezTo>
                            <a:cubicBezTo>
                              <a:pt x="113972" y="13716"/>
                              <a:pt x="114924" y="14002"/>
                              <a:pt x="115782" y="14288"/>
                            </a:cubicBezTo>
                            <a:cubicBezTo>
                              <a:pt x="144833" y="24289"/>
                              <a:pt x="180742" y="37814"/>
                              <a:pt x="200173" y="50197"/>
                            </a:cubicBezTo>
                            <a:cubicBezTo>
                              <a:pt x="200935" y="50673"/>
                              <a:pt x="201697" y="51149"/>
                              <a:pt x="202459" y="51625"/>
                            </a:cubicBezTo>
                            <a:cubicBezTo>
                              <a:pt x="208936" y="56007"/>
                              <a:pt x="213223" y="60198"/>
                              <a:pt x="214365" y="63913"/>
                            </a:cubicBezTo>
                            <a:cubicBezTo>
                              <a:pt x="221605" y="87916"/>
                              <a:pt x="179314" y="157829"/>
                              <a:pt x="152738" y="196024"/>
                            </a:cubicBezTo>
                            <a:cubicBezTo>
                              <a:pt x="126164" y="234410"/>
                              <a:pt x="41106" y="359759"/>
                              <a:pt x="26247" y="361664"/>
                            </a:cubicBezTo>
                            <a:close/>
                          </a:path>
                        </a:pathLst>
                      </a:custGeom>
                      <a:solidFill>
                        <a:srgbClr val="A66CDE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1" name="任意多边形 125">
                        <a:extLst>
                          <a:ext uri="{FF2B5EF4-FFF2-40B4-BE49-F238E27FC236}">
                            <a16:creationId xmlns:a16="http://schemas.microsoft.com/office/drawing/2014/main" id="{820820D0-CC0C-8630-44F5-F6F0BF2B83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37753" y="4600098"/>
                        <a:ext cx="62493" cy="137503"/>
                      </a:xfrm>
                      <a:custGeom>
                        <a:avLst/>
                        <a:gdLst>
                          <a:gd name="connsiteX0" fmla="*/ 0 w 62493"/>
                          <a:gd name="connsiteY0" fmla="*/ 135446 h 137503"/>
                          <a:gd name="connsiteX1" fmla="*/ 2000 w 62493"/>
                          <a:gd name="connsiteY1" fmla="*/ 96107 h 137503"/>
                          <a:gd name="connsiteX2" fmla="*/ 60389 w 62493"/>
                          <a:gd name="connsiteY2" fmla="*/ 0 h 137503"/>
                          <a:gd name="connsiteX3" fmla="*/ 61817 w 62493"/>
                          <a:gd name="connsiteY3" fmla="*/ 4381 h 137503"/>
                          <a:gd name="connsiteX4" fmla="*/ 60579 w 62493"/>
                          <a:gd name="connsiteY4" fmla="*/ 25527 h 137503"/>
                          <a:gd name="connsiteX5" fmla="*/ 32671 w 62493"/>
                          <a:gd name="connsiteY5" fmla="*/ 117824 h 137503"/>
                          <a:gd name="connsiteX6" fmla="*/ 0 w 62493"/>
                          <a:gd name="connsiteY6" fmla="*/ 135446 h 1375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62493" h="137503">
                            <a:moveTo>
                              <a:pt x="0" y="135446"/>
                            </a:moveTo>
                            <a:cubicBezTo>
                              <a:pt x="1143" y="112585"/>
                              <a:pt x="2000" y="96107"/>
                              <a:pt x="2000" y="96107"/>
                            </a:cubicBezTo>
                            <a:lnTo>
                              <a:pt x="60389" y="0"/>
                            </a:lnTo>
                            <a:cubicBezTo>
                              <a:pt x="61056" y="1429"/>
                              <a:pt x="61532" y="2953"/>
                              <a:pt x="61817" y="4381"/>
                            </a:cubicBezTo>
                            <a:cubicBezTo>
                              <a:pt x="63341" y="11430"/>
                              <a:pt x="62008" y="18574"/>
                              <a:pt x="60579" y="25527"/>
                            </a:cubicBezTo>
                            <a:cubicBezTo>
                              <a:pt x="54007" y="57055"/>
                              <a:pt x="45148" y="88201"/>
                              <a:pt x="32671" y="117824"/>
                            </a:cubicBezTo>
                            <a:cubicBezTo>
                              <a:pt x="25241" y="134874"/>
                              <a:pt x="10668" y="141160"/>
                              <a:pt x="0" y="135446"/>
                            </a:cubicBezTo>
                            <a:close/>
                          </a:path>
                        </a:pathLst>
                      </a:custGeom>
                      <a:solidFill>
                        <a:srgbClr val="FAD2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2" name="任意多边形 126">
                        <a:extLst>
                          <a:ext uri="{FF2B5EF4-FFF2-40B4-BE49-F238E27FC236}">
                            <a16:creationId xmlns:a16="http://schemas.microsoft.com/office/drawing/2014/main" id="{B6DA86D7-4655-A956-49ED-2BEBA1A441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45278" y="4648581"/>
                        <a:ext cx="185546" cy="304514"/>
                      </a:xfrm>
                      <a:custGeom>
                        <a:avLst/>
                        <a:gdLst>
                          <a:gd name="connsiteX0" fmla="*/ 1238 w 185546"/>
                          <a:gd name="connsiteY0" fmla="*/ 304514 h 304514"/>
                          <a:gd name="connsiteX1" fmla="*/ 0 w 185546"/>
                          <a:gd name="connsiteY1" fmla="*/ 302133 h 304514"/>
                          <a:gd name="connsiteX2" fmla="*/ 63436 w 185546"/>
                          <a:gd name="connsiteY2" fmla="*/ 218789 h 304514"/>
                          <a:gd name="connsiteX3" fmla="*/ 64960 w 185546"/>
                          <a:gd name="connsiteY3" fmla="*/ 216789 h 304514"/>
                          <a:gd name="connsiteX4" fmla="*/ 134398 w 185546"/>
                          <a:gd name="connsiteY4" fmla="*/ 111157 h 304514"/>
                          <a:gd name="connsiteX5" fmla="*/ 164306 w 185546"/>
                          <a:gd name="connsiteY5" fmla="*/ 56483 h 304514"/>
                          <a:gd name="connsiteX6" fmla="*/ 165354 w 185546"/>
                          <a:gd name="connsiteY6" fmla="*/ 54292 h 304514"/>
                          <a:gd name="connsiteX7" fmla="*/ 183261 w 185546"/>
                          <a:gd name="connsiteY7" fmla="*/ 0 h 304514"/>
                          <a:gd name="connsiteX8" fmla="*/ 185547 w 185546"/>
                          <a:gd name="connsiteY8" fmla="*/ 1429 h 304514"/>
                          <a:gd name="connsiteX9" fmla="*/ 136588 w 185546"/>
                          <a:gd name="connsiteY9" fmla="*/ 112490 h 304514"/>
                          <a:gd name="connsiteX10" fmla="*/ 66770 w 185546"/>
                          <a:gd name="connsiteY10" fmla="*/ 218694 h 304514"/>
                          <a:gd name="connsiteX11" fmla="*/ 66198 w 185546"/>
                          <a:gd name="connsiteY11" fmla="*/ 219456 h 304514"/>
                          <a:gd name="connsiteX12" fmla="*/ 1238 w 185546"/>
                          <a:gd name="connsiteY12" fmla="*/ 304514 h 3045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185546" h="304514">
                            <a:moveTo>
                              <a:pt x="1238" y="304514"/>
                            </a:moveTo>
                            <a:cubicBezTo>
                              <a:pt x="857" y="303752"/>
                              <a:pt x="476" y="302895"/>
                              <a:pt x="0" y="302133"/>
                            </a:cubicBezTo>
                            <a:cubicBezTo>
                              <a:pt x="22003" y="275082"/>
                              <a:pt x="43243" y="247364"/>
                              <a:pt x="63436" y="218789"/>
                            </a:cubicBezTo>
                            <a:lnTo>
                              <a:pt x="64960" y="216789"/>
                            </a:lnTo>
                            <a:cubicBezTo>
                              <a:pt x="89439" y="182404"/>
                              <a:pt x="112585" y="147066"/>
                              <a:pt x="134398" y="111157"/>
                            </a:cubicBezTo>
                            <a:cubicBezTo>
                              <a:pt x="144685" y="94297"/>
                              <a:pt x="155353" y="76009"/>
                              <a:pt x="164306" y="56483"/>
                            </a:cubicBezTo>
                            <a:cubicBezTo>
                              <a:pt x="164592" y="55721"/>
                              <a:pt x="164972" y="55054"/>
                              <a:pt x="165354" y="54292"/>
                            </a:cubicBezTo>
                            <a:cubicBezTo>
                              <a:pt x="173164" y="36957"/>
                              <a:pt x="179641" y="18859"/>
                              <a:pt x="183261" y="0"/>
                            </a:cubicBezTo>
                            <a:cubicBezTo>
                              <a:pt x="184022" y="476"/>
                              <a:pt x="184785" y="953"/>
                              <a:pt x="185547" y="1429"/>
                            </a:cubicBezTo>
                            <a:cubicBezTo>
                              <a:pt x="177451" y="42481"/>
                              <a:pt x="156210" y="80010"/>
                              <a:pt x="136588" y="112490"/>
                            </a:cubicBezTo>
                            <a:cubicBezTo>
                              <a:pt x="114681" y="148685"/>
                              <a:pt x="91440" y="184213"/>
                              <a:pt x="66770" y="218694"/>
                            </a:cubicBezTo>
                            <a:lnTo>
                              <a:pt x="66198" y="219456"/>
                            </a:lnTo>
                            <a:cubicBezTo>
                              <a:pt x="45434" y="248603"/>
                              <a:pt x="23717" y="276987"/>
                              <a:pt x="1238" y="304514"/>
                            </a:cubicBezTo>
                            <a:close/>
                          </a:path>
                        </a:pathLst>
                      </a:custGeom>
                      <a:solidFill>
                        <a:srgbClr val="FFDCD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3" name="任意多边形 127">
                        <a:extLst>
                          <a:ext uri="{FF2B5EF4-FFF2-40B4-BE49-F238E27FC236}">
                            <a16:creationId xmlns:a16="http://schemas.microsoft.com/office/drawing/2014/main" id="{BFE5E2EE-02D3-4521-8C34-E79C973CE72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28514" y="4843210"/>
                        <a:ext cx="83551" cy="25149"/>
                      </a:xfrm>
                      <a:custGeom>
                        <a:avLst/>
                        <a:gdLst>
                          <a:gd name="connsiteX0" fmla="*/ 83439 w 83551"/>
                          <a:gd name="connsiteY0" fmla="*/ 24445 h 25149"/>
                          <a:gd name="connsiteX1" fmla="*/ 82868 w 83551"/>
                          <a:gd name="connsiteY1" fmla="*/ 24922 h 25149"/>
                          <a:gd name="connsiteX2" fmla="*/ 81819 w 83551"/>
                          <a:gd name="connsiteY2" fmla="*/ 25017 h 25149"/>
                          <a:gd name="connsiteX3" fmla="*/ 80296 w 83551"/>
                          <a:gd name="connsiteY3" fmla="*/ 24255 h 25149"/>
                          <a:gd name="connsiteX4" fmla="*/ 38290 w 83551"/>
                          <a:gd name="connsiteY4" fmla="*/ 6538 h 25149"/>
                          <a:gd name="connsiteX5" fmla="*/ 0 w 83551"/>
                          <a:gd name="connsiteY5" fmla="*/ 3395 h 25149"/>
                          <a:gd name="connsiteX6" fmla="*/ 0 w 83551"/>
                          <a:gd name="connsiteY6" fmla="*/ 919 h 25149"/>
                          <a:gd name="connsiteX7" fmla="*/ 39052 w 83551"/>
                          <a:gd name="connsiteY7" fmla="*/ 4157 h 25149"/>
                          <a:gd name="connsiteX8" fmla="*/ 81819 w 83551"/>
                          <a:gd name="connsiteY8" fmla="*/ 22350 h 25149"/>
                          <a:gd name="connsiteX9" fmla="*/ 82868 w 83551"/>
                          <a:gd name="connsiteY9" fmla="*/ 22921 h 25149"/>
                          <a:gd name="connsiteX10" fmla="*/ 83439 w 83551"/>
                          <a:gd name="connsiteY10" fmla="*/ 24255 h 25149"/>
                          <a:gd name="connsiteX11" fmla="*/ 83439 w 83551"/>
                          <a:gd name="connsiteY11" fmla="*/ 24445 h 251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83551" h="25149">
                            <a:moveTo>
                              <a:pt x="83439" y="24445"/>
                            </a:moveTo>
                            <a:cubicBezTo>
                              <a:pt x="83248" y="24636"/>
                              <a:pt x="83153" y="24826"/>
                              <a:pt x="82868" y="24922"/>
                            </a:cubicBezTo>
                            <a:cubicBezTo>
                              <a:pt x="82582" y="25207"/>
                              <a:pt x="82201" y="25207"/>
                              <a:pt x="81819" y="25017"/>
                            </a:cubicBezTo>
                            <a:cubicBezTo>
                              <a:pt x="81248" y="24731"/>
                              <a:pt x="80867" y="24540"/>
                              <a:pt x="80296" y="24255"/>
                            </a:cubicBezTo>
                            <a:cubicBezTo>
                              <a:pt x="66770" y="17492"/>
                              <a:pt x="52959" y="10634"/>
                              <a:pt x="38290" y="6538"/>
                            </a:cubicBezTo>
                            <a:cubicBezTo>
                              <a:pt x="24479" y="2538"/>
                              <a:pt x="11620" y="1585"/>
                              <a:pt x="0" y="3395"/>
                            </a:cubicBezTo>
                            <a:cubicBezTo>
                              <a:pt x="0" y="2538"/>
                              <a:pt x="0" y="1776"/>
                              <a:pt x="0" y="919"/>
                            </a:cubicBezTo>
                            <a:cubicBezTo>
                              <a:pt x="11906" y="-986"/>
                              <a:pt x="25051" y="61"/>
                              <a:pt x="39052" y="4157"/>
                            </a:cubicBezTo>
                            <a:cubicBezTo>
                              <a:pt x="54007" y="8443"/>
                              <a:pt x="68199" y="15397"/>
                              <a:pt x="81819" y="22350"/>
                            </a:cubicBezTo>
                            <a:cubicBezTo>
                              <a:pt x="82201" y="22540"/>
                              <a:pt x="82486" y="22731"/>
                              <a:pt x="82868" y="22921"/>
                            </a:cubicBezTo>
                            <a:cubicBezTo>
                              <a:pt x="83439" y="23207"/>
                              <a:pt x="83725" y="23779"/>
                              <a:pt x="83439" y="24255"/>
                            </a:cubicBezTo>
                            <a:cubicBezTo>
                              <a:pt x="83439" y="24255"/>
                              <a:pt x="83534" y="24350"/>
                              <a:pt x="83439" y="24445"/>
                            </a:cubicBezTo>
                            <a:close/>
                          </a:path>
                        </a:pathLst>
                      </a:custGeom>
                      <a:solidFill>
                        <a:srgbClr val="FFDCD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4" name="任意多边形 128">
                        <a:extLst>
                          <a:ext uri="{FF2B5EF4-FFF2-40B4-BE49-F238E27FC236}">
                            <a16:creationId xmlns:a16="http://schemas.microsoft.com/office/drawing/2014/main" id="{9465123B-9AC4-80D4-2D19-0D60CBD9FE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41481" y="4611814"/>
                        <a:ext cx="70616" cy="93857"/>
                      </a:xfrm>
                      <a:custGeom>
                        <a:avLst/>
                        <a:gdLst>
                          <a:gd name="connsiteX0" fmla="*/ 70485 w 70616"/>
                          <a:gd name="connsiteY0" fmla="*/ 93250 h 93857"/>
                          <a:gd name="connsiteX1" fmla="*/ 68770 w 70616"/>
                          <a:gd name="connsiteY1" fmla="*/ 93726 h 93857"/>
                          <a:gd name="connsiteX2" fmla="*/ 68104 w 70616"/>
                          <a:gd name="connsiteY2" fmla="*/ 93345 h 93857"/>
                          <a:gd name="connsiteX3" fmla="*/ 53054 w 70616"/>
                          <a:gd name="connsiteY3" fmla="*/ 83725 h 93857"/>
                          <a:gd name="connsiteX4" fmla="*/ 0 w 70616"/>
                          <a:gd name="connsiteY4" fmla="*/ 0 h 93857"/>
                          <a:gd name="connsiteX5" fmla="*/ 2667 w 70616"/>
                          <a:gd name="connsiteY5" fmla="*/ 857 h 93857"/>
                          <a:gd name="connsiteX6" fmla="*/ 69152 w 70616"/>
                          <a:gd name="connsiteY6" fmla="*/ 91059 h 93857"/>
                          <a:gd name="connsiteX7" fmla="*/ 70009 w 70616"/>
                          <a:gd name="connsiteY7" fmla="*/ 91535 h 93857"/>
                          <a:gd name="connsiteX8" fmla="*/ 70485 w 70616"/>
                          <a:gd name="connsiteY8" fmla="*/ 93250 h 938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70616" h="93857">
                            <a:moveTo>
                              <a:pt x="70485" y="93250"/>
                            </a:moveTo>
                            <a:cubicBezTo>
                              <a:pt x="70104" y="93821"/>
                              <a:pt x="69437" y="94012"/>
                              <a:pt x="68770" y="93726"/>
                            </a:cubicBezTo>
                            <a:cubicBezTo>
                              <a:pt x="68580" y="93536"/>
                              <a:pt x="68294" y="93536"/>
                              <a:pt x="68104" y="93345"/>
                            </a:cubicBezTo>
                            <a:cubicBezTo>
                              <a:pt x="62960" y="90488"/>
                              <a:pt x="57817" y="87249"/>
                              <a:pt x="53054" y="83725"/>
                            </a:cubicBezTo>
                            <a:cubicBezTo>
                              <a:pt x="26003" y="63627"/>
                              <a:pt x="6668" y="33147"/>
                              <a:pt x="0" y="0"/>
                            </a:cubicBezTo>
                            <a:cubicBezTo>
                              <a:pt x="858" y="286"/>
                              <a:pt x="1810" y="571"/>
                              <a:pt x="2667" y="857"/>
                            </a:cubicBezTo>
                            <a:cubicBezTo>
                              <a:pt x="10668" y="38481"/>
                              <a:pt x="35338" y="72580"/>
                              <a:pt x="69152" y="91059"/>
                            </a:cubicBezTo>
                            <a:cubicBezTo>
                              <a:pt x="69437" y="91250"/>
                              <a:pt x="69723" y="91440"/>
                              <a:pt x="70009" y="91535"/>
                            </a:cubicBezTo>
                            <a:cubicBezTo>
                              <a:pt x="70580" y="91821"/>
                              <a:pt x="70771" y="92583"/>
                              <a:pt x="70485" y="93250"/>
                            </a:cubicBezTo>
                            <a:close/>
                          </a:path>
                        </a:pathLst>
                      </a:custGeom>
                      <a:solidFill>
                        <a:srgbClr val="FFDCD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5" name="任意多边形 129">
                        <a:extLst>
                          <a:ext uri="{FF2B5EF4-FFF2-40B4-BE49-F238E27FC236}">
                            <a16:creationId xmlns:a16="http://schemas.microsoft.com/office/drawing/2014/main" id="{660F22A2-B68D-A284-B9A2-B5DF631458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35087" y="4759704"/>
                        <a:ext cx="56023" cy="11118"/>
                      </a:xfrm>
                      <a:custGeom>
                        <a:avLst/>
                        <a:gdLst>
                          <a:gd name="connsiteX0" fmla="*/ 55912 w 56023"/>
                          <a:gd name="connsiteY0" fmla="*/ 10511 h 11118"/>
                          <a:gd name="connsiteX1" fmla="*/ 54197 w 56023"/>
                          <a:gd name="connsiteY1" fmla="*/ 10987 h 11118"/>
                          <a:gd name="connsiteX2" fmla="*/ 0 w 56023"/>
                          <a:gd name="connsiteY2" fmla="*/ 4510 h 11118"/>
                          <a:gd name="connsiteX3" fmla="*/ 381 w 56023"/>
                          <a:gd name="connsiteY3" fmla="*/ 2034 h 11118"/>
                          <a:gd name="connsiteX4" fmla="*/ 55340 w 56023"/>
                          <a:gd name="connsiteY4" fmla="*/ 8892 h 11118"/>
                          <a:gd name="connsiteX5" fmla="*/ 55912 w 56023"/>
                          <a:gd name="connsiteY5" fmla="*/ 10511 h 111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6023" h="11118">
                            <a:moveTo>
                              <a:pt x="55912" y="10511"/>
                            </a:moveTo>
                            <a:cubicBezTo>
                              <a:pt x="55530" y="11082"/>
                              <a:pt x="54864" y="11273"/>
                              <a:pt x="54197" y="10987"/>
                            </a:cubicBezTo>
                            <a:cubicBezTo>
                              <a:pt x="37719" y="2510"/>
                              <a:pt x="18097" y="224"/>
                              <a:pt x="0" y="4510"/>
                            </a:cubicBezTo>
                            <a:cubicBezTo>
                              <a:pt x="190" y="3653"/>
                              <a:pt x="285" y="2891"/>
                              <a:pt x="381" y="2034"/>
                            </a:cubicBezTo>
                            <a:cubicBezTo>
                              <a:pt x="18669" y="-2157"/>
                              <a:pt x="38671" y="129"/>
                              <a:pt x="55340" y="8892"/>
                            </a:cubicBezTo>
                            <a:cubicBezTo>
                              <a:pt x="55912" y="9178"/>
                              <a:pt x="56197" y="9844"/>
                              <a:pt x="55912" y="10511"/>
                            </a:cubicBezTo>
                            <a:close/>
                          </a:path>
                        </a:pathLst>
                      </a:custGeom>
                      <a:solidFill>
                        <a:srgbClr val="FFDCD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6" name="任意多边形 130">
                        <a:extLst>
                          <a:ext uri="{FF2B5EF4-FFF2-40B4-BE49-F238E27FC236}">
                            <a16:creationId xmlns:a16="http://schemas.microsoft.com/office/drawing/2014/main" id="{DB205129-EA0B-372A-A65D-011D926BFF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30991" y="4795644"/>
                        <a:ext cx="66308" cy="16707"/>
                      </a:xfrm>
                      <a:custGeom>
                        <a:avLst/>
                        <a:gdLst>
                          <a:gd name="connsiteX0" fmla="*/ 66198 w 66308"/>
                          <a:gd name="connsiteY0" fmla="*/ 16100 h 16707"/>
                          <a:gd name="connsiteX1" fmla="*/ 64484 w 66308"/>
                          <a:gd name="connsiteY1" fmla="*/ 16576 h 16707"/>
                          <a:gd name="connsiteX2" fmla="*/ 0 w 66308"/>
                          <a:gd name="connsiteY2" fmla="*/ 2670 h 16707"/>
                          <a:gd name="connsiteX3" fmla="*/ 285 w 66308"/>
                          <a:gd name="connsiteY3" fmla="*/ 98 h 16707"/>
                          <a:gd name="connsiteX4" fmla="*/ 65532 w 66308"/>
                          <a:gd name="connsiteY4" fmla="*/ 14386 h 16707"/>
                          <a:gd name="connsiteX5" fmla="*/ 66198 w 66308"/>
                          <a:gd name="connsiteY5" fmla="*/ 16100 h 167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66308" h="16707">
                            <a:moveTo>
                              <a:pt x="66198" y="16100"/>
                            </a:moveTo>
                            <a:cubicBezTo>
                              <a:pt x="65913" y="16672"/>
                              <a:pt x="65151" y="16862"/>
                              <a:pt x="64484" y="16576"/>
                            </a:cubicBezTo>
                            <a:cubicBezTo>
                              <a:pt x="44862" y="6480"/>
                              <a:pt x="22193" y="1717"/>
                              <a:pt x="0" y="2670"/>
                            </a:cubicBezTo>
                            <a:cubicBezTo>
                              <a:pt x="190" y="1813"/>
                              <a:pt x="190" y="955"/>
                              <a:pt x="285" y="98"/>
                            </a:cubicBezTo>
                            <a:cubicBezTo>
                              <a:pt x="22764" y="-759"/>
                              <a:pt x="45434" y="4003"/>
                              <a:pt x="65532" y="14386"/>
                            </a:cubicBezTo>
                            <a:cubicBezTo>
                              <a:pt x="66198" y="14671"/>
                              <a:pt x="66484" y="15529"/>
                              <a:pt x="66198" y="16100"/>
                            </a:cubicBezTo>
                            <a:close/>
                          </a:path>
                        </a:pathLst>
                      </a:custGeom>
                      <a:solidFill>
                        <a:srgbClr val="FFDCD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1147" name="任意多边形 131">
                    <a:extLst>
                      <a:ext uri="{FF2B5EF4-FFF2-40B4-BE49-F238E27FC236}">
                        <a16:creationId xmlns:a16="http://schemas.microsoft.com/office/drawing/2014/main" id="{276BC9D2-3CDF-B62A-68DA-9D46098C7878}"/>
                      </a:ext>
                    </a:extLst>
                  </p:cNvPr>
                  <p:cNvSpPr/>
                  <p:nvPr/>
                </p:nvSpPr>
                <p:spPr>
                  <a:xfrm>
                    <a:off x="7222395" y="4014216"/>
                    <a:ext cx="768317" cy="681132"/>
                  </a:xfrm>
                  <a:custGeom>
                    <a:avLst/>
                    <a:gdLst>
                      <a:gd name="connsiteX0" fmla="*/ 92423 w 768317"/>
                      <a:gd name="connsiteY0" fmla="*/ 0 h 681132"/>
                      <a:gd name="connsiteX1" fmla="*/ 3460 w 768317"/>
                      <a:gd name="connsiteY1" fmla="*/ 374142 h 681132"/>
                      <a:gd name="connsiteX2" fmla="*/ 260349 w 768317"/>
                      <a:gd name="connsiteY2" fmla="*/ 533305 h 681132"/>
                      <a:gd name="connsiteX3" fmla="*/ 583913 w 768317"/>
                      <a:gd name="connsiteY3" fmla="*/ 653224 h 681132"/>
                      <a:gd name="connsiteX4" fmla="*/ 678306 w 768317"/>
                      <a:gd name="connsiteY4" fmla="*/ 681133 h 681132"/>
                      <a:gd name="connsiteX5" fmla="*/ 768317 w 768317"/>
                      <a:gd name="connsiteY5" fmla="*/ 547306 h 681132"/>
                      <a:gd name="connsiteX6" fmla="*/ 290448 w 768317"/>
                      <a:gd name="connsiteY6" fmla="*/ 312896 h 681132"/>
                      <a:gd name="connsiteX7" fmla="*/ 359124 w 768317"/>
                      <a:gd name="connsiteY7" fmla="*/ 104775 h 681132"/>
                      <a:gd name="connsiteX8" fmla="*/ 92423 w 768317"/>
                      <a:gd name="connsiteY8" fmla="*/ 0 h 681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68317" h="681132">
                        <a:moveTo>
                          <a:pt x="92423" y="0"/>
                        </a:moveTo>
                        <a:cubicBezTo>
                          <a:pt x="92423" y="0"/>
                          <a:pt x="-21020" y="293941"/>
                          <a:pt x="3460" y="374142"/>
                        </a:cubicBezTo>
                        <a:cubicBezTo>
                          <a:pt x="27939" y="454438"/>
                          <a:pt x="121379" y="477583"/>
                          <a:pt x="260349" y="533305"/>
                        </a:cubicBezTo>
                        <a:cubicBezTo>
                          <a:pt x="402272" y="590169"/>
                          <a:pt x="583913" y="653224"/>
                          <a:pt x="583913" y="653224"/>
                        </a:cubicBezTo>
                        <a:lnTo>
                          <a:pt x="678306" y="681133"/>
                        </a:lnTo>
                        <a:lnTo>
                          <a:pt x="768317" y="547306"/>
                        </a:lnTo>
                        <a:lnTo>
                          <a:pt x="290448" y="312896"/>
                        </a:lnTo>
                        <a:lnTo>
                          <a:pt x="359124" y="104775"/>
                        </a:lnTo>
                        <a:lnTo>
                          <a:pt x="92423" y="0"/>
                        </a:lnTo>
                        <a:close/>
                      </a:path>
                    </a:pathLst>
                  </a:custGeom>
                  <a:solidFill>
                    <a:srgbClr val="FFC98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131" name="组合 1130">
                  <a:extLst>
                    <a:ext uri="{FF2B5EF4-FFF2-40B4-BE49-F238E27FC236}">
                      <a16:creationId xmlns:a16="http://schemas.microsoft.com/office/drawing/2014/main" id="{A748CD13-B31C-3558-F2B3-EB2C8E2E66FD}"/>
                    </a:ext>
                  </a:extLst>
                </p:cNvPr>
                <p:cNvGrpSpPr/>
                <p:nvPr/>
              </p:nvGrpSpPr>
              <p:grpSpPr>
                <a:xfrm>
                  <a:off x="8183880" y="4371524"/>
                  <a:ext cx="217010" cy="357896"/>
                  <a:chOff x="8183880" y="4371524"/>
                  <a:chExt cx="217010" cy="357896"/>
                </a:xfrm>
              </p:grpSpPr>
              <p:sp>
                <p:nvSpPr>
                  <p:cNvPr id="1137" name="任意多边形 133">
                    <a:extLst>
                      <a:ext uri="{FF2B5EF4-FFF2-40B4-BE49-F238E27FC236}">
                        <a16:creationId xmlns:a16="http://schemas.microsoft.com/office/drawing/2014/main" id="{30D058E2-EC0A-D83D-AF60-D58CE80AFF7A}"/>
                      </a:ext>
                    </a:extLst>
                  </p:cNvPr>
                  <p:cNvSpPr/>
                  <p:nvPr/>
                </p:nvSpPr>
                <p:spPr>
                  <a:xfrm>
                    <a:off x="8183880" y="4380166"/>
                    <a:ext cx="48958" cy="120967"/>
                  </a:xfrm>
                  <a:custGeom>
                    <a:avLst/>
                    <a:gdLst>
                      <a:gd name="connsiteX0" fmla="*/ 39624 w 48958"/>
                      <a:gd name="connsiteY0" fmla="*/ 119158 h 120967"/>
                      <a:gd name="connsiteX1" fmla="*/ 0 w 48958"/>
                      <a:gd name="connsiteY1" fmla="*/ 120968 h 120967"/>
                      <a:gd name="connsiteX2" fmla="*/ 7715 w 48958"/>
                      <a:gd name="connsiteY2" fmla="*/ 0 h 120967"/>
                      <a:gd name="connsiteX3" fmla="*/ 48959 w 48958"/>
                      <a:gd name="connsiteY3" fmla="*/ 7049 h 1209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958" h="120967">
                        <a:moveTo>
                          <a:pt x="39624" y="119158"/>
                        </a:moveTo>
                        <a:lnTo>
                          <a:pt x="0" y="120968"/>
                        </a:lnTo>
                        <a:lnTo>
                          <a:pt x="7715" y="0"/>
                        </a:lnTo>
                        <a:lnTo>
                          <a:pt x="48959" y="7049"/>
                        </a:ln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138" name="组合 1137">
                    <a:extLst>
                      <a:ext uri="{FF2B5EF4-FFF2-40B4-BE49-F238E27FC236}">
                        <a16:creationId xmlns:a16="http://schemas.microsoft.com/office/drawing/2014/main" id="{2BDC12F3-4931-D05B-EA8D-F1837B6589C3}"/>
                      </a:ext>
                    </a:extLst>
                  </p:cNvPr>
                  <p:cNvGrpSpPr/>
                  <p:nvPr/>
                </p:nvGrpSpPr>
                <p:grpSpPr>
                  <a:xfrm>
                    <a:off x="8223408" y="4371524"/>
                    <a:ext cx="177482" cy="357896"/>
                    <a:chOff x="8223408" y="4371524"/>
                    <a:chExt cx="177482" cy="357896"/>
                  </a:xfrm>
                </p:grpSpPr>
                <p:sp>
                  <p:nvSpPr>
                    <p:cNvPr id="1139" name="任意多边形 135">
                      <a:extLst>
                        <a:ext uri="{FF2B5EF4-FFF2-40B4-BE49-F238E27FC236}">
                          <a16:creationId xmlns:a16="http://schemas.microsoft.com/office/drawing/2014/main" id="{BE8817B9-66CF-8046-CE9D-6325F2C98D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23503" y="4371524"/>
                      <a:ext cx="177387" cy="357896"/>
                    </a:xfrm>
                    <a:custGeom>
                      <a:avLst/>
                      <a:gdLst>
                        <a:gd name="connsiteX0" fmla="*/ 130873 w 177387"/>
                        <a:gd name="connsiteY0" fmla="*/ 357162 h 357896"/>
                        <a:gd name="connsiteX1" fmla="*/ 120587 w 177387"/>
                        <a:gd name="connsiteY1" fmla="*/ 354590 h 357896"/>
                        <a:gd name="connsiteX2" fmla="*/ 118491 w 177387"/>
                        <a:gd name="connsiteY2" fmla="*/ 352971 h 357896"/>
                        <a:gd name="connsiteX3" fmla="*/ 56960 w 177387"/>
                        <a:gd name="connsiteY3" fmla="*/ 267150 h 357896"/>
                        <a:gd name="connsiteX4" fmla="*/ 55816 w 177387"/>
                        <a:gd name="connsiteY4" fmla="*/ 264959 h 357896"/>
                        <a:gd name="connsiteX5" fmla="*/ 47911 w 177387"/>
                        <a:gd name="connsiteY5" fmla="*/ 248576 h 357896"/>
                        <a:gd name="connsiteX6" fmla="*/ 37719 w 177387"/>
                        <a:gd name="connsiteY6" fmla="*/ 222954 h 357896"/>
                        <a:gd name="connsiteX7" fmla="*/ 36862 w 177387"/>
                        <a:gd name="connsiteY7" fmla="*/ 220478 h 357896"/>
                        <a:gd name="connsiteX8" fmla="*/ 26194 w 177387"/>
                        <a:gd name="connsiteY8" fmla="*/ 190569 h 357896"/>
                        <a:gd name="connsiteX9" fmla="*/ 25432 w 177387"/>
                        <a:gd name="connsiteY9" fmla="*/ 188188 h 357896"/>
                        <a:gd name="connsiteX10" fmla="*/ 15812 w 177387"/>
                        <a:gd name="connsiteY10" fmla="*/ 163709 h 357896"/>
                        <a:gd name="connsiteX11" fmla="*/ 0 w 177387"/>
                        <a:gd name="connsiteY11" fmla="*/ 127609 h 357896"/>
                        <a:gd name="connsiteX12" fmla="*/ 9430 w 177387"/>
                        <a:gd name="connsiteY12" fmla="*/ 15595 h 357896"/>
                        <a:gd name="connsiteX13" fmla="*/ 9620 w 177387"/>
                        <a:gd name="connsiteY13" fmla="*/ 13404 h 357896"/>
                        <a:gd name="connsiteX14" fmla="*/ 53435 w 177387"/>
                        <a:gd name="connsiteY14" fmla="*/ 6641 h 357896"/>
                        <a:gd name="connsiteX15" fmla="*/ 56198 w 177387"/>
                        <a:gd name="connsiteY15" fmla="*/ 6260 h 357896"/>
                        <a:gd name="connsiteX16" fmla="*/ 147733 w 177387"/>
                        <a:gd name="connsiteY16" fmla="*/ 736 h 357896"/>
                        <a:gd name="connsiteX17" fmla="*/ 150400 w 177387"/>
                        <a:gd name="connsiteY17" fmla="*/ 1022 h 357896"/>
                        <a:gd name="connsiteX18" fmla="*/ 166497 w 177387"/>
                        <a:gd name="connsiteY18" fmla="*/ 6737 h 357896"/>
                        <a:gd name="connsiteX19" fmla="*/ 170212 w 177387"/>
                        <a:gd name="connsiteY19" fmla="*/ 152469 h 357896"/>
                        <a:gd name="connsiteX20" fmla="*/ 130873 w 177387"/>
                        <a:gd name="connsiteY20" fmla="*/ 357162 h 3578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177387" h="357896">
                          <a:moveTo>
                            <a:pt x="130873" y="357162"/>
                          </a:moveTo>
                          <a:cubicBezTo>
                            <a:pt x="128588" y="358781"/>
                            <a:pt x="124968" y="357638"/>
                            <a:pt x="120587" y="354590"/>
                          </a:cubicBezTo>
                          <a:cubicBezTo>
                            <a:pt x="119920" y="354018"/>
                            <a:pt x="119158" y="353542"/>
                            <a:pt x="118491" y="352971"/>
                          </a:cubicBezTo>
                          <a:cubicBezTo>
                            <a:pt x="101727" y="339635"/>
                            <a:pt x="74962" y="301440"/>
                            <a:pt x="56960" y="267150"/>
                          </a:cubicBezTo>
                          <a:cubicBezTo>
                            <a:pt x="56579" y="266388"/>
                            <a:pt x="56198" y="265722"/>
                            <a:pt x="55816" y="264959"/>
                          </a:cubicBezTo>
                          <a:cubicBezTo>
                            <a:pt x="52959" y="259340"/>
                            <a:pt x="50197" y="253815"/>
                            <a:pt x="47911" y="248576"/>
                          </a:cubicBezTo>
                          <a:cubicBezTo>
                            <a:pt x="44291" y="240671"/>
                            <a:pt x="40957" y="232003"/>
                            <a:pt x="37719" y="222954"/>
                          </a:cubicBezTo>
                          <a:cubicBezTo>
                            <a:pt x="37433" y="222097"/>
                            <a:pt x="37148" y="221335"/>
                            <a:pt x="36862" y="220478"/>
                          </a:cubicBezTo>
                          <a:cubicBezTo>
                            <a:pt x="33242" y="210476"/>
                            <a:pt x="29718" y="200285"/>
                            <a:pt x="26194" y="190569"/>
                          </a:cubicBezTo>
                          <a:cubicBezTo>
                            <a:pt x="25908" y="189712"/>
                            <a:pt x="25718" y="188950"/>
                            <a:pt x="25432" y="188188"/>
                          </a:cubicBezTo>
                          <a:cubicBezTo>
                            <a:pt x="22193" y="179425"/>
                            <a:pt x="19050" y="171138"/>
                            <a:pt x="15812" y="163709"/>
                          </a:cubicBezTo>
                          <a:cubicBezTo>
                            <a:pt x="6668" y="142754"/>
                            <a:pt x="0" y="127609"/>
                            <a:pt x="0" y="127609"/>
                          </a:cubicBezTo>
                          <a:lnTo>
                            <a:pt x="9430" y="15595"/>
                          </a:lnTo>
                          <a:lnTo>
                            <a:pt x="9620" y="13404"/>
                          </a:lnTo>
                          <a:cubicBezTo>
                            <a:pt x="9620" y="13404"/>
                            <a:pt x="28575" y="9975"/>
                            <a:pt x="53435" y="6641"/>
                          </a:cubicBezTo>
                          <a:cubicBezTo>
                            <a:pt x="54388" y="6546"/>
                            <a:pt x="55245" y="6356"/>
                            <a:pt x="56198" y="6260"/>
                          </a:cubicBezTo>
                          <a:cubicBezTo>
                            <a:pt x="86678" y="2165"/>
                            <a:pt x="124778" y="-1645"/>
                            <a:pt x="147733" y="736"/>
                          </a:cubicBezTo>
                          <a:cubicBezTo>
                            <a:pt x="148590" y="831"/>
                            <a:pt x="149543" y="831"/>
                            <a:pt x="150400" y="1022"/>
                          </a:cubicBezTo>
                          <a:cubicBezTo>
                            <a:pt x="158115" y="1974"/>
                            <a:pt x="163830" y="3879"/>
                            <a:pt x="166497" y="6737"/>
                          </a:cubicBezTo>
                          <a:cubicBezTo>
                            <a:pt x="183642" y="25025"/>
                            <a:pt x="177070" y="106464"/>
                            <a:pt x="170212" y="152469"/>
                          </a:cubicBezTo>
                          <a:cubicBezTo>
                            <a:pt x="163545" y="198666"/>
                            <a:pt x="143351" y="348780"/>
                            <a:pt x="130873" y="357162"/>
                          </a:cubicBezTo>
                          <a:close/>
                        </a:path>
                      </a:pathLst>
                    </a:custGeom>
                    <a:solidFill>
                      <a:srgbClr val="A66CDE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40" name="任意多边形 136">
                      <a:extLst>
                        <a:ext uri="{FF2B5EF4-FFF2-40B4-BE49-F238E27FC236}">
                          <a16:creationId xmlns:a16="http://schemas.microsoft.com/office/drawing/2014/main" id="{AE19D143-54F1-2409-195F-C0D8AB7F55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23408" y="4387215"/>
                      <a:ext cx="37221" cy="148118"/>
                    </a:xfrm>
                    <a:custGeom>
                      <a:avLst/>
                      <a:gdLst>
                        <a:gd name="connsiteX0" fmla="*/ 15812 w 37221"/>
                        <a:gd name="connsiteY0" fmla="*/ 148114 h 148118"/>
                        <a:gd name="connsiteX1" fmla="*/ 0 w 37221"/>
                        <a:gd name="connsiteY1" fmla="*/ 112014 h 148118"/>
                        <a:gd name="connsiteX2" fmla="*/ 9430 w 37221"/>
                        <a:gd name="connsiteY2" fmla="*/ 0 h 148118"/>
                        <a:gd name="connsiteX3" fmla="*/ 12668 w 37221"/>
                        <a:gd name="connsiteY3" fmla="*/ 3238 h 148118"/>
                        <a:gd name="connsiteX4" fmla="*/ 20955 w 37221"/>
                        <a:gd name="connsiteY4" fmla="*/ 22765 h 148118"/>
                        <a:gd name="connsiteX5" fmla="*/ 37148 w 37221"/>
                        <a:gd name="connsiteY5" fmla="*/ 117824 h 148118"/>
                        <a:gd name="connsiteX6" fmla="*/ 15812 w 37221"/>
                        <a:gd name="connsiteY6" fmla="*/ 148114 h 1481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7221" h="148118">
                          <a:moveTo>
                            <a:pt x="15812" y="148114"/>
                          </a:moveTo>
                          <a:cubicBezTo>
                            <a:pt x="6668" y="127159"/>
                            <a:pt x="0" y="112014"/>
                            <a:pt x="0" y="112014"/>
                          </a:cubicBezTo>
                          <a:lnTo>
                            <a:pt x="9430" y="0"/>
                          </a:lnTo>
                          <a:cubicBezTo>
                            <a:pt x="10668" y="1048"/>
                            <a:pt x="11716" y="2096"/>
                            <a:pt x="12668" y="3238"/>
                          </a:cubicBezTo>
                          <a:cubicBezTo>
                            <a:pt x="17240" y="8858"/>
                            <a:pt x="19145" y="15907"/>
                            <a:pt x="20955" y="22765"/>
                          </a:cubicBezTo>
                          <a:cubicBezTo>
                            <a:pt x="29146" y="54007"/>
                            <a:pt x="35147" y="85725"/>
                            <a:pt x="37148" y="117824"/>
                          </a:cubicBezTo>
                          <a:cubicBezTo>
                            <a:pt x="38195" y="136303"/>
                            <a:pt x="27909" y="148399"/>
                            <a:pt x="15812" y="148114"/>
                          </a:cubicBezTo>
                          <a:close/>
                        </a:path>
                      </a:pathLst>
                    </a:custGeom>
                    <a:solidFill>
                      <a:srgbClr val="FAD2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41" name="任意多边形 137">
                      <a:extLst>
                        <a:ext uri="{FF2B5EF4-FFF2-40B4-BE49-F238E27FC236}">
                          <a16:creationId xmlns:a16="http://schemas.microsoft.com/office/drawing/2014/main" id="{49340E98-A3DB-7146-9782-9EA09A9574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41994" y="4372451"/>
                      <a:ext cx="40021" cy="353663"/>
                    </a:xfrm>
                    <a:custGeom>
                      <a:avLst/>
                      <a:gdLst>
                        <a:gd name="connsiteX0" fmla="*/ 2096 w 40021"/>
                        <a:gd name="connsiteY0" fmla="*/ 353663 h 353663"/>
                        <a:gd name="connsiteX1" fmla="*/ 0 w 40021"/>
                        <a:gd name="connsiteY1" fmla="*/ 352044 h 353663"/>
                        <a:gd name="connsiteX2" fmla="*/ 19621 w 40021"/>
                        <a:gd name="connsiteY2" fmla="*/ 249174 h 353663"/>
                        <a:gd name="connsiteX3" fmla="*/ 20098 w 40021"/>
                        <a:gd name="connsiteY3" fmla="*/ 246698 h 353663"/>
                        <a:gd name="connsiteX4" fmla="*/ 35052 w 40021"/>
                        <a:gd name="connsiteY4" fmla="*/ 121158 h 353663"/>
                        <a:gd name="connsiteX5" fmla="*/ 37433 w 40021"/>
                        <a:gd name="connsiteY5" fmla="*/ 58960 h 353663"/>
                        <a:gd name="connsiteX6" fmla="*/ 37338 w 40021"/>
                        <a:gd name="connsiteY6" fmla="*/ 56579 h 353663"/>
                        <a:gd name="connsiteX7" fmla="*/ 29146 w 40021"/>
                        <a:gd name="connsiteY7" fmla="*/ 0 h 353663"/>
                        <a:gd name="connsiteX8" fmla="*/ 31814 w 40021"/>
                        <a:gd name="connsiteY8" fmla="*/ 286 h 353663"/>
                        <a:gd name="connsiteX9" fmla="*/ 37433 w 40021"/>
                        <a:gd name="connsiteY9" fmla="*/ 121539 h 353663"/>
                        <a:gd name="connsiteX10" fmla="*/ 22289 w 40021"/>
                        <a:gd name="connsiteY10" fmla="*/ 247745 h 353663"/>
                        <a:gd name="connsiteX11" fmla="*/ 22098 w 40021"/>
                        <a:gd name="connsiteY11" fmla="*/ 248698 h 353663"/>
                        <a:gd name="connsiteX12" fmla="*/ 2096 w 40021"/>
                        <a:gd name="connsiteY12" fmla="*/ 353663 h 3536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40021" h="353663">
                          <a:moveTo>
                            <a:pt x="2096" y="353663"/>
                          </a:moveTo>
                          <a:cubicBezTo>
                            <a:pt x="1429" y="353092"/>
                            <a:pt x="667" y="352616"/>
                            <a:pt x="0" y="352044"/>
                          </a:cubicBezTo>
                          <a:cubicBezTo>
                            <a:pt x="7620" y="318040"/>
                            <a:pt x="14192" y="283750"/>
                            <a:pt x="19621" y="249174"/>
                          </a:cubicBezTo>
                          <a:lnTo>
                            <a:pt x="20098" y="246698"/>
                          </a:lnTo>
                          <a:cubicBezTo>
                            <a:pt x="26670" y="204978"/>
                            <a:pt x="31623" y="163068"/>
                            <a:pt x="35052" y="121158"/>
                          </a:cubicBezTo>
                          <a:cubicBezTo>
                            <a:pt x="36672" y="101441"/>
                            <a:pt x="38100" y="80296"/>
                            <a:pt x="37433" y="58960"/>
                          </a:cubicBezTo>
                          <a:cubicBezTo>
                            <a:pt x="37338" y="58103"/>
                            <a:pt x="37433" y="57341"/>
                            <a:pt x="37338" y="56579"/>
                          </a:cubicBezTo>
                          <a:cubicBezTo>
                            <a:pt x="36672" y="37624"/>
                            <a:pt x="34385" y="18479"/>
                            <a:pt x="29146" y="0"/>
                          </a:cubicBezTo>
                          <a:cubicBezTo>
                            <a:pt x="30004" y="95"/>
                            <a:pt x="30956" y="95"/>
                            <a:pt x="31814" y="286"/>
                          </a:cubicBezTo>
                          <a:cubicBezTo>
                            <a:pt x="42863" y="40672"/>
                            <a:pt x="40577" y="83725"/>
                            <a:pt x="37433" y="121539"/>
                          </a:cubicBezTo>
                          <a:cubicBezTo>
                            <a:pt x="33909" y="163735"/>
                            <a:pt x="28956" y="205835"/>
                            <a:pt x="22289" y="247745"/>
                          </a:cubicBezTo>
                          <a:lnTo>
                            <a:pt x="22098" y="248698"/>
                          </a:lnTo>
                          <a:cubicBezTo>
                            <a:pt x="16669" y="283940"/>
                            <a:pt x="10001" y="319088"/>
                            <a:pt x="2096" y="353663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42" name="任意多边形 138">
                      <a:extLst>
                        <a:ext uri="{FF2B5EF4-FFF2-40B4-BE49-F238E27FC236}">
                          <a16:creationId xmlns:a16="http://schemas.microsoft.com/office/drawing/2014/main" id="{AA9A1033-BBE4-74B3-1C54-CB67EE3681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79320" y="4619278"/>
                      <a:ext cx="85248" cy="19586"/>
                    </a:xfrm>
                    <a:custGeom>
                      <a:avLst/>
                      <a:gdLst>
                        <a:gd name="connsiteX0" fmla="*/ 85249 w 85248"/>
                        <a:gd name="connsiteY0" fmla="*/ 1204 h 19586"/>
                        <a:gd name="connsiteX1" fmla="*/ 84963 w 85248"/>
                        <a:gd name="connsiteY1" fmla="*/ 1870 h 19586"/>
                        <a:gd name="connsiteX2" fmla="*/ 84106 w 85248"/>
                        <a:gd name="connsiteY2" fmla="*/ 2442 h 19586"/>
                        <a:gd name="connsiteX3" fmla="*/ 82391 w 85248"/>
                        <a:gd name="connsiteY3" fmla="*/ 2442 h 19586"/>
                        <a:gd name="connsiteX4" fmla="*/ 36862 w 85248"/>
                        <a:gd name="connsiteY4" fmla="*/ 5299 h 19586"/>
                        <a:gd name="connsiteX5" fmla="*/ 1144 w 85248"/>
                        <a:gd name="connsiteY5" fmla="*/ 19587 h 19586"/>
                        <a:gd name="connsiteX6" fmla="*/ 0 w 85248"/>
                        <a:gd name="connsiteY6" fmla="*/ 17396 h 19586"/>
                        <a:gd name="connsiteX7" fmla="*/ 36386 w 85248"/>
                        <a:gd name="connsiteY7" fmla="*/ 2823 h 19586"/>
                        <a:gd name="connsiteX8" fmla="*/ 82772 w 85248"/>
                        <a:gd name="connsiteY8" fmla="*/ 61 h 19586"/>
                        <a:gd name="connsiteX9" fmla="*/ 84011 w 85248"/>
                        <a:gd name="connsiteY9" fmla="*/ 61 h 19586"/>
                        <a:gd name="connsiteX10" fmla="*/ 85154 w 85248"/>
                        <a:gd name="connsiteY10" fmla="*/ 1013 h 19586"/>
                        <a:gd name="connsiteX11" fmla="*/ 85249 w 85248"/>
                        <a:gd name="connsiteY11" fmla="*/ 1204 h 195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85248" h="19586">
                          <a:moveTo>
                            <a:pt x="85249" y="1204"/>
                          </a:moveTo>
                          <a:cubicBezTo>
                            <a:pt x="85154" y="1489"/>
                            <a:pt x="85154" y="1680"/>
                            <a:pt x="84963" y="1870"/>
                          </a:cubicBezTo>
                          <a:cubicBezTo>
                            <a:pt x="84773" y="2252"/>
                            <a:pt x="84487" y="2347"/>
                            <a:pt x="84106" y="2442"/>
                          </a:cubicBezTo>
                          <a:cubicBezTo>
                            <a:pt x="83534" y="2442"/>
                            <a:pt x="82963" y="2442"/>
                            <a:pt x="82391" y="2442"/>
                          </a:cubicBezTo>
                          <a:cubicBezTo>
                            <a:pt x="67247" y="2442"/>
                            <a:pt x="51816" y="2442"/>
                            <a:pt x="36862" y="5299"/>
                          </a:cubicBezTo>
                          <a:cubicBezTo>
                            <a:pt x="22765" y="7871"/>
                            <a:pt x="10763" y="12729"/>
                            <a:pt x="1144" y="19587"/>
                          </a:cubicBezTo>
                          <a:cubicBezTo>
                            <a:pt x="762" y="18825"/>
                            <a:pt x="381" y="18158"/>
                            <a:pt x="0" y="17396"/>
                          </a:cubicBezTo>
                          <a:cubicBezTo>
                            <a:pt x="9811" y="10443"/>
                            <a:pt x="22003" y="5490"/>
                            <a:pt x="36386" y="2823"/>
                          </a:cubicBezTo>
                          <a:cubicBezTo>
                            <a:pt x="51626" y="-35"/>
                            <a:pt x="67533" y="-130"/>
                            <a:pt x="82772" y="61"/>
                          </a:cubicBezTo>
                          <a:cubicBezTo>
                            <a:pt x="83154" y="61"/>
                            <a:pt x="83534" y="61"/>
                            <a:pt x="84011" y="61"/>
                          </a:cubicBezTo>
                          <a:cubicBezTo>
                            <a:pt x="84582" y="61"/>
                            <a:pt x="85154" y="442"/>
                            <a:pt x="85154" y="1013"/>
                          </a:cubicBezTo>
                          <a:cubicBezTo>
                            <a:pt x="85154" y="1013"/>
                            <a:pt x="85249" y="1108"/>
                            <a:pt x="85249" y="1204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43" name="任意多边形 139">
                      <a:extLst>
                        <a:ext uri="{FF2B5EF4-FFF2-40B4-BE49-F238E27FC236}">
                          <a16:creationId xmlns:a16="http://schemas.microsoft.com/office/drawing/2014/main" id="{E5E2AE87-80DC-F526-1A20-383B84AF7D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76844" y="4377975"/>
                      <a:ext cx="104690" cy="53540"/>
                    </a:xfrm>
                    <a:custGeom>
                      <a:avLst/>
                      <a:gdLst>
                        <a:gd name="connsiteX0" fmla="*/ 104680 w 104690"/>
                        <a:gd name="connsiteY0" fmla="*/ 52388 h 53540"/>
                        <a:gd name="connsiteX1" fmla="*/ 103346 w 104690"/>
                        <a:gd name="connsiteY1" fmla="*/ 53530 h 53540"/>
                        <a:gd name="connsiteX2" fmla="*/ 102584 w 104690"/>
                        <a:gd name="connsiteY2" fmla="*/ 53530 h 53540"/>
                        <a:gd name="connsiteX3" fmla="*/ 84867 w 104690"/>
                        <a:gd name="connsiteY3" fmla="*/ 51625 h 53540"/>
                        <a:gd name="connsiteX4" fmla="*/ 0 w 104690"/>
                        <a:gd name="connsiteY4" fmla="*/ 381 h 53540"/>
                        <a:gd name="connsiteX5" fmla="*/ 2762 w 104690"/>
                        <a:gd name="connsiteY5" fmla="*/ 0 h 53540"/>
                        <a:gd name="connsiteX6" fmla="*/ 102489 w 104690"/>
                        <a:gd name="connsiteY6" fmla="*/ 51149 h 53540"/>
                        <a:gd name="connsiteX7" fmla="*/ 103441 w 104690"/>
                        <a:gd name="connsiteY7" fmla="*/ 51245 h 53540"/>
                        <a:gd name="connsiteX8" fmla="*/ 104680 w 104690"/>
                        <a:gd name="connsiteY8" fmla="*/ 52388 h 535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04690" h="53540">
                          <a:moveTo>
                            <a:pt x="104680" y="52388"/>
                          </a:moveTo>
                          <a:cubicBezTo>
                            <a:pt x="104680" y="53054"/>
                            <a:pt x="104108" y="53626"/>
                            <a:pt x="103346" y="53530"/>
                          </a:cubicBezTo>
                          <a:cubicBezTo>
                            <a:pt x="103061" y="53435"/>
                            <a:pt x="102870" y="53530"/>
                            <a:pt x="102584" y="53530"/>
                          </a:cubicBezTo>
                          <a:cubicBezTo>
                            <a:pt x="96678" y="53245"/>
                            <a:pt x="90678" y="52673"/>
                            <a:pt x="84867" y="51625"/>
                          </a:cubicBezTo>
                          <a:cubicBezTo>
                            <a:pt x="51721" y="45625"/>
                            <a:pt x="20860" y="27051"/>
                            <a:pt x="0" y="381"/>
                          </a:cubicBezTo>
                          <a:cubicBezTo>
                            <a:pt x="952" y="286"/>
                            <a:pt x="1810" y="95"/>
                            <a:pt x="2762" y="0"/>
                          </a:cubicBezTo>
                          <a:cubicBezTo>
                            <a:pt x="26765" y="30099"/>
                            <a:pt x="64008" y="49625"/>
                            <a:pt x="102489" y="51149"/>
                          </a:cubicBezTo>
                          <a:cubicBezTo>
                            <a:pt x="102775" y="51245"/>
                            <a:pt x="103155" y="51149"/>
                            <a:pt x="103441" y="51245"/>
                          </a:cubicBezTo>
                          <a:cubicBezTo>
                            <a:pt x="104204" y="51054"/>
                            <a:pt x="104775" y="51625"/>
                            <a:pt x="104680" y="52388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44" name="任意多边形 140">
                      <a:extLst>
                        <a:ext uri="{FF2B5EF4-FFF2-40B4-BE49-F238E27FC236}">
                          <a16:creationId xmlns:a16="http://schemas.microsoft.com/office/drawing/2014/main" id="{D933DE1B-C587-E6B9-6C67-EA4440FF40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48840" y="4541314"/>
                      <a:ext cx="53530" cy="20779"/>
                    </a:xfrm>
                    <a:custGeom>
                      <a:avLst/>
                      <a:gdLst>
                        <a:gd name="connsiteX0" fmla="*/ 53530 w 53530"/>
                        <a:gd name="connsiteY0" fmla="*/ 1253 h 20779"/>
                        <a:gd name="connsiteX1" fmla="*/ 52197 w 53530"/>
                        <a:gd name="connsiteY1" fmla="*/ 2396 h 20779"/>
                        <a:gd name="connsiteX2" fmla="*/ 762 w 53530"/>
                        <a:gd name="connsiteY2" fmla="*/ 20780 h 20779"/>
                        <a:gd name="connsiteX3" fmla="*/ 0 w 53530"/>
                        <a:gd name="connsiteY3" fmla="*/ 18398 h 20779"/>
                        <a:gd name="connsiteX4" fmla="*/ 52197 w 53530"/>
                        <a:gd name="connsiteY4" fmla="*/ 15 h 20779"/>
                        <a:gd name="connsiteX5" fmla="*/ 53530 w 53530"/>
                        <a:gd name="connsiteY5" fmla="*/ 1253 h 207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3530" h="20779">
                          <a:moveTo>
                            <a:pt x="53530" y="1253"/>
                          </a:moveTo>
                          <a:cubicBezTo>
                            <a:pt x="53530" y="1920"/>
                            <a:pt x="52959" y="2492"/>
                            <a:pt x="52197" y="2396"/>
                          </a:cubicBezTo>
                          <a:cubicBezTo>
                            <a:pt x="33623" y="2206"/>
                            <a:pt x="15049" y="8873"/>
                            <a:pt x="762" y="20780"/>
                          </a:cubicBezTo>
                          <a:cubicBezTo>
                            <a:pt x="476" y="19922"/>
                            <a:pt x="285" y="19160"/>
                            <a:pt x="0" y="18398"/>
                          </a:cubicBezTo>
                          <a:cubicBezTo>
                            <a:pt x="14478" y="6492"/>
                            <a:pt x="33433" y="-366"/>
                            <a:pt x="52197" y="15"/>
                          </a:cubicBezTo>
                          <a:cubicBezTo>
                            <a:pt x="52959" y="110"/>
                            <a:pt x="53435" y="587"/>
                            <a:pt x="53530" y="1253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45" name="任意多边形 141">
                      <a:extLst>
                        <a:ext uri="{FF2B5EF4-FFF2-40B4-BE49-F238E27FC236}">
                          <a16:creationId xmlns:a16="http://schemas.microsoft.com/office/drawing/2014/main" id="{CEF57229-CCBF-38EB-2AFE-75A5A1784A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60270" y="4575704"/>
                      <a:ext cx="66112" cy="18774"/>
                    </a:xfrm>
                    <a:custGeom>
                      <a:avLst/>
                      <a:gdLst>
                        <a:gd name="connsiteX0" fmla="*/ 66104 w 66112"/>
                        <a:gd name="connsiteY0" fmla="*/ 1343 h 18774"/>
                        <a:gd name="connsiteX1" fmla="*/ 64770 w 66112"/>
                        <a:gd name="connsiteY1" fmla="*/ 2486 h 18774"/>
                        <a:gd name="connsiteX2" fmla="*/ 858 w 66112"/>
                        <a:gd name="connsiteY2" fmla="*/ 18774 h 18774"/>
                        <a:gd name="connsiteX3" fmla="*/ 0 w 66112"/>
                        <a:gd name="connsiteY3" fmla="*/ 16298 h 18774"/>
                        <a:gd name="connsiteX4" fmla="*/ 64770 w 66112"/>
                        <a:gd name="connsiteY4" fmla="*/ 10 h 18774"/>
                        <a:gd name="connsiteX5" fmla="*/ 66104 w 66112"/>
                        <a:gd name="connsiteY5" fmla="*/ 1343 h 187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6112" h="18774">
                          <a:moveTo>
                            <a:pt x="66104" y="1343"/>
                          </a:moveTo>
                          <a:cubicBezTo>
                            <a:pt x="66104" y="1915"/>
                            <a:pt x="65532" y="2582"/>
                            <a:pt x="64770" y="2486"/>
                          </a:cubicBezTo>
                          <a:cubicBezTo>
                            <a:pt x="42768" y="2201"/>
                            <a:pt x="20288" y="8011"/>
                            <a:pt x="858" y="18774"/>
                          </a:cubicBezTo>
                          <a:cubicBezTo>
                            <a:pt x="572" y="17917"/>
                            <a:pt x="286" y="17155"/>
                            <a:pt x="0" y="16298"/>
                          </a:cubicBezTo>
                          <a:cubicBezTo>
                            <a:pt x="19717" y="5534"/>
                            <a:pt x="42196" y="-276"/>
                            <a:pt x="64770" y="10"/>
                          </a:cubicBezTo>
                          <a:cubicBezTo>
                            <a:pt x="65532" y="10"/>
                            <a:pt x="66199" y="677"/>
                            <a:pt x="66104" y="1343"/>
                          </a:cubicBezTo>
                          <a:close/>
                        </a:path>
                      </a:pathLst>
                    </a:custGeom>
                    <a:solidFill>
                      <a:srgbClr val="FFDCD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132" name="组合 1131">
                  <a:extLst>
                    <a:ext uri="{FF2B5EF4-FFF2-40B4-BE49-F238E27FC236}">
                      <a16:creationId xmlns:a16="http://schemas.microsoft.com/office/drawing/2014/main" id="{8D911056-B55A-8A0C-E2C1-B0398B110ADE}"/>
                    </a:ext>
                  </a:extLst>
                </p:cNvPr>
                <p:cNvGrpSpPr/>
                <p:nvPr/>
              </p:nvGrpSpPr>
              <p:grpSpPr>
                <a:xfrm>
                  <a:off x="7393457" y="4103750"/>
                  <a:ext cx="825760" cy="519295"/>
                  <a:chOff x="7393457" y="4103750"/>
                  <a:chExt cx="825760" cy="519295"/>
                </a:xfrm>
              </p:grpSpPr>
              <p:sp>
                <p:nvSpPr>
                  <p:cNvPr id="1133" name="任意多边形 143">
                    <a:extLst>
                      <a:ext uri="{FF2B5EF4-FFF2-40B4-BE49-F238E27FC236}">
                        <a16:creationId xmlns:a16="http://schemas.microsoft.com/office/drawing/2014/main" id="{0930BB4C-1036-4D21-404E-42956AF64A5C}"/>
                      </a:ext>
                    </a:extLst>
                  </p:cNvPr>
                  <p:cNvSpPr/>
                  <p:nvPr/>
                </p:nvSpPr>
                <p:spPr>
                  <a:xfrm>
                    <a:off x="7393457" y="4103750"/>
                    <a:ext cx="825760" cy="517963"/>
                  </a:xfrm>
                  <a:custGeom>
                    <a:avLst/>
                    <a:gdLst>
                      <a:gd name="connsiteX0" fmla="*/ 38 w 825760"/>
                      <a:gd name="connsiteY0" fmla="*/ 0 h 517963"/>
                      <a:gd name="connsiteX1" fmla="*/ 146247 w 825760"/>
                      <a:gd name="connsiteY1" fmla="*/ 513683 h 517963"/>
                      <a:gd name="connsiteX2" fmla="*/ 818807 w 825760"/>
                      <a:gd name="connsiteY2" fmla="*/ 399288 h 517963"/>
                      <a:gd name="connsiteX3" fmla="*/ 825760 w 825760"/>
                      <a:gd name="connsiteY3" fmla="*/ 271463 h 517963"/>
                      <a:gd name="connsiteX4" fmla="*/ 301314 w 825760"/>
                      <a:gd name="connsiteY4" fmla="*/ 252127 h 517963"/>
                      <a:gd name="connsiteX5" fmla="*/ 341414 w 825760"/>
                      <a:gd name="connsiteY5" fmla="*/ 44005 h 517963"/>
                      <a:gd name="connsiteX6" fmla="*/ 38 w 825760"/>
                      <a:gd name="connsiteY6" fmla="*/ 0 h 517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25760" h="517963">
                        <a:moveTo>
                          <a:pt x="38" y="0"/>
                        </a:moveTo>
                        <a:cubicBezTo>
                          <a:pt x="38" y="0"/>
                          <a:pt x="-6344" y="483013"/>
                          <a:pt x="146247" y="513683"/>
                        </a:cubicBezTo>
                        <a:cubicBezTo>
                          <a:pt x="298838" y="544449"/>
                          <a:pt x="818807" y="399288"/>
                          <a:pt x="818807" y="399288"/>
                        </a:cubicBezTo>
                        <a:lnTo>
                          <a:pt x="825760" y="271463"/>
                        </a:lnTo>
                        <a:cubicBezTo>
                          <a:pt x="825760" y="271463"/>
                          <a:pt x="429901" y="201073"/>
                          <a:pt x="301314" y="252127"/>
                        </a:cubicBezTo>
                        <a:lnTo>
                          <a:pt x="341414" y="44005"/>
                        </a:lnTo>
                        <a:lnTo>
                          <a:pt x="38" y="0"/>
                        </a:lnTo>
                        <a:close/>
                      </a:path>
                    </a:pathLst>
                  </a:custGeom>
                  <a:solidFill>
                    <a:srgbClr val="FFC98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134" name="组合 1133">
                    <a:extLst>
                      <a:ext uri="{FF2B5EF4-FFF2-40B4-BE49-F238E27FC236}">
                        <a16:creationId xmlns:a16="http://schemas.microsoft.com/office/drawing/2014/main" id="{7071B4B7-257A-96E6-6B58-7EB70321B43E}"/>
                      </a:ext>
                    </a:extLst>
                  </p:cNvPr>
                  <p:cNvGrpSpPr/>
                  <p:nvPr/>
                </p:nvGrpSpPr>
                <p:grpSpPr>
                  <a:xfrm>
                    <a:off x="7423758" y="4135564"/>
                    <a:ext cx="789363" cy="487481"/>
                    <a:chOff x="7423758" y="4135564"/>
                    <a:chExt cx="789363" cy="487481"/>
                  </a:xfrm>
                  <a:noFill/>
                </p:grpSpPr>
                <p:sp>
                  <p:nvSpPr>
                    <p:cNvPr id="1135" name="任意多边形 145">
                      <a:extLst>
                        <a:ext uri="{FF2B5EF4-FFF2-40B4-BE49-F238E27FC236}">
                          <a16:creationId xmlns:a16="http://schemas.microsoft.com/office/drawing/2014/main" id="{715E98EB-AD3A-4628-D8F1-831D1F0A1B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23758" y="4135564"/>
                      <a:ext cx="789363" cy="487481"/>
                    </a:xfrm>
                    <a:custGeom>
                      <a:avLst/>
                      <a:gdLst>
                        <a:gd name="connsiteX0" fmla="*/ 1455 w 789363"/>
                        <a:gd name="connsiteY0" fmla="*/ 0 h 487481"/>
                        <a:gd name="connsiteX1" fmla="*/ 35459 w 789363"/>
                        <a:gd name="connsiteY1" fmla="*/ 408527 h 487481"/>
                        <a:gd name="connsiteX2" fmla="*/ 195955 w 789363"/>
                        <a:gd name="connsiteY2" fmla="*/ 486346 h 487481"/>
                        <a:gd name="connsiteX3" fmla="*/ 789363 w 789363"/>
                        <a:gd name="connsiteY3" fmla="*/ 364712 h 4874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89363" h="487481">
                          <a:moveTo>
                            <a:pt x="1455" y="0"/>
                          </a:moveTo>
                          <a:cubicBezTo>
                            <a:pt x="1455" y="0"/>
                            <a:pt x="-10737" y="211550"/>
                            <a:pt x="35459" y="408527"/>
                          </a:cubicBezTo>
                          <a:cubicBezTo>
                            <a:pt x="35459" y="408527"/>
                            <a:pt x="45175" y="498538"/>
                            <a:pt x="195955" y="486346"/>
                          </a:cubicBezTo>
                          <a:cubicBezTo>
                            <a:pt x="346736" y="474155"/>
                            <a:pt x="789363" y="364712"/>
                            <a:pt x="789363" y="364712"/>
                          </a:cubicBezTo>
                        </a:path>
                      </a:pathLst>
                    </a:custGeom>
                    <a:noFill/>
                    <a:ln w="2381" cap="rnd">
                      <a:solidFill>
                        <a:srgbClr val="3B2B5E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36" name="任意多边形 146">
                      <a:extLst>
                        <a:ext uri="{FF2B5EF4-FFF2-40B4-BE49-F238E27FC236}">
                          <a16:creationId xmlns:a16="http://schemas.microsoft.com/office/drawing/2014/main" id="{E6FB4A42-90AA-7862-B5BC-DF7B1AF936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51539" y="4154995"/>
                      <a:ext cx="561011" cy="252358"/>
                    </a:xfrm>
                    <a:custGeom>
                      <a:avLst/>
                      <a:gdLst>
                        <a:gd name="connsiteX0" fmla="*/ 20658 w 561011"/>
                        <a:gd name="connsiteY0" fmla="*/ 0 h 252358"/>
                        <a:gd name="connsiteX1" fmla="*/ 1227 w 561011"/>
                        <a:gd name="connsiteY1" fmla="*/ 184976 h 252358"/>
                        <a:gd name="connsiteX2" fmla="*/ 5227 w 561011"/>
                        <a:gd name="connsiteY2" fmla="*/ 228219 h 252358"/>
                        <a:gd name="connsiteX3" fmla="*/ 49900 w 561011"/>
                        <a:gd name="connsiteY3" fmla="*/ 252317 h 252358"/>
                        <a:gd name="connsiteX4" fmla="*/ 102002 w 561011"/>
                        <a:gd name="connsiteY4" fmla="*/ 242602 h 252358"/>
                        <a:gd name="connsiteX5" fmla="*/ 561011 w 561011"/>
                        <a:gd name="connsiteY5" fmla="*/ 245173 h 2523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61011" h="252358">
                          <a:moveTo>
                            <a:pt x="20658" y="0"/>
                          </a:moveTo>
                          <a:cubicBezTo>
                            <a:pt x="14181" y="61627"/>
                            <a:pt x="7704" y="123349"/>
                            <a:pt x="1227" y="184976"/>
                          </a:cubicBezTo>
                          <a:cubicBezTo>
                            <a:pt x="-297" y="199644"/>
                            <a:pt x="-1630" y="215265"/>
                            <a:pt x="5227" y="228219"/>
                          </a:cubicBezTo>
                          <a:cubicBezTo>
                            <a:pt x="13514" y="243935"/>
                            <a:pt x="32183" y="251746"/>
                            <a:pt x="49900" y="252317"/>
                          </a:cubicBezTo>
                          <a:cubicBezTo>
                            <a:pt x="67616" y="252889"/>
                            <a:pt x="84952" y="247460"/>
                            <a:pt x="102002" y="242602"/>
                          </a:cubicBezTo>
                          <a:cubicBezTo>
                            <a:pt x="251163" y="200311"/>
                            <a:pt x="412326" y="201263"/>
                            <a:pt x="561011" y="245173"/>
                          </a:cubicBezTo>
                        </a:path>
                      </a:pathLst>
                    </a:custGeom>
                    <a:noFill/>
                    <a:ln w="2381" cap="rnd">
                      <a:solidFill>
                        <a:srgbClr val="3B2B5E"/>
                      </a:solidFill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sp>
            <p:nvSpPr>
              <p:cNvPr id="1067" name="任意多边形 147">
                <a:extLst>
                  <a:ext uri="{FF2B5EF4-FFF2-40B4-BE49-F238E27FC236}">
                    <a16:creationId xmlns:a16="http://schemas.microsoft.com/office/drawing/2014/main" id="{E8D3691A-9DAF-D43C-E28B-8FFD6B677FE9}"/>
                  </a:ext>
                </a:extLst>
              </p:cNvPr>
              <p:cNvSpPr/>
              <p:nvPr/>
            </p:nvSpPr>
            <p:spPr>
              <a:xfrm>
                <a:off x="7837169" y="2423255"/>
                <a:ext cx="373553" cy="704183"/>
              </a:xfrm>
              <a:custGeom>
                <a:avLst/>
                <a:gdLst>
                  <a:gd name="connsiteX0" fmla="*/ 373189 w 373553"/>
                  <a:gd name="connsiteY0" fmla="*/ 592550 h 704183"/>
                  <a:gd name="connsiteX1" fmla="*/ 352616 w 373553"/>
                  <a:gd name="connsiteY1" fmla="*/ 704183 h 704183"/>
                  <a:gd name="connsiteX2" fmla="*/ 305181 w 373553"/>
                  <a:gd name="connsiteY2" fmla="*/ 689610 h 704183"/>
                  <a:gd name="connsiteX3" fmla="*/ 299657 w 373553"/>
                  <a:gd name="connsiteY3" fmla="*/ 593026 h 704183"/>
                  <a:gd name="connsiteX4" fmla="*/ 261747 w 373553"/>
                  <a:gd name="connsiteY4" fmla="*/ 675894 h 704183"/>
                  <a:gd name="connsiteX5" fmla="*/ 0 w 373553"/>
                  <a:gd name="connsiteY5" fmla="*/ 577501 h 704183"/>
                  <a:gd name="connsiteX6" fmla="*/ 68104 w 373553"/>
                  <a:gd name="connsiteY6" fmla="*/ 296704 h 704183"/>
                  <a:gd name="connsiteX7" fmla="*/ 198311 w 373553"/>
                  <a:gd name="connsiteY7" fmla="*/ 0 h 704183"/>
                  <a:gd name="connsiteX8" fmla="*/ 289941 w 373553"/>
                  <a:gd name="connsiteY8" fmla="*/ 185356 h 704183"/>
                  <a:gd name="connsiteX9" fmla="*/ 283369 w 373553"/>
                  <a:gd name="connsiteY9" fmla="*/ 381095 h 704183"/>
                  <a:gd name="connsiteX10" fmla="*/ 289846 w 373553"/>
                  <a:gd name="connsiteY10" fmla="*/ 442341 h 704183"/>
                  <a:gd name="connsiteX11" fmla="*/ 331089 w 373553"/>
                  <a:gd name="connsiteY11" fmla="*/ 488633 h 704183"/>
                  <a:gd name="connsiteX12" fmla="*/ 373189 w 373553"/>
                  <a:gd name="connsiteY12" fmla="*/ 592550 h 704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3553" h="704183">
                    <a:moveTo>
                      <a:pt x="373189" y="592550"/>
                    </a:moveTo>
                    <a:cubicBezTo>
                      <a:pt x="375475" y="630650"/>
                      <a:pt x="366808" y="668846"/>
                      <a:pt x="352616" y="704183"/>
                    </a:cubicBezTo>
                    <a:cubicBezTo>
                      <a:pt x="336804" y="699421"/>
                      <a:pt x="320897" y="694563"/>
                      <a:pt x="305181" y="689610"/>
                    </a:cubicBezTo>
                    <a:cubicBezTo>
                      <a:pt x="308991" y="657511"/>
                      <a:pt x="306896" y="624650"/>
                      <a:pt x="299657" y="593026"/>
                    </a:cubicBezTo>
                    <a:cubicBezTo>
                      <a:pt x="292894" y="622840"/>
                      <a:pt x="279940" y="651319"/>
                      <a:pt x="261747" y="675894"/>
                    </a:cubicBezTo>
                    <a:cubicBezTo>
                      <a:pt x="172784" y="647509"/>
                      <a:pt x="84868" y="616363"/>
                      <a:pt x="0" y="577501"/>
                    </a:cubicBezTo>
                    <a:cubicBezTo>
                      <a:pt x="5810" y="479965"/>
                      <a:pt x="30385" y="386810"/>
                      <a:pt x="68104" y="296704"/>
                    </a:cubicBezTo>
                    <a:cubicBezTo>
                      <a:pt x="105823" y="206692"/>
                      <a:pt x="150686" y="85249"/>
                      <a:pt x="198311" y="0"/>
                    </a:cubicBezTo>
                    <a:cubicBezTo>
                      <a:pt x="261271" y="38957"/>
                      <a:pt x="284416" y="123158"/>
                      <a:pt x="289941" y="185356"/>
                    </a:cubicBezTo>
                    <a:cubicBezTo>
                      <a:pt x="295846" y="250888"/>
                      <a:pt x="287846" y="318802"/>
                      <a:pt x="283369" y="381095"/>
                    </a:cubicBezTo>
                    <a:cubicBezTo>
                      <a:pt x="281940" y="401764"/>
                      <a:pt x="280702" y="423672"/>
                      <a:pt x="289846" y="442341"/>
                    </a:cubicBezTo>
                    <a:cubicBezTo>
                      <a:pt x="298895" y="461010"/>
                      <a:pt x="316897" y="473488"/>
                      <a:pt x="331089" y="488633"/>
                    </a:cubicBezTo>
                    <a:cubicBezTo>
                      <a:pt x="357188" y="516446"/>
                      <a:pt x="370904" y="554450"/>
                      <a:pt x="373189" y="592550"/>
                    </a:cubicBezTo>
                    <a:close/>
                  </a:path>
                </a:pathLst>
              </a:custGeom>
              <a:solidFill>
                <a:srgbClr val="66394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068" name="组合 1067">
                <a:extLst>
                  <a:ext uri="{FF2B5EF4-FFF2-40B4-BE49-F238E27FC236}">
                    <a16:creationId xmlns:a16="http://schemas.microsoft.com/office/drawing/2014/main" id="{461156DC-FFE4-8D5D-27AF-EB0312A75539}"/>
                  </a:ext>
                </a:extLst>
              </p:cNvPr>
              <p:cNvGrpSpPr/>
              <p:nvPr/>
            </p:nvGrpSpPr>
            <p:grpSpPr>
              <a:xfrm>
                <a:off x="7339852" y="1822684"/>
                <a:ext cx="251477" cy="1040816"/>
                <a:chOff x="7339852" y="1822684"/>
                <a:chExt cx="251477" cy="1040816"/>
              </a:xfrm>
            </p:grpSpPr>
            <p:sp>
              <p:nvSpPr>
                <p:cNvPr id="1124" name="任意多边形 149">
                  <a:extLst>
                    <a:ext uri="{FF2B5EF4-FFF2-40B4-BE49-F238E27FC236}">
                      <a16:creationId xmlns:a16="http://schemas.microsoft.com/office/drawing/2014/main" id="{65282F9C-632B-11BC-C9F0-73547EE199B8}"/>
                    </a:ext>
                  </a:extLst>
                </p:cNvPr>
                <p:cNvSpPr/>
                <p:nvPr/>
              </p:nvSpPr>
              <p:spPr>
                <a:xfrm>
                  <a:off x="7339852" y="2077783"/>
                  <a:ext cx="251477" cy="785717"/>
                </a:xfrm>
                <a:custGeom>
                  <a:avLst/>
                  <a:gdLst>
                    <a:gd name="connsiteX0" fmla="*/ 121080 w 251477"/>
                    <a:gd name="connsiteY0" fmla="*/ 785717 h 785717"/>
                    <a:gd name="connsiteX1" fmla="*/ 18 w 251477"/>
                    <a:gd name="connsiteY1" fmla="*/ 509111 h 785717"/>
                    <a:gd name="connsiteX2" fmla="*/ 63454 w 251477"/>
                    <a:gd name="connsiteY2" fmla="*/ 0 h 785717"/>
                    <a:gd name="connsiteX3" fmla="*/ 146607 w 251477"/>
                    <a:gd name="connsiteY3" fmla="*/ 7048 h 785717"/>
                    <a:gd name="connsiteX4" fmla="*/ 155275 w 251477"/>
                    <a:gd name="connsiteY4" fmla="*/ 466439 h 785717"/>
                    <a:gd name="connsiteX5" fmla="*/ 251478 w 251477"/>
                    <a:gd name="connsiteY5" fmla="*/ 685514 h 785717"/>
                    <a:gd name="connsiteX6" fmla="*/ 121080 w 251477"/>
                    <a:gd name="connsiteY6" fmla="*/ 785717 h 78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1477" h="785717">
                      <a:moveTo>
                        <a:pt x="121080" y="785717"/>
                      </a:moveTo>
                      <a:cubicBezTo>
                        <a:pt x="121080" y="785717"/>
                        <a:pt x="1256" y="564451"/>
                        <a:pt x="18" y="509111"/>
                      </a:cubicBezTo>
                      <a:cubicBezTo>
                        <a:pt x="-1221" y="453866"/>
                        <a:pt x="63454" y="0"/>
                        <a:pt x="63454" y="0"/>
                      </a:cubicBezTo>
                      <a:lnTo>
                        <a:pt x="146607" y="7048"/>
                      </a:lnTo>
                      <a:cubicBezTo>
                        <a:pt x="146607" y="7048"/>
                        <a:pt x="147369" y="445294"/>
                        <a:pt x="155275" y="466439"/>
                      </a:cubicBezTo>
                      <a:cubicBezTo>
                        <a:pt x="163181" y="487585"/>
                        <a:pt x="251478" y="685514"/>
                        <a:pt x="251478" y="685514"/>
                      </a:cubicBezTo>
                      <a:lnTo>
                        <a:pt x="121080" y="785717"/>
                      </a:lnTo>
                      <a:close/>
                    </a:path>
                  </a:pathLst>
                </a:custGeom>
                <a:solidFill>
                  <a:srgbClr val="FAD2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125" name="组合 1124">
                  <a:extLst>
                    <a:ext uri="{FF2B5EF4-FFF2-40B4-BE49-F238E27FC236}">
                      <a16:creationId xmlns:a16="http://schemas.microsoft.com/office/drawing/2014/main" id="{4D6CBB84-227B-CF8C-124D-3058155B2866}"/>
                    </a:ext>
                  </a:extLst>
                </p:cNvPr>
                <p:cNvGrpSpPr/>
                <p:nvPr/>
              </p:nvGrpSpPr>
              <p:grpSpPr>
                <a:xfrm>
                  <a:off x="7370232" y="1822684"/>
                  <a:ext cx="204263" cy="266052"/>
                  <a:chOff x="7370232" y="1822684"/>
                  <a:chExt cx="204263" cy="266052"/>
                </a:xfrm>
              </p:grpSpPr>
              <p:sp>
                <p:nvSpPr>
                  <p:cNvPr id="1126" name="任意多边形 151">
                    <a:extLst>
                      <a:ext uri="{FF2B5EF4-FFF2-40B4-BE49-F238E27FC236}">
                        <a16:creationId xmlns:a16="http://schemas.microsoft.com/office/drawing/2014/main" id="{A2A88B70-0BC6-891E-46C7-3F9D4B359497}"/>
                      </a:ext>
                    </a:extLst>
                  </p:cNvPr>
                  <p:cNvSpPr/>
                  <p:nvPr/>
                </p:nvSpPr>
                <p:spPr>
                  <a:xfrm>
                    <a:off x="7370232" y="1822684"/>
                    <a:ext cx="204263" cy="266052"/>
                  </a:xfrm>
                  <a:custGeom>
                    <a:avLst/>
                    <a:gdLst>
                      <a:gd name="connsiteX0" fmla="*/ 32407 w 204263"/>
                      <a:gd name="connsiteY0" fmla="*/ 257671 h 266052"/>
                      <a:gd name="connsiteX1" fmla="*/ 28692 w 204263"/>
                      <a:gd name="connsiteY1" fmla="*/ 212427 h 266052"/>
                      <a:gd name="connsiteX2" fmla="*/ 26216 w 204263"/>
                      <a:gd name="connsiteY2" fmla="*/ 147943 h 266052"/>
                      <a:gd name="connsiteX3" fmla="*/ 4118 w 204263"/>
                      <a:gd name="connsiteY3" fmla="*/ 52693 h 266052"/>
                      <a:gd name="connsiteX4" fmla="*/ 39837 w 204263"/>
                      <a:gd name="connsiteY4" fmla="*/ 101175 h 266052"/>
                      <a:gd name="connsiteX5" fmla="*/ 56315 w 204263"/>
                      <a:gd name="connsiteY5" fmla="*/ 124702 h 266052"/>
                      <a:gd name="connsiteX6" fmla="*/ 69650 w 204263"/>
                      <a:gd name="connsiteY6" fmla="*/ 19 h 266052"/>
                      <a:gd name="connsiteX7" fmla="*/ 88605 w 204263"/>
                      <a:gd name="connsiteY7" fmla="*/ 89364 h 266052"/>
                      <a:gd name="connsiteX8" fmla="*/ 89462 w 204263"/>
                      <a:gd name="connsiteY8" fmla="*/ 122892 h 266052"/>
                      <a:gd name="connsiteX9" fmla="*/ 127657 w 204263"/>
                      <a:gd name="connsiteY9" fmla="*/ 2305 h 266052"/>
                      <a:gd name="connsiteX10" fmla="*/ 161375 w 204263"/>
                      <a:gd name="connsiteY10" fmla="*/ 17736 h 266052"/>
                      <a:gd name="connsiteX11" fmla="*/ 144040 w 204263"/>
                      <a:gd name="connsiteY11" fmla="*/ 133941 h 266052"/>
                      <a:gd name="connsiteX12" fmla="*/ 141849 w 204263"/>
                      <a:gd name="connsiteY12" fmla="*/ 170517 h 266052"/>
                      <a:gd name="connsiteX13" fmla="*/ 199666 w 204263"/>
                      <a:gd name="connsiteY13" fmla="*/ 116129 h 266052"/>
                      <a:gd name="connsiteX14" fmla="*/ 183950 w 204263"/>
                      <a:gd name="connsiteY14" fmla="*/ 173755 h 266052"/>
                      <a:gd name="connsiteX15" fmla="*/ 132420 w 204263"/>
                      <a:gd name="connsiteY15" fmla="*/ 242621 h 266052"/>
                      <a:gd name="connsiteX16" fmla="*/ 115179 w 204263"/>
                      <a:gd name="connsiteY16" fmla="*/ 266053 h 266052"/>
                      <a:gd name="connsiteX17" fmla="*/ 32407 w 204263"/>
                      <a:gd name="connsiteY17" fmla="*/ 257671 h 266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04263" h="266052">
                        <a:moveTo>
                          <a:pt x="32407" y="257671"/>
                        </a:moveTo>
                        <a:cubicBezTo>
                          <a:pt x="32407" y="257671"/>
                          <a:pt x="30407" y="243383"/>
                          <a:pt x="28692" y="212427"/>
                        </a:cubicBezTo>
                        <a:cubicBezTo>
                          <a:pt x="26978" y="181471"/>
                          <a:pt x="30788" y="166231"/>
                          <a:pt x="26216" y="147943"/>
                        </a:cubicBezTo>
                        <a:cubicBezTo>
                          <a:pt x="21644" y="129655"/>
                          <a:pt x="-11408" y="60027"/>
                          <a:pt x="4118" y="52693"/>
                        </a:cubicBezTo>
                        <a:cubicBezTo>
                          <a:pt x="19644" y="45263"/>
                          <a:pt x="30788" y="85173"/>
                          <a:pt x="39837" y="101175"/>
                        </a:cubicBezTo>
                        <a:cubicBezTo>
                          <a:pt x="48885" y="117177"/>
                          <a:pt x="56315" y="124702"/>
                          <a:pt x="56315" y="124702"/>
                        </a:cubicBezTo>
                        <a:cubicBezTo>
                          <a:pt x="56315" y="124702"/>
                          <a:pt x="49552" y="1353"/>
                          <a:pt x="69650" y="19"/>
                        </a:cubicBezTo>
                        <a:cubicBezTo>
                          <a:pt x="89843" y="-1314"/>
                          <a:pt x="88509" y="66123"/>
                          <a:pt x="88605" y="89364"/>
                        </a:cubicBezTo>
                        <a:cubicBezTo>
                          <a:pt x="88700" y="112605"/>
                          <a:pt x="89462" y="122892"/>
                          <a:pt x="89462" y="122892"/>
                        </a:cubicBezTo>
                        <a:cubicBezTo>
                          <a:pt x="89462" y="122892"/>
                          <a:pt x="110512" y="1258"/>
                          <a:pt x="127657" y="2305"/>
                        </a:cubicBezTo>
                        <a:cubicBezTo>
                          <a:pt x="144802" y="3353"/>
                          <a:pt x="159375" y="3449"/>
                          <a:pt x="161375" y="17736"/>
                        </a:cubicBezTo>
                        <a:cubicBezTo>
                          <a:pt x="163376" y="32024"/>
                          <a:pt x="144040" y="133941"/>
                          <a:pt x="144040" y="133941"/>
                        </a:cubicBezTo>
                        <a:lnTo>
                          <a:pt x="141849" y="170517"/>
                        </a:lnTo>
                        <a:cubicBezTo>
                          <a:pt x="141849" y="170517"/>
                          <a:pt x="187664" y="113462"/>
                          <a:pt x="199666" y="116129"/>
                        </a:cubicBezTo>
                        <a:cubicBezTo>
                          <a:pt x="211668" y="118796"/>
                          <a:pt x="197952" y="155944"/>
                          <a:pt x="183950" y="173755"/>
                        </a:cubicBezTo>
                        <a:cubicBezTo>
                          <a:pt x="169948" y="191567"/>
                          <a:pt x="146422" y="235763"/>
                          <a:pt x="132420" y="242621"/>
                        </a:cubicBezTo>
                        <a:cubicBezTo>
                          <a:pt x="118418" y="249479"/>
                          <a:pt x="115179" y="266053"/>
                          <a:pt x="115179" y="266053"/>
                        </a:cubicBezTo>
                        <a:lnTo>
                          <a:pt x="32407" y="257671"/>
                        </a:ln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7" name="任意多边形 152">
                    <a:extLst>
                      <a:ext uri="{FF2B5EF4-FFF2-40B4-BE49-F238E27FC236}">
                        <a16:creationId xmlns:a16="http://schemas.microsoft.com/office/drawing/2014/main" id="{2AD113F9-0E0A-7EDA-8EC0-F08DB70E8C18}"/>
                      </a:ext>
                    </a:extLst>
                  </p:cNvPr>
                  <p:cNvSpPr/>
                  <p:nvPr/>
                </p:nvSpPr>
                <p:spPr>
                  <a:xfrm>
                    <a:off x="7483221" y="1828037"/>
                    <a:ext cx="29622" cy="122491"/>
                  </a:xfrm>
                  <a:custGeom>
                    <a:avLst/>
                    <a:gdLst>
                      <a:gd name="connsiteX0" fmla="*/ 29623 w 29622"/>
                      <a:gd name="connsiteY0" fmla="*/ 0 h 122491"/>
                      <a:gd name="connsiteX1" fmla="*/ 0 w 29622"/>
                      <a:gd name="connsiteY1" fmla="*/ 122492 h 12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9622" h="122491">
                        <a:moveTo>
                          <a:pt x="29623" y="0"/>
                        </a:moveTo>
                        <a:cubicBezTo>
                          <a:pt x="19240" y="42863"/>
                          <a:pt x="10382" y="79629"/>
                          <a:pt x="0" y="122492"/>
                        </a:cubicBezTo>
                      </a:path>
                    </a:pathLst>
                  </a:custGeom>
                  <a:noFill/>
                  <a:ln w="2248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8" name="任意多边形 153">
                    <a:extLst>
                      <a:ext uri="{FF2B5EF4-FFF2-40B4-BE49-F238E27FC236}">
                        <a16:creationId xmlns:a16="http://schemas.microsoft.com/office/drawing/2014/main" id="{3A862D02-0683-3FAB-D7E2-290675EC2503}"/>
                      </a:ext>
                    </a:extLst>
                  </p:cNvPr>
                  <p:cNvSpPr/>
                  <p:nvPr/>
                </p:nvSpPr>
                <p:spPr>
                  <a:xfrm>
                    <a:off x="7444168" y="1945957"/>
                    <a:ext cx="47148" cy="7619"/>
                  </a:xfrm>
                  <a:custGeom>
                    <a:avLst/>
                    <a:gdLst>
                      <a:gd name="connsiteX0" fmla="*/ 0 w 47148"/>
                      <a:gd name="connsiteY0" fmla="*/ 0 h 7619"/>
                      <a:gd name="connsiteX1" fmla="*/ 47149 w 47148"/>
                      <a:gd name="connsiteY1" fmla="*/ 7620 h 7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7148" h="7619">
                        <a:moveTo>
                          <a:pt x="0" y="0"/>
                        </a:moveTo>
                        <a:cubicBezTo>
                          <a:pt x="16002" y="0"/>
                          <a:pt x="32004" y="2572"/>
                          <a:pt x="47149" y="7620"/>
                        </a:cubicBezTo>
                      </a:path>
                    </a:pathLst>
                  </a:custGeom>
                  <a:noFill/>
                  <a:ln w="2248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9" name="任意多边形 154">
                    <a:extLst>
                      <a:ext uri="{FF2B5EF4-FFF2-40B4-BE49-F238E27FC236}">
                        <a16:creationId xmlns:a16="http://schemas.microsoft.com/office/drawing/2014/main" id="{38310183-7BDB-DD58-FFCA-CBA2C14DD2EE}"/>
                      </a:ext>
                    </a:extLst>
                  </p:cNvPr>
                  <p:cNvSpPr/>
                  <p:nvPr/>
                </p:nvSpPr>
                <p:spPr>
                  <a:xfrm>
                    <a:off x="7453121" y="1992439"/>
                    <a:ext cx="59150" cy="20859"/>
                  </a:xfrm>
                  <a:custGeom>
                    <a:avLst/>
                    <a:gdLst>
                      <a:gd name="connsiteX0" fmla="*/ 59150 w 59150"/>
                      <a:gd name="connsiteY0" fmla="*/ 0 h 20859"/>
                      <a:gd name="connsiteX1" fmla="*/ 0 w 59150"/>
                      <a:gd name="connsiteY1" fmla="*/ 20860 h 20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9150" h="20859">
                        <a:moveTo>
                          <a:pt x="59150" y="0"/>
                        </a:moveTo>
                        <a:cubicBezTo>
                          <a:pt x="38386" y="3429"/>
                          <a:pt x="18288" y="10477"/>
                          <a:pt x="0" y="20860"/>
                        </a:cubicBezTo>
                      </a:path>
                    </a:pathLst>
                  </a:custGeom>
                  <a:noFill/>
                  <a:ln w="2248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1069" name="任意多边形 155">
                <a:extLst>
                  <a:ext uri="{FF2B5EF4-FFF2-40B4-BE49-F238E27FC236}">
                    <a16:creationId xmlns:a16="http://schemas.microsoft.com/office/drawing/2014/main" id="{74CCFB25-0E07-6CCC-07FF-38659D53B6BB}"/>
                  </a:ext>
                </a:extLst>
              </p:cNvPr>
              <p:cNvSpPr/>
              <p:nvPr/>
            </p:nvSpPr>
            <p:spPr>
              <a:xfrm>
                <a:off x="7347299" y="2550223"/>
                <a:ext cx="402812" cy="466153"/>
              </a:xfrm>
              <a:custGeom>
                <a:avLst/>
                <a:gdLst>
                  <a:gd name="connsiteX0" fmla="*/ 154400 w 402812"/>
                  <a:gd name="connsiteY0" fmla="*/ 466153 h 466153"/>
                  <a:gd name="connsiteX1" fmla="*/ 6668 w 402812"/>
                  <a:gd name="connsiteY1" fmla="*/ 193929 h 466153"/>
                  <a:gd name="connsiteX2" fmla="*/ 11716 w 402812"/>
                  <a:gd name="connsiteY2" fmla="*/ 131635 h 466153"/>
                  <a:gd name="connsiteX3" fmla="*/ 16002 w 402812"/>
                  <a:gd name="connsiteY3" fmla="*/ 125539 h 466153"/>
                  <a:gd name="connsiteX4" fmla="*/ 0 w 402812"/>
                  <a:gd name="connsiteY4" fmla="*/ 85439 h 466153"/>
                  <a:gd name="connsiteX5" fmla="*/ 165545 w 402812"/>
                  <a:gd name="connsiteY5" fmla="*/ 0 h 466153"/>
                  <a:gd name="connsiteX6" fmla="*/ 193357 w 402812"/>
                  <a:gd name="connsiteY6" fmla="*/ 45148 h 466153"/>
                  <a:gd name="connsiteX7" fmla="*/ 250222 w 402812"/>
                  <a:gd name="connsiteY7" fmla="*/ 45148 h 466153"/>
                  <a:gd name="connsiteX8" fmla="*/ 402812 w 402812"/>
                  <a:gd name="connsiteY8" fmla="*/ 261652 h 466153"/>
                  <a:gd name="connsiteX9" fmla="*/ 154400 w 402812"/>
                  <a:gd name="connsiteY9" fmla="*/ 466153 h 466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2812" h="466153">
                    <a:moveTo>
                      <a:pt x="154400" y="466153"/>
                    </a:moveTo>
                    <a:cubicBezTo>
                      <a:pt x="154400" y="466153"/>
                      <a:pt x="39624" y="319850"/>
                      <a:pt x="6668" y="193929"/>
                    </a:cubicBezTo>
                    <a:cubicBezTo>
                      <a:pt x="667" y="170878"/>
                      <a:pt x="-2096" y="151638"/>
                      <a:pt x="11716" y="131635"/>
                    </a:cubicBezTo>
                    <a:lnTo>
                      <a:pt x="16002" y="125539"/>
                    </a:lnTo>
                    <a:lnTo>
                      <a:pt x="0" y="85439"/>
                    </a:lnTo>
                    <a:lnTo>
                      <a:pt x="165545" y="0"/>
                    </a:lnTo>
                    <a:lnTo>
                      <a:pt x="193357" y="45148"/>
                    </a:lnTo>
                    <a:cubicBezTo>
                      <a:pt x="193357" y="45148"/>
                      <a:pt x="224409" y="36100"/>
                      <a:pt x="250222" y="45148"/>
                    </a:cubicBezTo>
                    <a:cubicBezTo>
                      <a:pt x="281368" y="56007"/>
                      <a:pt x="402812" y="261652"/>
                      <a:pt x="402812" y="261652"/>
                    </a:cubicBezTo>
                    <a:lnTo>
                      <a:pt x="154400" y="466153"/>
                    </a:lnTo>
                    <a:close/>
                  </a:path>
                </a:pathLst>
              </a:custGeom>
              <a:solidFill>
                <a:srgbClr val="A66CD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70" name="任意多边形 156">
                <a:extLst>
                  <a:ext uri="{FF2B5EF4-FFF2-40B4-BE49-F238E27FC236}">
                    <a16:creationId xmlns:a16="http://schemas.microsoft.com/office/drawing/2014/main" id="{CFD3919A-F44C-16AF-E0A4-B61DB1F3BECF}"/>
                  </a:ext>
                </a:extLst>
              </p:cNvPr>
              <p:cNvSpPr/>
              <p:nvPr/>
            </p:nvSpPr>
            <p:spPr>
              <a:xfrm>
                <a:off x="7067359" y="2845784"/>
                <a:ext cx="929735" cy="1398270"/>
              </a:xfrm>
              <a:custGeom>
                <a:avLst/>
                <a:gdLst>
                  <a:gd name="connsiteX0" fmla="*/ 857917 w 929735"/>
                  <a:gd name="connsiteY0" fmla="*/ 1398270 h 1398270"/>
                  <a:gd name="connsiteX1" fmla="*/ 492823 w 929735"/>
                  <a:gd name="connsiteY1" fmla="*/ 1331690 h 1398270"/>
                  <a:gd name="connsiteX2" fmla="*/ 0 w 929735"/>
                  <a:gd name="connsiteY2" fmla="*/ 1371505 h 1398270"/>
                  <a:gd name="connsiteX3" fmla="*/ 80391 w 929735"/>
                  <a:gd name="connsiteY3" fmla="*/ 1084802 h 1398270"/>
                  <a:gd name="connsiteX4" fmla="*/ 82010 w 929735"/>
                  <a:gd name="connsiteY4" fmla="*/ 1080230 h 1398270"/>
                  <a:gd name="connsiteX5" fmla="*/ 165259 w 929735"/>
                  <a:gd name="connsiteY5" fmla="*/ 860203 h 1398270"/>
                  <a:gd name="connsiteX6" fmla="*/ 177070 w 929735"/>
                  <a:gd name="connsiteY6" fmla="*/ 831056 h 1398270"/>
                  <a:gd name="connsiteX7" fmla="*/ 178879 w 929735"/>
                  <a:gd name="connsiteY7" fmla="*/ 826579 h 1398270"/>
                  <a:gd name="connsiteX8" fmla="*/ 419386 w 929735"/>
                  <a:gd name="connsiteY8" fmla="*/ 140017 h 1398270"/>
                  <a:gd name="connsiteX9" fmla="*/ 526542 w 929735"/>
                  <a:gd name="connsiteY9" fmla="*/ 0 h 1398270"/>
                  <a:gd name="connsiteX10" fmla="*/ 780669 w 929735"/>
                  <a:gd name="connsiteY10" fmla="*/ 79915 h 1398270"/>
                  <a:gd name="connsiteX11" fmla="*/ 929735 w 929735"/>
                  <a:gd name="connsiteY11" fmla="*/ 169926 h 1398270"/>
                  <a:gd name="connsiteX12" fmla="*/ 821150 w 929735"/>
                  <a:gd name="connsiteY12" fmla="*/ 615315 h 1398270"/>
                  <a:gd name="connsiteX13" fmla="*/ 857917 w 929735"/>
                  <a:gd name="connsiteY13" fmla="*/ 1398270 h 139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29735" h="1398270">
                    <a:moveTo>
                      <a:pt x="857917" y="1398270"/>
                    </a:moveTo>
                    <a:cubicBezTo>
                      <a:pt x="857917" y="1398270"/>
                      <a:pt x="714279" y="1354265"/>
                      <a:pt x="492823" y="1331690"/>
                    </a:cubicBezTo>
                    <a:cubicBezTo>
                      <a:pt x="178308" y="1299496"/>
                      <a:pt x="0" y="1371505"/>
                      <a:pt x="0" y="1371505"/>
                    </a:cubicBezTo>
                    <a:cubicBezTo>
                      <a:pt x="0" y="1371505"/>
                      <a:pt x="13811" y="1278065"/>
                      <a:pt x="80391" y="1084802"/>
                    </a:cubicBezTo>
                    <a:cubicBezTo>
                      <a:pt x="80963" y="1083278"/>
                      <a:pt x="81534" y="1081754"/>
                      <a:pt x="82010" y="1080230"/>
                    </a:cubicBezTo>
                    <a:cubicBezTo>
                      <a:pt x="103822" y="1017365"/>
                      <a:pt x="131159" y="944118"/>
                      <a:pt x="165259" y="860203"/>
                    </a:cubicBezTo>
                    <a:cubicBezTo>
                      <a:pt x="169259" y="850487"/>
                      <a:pt x="173164" y="840772"/>
                      <a:pt x="177070" y="831056"/>
                    </a:cubicBezTo>
                    <a:cubicBezTo>
                      <a:pt x="177641" y="829532"/>
                      <a:pt x="178213" y="828008"/>
                      <a:pt x="178879" y="826579"/>
                    </a:cubicBezTo>
                    <a:cubicBezTo>
                      <a:pt x="313372" y="490442"/>
                      <a:pt x="419386" y="140017"/>
                      <a:pt x="419386" y="140017"/>
                    </a:cubicBezTo>
                    <a:lnTo>
                      <a:pt x="526542" y="0"/>
                    </a:lnTo>
                    <a:lnTo>
                      <a:pt x="780669" y="79915"/>
                    </a:lnTo>
                    <a:cubicBezTo>
                      <a:pt x="780669" y="79915"/>
                      <a:pt x="880586" y="116396"/>
                      <a:pt x="929735" y="169926"/>
                    </a:cubicBezTo>
                    <a:cubicBezTo>
                      <a:pt x="929735" y="169926"/>
                      <a:pt x="833437" y="465296"/>
                      <a:pt x="821150" y="615315"/>
                    </a:cubicBezTo>
                    <a:cubicBezTo>
                      <a:pt x="808958" y="765334"/>
                      <a:pt x="857917" y="1398270"/>
                      <a:pt x="857917" y="1398270"/>
                    </a:cubicBezTo>
                    <a:close/>
                  </a:path>
                </a:pathLst>
              </a:custGeom>
              <a:solidFill>
                <a:srgbClr val="A66CD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1071" name="组合 1070">
                <a:extLst>
                  <a:ext uri="{FF2B5EF4-FFF2-40B4-BE49-F238E27FC236}">
                    <a16:creationId xmlns:a16="http://schemas.microsoft.com/office/drawing/2014/main" id="{07697DC7-5305-0BC4-99B5-F0531FC5D943}"/>
                  </a:ext>
                </a:extLst>
              </p:cNvPr>
              <p:cNvGrpSpPr/>
              <p:nvPr/>
            </p:nvGrpSpPr>
            <p:grpSpPr>
              <a:xfrm>
                <a:off x="7867161" y="3446049"/>
                <a:ext cx="175698" cy="845277"/>
                <a:chOff x="7867161" y="3446049"/>
                <a:chExt cx="175698" cy="845277"/>
              </a:xfrm>
            </p:grpSpPr>
            <p:grpSp>
              <p:nvGrpSpPr>
                <p:cNvPr id="1118" name="组合 1117">
                  <a:extLst>
                    <a:ext uri="{FF2B5EF4-FFF2-40B4-BE49-F238E27FC236}">
                      <a16:creationId xmlns:a16="http://schemas.microsoft.com/office/drawing/2014/main" id="{6900A2F7-4BCE-060B-1D82-A7DAD0FDDF73}"/>
                    </a:ext>
                  </a:extLst>
                </p:cNvPr>
                <p:cNvGrpSpPr/>
                <p:nvPr/>
              </p:nvGrpSpPr>
              <p:grpSpPr>
                <a:xfrm>
                  <a:off x="7867161" y="3446049"/>
                  <a:ext cx="175698" cy="845277"/>
                  <a:chOff x="7867161" y="3446049"/>
                  <a:chExt cx="175698" cy="845277"/>
                </a:xfrm>
                <a:solidFill>
                  <a:srgbClr val="EB7B79"/>
                </a:solidFill>
              </p:grpSpPr>
              <p:sp>
                <p:nvSpPr>
                  <p:cNvPr id="1122" name="任意多边形 159">
                    <a:extLst>
                      <a:ext uri="{FF2B5EF4-FFF2-40B4-BE49-F238E27FC236}">
                        <a16:creationId xmlns:a16="http://schemas.microsoft.com/office/drawing/2014/main" id="{AD198D81-483A-D337-003F-3AF7E067A5C8}"/>
                      </a:ext>
                    </a:extLst>
                  </p:cNvPr>
                  <p:cNvSpPr/>
                  <p:nvPr/>
                </p:nvSpPr>
                <p:spPr>
                  <a:xfrm>
                    <a:off x="7884223" y="3446049"/>
                    <a:ext cx="135540" cy="557117"/>
                  </a:xfrm>
                  <a:custGeom>
                    <a:avLst/>
                    <a:gdLst>
                      <a:gd name="connsiteX0" fmla="*/ 0 w 135540"/>
                      <a:gd name="connsiteY0" fmla="*/ 0 h 557117"/>
                      <a:gd name="connsiteX1" fmla="*/ 7048 w 135540"/>
                      <a:gd name="connsiteY1" fmla="*/ 258128 h 557117"/>
                      <a:gd name="connsiteX2" fmla="*/ 38195 w 135540"/>
                      <a:gd name="connsiteY2" fmla="*/ 557117 h 557117"/>
                      <a:gd name="connsiteX3" fmla="*/ 129921 w 135540"/>
                      <a:gd name="connsiteY3" fmla="*/ 552164 h 557117"/>
                      <a:gd name="connsiteX4" fmla="*/ 128207 w 135540"/>
                      <a:gd name="connsiteY4" fmla="*/ 237839 h 557117"/>
                      <a:gd name="connsiteX5" fmla="*/ 135541 w 135540"/>
                      <a:gd name="connsiteY5" fmla="*/ 1238 h 557117"/>
                      <a:gd name="connsiteX6" fmla="*/ 0 w 135540"/>
                      <a:gd name="connsiteY6" fmla="*/ 0 h 5571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5540" h="557117">
                        <a:moveTo>
                          <a:pt x="0" y="0"/>
                        </a:moveTo>
                        <a:cubicBezTo>
                          <a:pt x="0" y="0"/>
                          <a:pt x="2953" y="192500"/>
                          <a:pt x="7048" y="258128"/>
                        </a:cubicBezTo>
                        <a:cubicBezTo>
                          <a:pt x="11144" y="323850"/>
                          <a:pt x="38195" y="557117"/>
                          <a:pt x="38195" y="557117"/>
                        </a:cubicBezTo>
                        <a:lnTo>
                          <a:pt x="129921" y="552164"/>
                        </a:lnTo>
                        <a:cubicBezTo>
                          <a:pt x="129921" y="552164"/>
                          <a:pt x="126588" y="345091"/>
                          <a:pt x="128207" y="237839"/>
                        </a:cubicBezTo>
                        <a:cubicBezTo>
                          <a:pt x="129921" y="130588"/>
                          <a:pt x="135541" y="1238"/>
                          <a:pt x="135541" y="1238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3" name="任意多边形 160">
                    <a:extLst>
                      <a:ext uri="{FF2B5EF4-FFF2-40B4-BE49-F238E27FC236}">
                        <a16:creationId xmlns:a16="http://schemas.microsoft.com/office/drawing/2014/main" id="{18B81E2F-27C3-5569-2419-42BD47AB5CA4}"/>
                      </a:ext>
                    </a:extLst>
                  </p:cNvPr>
                  <p:cNvSpPr/>
                  <p:nvPr/>
                </p:nvSpPr>
                <p:spPr>
                  <a:xfrm>
                    <a:off x="7867161" y="3981164"/>
                    <a:ext cx="175698" cy="310162"/>
                  </a:xfrm>
                  <a:custGeom>
                    <a:avLst/>
                    <a:gdLst>
                      <a:gd name="connsiteX0" fmla="*/ 55353 w 175698"/>
                      <a:gd name="connsiteY0" fmla="*/ 18479 h 310162"/>
                      <a:gd name="connsiteX1" fmla="*/ 24110 w 175698"/>
                      <a:gd name="connsiteY1" fmla="*/ 129826 h 310162"/>
                      <a:gd name="connsiteX2" fmla="*/ 488 w 175698"/>
                      <a:gd name="connsiteY2" fmla="*/ 229553 h 310162"/>
                      <a:gd name="connsiteX3" fmla="*/ 30683 w 175698"/>
                      <a:gd name="connsiteY3" fmla="*/ 199549 h 310162"/>
                      <a:gd name="connsiteX4" fmla="*/ 60877 w 175698"/>
                      <a:gd name="connsiteY4" fmla="*/ 145542 h 310162"/>
                      <a:gd name="connsiteX5" fmla="*/ 66306 w 175698"/>
                      <a:gd name="connsiteY5" fmla="*/ 300704 h 310162"/>
                      <a:gd name="connsiteX6" fmla="*/ 91071 w 175698"/>
                      <a:gd name="connsiteY6" fmla="*/ 298228 h 310162"/>
                      <a:gd name="connsiteX7" fmla="*/ 103168 w 175698"/>
                      <a:gd name="connsiteY7" fmla="*/ 190405 h 310162"/>
                      <a:gd name="connsiteX8" fmla="*/ 106216 w 175698"/>
                      <a:gd name="connsiteY8" fmla="*/ 305657 h 310162"/>
                      <a:gd name="connsiteX9" fmla="*/ 150317 w 175698"/>
                      <a:gd name="connsiteY9" fmla="*/ 297752 h 310162"/>
                      <a:gd name="connsiteX10" fmla="*/ 152602 w 175698"/>
                      <a:gd name="connsiteY10" fmla="*/ 189738 h 310162"/>
                      <a:gd name="connsiteX11" fmla="*/ 167271 w 175698"/>
                      <a:gd name="connsiteY11" fmla="*/ 270701 h 310162"/>
                      <a:gd name="connsiteX12" fmla="*/ 172986 w 175698"/>
                      <a:gd name="connsiteY12" fmla="*/ 145923 h 310162"/>
                      <a:gd name="connsiteX13" fmla="*/ 145364 w 175698"/>
                      <a:gd name="connsiteY13" fmla="*/ 0 h 310162"/>
                      <a:gd name="connsiteX14" fmla="*/ 55353 w 175698"/>
                      <a:gd name="connsiteY14" fmla="*/ 18479 h 310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75698" h="310162">
                        <a:moveTo>
                          <a:pt x="55353" y="18479"/>
                        </a:moveTo>
                        <a:cubicBezTo>
                          <a:pt x="55353" y="18479"/>
                          <a:pt x="36493" y="101346"/>
                          <a:pt x="24110" y="129826"/>
                        </a:cubicBezTo>
                        <a:cubicBezTo>
                          <a:pt x="9061" y="164306"/>
                          <a:pt x="-2560" y="215455"/>
                          <a:pt x="488" y="229553"/>
                        </a:cubicBezTo>
                        <a:cubicBezTo>
                          <a:pt x="2679" y="239458"/>
                          <a:pt x="13442" y="235172"/>
                          <a:pt x="30683" y="199549"/>
                        </a:cubicBezTo>
                        <a:cubicBezTo>
                          <a:pt x="49828" y="160115"/>
                          <a:pt x="60877" y="145542"/>
                          <a:pt x="60877" y="145542"/>
                        </a:cubicBezTo>
                        <a:cubicBezTo>
                          <a:pt x="60877" y="145542"/>
                          <a:pt x="57258" y="284797"/>
                          <a:pt x="66306" y="300704"/>
                        </a:cubicBezTo>
                        <a:cubicBezTo>
                          <a:pt x="75355" y="316516"/>
                          <a:pt x="88690" y="307943"/>
                          <a:pt x="91071" y="298228"/>
                        </a:cubicBezTo>
                        <a:cubicBezTo>
                          <a:pt x="93833" y="286893"/>
                          <a:pt x="103168" y="190405"/>
                          <a:pt x="103168" y="190405"/>
                        </a:cubicBezTo>
                        <a:cubicBezTo>
                          <a:pt x="103168" y="190405"/>
                          <a:pt x="98120" y="296132"/>
                          <a:pt x="106216" y="305657"/>
                        </a:cubicBezTo>
                        <a:cubicBezTo>
                          <a:pt x="113074" y="313658"/>
                          <a:pt x="149555" y="310991"/>
                          <a:pt x="150317" y="297752"/>
                        </a:cubicBezTo>
                        <a:cubicBezTo>
                          <a:pt x="151079" y="284512"/>
                          <a:pt x="152602" y="189738"/>
                          <a:pt x="152602" y="189738"/>
                        </a:cubicBezTo>
                        <a:cubicBezTo>
                          <a:pt x="152602" y="189738"/>
                          <a:pt x="155460" y="271177"/>
                          <a:pt x="167271" y="270701"/>
                        </a:cubicBezTo>
                        <a:cubicBezTo>
                          <a:pt x="177939" y="270320"/>
                          <a:pt x="176796" y="193262"/>
                          <a:pt x="172986" y="145923"/>
                        </a:cubicBezTo>
                        <a:cubicBezTo>
                          <a:pt x="169176" y="98584"/>
                          <a:pt x="145364" y="0"/>
                          <a:pt x="145364" y="0"/>
                        </a:cubicBezTo>
                        <a:lnTo>
                          <a:pt x="55353" y="18479"/>
                        </a:ln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119" name="组合 1118">
                  <a:extLst>
                    <a:ext uri="{FF2B5EF4-FFF2-40B4-BE49-F238E27FC236}">
                      <a16:creationId xmlns:a16="http://schemas.microsoft.com/office/drawing/2014/main" id="{9C644E36-7787-5E5E-2E9C-0832A630414A}"/>
                    </a:ext>
                  </a:extLst>
                </p:cNvPr>
                <p:cNvGrpSpPr/>
                <p:nvPr/>
              </p:nvGrpSpPr>
              <p:grpSpPr>
                <a:xfrm>
                  <a:off x="7927924" y="4090034"/>
                  <a:ext cx="68217" cy="200596"/>
                  <a:chOff x="7927924" y="4090034"/>
                  <a:chExt cx="68217" cy="200596"/>
                </a:xfrm>
                <a:noFill/>
              </p:grpSpPr>
              <p:sp>
                <p:nvSpPr>
                  <p:cNvPr id="1120" name="任意多边形 162">
                    <a:extLst>
                      <a:ext uri="{FF2B5EF4-FFF2-40B4-BE49-F238E27FC236}">
                        <a16:creationId xmlns:a16="http://schemas.microsoft.com/office/drawing/2014/main" id="{67C1EC1E-A240-EC6D-8ECB-AE3DED906497}"/>
                      </a:ext>
                    </a:extLst>
                  </p:cNvPr>
                  <p:cNvSpPr/>
                  <p:nvPr/>
                </p:nvSpPr>
                <p:spPr>
                  <a:xfrm>
                    <a:off x="7995570" y="4168806"/>
                    <a:ext cx="571" cy="121158"/>
                  </a:xfrm>
                  <a:custGeom>
                    <a:avLst/>
                    <a:gdLst>
                      <a:gd name="connsiteX0" fmla="*/ 571 w 571"/>
                      <a:gd name="connsiteY0" fmla="*/ 0 h 121158"/>
                      <a:gd name="connsiteX1" fmla="*/ 0 w 571"/>
                      <a:gd name="connsiteY1" fmla="*/ 121158 h 1211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1" h="121158">
                        <a:moveTo>
                          <a:pt x="571" y="0"/>
                        </a:moveTo>
                        <a:cubicBezTo>
                          <a:pt x="-762" y="40576"/>
                          <a:pt x="1238" y="80677"/>
                          <a:pt x="0" y="121158"/>
                        </a:cubicBezTo>
                      </a:path>
                    </a:pathLst>
                  </a:custGeom>
                  <a:noFill/>
                  <a:ln w="2381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1" name="任意多边形 163">
                    <a:extLst>
                      <a:ext uri="{FF2B5EF4-FFF2-40B4-BE49-F238E27FC236}">
                        <a16:creationId xmlns:a16="http://schemas.microsoft.com/office/drawing/2014/main" id="{E36B360E-DC0E-E504-7B49-D04D19961B56}"/>
                      </a:ext>
                    </a:extLst>
                  </p:cNvPr>
                  <p:cNvSpPr/>
                  <p:nvPr/>
                </p:nvSpPr>
                <p:spPr>
                  <a:xfrm>
                    <a:off x="7927924" y="4090034"/>
                    <a:ext cx="15353" cy="200596"/>
                  </a:xfrm>
                  <a:custGeom>
                    <a:avLst/>
                    <a:gdLst>
                      <a:gd name="connsiteX0" fmla="*/ 1924 w 15353"/>
                      <a:gd name="connsiteY0" fmla="*/ 0 h 200596"/>
                      <a:gd name="connsiteX1" fmla="*/ 114 w 15353"/>
                      <a:gd name="connsiteY1" fmla="*/ 99060 h 200596"/>
                      <a:gd name="connsiteX2" fmla="*/ 15354 w 15353"/>
                      <a:gd name="connsiteY2" fmla="*/ 200596 h 200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353" h="200596">
                        <a:moveTo>
                          <a:pt x="1924" y="0"/>
                        </a:moveTo>
                        <a:cubicBezTo>
                          <a:pt x="1924" y="0"/>
                          <a:pt x="-553" y="46196"/>
                          <a:pt x="114" y="99060"/>
                        </a:cubicBezTo>
                        <a:cubicBezTo>
                          <a:pt x="685" y="151924"/>
                          <a:pt x="-2934" y="199358"/>
                          <a:pt x="15354" y="200596"/>
                        </a:cubicBezTo>
                      </a:path>
                    </a:pathLst>
                  </a:custGeom>
                  <a:noFill/>
                  <a:ln w="2381" cap="rnd">
                    <a:solidFill>
                      <a:srgbClr val="502C3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1072" name="组合 1071">
                <a:extLst>
                  <a:ext uri="{FF2B5EF4-FFF2-40B4-BE49-F238E27FC236}">
                    <a16:creationId xmlns:a16="http://schemas.microsoft.com/office/drawing/2014/main" id="{18349E66-4E6C-1317-991F-29C626EDE4E8}"/>
                  </a:ext>
                </a:extLst>
              </p:cNvPr>
              <p:cNvGrpSpPr/>
              <p:nvPr/>
            </p:nvGrpSpPr>
            <p:grpSpPr>
              <a:xfrm>
                <a:off x="7835955" y="3006185"/>
                <a:ext cx="284634" cy="542925"/>
                <a:chOff x="7835955" y="3006185"/>
                <a:chExt cx="284634" cy="542925"/>
              </a:xfrm>
              <a:solidFill>
                <a:srgbClr val="A66CDE"/>
              </a:solidFill>
            </p:grpSpPr>
            <p:sp>
              <p:nvSpPr>
                <p:cNvPr id="1116" name="任意多边形 165">
                  <a:extLst>
                    <a:ext uri="{FF2B5EF4-FFF2-40B4-BE49-F238E27FC236}">
                      <a16:creationId xmlns:a16="http://schemas.microsoft.com/office/drawing/2014/main" id="{E73DE67F-F618-FEC4-9D51-9B97F1C851C7}"/>
                    </a:ext>
                  </a:extLst>
                </p:cNvPr>
                <p:cNvSpPr/>
                <p:nvPr/>
              </p:nvSpPr>
              <p:spPr>
                <a:xfrm>
                  <a:off x="7835955" y="3006185"/>
                  <a:ext cx="284634" cy="520040"/>
                </a:xfrm>
                <a:custGeom>
                  <a:avLst/>
                  <a:gdLst>
                    <a:gd name="connsiteX0" fmla="*/ 150662 w 284634"/>
                    <a:gd name="connsiteY0" fmla="*/ 0 h 520040"/>
                    <a:gd name="connsiteX1" fmla="*/ 279916 w 284634"/>
                    <a:gd name="connsiteY1" fmla="*/ 207740 h 520040"/>
                    <a:gd name="connsiteX2" fmla="*/ 208859 w 284634"/>
                    <a:gd name="connsiteY2" fmla="*/ 516636 h 520040"/>
                    <a:gd name="connsiteX3" fmla="*/ 10739 w 284634"/>
                    <a:gd name="connsiteY3" fmla="*/ 492442 h 520040"/>
                    <a:gd name="connsiteX4" fmla="*/ 7596 w 284634"/>
                    <a:gd name="connsiteY4" fmla="*/ 213360 h 520040"/>
                    <a:gd name="connsiteX5" fmla="*/ 150662 w 284634"/>
                    <a:gd name="connsiteY5" fmla="*/ 0 h 52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84634" h="520040">
                      <a:moveTo>
                        <a:pt x="150662" y="0"/>
                      </a:moveTo>
                      <a:cubicBezTo>
                        <a:pt x="150662" y="0"/>
                        <a:pt x="269819" y="99536"/>
                        <a:pt x="279916" y="207740"/>
                      </a:cubicBezTo>
                      <a:cubicBezTo>
                        <a:pt x="304681" y="471964"/>
                        <a:pt x="224671" y="501682"/>
                        <a:pt x="208859" y="516636"/>
                      </a:cubicBezTo>
                      <a:cubicBezTo>
                        <a:pt x="193048" y="531590"/>
                        <a:pt x="10739" y="492442"/>
                        <a:pt x="10739" y="492442"/>
                      </a:cubicBezTo>
                      <a:cubicBezTo>
                        <a:pt x="10739" y="492442"/>
                        <a:pt x="-11168" y="316039"/>
                        <a:pt x="7596" y="213360"/>
                      </a:cubicBezTo>
                      <a:cubicBezTo>
                        <a:pt x="26360" y="110680"/>
                        <a:pt x="150662" y="0"/>
                        <a:pt x="150662" y="0"/>
                      </a:cubicBezTo>
                      <a:close/>
                    </a:path>
                  </a:pathLst>
                </a:custGeom>
                <a:solidFill>
                  <a:srgbClr val="A66CD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7" name="任意多边形 166">
                  <a:extLst>
                    <a:ext uri="{FF2B5EF4-FFF2-40B4-BE49-F238E27FC236}">
                      <a16:creationId xmlns:a16="http://schemas.microsoft.com/office/drawing/2014/main" id="{37B456AF-5519-BA07-7736-01F019129169}"/>
                    </a:ext>
                  </a:extLst>
                </p:cNvPr>
                <p:cNvSpPr/>
                <p:nvPr/>
              </p:nvSpPr>
              <p:spPr>
                <a:xfrm>
                  <a:off x="7843266" y="3491103"/>
                  <a:ext cx="195929" cy="58007"/>
                </a:xfrm>
                <a:custGeom>
                  <a:avLst/>
                  <a:gdLst>
                    <a:gd name="connsiteX0" fmla="*/ 6763 w 195929"/>
                    <a:gd name="connsiteY0" fmla="*/ 0 h 58007"/>
                    <a:gd name="connsiteX1" fmla="*/ 0 w 195929"/>
                    <a:gd name="connsiteY1" fmla="*/ 51149 h 58007"/>
                    <a:gd name="connsiteX2" fmla="*/ 192214 w 195929"/>
                    <a:gd name="connsiteY2" fmla="*/ 58007 h 58007"/>
                    <a:gd name="connsiteX3" fmla="*/ 195929 w 195929"/>
                    <a:gd name="connsiteY3" fmla="*/ 5715 h 58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5929" h="58007">
                      <a:moveTo>
                        <a:pt x="6763" y="0"/>
                      </a:moveTo>
                      <a:lnTo>
                        <a:pt x="0" y="51149"/>
                      </a:lnTo>
                      <a:lnTo>
                        <a:pt x="192214" y="58007"/>
                      </a:lnTo>
                      <a:lnTo>
                        <a:pt x="195929" y="5715"/>
                      </a:lnTo>
                      <a:close/>
                    </a:path>
                  </a:pathLst>
                </a:custGeom>
                <a:solidFill>
                  <a:srgbClr val="A66CD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73" name="组合 1072">
                <a:extLst>
                  <a:ext uri="{FF2B5EF4-FFF2-40B4-BE49-F238E27FC236}">
                    <a16:creationId xmlns:a16="http://schemas.microsoft.com/office/drawing/2014/main" id="{B3065FAB-5EC6-F3F5-5C32-C245C5D1492D}"/>
                  </a:ext>
                </a:extLst>
              </p:cNvPr>
              <p:cNvGrpSpPr/>
              <p:nvPr/>
            </p:nvGrpSpPr>
            <p:grpSpPr>
              <a:xfrm>
                <a:off x="7481792" y="2870549"/>
                <a:ext cx="554259" cy="676560"/>
                <a:chOff x="7481792" y="2870549"/>
                <a:chExt cx="554259" cy="676560"/>
              </a:xfrm>
              <a:noFill/>
            </p:grpSpPr>
            <p:sp>
              <p:nvSpPr>
                <p:cNvPr id="1108" name="任意多边形 168">
                  <a:extLst>
                    <a:ext uri="{FF2B5EF4-FFF2-40B4-BE49-F238E27FC236}">
                      <a16:creationId xmlns:a16="http://schemas.microsoft.com/office/drawing/2014/main" id="{EBDB6EFC-B289-07DA-6611-516A66A349B6}"/>
                    </a:ext>
                  </a:extLst>
                </p:cNvPr>
                <p:cNvSpPr/>
                <p:nvPr/>
              </p:nvSpPr>
              <p:spPr>
                <a:xfrm>
                  <a:off x="7607136" y="2870549"/>
                  <a:ext cx="253560" cy="192230"/>
                </a:xfrm>
                <a:custGeom>
                  <a:avLst/>
                  <a:gdLst>
                    <a:gd name="connsiteX0" fmla="*/ 108685 w 253560"/>
                    <a:gd name="connsiteY0" fmla="*/ 0 h 192230"/>
                    <a:gd name="connsiteX1" fmla="*/ 8577 w 253560"/>
                    <a:gd name="connsiteY1" fmla="*/ 72295 h 192230"/>
                    <a:gd name="connsiteX2" fmla="*/ 99 w 253560"/>
                    <a:gd name="connsiteY2" fmla="*/ 97536 h 192230"/>
                    <a:gd name="connsiteX3" fmla="*/ 8672 w 253560"/>
                    <a:gd name="connsiteY3" fmla="*/ 122015 h 192230"/>
                    <a:gd name="connsiteX4" fmla="*/ 36676 w 253560"/>
                    <a:gd name="connsiteY4" fmla="*/ 128111 h 192230"/>
                    <a:gd name="connsiteX5" fmla="*/ 63727 w 253560"/>
                    <a:gd name="connsiteY5" fmla="*/ 115919 h 192230"/>
                    <a:gd name="connsiteX6" fmla="*/ 92016 w 253560"/>
                    <a:gd name="connsiteY6" fmla="*/ 183166 h 192230"/>
                    <a:gd name="connsiteX7" fmla="*/ 170216 w 253560"/>
                    <a:gd name="connsiteY7" fmla="*/ 182309 h 192230"/>
                    <a:gd name="connsiteX8" fmla="*/ 226509 w 253560"/>
                    <a:gd name="connsiteY8" fmla="*/ 125158 h 192230"/>
                    <a:gd name="connsiteX9" fmla="*/ 253560 w 253560"/>
                    <a:gd name="connsiteY9" fmla="*/ 61246 h 192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3560" h="192230">
                      <a:moveTo>
                        <a:pt x="108685" y="0"/>
                      </a:moveTo>
                      <a:cubicBezTo>
                        <a:pt x="66774" y="7525"/>
                        <a:pt x="28865" y="34862"/>
                        <a:pt x="8577" y="72295"/>
                      </a:cubicBezTo>
                      <a:cubicBezTo>
                        <a:pt x="4290" y="80105"/>
                        <a:pt x="766" y="88583"/>
                        <a:pt x="99" y="97536"/>
                      </a:cubicBezTo>
                      <a:cubicBezTo>
                        <a:pt x="-567" y="106490"/>
                        <a:pt x="2100" y="115919"/>
                        <a:pt x="8672" y="122015"/>
                      </a:cubicBezTo>
                      <a:cubicBezTo>
                        <a:pt x="16006" y="128683"/>
                        <a:pt x="26960" y="130112"/>
                        <a:pt x="36676" y="128111"/>
                      </a:cubicBezTo>
                      <a:cubicBezTo>
                        <a:pt x="46391" y="126016"/>
                        <a:pt x="55154" y="120968"/>
                        <a:pt x="63727" y="115919"/>
                      </a:cubicBezTo>
                      <a:cubicBezTo>
                        <a:pt x="56202" y="142018"/>
                        <a:pt x="68299" y="170021"/>
                        <a:pt x="92016" y="183166"/>
                      </a:cubicBezTo>
                      <a:cubicBezTo>
                        <a:pt x="115733" y="196310"/>
                        <a:pt x="145927" y="194405"/>
                        <a:pt x="170216" y="182309"/>
                      </a:cubicBezTo>
                      <a:cubicBezTo>
                        <a:pt x="194505" y="170212"/>
                        <a:pt x="213174" y="148876"/>
                        <a:pt x="226509" y="125158"/>
                      </a:cubicBezTo>
                      <a:cubicBezTo>
                        <a:pt x="239749" y="101537"/>
                        <a:pt x="245654" y="87249"/>
                        <a:pt x="253560" y="61246"/>
                      </a:cubicBezTo>
                    </a:path>
                  </a:pathLst>
                </a:custGeom>
                <a:noFill/>
                <a:ln w="4763" cap="rnd">
                  <a:solidFill>
                    <a:srgbClr val="3B2B5E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09" name="任意多边形 169">
                  <a:extLst>
                    <a:ext uri="{FF2B5EF4-FFF2-40B4-BE49-F238E27FC236}">
                      <a16:creationId xmlns:a16="http://schemas.microsoft.com/office/drawing/2014/main" id="{7F921297-E4D6-12BF-703B-161F15EAF296}"/>
                    </a:ext>
                  </a:extLst>
                </p:cNvPr>
                <p:cNvSpPr/>
                <p:nvPr/>
              </p:nvSpPr>
              <p:spPr>
                <a:xfrm>
                  <a:off x="7870317" y="3182302"/>
                  <a:ext cx="14818" cy="364807"/>
                </a:xfrm>
                <a:custGeom>
                  <a:avLst/>
                  <a:gdLst>
                    <a:gd name="connsiteX0" fmla="*/ 0 w 14818"/>
                    <a:gd name="connsiteY0" fmla="*/ 0 h 364807"/>
                    <a:gd name="connsiteX1" fmla="*/ 14573 w 14818"/>
                    <a:gd name="connsiteY1" fmla="*/ 364807 h 364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818" h="364807">
                      <a:moveTo>
                        <a:pt x="0" y="0"/>
                      </a:moveTo>
                      <a:cubicBezTo>
                        <a:pt x="0" y="0"/>
                        <a:pt x="17050" y="282130"/>
                        <a:pt x="14573" y="364807"/>
                      </a:cubicBezTo>
                    </a:path>
                  </a:pathLst>
                </a:custGeom>
                <a:noFill/>
                <a:ln w="4763" cap="rnd">
                  <a:solidFill>
                    <a:srgbClr val="3B2B5E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0" name="任意多边形 170">
                  <a:extLst>
                    <a:ext uri="{FF2B5EF4-FFF2-40B4-BE49-F238E27FC236}">
                      <a16:creationId xmlns:a16="http://schemas.microsoft.com/office/drawing/2014/main" id="{3A4C8DB7-DC61-D639-581E-E2A630DF0593}"/>
                    </a:ext>
                  </a:extLst>
                </p:cNvPr>
                <p:cNvSpPr/>
                <p:nvPr/>
              </p:nvSpPr>
              <p:spPr>
                <a:xfrm>
                  <a:off x="7846028" y="3241452"/>
                  <a:ext cx="35718" cy="142684"/>
                </a:xfrm>
                <a:custGeom>
                  <a:avLst/>
                  <a:gdLst>
                    <a:gd name="connsiteX0" fmla="*/ 0 w 35718"/>
                    <a:gd name="connsiteY0" fmla="*/ 0 h 142684"/>
                    <a:gd name="connsiteX1" fmla="*/ 35719 w 35718"/>
                    <a:gd name="connsiteY1" fmla="*/ 142684 h 14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5718" h="142684">
                      <a:moveTo>
                        <a:pt x="0" y="0"/>
                      </a:moveTo>
                      <a:cubicBezTo>
                        <a:pt x="9335" y="48101"/>
                        <a:pt x="21241" y="95821"/>
                        <a:pt x="35719" y="142684"/>
                      </a:cubicBezTo>
                    </a:path>
                  </a:pathLst>
                </a:custGeom>
                <a:noFill/>
                <a:ln w="4763" cap="rnd">
                  <a:solidFill>
                    <a:srgbClr val="3B2B5E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111" name="任意多边形 171">
                  <a:extLst>
                    <a:ext uri="{FF2B5EF4-FFF2-40B4-BE49-F238E27FC236}">
                      <a16:creationId xmlns:a16="http://schemas.microsoft.com/office/drawing/2014/main" id="{9574A2B5-A295-E3A5-BC7E-1CC3C196AD25}"/>
                    </a:ext>
                  </a:extLst>
                </p:cNvPr>
                <p:cNvSpPr/>
                <p:nvPr/>
              </p:nvSpPr>
              <p:spPr>
                <a:xfrm>
                  <a:off x="7884699" y="3025140"/>
                  <a:ext cx="122015" cy="47529"/>
                </a:xfrm>
                <a:custGeom>
                  <a:avLst/>
                  <a:gdLst>
                    <a:gd name="connsiteX0" fmla="*/ 0 w 122015"/>
                    <a:gd name="connsiteY0" fmla="*/ 47530 h 47529"/>
                    <a:gd name="connsiteX1" fmla="*/ 122015 w 122015"/>
                    <a:gd name="connsiteY1" fmla="*/ 0 h 47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2015" h="47529">
                      <a:moveTo>
                        <a:pt x="0" y="47530"/>
                      </a:moveTo>
                      <a:cubicBezTo>
                        <a:pt x="37338" y="21336"/>
                        <a:pt x="76771" y="5334"/>
                        <a:pt x="122015" y="0"/>
                      </a:cubicBezTo>
                    </a:path>
                  </a:pathLst>
                </a:custGeom>
                <a:noFill/>
                <a:ln w="4763" cap="rnd">
                  <a:solidFill>
                    <a:srgbClr val="3B2B5E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112" name="组合 1111">
                  <a:extLst>
                    <a:ext uri="{FF2B5EF4-FFF2-40B4-BE49-F238E27FC236}">
                      <a16:creationId xmlns:a16="http://schemas.microsoft.com/office/drawing/2014/main" id="{44D1BE81-B1A3-5C53-D0CB-1654BA832874}"/>
                    </a:ext>
                  </a:extLst>
                </p:cNvPr>
                <p:cNvGrpSpPr/>
                <p:nvPr/>
              </p:nvGrpSpPr>
              <p:grpSpPr>
                <a:xfrm>
                  <a:off x="7481792" y="2887122"/>
                  <a:ext cx="101536" cy="105537"/>
                  <a:chOff x="7481792" y="2887122"/>
                  <a:chExt cx="101536" cy="105537"/>
                </a:xfrm>
                <a:noFill/>
              </p:grpSpPr>
              <p:sp>
                <p:nvSpPr>
                  <p:cNvPr id="1114" name="任意多边形 173">
                    <a:extLst>
                      <a:ext uri="{FF2B5EF4-FFF2-40B4-BE49-F238E27FC236}">
                        <a16:creationId xmlns:a16="http://schemas.microsoft.com/office/drawing/2014/main" id="{93F8C013-7913-7726-7A27-8C13538B7720}"/>
                      </a:ext>
                    </a:extLst>
                  </p:cNvPr>
                  <p:cNvSpPr/>
                  <p:nvPr/>
                </p:nvSpPr>
                <p:spPr>
                  <a:xfrm>
                    <a:off x="7481792" y="2904267"/>
                    <a:ext cx="101536" cy="88391"/>
                  </a:xfrm>
                  <a:custGeom>
                    <a:avLst/>
                    <a:gdLst>
                      <a:gd name="connsiteX0" fmla="*/ 101537 w 101536"/>
                      <a:gd name="connsiteY0" fmla="*/ 0 h 88391"/>
                      <a:gd name="connsiteX1" fmla="*/ 0 w 101536"/>
                      <a:gd name="connsiteY1" fmla="*/ 88392 h 88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536" h="88391">
                        <a:moveTo>
                          <a:pt x="101537" y="0"/>
                        </a:moveTo>
                        <a:cubicBezTo>
                          <a:pt x="61627" y="21431"/>
                          <a:pt x="26670" y="51911"/>
                          <a:pt x="0" y="88392"/>
                        </a:cubicBezTo>
                      </a:path>
                    </a:pathLst>
                  </a:custGeom>
                  <a:noFill/>
                  <a:ln w="4763" cap="rnd">
                    <a:solidFill>
                      <a:srgbClr val="3B2B5E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15" name="任意多边形 174">
                    <a:extLst>
                      <a:ext uri="{FF2B5EF4-FFF2-40B4-BE49-F238E27FC236}">
                        <a16:creationId xmlns:a16="http://schemas.microsoft.com/office/drawing/2014/main" id="{4F044BDB-9AAA-A60F-8A09-B977C57D07EC}"/>
                      </a:ext>
                    </a:extLst>
                  </p:cNvPr>
                  <p:cNvSpPr/>
                  <p:nvPr/>
                </p:nvSpPr>
                <p:spPr>
                  <a:xfrm>
                    <a:off x="7485411" y="2887122"/>
                    <a:ext cx="40195" cy="99059"/>
                  </a:xfrm>
                  <a:custGeom>
                    <a:avLst/>
                    <a:gdLst>
                      <a:gd name="connsiteX0" fmla="*/ 40196 w 40195"/>
                      <a:gd name="connsiteY0" fmla="*/ 0 h 99059"/>
                      <a:gd name="connsiteX1" fmla="*/ 0 w 40195"/>
                      <a:gd name="connsiteY1" fmla="*/ 99060 h 990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0195" h="99059">
                        <a:moveTo>
                          <a:pt x="40196" y="0"/>
                        </a:moveTo>
                        <a:cubicBezTo>
                          <a:pt x="19717" y="29528"/>
                          <a:pt x="5810" y="63627"/>
                          <a:pt x="0" y="99060"/>
                        </a:cubicBezTo>
                      </a:path>
                    </a:pathLst>
                  </a:custGeom>
                  <a:noFill/>
                  <a:ln w="4763" cap="rnd">
                    <a:solidFill>
                      <a:srgbClr val="3B2B5E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113" name="任意多边形 175">
                  <a:extLst>
                    <a:ext uri="{FF2B5EF4-FFF2-40B4-BE49-F238E27FC236}">
                      <a16:creationId xmlns:a16="http://schemas.microsoft.com/office/drawing/2014/main" id="{73E4B8A1-974C-C074-44A7-4B9C4283DDF2}"/>
                    </a:ext>
                  </a:extLst>
                </p:cNvPr>
                <p:cNvSpPr/>
                <p:nvPr/>
              </p:nvSpPr>
              <p:spPr>
                <a:xfrm>
                  <a:off x="7885176" y="3521868"/>
                  <a:ext cx="150875" cy="4126"/>
                </a:xfrm>
                <a:custGeom>
                  <a:avLst/>
                  <a:gdLst>
                    <a:gd name="connsiteX0" fmla="*/ 0 w 150875"/>
                    <a:gd name="connsiteY0" fmla="*/ 0 h 4126"/>
                    <a:gd name="connsiteX1" fmla="*/ 150876 w 150875"/>
                    <a:gd name="connsiteY1" fmla="*/ 3334 h 4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0875" h="4126">
                      <a:moveTo>
                        <a:pt x="0" y="0"/>
                      </a:moveTo>
                      <a:cubicBezTo>
                        <a:pt x="50196" y="4000"/>
                        <a:pt x="100584" y="5048"/>
                        <a:pt x="150876" y="3334"/>
                      </a:cubicBezTo>
                    </a:path>
                  </a:pathLst>
                </a:custGeom>
                <a:noFill/>
                <a:ln w="4763" cap="rnd">
                  <a:solidFill>
                    <a:srgbClr val="3B2B5E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74" name="组合 1073">
                <a:extLst>
                  <a:ext uri="{FF2B5EF4-FFF2-40B4-BE49-F238E27FC236}">
                    <a16:creationId xmlns:a16="http://schemas.microsoft.com/office/drawing/2014/main" id="{08E9B334-97C2-03A6-E9D9-E1A05FCFA8D4}"/>
                  </a:ext>
                </a:extLst>
              </p:cNvPr>
              <p:cNvGrpSpPr/>
              <p:nvPr/>
            </p:nvGrpSpPr>
            <p:grpSpPr>
              <a:xfrm>
                <a:off x="7363777" y="2346815"/>
                <a:ext cx="738017" cy="636351"/>
                <a:chOff x="7363777" y="2346815"/>
                <a:chExt cx="738017" cy="636351"/>
              </a:xfrm>
            </p:grpSpPr>
            <p:sp>
              <p:nvSpPr>
                <p:cNvPr id="1078" name="任意多边形 177">
                  <a:extLst>
                    <a:ext uri="{FF2B5EF4-FFF2-40B4-BE49-F238E27FC236}">
                      <a16:creationId xmlns:a16="http://schemas.microsoft.com/office/drawing/2014/main" id="{00038B81-41E7-0A6D-24DB-CD2EAF83A886}"/>
                    </a:ext>
                  </a:extLst>
                </p:cNvPr>
                <p:cNvSpPr/>
                <p:nvPr/>
              </p:nvSpPr>
              <p:spPr>
                <a:xfrm>
                  <a:off x="7363777" y="2427201"/>
                  <a:ext cx="463135" cy="493067"/>
                </a:xfrm>
                <a:custGeom>
                  <a:avLst/>
                  <a:gdLst>
                    <a:gd name="connsiteX0" fmla="*/ 461772 w 463135"/>
                    <a:gd name="connsiteY0" fmla="*/ 99019 h 493067"/>
                    <a:gd name="connsiteX1" fmla="*/ 436055 w 463135"/>
                    <a:gd name="connsiteY1" fmla="*/ 245513 h 493067"/>
                    <a:gd name="connsiteX2" fmla="*/ 351853 w 463135"/>
                    <a:gd name="connsiteY2" fmla="*/ 493068 h 493067"/>
                    <a:gd name="connsiteX3" fmla="*/ 119444 w 463135"/>
                    <a:gd name="connsiteY3" fmla="*/ 417535 h 493067"/>
                    <a:gd name="connsiteX4" fmla="*/ 110204 w 463135"/>
                    <a:gd name="connsiteY4" fmla="*/ 307902 h 493067"/>
                    <a:gd name="connsiteX5" fmla="*/ 72485 w 463135"/>
                    <a:gd name="connsiteY5" fmla="*/ 405057 h 493067"/>
                    <a:gd name="connsiteX6" fmla="*/ 0 w 463135"/>
                    <a:gd name="connsiteY6" fmla="*/ 387626 h 493067"/>
                    <a:gd name="connsiteX7" fmla="*/ 32195 w 463135"/>
                    <a:gd name="connsiteY7" fmla="*/ 266945 h 493067"/>
                    <a:gd name="connsiteX8" fmla="*/ 118872 w 463135"/>
                    <a:gd name="connsiteY8" fmla="*/ 189601 h 493067"/>
                    <a:gd name="connsiteX9" fmla="*/ 212026 w 463135"/>
                    <a:gd name="connsiteY9" fmla="*/ 170361 h 493067"/>
                    <a:gd name="connsiteX10" fmla="*/ 275463 w 463135"/>
                    <a:gd name="connsiteY10" fmla="*/ 89113 h 493067"/>
                    <a:gd name="connsiteX11" fmla="*/ 311467 w 463135"/>
                    <a:gd name="connsiteY11" fmla="*/ 13579 h 493067"/>
                    <a:gd name="connsiteX12" fmla="*/ 419100 w 463135"/>
                    <a:gd name="connsiteY12" fmla="*/ 13770 h 493067"/>
                    <a:gd name="connsiteX13" fmla="*/ 461772 w 463135"/>
                    <a:gd name="connsiteY13" fmla="*/ 99019 h 493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63135" h="493067">
                      <a:moveTo>
                        <a:pt x="461772" y="99019"/>
                      </a:moveTo>
                      <a:cubicBezTo>
                        <a:pt x="467963" y="149406"/>
                        <a:pt x="451961" y="198650"/>
                        <a:pt x="436055" y="245513"/>
                      </a:cubicBezTo>
                      <a:cubicBezTo>
                        <a:pt x="407670" y="329714"/>
                        <a:pt x="380143" y="408772"/>
                        <a:pt x="351853" y="493068"/>
                      </a:cubicBezTo>
                      <a:cubicBezTo>
                        <a:pt x="276320" y="464874"/>
                        <a:pt x="197929" y="439252"/>
                        <a:pt x="119444" y="417535"/>
                      </a:cubicBezTo>
                      <a:cubicBezTo>
                        <a:pt x="110299" y="381816"/>
                        <a:pt x="107251" y="344478"/>
                        <a:pt x="110204" y="307902"/>
                      </a:cubicBezTo>
                      <a:cubicBezTo>
                        <a:pt x="86296" y="334286"/>
                        <a:pt x="72866" y="369624"/>
                        <a:pt x="72485" y="405057"/>
                      </a:cubicBezTo>
                      <a:cubicBezTo>
                        <a:pt x="48196" y="398771"/>
                        <a:pt x="24003" y="392960"/>
                        <a:pt x="0" y="387626"/>
                      </a:cubicBezTo>
                      <a:cubicBezTo>
                        <a:pt x="3048" y="345145"/>
                        <a:pt x="12573" y="302949"/>
                        <a:pt x="32195" y="266945"/>
                      </a:cubicBezTo>
                      <a:cubicBezTo>
                        <a:pt x="51816" y="230845"/>
                        <a:pt x="82201" y="201412"/>
                        <a:pt x="118872" y="189601"/>
                      </a:cubicBezTo>
                      <a:cubicBezTo>
                        <a:pt x="149162" y="179695"/>
                        <a:pt x="182404" y="181981"/>
                        <a:pt x="212026" y="170361"/>
                      </a:cubicBezTo>
                      <a:cubicBezTo>
                        <a:pt x="241459" y="158645"/>
                        <a:pt x="261937" y="120259"/>
                        <a:pt x="275463" y="89113"/>
                      </a:cubicBezTo>
                      <a:cubicBezTo>
                        <a:pt x="290798" y="54156"/>
                        <a:pt x="296228" y="42726"/>
                        <a:pt x="311467" y="13579"/>
                      </a:cubicBezTo>
                      <a:cubicBezTo>
                        <a:pt x="336899" y="-2708"/>
                        <a:pt x="394811" y="-6328"/>
                        <a:pt x="419100" y="13770"/>
                      </a:cubicBezTo>
                      <a:cubicBezTo>
                        <a:pt x="443294" y="33582"/>
                        <a:pt x="457771" y="66158"/>
                        <a:pt x="461772" y="99019"/>
                      </a:cubicBezTo>
                      <a:close/>
                    </a:path>
                  </a:pathLst>
                </a:custGeom>
                <a:solidFill>
                  <a:srgbClr val="6639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79" name="组合 1078">
                  <a:extLst>
                    <a:ext uri="{FF2B5EF4-FFF2-40B4-BE49-F238E27FC236}">
                      <a16:creationId xmlns:a16="http://schemas.microsoft.com/office/drawing/2014/main" id="{24E90C67-AC8A-116E-65D9-D4BDB4144AE4}"/>
                    </a:ext>
                  </a:extLst>
                </p:cNvPr>
                <p:cNvGrpSpPr/>
                <p:nvPr/>
              </p:nvGrpSpPr>
              <p:grpSpPr>
                <a:xfrm>
                  <a:off x="7626065" y="2402733"/>
                  <a:ext cx="456647" cy="580432"/>
                  <a:chOff x="7626065" y="2402733"/>
                  <a:chExt cx="456647" cy="580432"/>
                </a:xfrm>
              </p:grpSpPr>
              <p:grpSp>
                <p:nvGrpSpPr>
                  <p:cNvPr id="1082" name="组合 1081">
                    <a:extLst>
                      <a:ext uri="{FF2B5EF4-FFF2-40B4-BE49-F238E27FC236}">
                        <a16:creationId xmlns:a16="http://schemas.microsoft.com/office/drawing/2014/main" id="{BB9BCA65-CAE3-11A6-731E-48E819BFC410}"/>
                      </a:ext>
                    </a:extLst>
                  </p:cNvPr>
                  <p:cNvGrpSpPr/>
                  <p:nvPr/>
                </p:nvGrpSpPr>
                <p:grpSpPr>
                  <a:xfrm>
                    <a:off x="7665042" y="2819780"/>
                    <a:ext cx="195749" cy="163385"/>
                    <a:chOff x="7665042" y="2819780"/>
                    <a:chExt cx="195749" cy="163385"/>
                  </a:xfrm>
                </p:grpSpPr>
                <p:sp>
                  <p:nvSpPr>
                    <p:cNvPr id="1106" name="任意多边形 180">
                      <a:extLst>
                        <a:ext uri="{FF2B5EF4-FFF2-40B4-BE49-F238E27FC236}">
                          <a16:creationId xmlns:a16="http://schemas.microsoft.com/office/drawing/2014/main" id="{4495932C-8622-CE9A-4F88-6A87D43169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5042" y="2819780"/>
                      <a:ext cx="195749" cy="163385"/>
                    </a:xfrm>
                    <a:custGeom>
                      <a:avLst/>
                      <a:gdLst>
                        <a:gd name="connsiteX0" fmla="*/ 185272 w 195749"/>
                        <a:gd name="connsiteY0" fmla="*/ 115062 h 163385"/>
                        <a:gd name="connsiteX1" fmla="*/ 61256 w 195749"/>
                        <a:gd name="connsiteY1" fmla="*/ 162878 h 163385"/>
                        <a:gd name="connsiteX2" fmla="*/ 10 w 195749"/>
                        <a:gd name="connsiteY2" fmla="*/ 119253 h 163385"/>
                        <a:gd name="connsiteX3" fmla="*/ 43826 w 195749"/>
                        <a:gd name="connsiteY3" fmla="*/ 53054 h 163385"/>
                        <a:gd name="connsiteX4" fmla="*/ 60494 w 195749"/>
                        <a:gd name="connsiteY4" fmla="*/ 0 h 163385"/>
                        <a:gd name="connsiteX5" fmla="*/ 195750 w 195749"/>
                        <a:gd name="connsiteY5" fmla="*/ 27623 h 163385"/>
                        <a:gd name="connsiteX6" fmla="*/ 189939 w 195749"/>
                        <a:gd name="connsiteY6" fmla="*/ 76010 h 163385"/>
                        <a:gd name="connsiteX7" fmla="*/ 185272 w 195749"/>
                        <a:gd name="connsiteY7" fmla="*/ 115062 h 1633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5749" h="163385">
                          <a:moveTo>
                            <a:pt x="185272" y="115062"/>
                          </a:moveTo>
                          <a:cubicBezTo>
                            <a:pt x="185272" y="115062"/>
                            <a:pt x="125169" y="169164"/>
                            <a:pt x="61256" y="162878"/>
                          </a:cubicBezTo>
                          <a:cubicBezTo>
                            <a:pt x="-2276" y="156591"/>
                            <a:pt x="10" y="119253"/>
                            <a:pt x="10" y="119253"/>
                          </a:cubicBezTo>
                          <a:lnTo>
                            <a:pt x="43826" y="53054"/>
                          </a:lnTo>
                          <a:lnTo>
                            <a:pt x="60494" y="0"/>
                          </a:lnTo>
                          <a:lnTo>
                            <a:pt x="195750" y="27623"/>
                          </a:lnTo>
                          <a:lnTo>
                            <a:pt x="189939" y="76010"/>
                          </a:lnTo>
                          <a:lnTo>
                            <a:pt x="185272" y="115062"/>
                          </a:lnTo>
                          <a:close/>
                        </a:path>
                      </a:pathLst>
                    </a:custGeom>
                    <a:solidFill>
                      <a:srgbClr val="FAD2C8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07" name="任意多边形 181">
                      <a:extLst>
                        <a:ext uri="{FF2B5EF4-FFF2-40B4-BE49-F238E27FC236}">
                          <a16:creationId xmlns:a16="http://schemas.microsoft.com/office/drawing/2014/main" id="{DF9A304A-ABF3-99C3-F48B-88077BF087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08868" y="2819876"/>
                      <a:ext cx="151923" cy="96435"/>
                    </a:xfrm>
                    <a:custGeom>
                      <a:avLst/>
                      <a:gdLst>
                        <a:gd name="connsiteX0" fmla="*/ 146113 w 151923"/>
                        <a:gd name="connsiteY0" fmla="*/ 76009 h 96435"/>
                        <a:gd name="connsiteX1" fmla="*/ 136398 w 151923"/>
                        <a:gd name="connsiteY1" fmla="*/ 82105 h 96435"/>
                        <a:gd name="connsiteX2" fmla="*/ 74486 w 151923"/>
                        <a:gd name="connsiteY2" fmla="*/ 96298 h 96435"/>
                        <a:gd name="connsiteX3" fmla="*/ 11716 w 151923"/>
                        <a:gd name="connsiteY3" fmla="*/ 69342 h 96435"/>
                        <a:gd name="connsiteX4" fmla="*/ 0 w 151923"/>
                        <a:gd name="connsiteY4" fmla="*/ 53054 h 96435"/>
                        <a:gd name="connsiteX5" fmla="*/ 16669 w 151923"/>
                        <a:gd name="connsiteY5" fmla="*/ 0 h 96435"/>
                        <a:gd name="connsiteX6" fmla="*/ 151924 w 151923"/>
                        <a:gd name="connsiteY6" fmla="*/ 27622 h 96435"/>
                        <a:gd name="connsiteX7" fmla="*/ 146113 w 151923"/>
                        <a:gd name="connsiteY7" fmla="*/ 76009 h 964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1923" h="96435">
                          <a:moveTo>
                            <a:pt x="146113" y="76009"/>
                          </a:moveTo>
                          <a:cubicBezTo>
                            <a:pt x="143065" y="78296"/>
                            <a:pt x="139732" y="80296"/>
                            <a:pt x="136398" y="82105"/>
                          </a:cubicBezTo>
                          <a:cubicBezTo>
                            <a:pt x="117538" y="92392"/>
                            <a:pt x="95821" y="97346"/>
                            <a:pt x="74486" y="96298"/>
                          </a:cubicBezTo>
                          <a:cubicBezTo>
                            <a:pt x="51245" y="95059"/>
                            <a:pt x="28004" y="86296"/>
                            <a:pt x="11716" y="69342"/>
                          </a:cubicBezTo>
                          <a:cubicBezTo>
                            <a:pt x="7048" y="64484"/>
                            <a:pt x="3143" y="59055"/>
                            <a:pt x="0" y="53054"/>
                          </a:cubicBezTo>
                          <a:lnTo>
                            <a:pt x="16669" y="0"/>
                          </a:lnTo>
                          <a:lnTo>
                            <a:pt x="151924" y="27622"/>
                          </a:lnTo>
                          <a:lnTo>
                            <a:pt x="146113" y="76009"/>
                          </a:lnTo>
                          <a:close/>
                        </a:path>
                      </a:pathLst>
                    </a:custGeom>
                    <a:solidFill>
                      <a:srgbClr val="FAD2C8">
                        <a:alpha val="33000"/>
                      </a:srgbClr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083" name="组合 1082">
                    <a:extLst>
                      <a:ext uri="{FF2B5EF4-FFF2-40B4-BE49-F238E27FC236}">
                        <a16:creationId xmlns:a16="http://schemas.microsoft.com/office/drawing/2014/main" id="{FA27E9D4-A52F-B47B-15C0-DA515AB650D3}"/>
                      </a:ext>
                    </a:extLst>
                  </p:cNvPr>
                  <p:cNvGrpSpPr/>
                  <p:nvPr/>
                </p:nvGrpSpPr>
                <p:grpSpPr>
                  <a:xfrm>
                    <a:off x="7626065" y="2402733"/>
                    <a:ext cx="456647" cy="469310"/>
                    <a:chOff x="7626065" y="2402733"/>
                    <a:chExt cx="456647" cy="469310"/>
                  </a:xfrm>
                </p:grpSpPr>
                <p:grpSp>
                  <p:nvGrpSpPr>
                    <p:cNvPr id="1084" name="组合 1083">
                      <a:extLst>
                        <a:ext uri="{FF2B5EF4-FFF2-40B4-BE49-F238E27FC236}">
                          <a16:creationId xmlns:a16="http://schemas.microsoft.com/office/drawing/2014/main" id="{5E3A9790-B2A3-C8CB-1430-DA8D15044E4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626065" y="2402733"/>
                      <a:ext cx="408047" cy="469310"/>
                      <a:chOff x="7626065" y="2402733"/>
                      <a:chExt cx="408047" cy="469310"/>
                    </a:xfrm>
                  </p:grpSpPr>
                  <p:sp>
                    <p:nvSpPr>
                      <p:cNvPr id="1090" name="任意多边形 184">
                        <a:extLst>
                          <a:ext uri="{FF2B5EF4-FFF2-40B4-BE49-F238E27FC236}">
                            <a16:creationId xmlns:a16="http://schemas.microsoft.com/office/drawing/2014/main" id="{4D63D2FA-5C29-5EEE-C204-B712834DA2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26065" y="2402733"/>
                        <a:ext cx="408047" cy="469310"/>
                      </a:xfrm>
                      <a:custGeom>
                        <a:avLst/>
                        <a:gdLst>
                          <a:gd name="connsiteX0" fmla="*/ 403604 w 408047"/>
                          <a:gd name="connsiteY0" fmla="*/ 270743 h 469310"/>
                          <a:gd name="connsiteX1" fmla="*/ 392174 w 408047"/>
                          <a:gd name="connsiteY1" fmla="*/ 311986 h 469310"/>
                          <a:gd name="connsiteX2" fmla="*/ 313498 w 408047"/>
                          <a:gd name="connsiteY2" fmla="*/ 423905 h 469310"/>
                          <a:gd name="connsiteX3" fmla="*/ 281589 w 408047"/>
                          <a:gd name="connsiteY3" fmla="*/ 445432 h 469310"/>
                          <a:gd name="connsiteX4" fmla="*/ 272921 w 408047"/>
                          <a:gd name="connsiteY4" fmla="*/ 449908 h 469310"/>
                          <a:gd name="connsiteX5" fmla="*/ 177957 w 408047"/>
                          <a:gd name="connsiteY5" fmla="*/ 468863 h 469310"/>
                          <a:gd name="connsiteX6" fmla="*/ 47274 w 408047"/>
                          <a:gd name="connsiteY6" fmla="*/ 396473 h 469310"/>
                          <a:gd name="connsiteX7" fmla="*/ 44798 w 408047"/>
                          <a:gd name="connsiteY7" fmla="*/ 393044 h 469310"/>
                          <a:gd name="connsiteX8" fmla="*/ 220 w 408047"/>
                          <a:gd name="connsiteY8" fmla="*/ 257122 h 469310"/>
                          <a:gd name="connsiteX9" fmla="*/ 1173 w 408047"/>
                          <a:gd name="connsiteY9" fmla="*/ 220832 h 469310"/>
                          <a:gd name="connsiteX10" fmla="*/ 1554 w 408047"/>
                          <a:gd name="connsiteY10" fmla="*/ 216927 h 469310"/>
                          <a:gd name="connsiteX11" fmla="*/ 3364 w 408047"/>
                          <a:gd name="connsiteY11" fmla="*/ 201306 h 469310"/>
                          <a:gd name="connsiteX12" fmla="*/ 157860 w 408047"/>
                          <a:gd name="connsiteY12" fmla="*/ 8329 h 469310"/>
                          <a:gd name="connsiteX13" fmla="*/ 293114 w 408047"/>
                          <a:gd name="connsiteY13" fmla="*/ 17378 h 469310"/>
                          <a:gd name="connsiteX14" fmla="*/ 403604 w 408047"/>
                          <a:gd name="connsiteY14" fmla="*/ 270743 h 4693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408047" h="469310">
                            <a:moveTo>
                              <a:pt x="403604" y="270743"/>
                            </a:moveTo>
                            <a:cubicBezTo>
                              <a:pt x="401032" y="284745"/>
                              <a:pt x="397127" y="298556"/>
                              <a:pt x="392174" y="311986"/>
                            </a:cubicBezTo>
                            <a:cubicBezTo>
                              <a:pt x="376268" y="355516"/>
                              <a:pt x="348931" y="395425"/>
                              <a:pt x="313498" y="423905"/>
                            </a:cubicBezTo>
                            <a:cubicBezTo>
                              <a:pt x="303497" y="432096"/>
                              <a:pt x="292829" y="439336"/>
                              <a:pt x="281589" y="445432"/>
                            </a:cubicBezTo>
                            <a:cubicBezTo>
                              <a:pt x="278732" y="447051"/>
                              <a:pt x="275874" y="448480"/>
                              <a:pt x="272921" y="449908"/>
                            </a:cubicBezTo>
                            <a:cubicBezTo>
                              <a:pt x="244156" y="464005"/>
                              <a:pt x="212247" y="471244"/>
                              <a:pt x="177957" y="468863"/>
                            </a:cubicBezTo>
                            <a:cubicBezTo>
                              <a:pt x="121664" y="464863"/>
                              <a:pt x="77564" y="436764"/>
                              <a:pt x="47274" y="396473"/>
                            </a:cubicBezTo>
                            <a:cubicBezTo>
                              <a:pt x="46417" y="395330"/>
                              <a:pt x="45559" y="394187"/>
                              <a:pt x="44798" y="393044"/>
                            </a:cubicBezTo>
                            <a:cubicBezTo>
                              <a:pt x="17270" y="354944"/>
                              <a:pt x="1840" y="306367"/>
                              <a:pt x="220" y="257122"/>
                            </a:cubicBezTo>
                            <a:cubicBezTo>
                              <a:pt x="-256" y="245025"/>
                              <a:pt x="30" y="233024"/>
                              <a:pt x="1173" y="220832"/>
                            </a:cubicBezTo>
                            <a:cubicBezTo>
                              <a:pt x="1268" y="219499"/>
                              <a:pt x="1364" y="218260"/>
                              <a:pt x="1554" y="216927"/>
                            </a:cubicBezTo>
                            <a:cubicBezTo>
                              <a:pt x="1935" y="211688"/>
                              <a:pt x="2602" y="206449"/>
                              <a:pt x="3364" y="201306"/>
                            </a:cubicBezTo>
                            <a:cubicBezTo>
                              <a:pt x="16508" y="114152"/>
                              <a:pt x="70992" y="34618"/>
                              <a:pt x="157860" y="8329"/>
                            </a:cubicBezTo>
                            <a:cubicBezTo>
                              <a:pt x="202055" y="-5101"/>
                              <a:pt x="251300" y="-2434"/>
                              <a:pt x="293114" y="17378"/>
                            </a:cubicBezTo>
                            <a:cubicBezTo>
                              <a:pt x="385411" y="61003"/>
                              <a:pt x="421511" y="175207"/>
                              <a:pt x="403604" y="270743"/>
                            </a:cubicBezTo>
                            <a:close/>
                          </a:path>
                        </a:pathLst>
                      </a:custGeom>
                      <a:solidFill>
                        <a:srgbClr val="FAD2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grpSp>
                    <p:nvGrpSpPr>
                      <p:cNvPr id="1091" name="组合 1090">
                        <a:extLst>
                          <a:ext uri="{FF2B5EF4-FFF2-40B4-BE49-F238E27FC236}">
                            <a16:creationId xmlns:a16="http://schemas.microsoft.com/office/drawing/2014/main" id="{D631F12F-59B0-9B45-CA57-FB6E2D7E2AE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09048" y="2604286"/>
                        <a:ext cx="187026" cy="170060"/>
                        <a:chOff x="7709048" y="2604286"/>
                        <a:chExt cx="187026" cy="170060"/>
                      </a:xfrm>
                    </p:grpSpPr>
                    <p:grpSp>
                      <p:nvGrpSpPr>
                        <p:cNvPr id="1098" name="组合 1097">
                          <a:extLst>
                            <a:ext uri="{FF2B5EF4-FFF2-40B4-BE49-F238E27FC236}">
                              <a16:creationId xmlns:a16="http://schemas.microsoft.com/office/drawing/2014/main" id="{DC20F900-4A9F-6E91-C892-4305BD1AB7F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709048" y="2604286"/>
                          <a:ext cx="187026" cy="79422"/>
                          <a:chOff x="7709048" y="2604286"/>
                          <a:chExt cx="187026" cy="79422"/>
                        </a:xfrm>
                        <a:solidFill>
                          <a:srgbClr val="502C3A"/>
                        </a:solidFill>
                      </p:grpSpPr>
                      <p:sp>
                        <p:nvSpPr>
                          <p:cNvPr id="1102" name="任意多边形 190">
                            <a:extLst>
                              <a:ext uri="{FF2B5EF4-FFF2-40B4-BE49-F238E27FC236}">
                                <a16:creationId xmlns:a16="http://schemas.microsoft.com/office/drawing/2014/main" id="{B23E3925-2BC1-8EA8-2361-D8A268132C5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859227" y="2646861"/>
                            <a:ext cx="36846" cy="36847"/>
                          </a:xfrm>
                          <a:custGeom>
                            <a:avLst/>
                            <a:gdLst>
                              <a:gd name="connsiteX0" fmla="*/ 40 w 36846"/>
                              <a:gd name="connsiteY0" fmla="*/ 17186 h 36847"/>
                              <a:gd name="connsiteX1" fmla="*/ 17185 w 36846"/>
                              <a:gd name="connsiteY1" fmla="*/ 36807 h 36847"/>
                              <a:gd name="connsiteX2" fmla="*/ 36807 w 36846"/>
                              <a:gd name="connsiteY2" fmla="*/ 19662 h 36847"/>
                              <a:gd name="connsiteX3" fmla="*/ 19662 w 36846"/>
                              <a:gd name="connsiteY3" fmla="*/ 41 h 36847"/>
                              <a:gd name="connsiteX4" fmla="*/ 40 w 36846"/>
                              <a:gd name="connsiteY4" fmla="*/ 17186 h 3684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6846" h="36847">
                                <a:moveTo>
                                  <a:pt x="40" y="17186"/>
                                </a:moveTo>
                                <a:cubicBezTo>
                                  <a:pt x="-627" y="27377"/>
                                  <a:pt x="7089" y="36140"/>
                                  <a:pt x="17185" y="36807"/>
                                </a:cubicBezTo>
                                <a:cubicBezTo>
                                  <a:pt x="27377" y="37474"/>
                                  <a:pt x="36140" y="29759"/>
                                  <a:pt x="36807" y="19662"/>
                                </a:cubicBezTo>
                                <a:cubicBezTo>
                                  <a:pt x="37473" y="9470"/>
                                  <a:pt x="29758" y="707"/>
                                  <a:pt x="19662" y="41"/>
                                </a:cubicBezTo>
                                <a:cubicBezTo>
                                  <a:pt x="9565" y="-626"/>
                                  <a:pt x="707" y="6994"/>
                                  <a:pt x="40" y="1718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02C3A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103" name="任意多边形 191">
                            <a:extLst>
                              <a:ext uri="{FF2B5EF4-FFF2-40B4-BE49-F238E27FC236}">
                                <a16:creationId xmlns:a16="http://schemas.microsoft.com/office/drawing/2014/main" id="{E2CD50F8-F41B-8B46-6604-7EDD1635F4D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709048" y="2604286"/>
                            <a:ext cx="36787" cy="36816"/>
                          </a:xfrm>
                          <a:custGeom>
                            <a:avLst/>
                            <a:gdLst>
                              <a:gd name="connsiteX0" fmla="*/ 296 w 36787"/>
                              <a:gd name="connsiteY0" fmla="*/ 15184 h 36816"/>
                              <a:gd name="connsiteX1" fmla="*/ 15155 w 36787"/>
                              <a:gd name="connsiteY1" fmla="*/ 36520 h 36816"/>
                              <a:gd name="connsiteX2" fmla="*/ 36491 w 36787"/>
                              <a:gd name="connsiteY2" fmla="*/ 21661 h 36816"/>
                              <a:gd name="connsiteX3" fmla="*/ 21632 w 36787"/>
                              <a:gd name="connsiteY3" fmla="*/ 325 h 36816"/>
                              <a:gd name="connsiteX4" fmla="*/ 296 w 36787"/>
                              <a:gd name="connsiteY4" fmla="*/ 15184 h 3681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6787" h="36816">
                                <a:moveTo>
                                  <a:pt x="296" y="15184"/>
                                </a:moveTo>
                                <a:cubicBezTo>
                                  <a:pt x="-1513" y="25185"/>
                                  <a:pt x="5154" y="34806"/>
                                  <a:pt x="15155" y="36520"/>
                                </a:cubicBezTo>
                                <a:cubicBezTo>
                                  <a:pt x="25156" y="38330"/>
                                  <a:pt x="34777" y="31662"/>
                                  <a:pt x="36491" y="21661"/>
                                </a:cubicBezTo>
                                <a:cubicBezTo>
                                  <a:pt x="38301" y="11660"/>
                                  <a:pt x="31633" y="2040"/>
                                  <a:pt x="21632" y="325"/>
                                </a:cubicBezTo>
                                <a:cubicBezTo>
                                  <a:pt x="11631" y="-1580"/>
                                  <a:pt x="2106" y="5087"/>
                                  <a:pt x="296" y="1518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502C3A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</p:grpSp>
                    <p:sp>
                      <p:nvSpPr>
                        <p:cNvPr id="1099" name="任意多边形 192">
                          <a:extLst>
                            <a:ext uri="{FF2B5EF4-FFF2-40B4-BE49-F238E27FC236}">
                              <a16:creationId xmlns:a16="http://schemas.microsoft.com/office/drawing/2014/main" id="{5E896489-8EAE-E21E-00C0-869F67C1790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793061" y="2714404"/>
                          <a:ext cx="18235" cy="16420"/>
                        </a:xfrm>
                        <a:custGeom>
                          <a:avLst/>
                          <a:gdLst>
                            <a:gd name="connsiteX0" fmla="*/ 14962 w 18235"/>
                            <a:gd name="connsiteY0" fmla="*/ 316 h 16420"/>
                            <a:gd name="connsiteX1" fmla="*/ 17915 w 18235"/>
                            <a:gd name="connsiteY1" fmla="*/ 6983 h 16420"/>
                            <a:gd name="connsiteX2" fmla="*/ 16010 w 18235"/>
                            <a:gd name="connsiteY2" fmla="*/ 14698 h 16420"/>
                            <a:gd name="connsiteX3" fmla="*/ 8105 w 18235"/>
                            <a:gd name="connsiteY3" fmla="*/ 12984 h 16420"/>
                            <a:gd name="connsiteX4" fmla="*/ 2580 w 18235"/>
                            <a:gd name="connsiteY4" fmla="*/ 9745 h 16420"/>
                            <a:gd name="connsiteX5" fmla="*/ 5152 w 18235"/>
                            <a:gd name="connsiteY5" fmla="*/ 8317 h 16420"/>
                            <a:gd name="connsiteX6" fmla="*/ 4199 w 18235"/>
                            <a:gd name="connsiteY6" fmla="*/ 14603 h 16420"/>
                            <a:gd name="connsiteX7" fmla="*/ 1818 w 18235"/>
                            <a:gd name="connsiteY7" fmla="*/ 16413 h 16420"/>
                            <a:gd name="connsiteX8" fmla="*/ 8 w 18235"/>
                            <a:gd name="connsiteY8" fmla="*/ 14032 h 16420"/>
                            <a:gd name="connsiteX9" fmla="*/ 8 w 18235"/>
                            <a:gd name="connsiteY9" fmla="*/ 13936 h 16420"/>
                            <a:gd name="connsiteX10" fmla="*/ 8 w 18235"/>
                            <a:gd name="connsiteY10" fmla="*/ 13746 h 16420"/>
                            <a:gd name="connsiteX11" fmla="*/ 1342 w 18235"/>
                            <a:gd name="connsiteY11" fmla="*/ 7745 h 16420"/>
                            <a:gd name="connsiteX12" fmla="*/ 1342 w 18235"/>
                            <a:gd name="connsiteY12" fmla="*/ 7650 h 16420"/>
                            <a:gd name="connsiteX13" fmla="*/ 3532 w 18235"/>
                            <a:gd name="connsiteY13" fmla="*/ 6221 h 16420"/>
                            <a:gd name="connsiteX14" fmla="*/ 3914 w 18235"/>
                            <a:gd name="connsiteY14" fmla="*/ 6316 h 16420"/>
                            <a:gd name="connsiteX15" fmla="*/ 9914 w 18235"/>
                            <a:gd name="connsiteY15" fmla="*/ 10317 h 16420"/>
                            <a:gd name="connsiteX16" fmla="*/ 14486 w 18235"/>
                            <a:gd name="connsiteY16" fmla="*/ 12222 h 16420"/>
                            <a:gd name="connsiteX17" fmla="*/ 15344 w 18235"/>
                            <a:gd name="connsiteY17" fmla="*/ 7364 h 16420"/>
                            <a:gd name="connsiteX18" fmla="*/ 13248 w 18235"/>
                            <a:gd name="connsiteY18" fmla="*/ 1554 h 16420"/>
                            <a:gd name="connsiteX19" fmla="*/ 13439 w 18235"/>
                            <a:gd name="connsiteY19" fmla="*/ 125 h 16420"/>
                            <a:gd name="connsiteX20" fmla="*/ 14962 w 18235"/>
                            <a:gd name="connsiteY20" fmla="*/ 316 h 1642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</a:cxnLst>
                          <a:rect l="l" t="t" r="r" b="b"/>
                          <a:pathLst>
                            <a:path w="18235" h="16420">
                              <a:moveTo>
                                <a:pt x="14962" y="316"/>
                              </a:moveTo>
                              <a:cubicBezTo>
                                <a:pt x="16677" y="2221"/>
                                <a:pt x="17534" y="4697"/>
                                <a:pt x="17915" y="6983"/>
                              </a:cubicBezTo>
                              <a:cubicBezTo>
                                <a:pt x="18106" y="9079"/>
                                <a:pt x="19153" y="12317"/>
                                <a:pt x="16010" y="14698"/>
                              </a:cubicBezTo>
                              <a:cubicBezTo>
                                <a:pt x="12390" y="16318"/>
                                <a:pt x="10009" y="14032"/>
                                <a:pt x="8105" y="12984"/>
                              </a:cubicBezTo>
                              <a:cubicBezTo>
                                <a:pt x="6104" y="11746"/>
                                <a:pt x="4390" y="10412"/>
                                <a:pt x="2580" y="9745"/>
                              </a:cubicBezTo>
                              <a:lnTo>
                                <a:pt x="5152" y="8317"/>
                              </a:lnTo>
                              <a:lnTo>
                                <a:pt x="4199" y="14603"/>
                              </a:lnTo>
                              <a:cubicBezTo>
                                <a:pt x="4009" y="15746"/>
                                <a:pt x="2961" y="16508"/>
                                <a:pt x="1818" y="16413"/>
                              </a:cubicBezTo>
                              <a:cubicBezTo>
                                <a:pt x="675" y="16222"/>
                                <a:pt x="-87" y="15175"/>
                                <a:pt x="8" y="14032"/>
                              </a:cubicBezTo>
                              <a:cubicBezTo>
                                <a:pt x="8" y="14032"/>
                                <a:pt x="8" y="13936"/>
                                <a:pt x="8" y="13936"/>
                              </a:cubicBezTo>
                              <a:lnTo>
                                <a:pt x="8" y="13746"/>
                              </a:lnTo>
                              <a:lnTo>
                                <a:pt x="1342" y="7745"/>
                              </a:lnTo>
                              <a:lnTo>
                                <a:pt x="1342" y="7650"/>
                              </a:lnTo>
                              <a:cubicBezTo>
                                <a:pt x="1532" y="6697"/>
                                <a:pt x="2580" y="6031"/>
                                <a:pt x="3532" y="6221"/>
                              </a:cubicBezTo>
                              <a:lnTo>
                                <a:pt x="3914" y="6316"/>
                              </a:lnTo>
                              <a:cubicBezTo>
                                <a:pt x="6295" y="7459"/>
                                <a:pt x="8105" y="9079"/>
                                <a:pt x="9914" y="10317"/>
                              </a:cubicBezTo>
                              <a:cubicBezTo>
                                <a:pt x="11533" y="11650"/>
                                <a:pt x="13629" y="12698"/>
                                <a:pt x="14486" y="12222"/>
                              </a:cubicBezTo>
                              <a:cubicBezTo>
                                <a:pt x="15438" y="11841"/>
                                <a:pt x="15725" y="9460"/>
                                <a:pt x="15344" y="7364"/>
                              </a:cubicBezTo>
                              <a:cubicBezTo>
                                <a:pt x="15153" y="5269"/>
                                <a:pt x="14486" y="3173"/>
                                <a:pt x="13248" y="1554"/>
                              </a:cubicBezTo>
                              <a:cubicBezTo>
                                <a:pt x="12962" y="1078"/>
                                <a:pt x="12962" y="506"/>
                                <a:pt x="13439" y="125"/>
                              </a:cubicBezTo>
                              <a:cubicBezTo>
                                <a:pt x="14010" y="-65"/>
                                <a:pt x="14582" y="-65"/>
                                <a:pt x="14962" y="31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02C3A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100" name="任意多边形 193">
                          <a:extLst>
                            <a:ext uri="{FF2B5EF4-FFF2-40B4-BE49-F238E27FC236}">
                              <a16:creationId xmlns:a16="http://schemas.microsoft.com/office/drawing/2014/main" id="{8F5A99CC-1F04-27AE-A59A-6888E65CF80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733633" y="2728341"/>
                          <a:ext cx="106870" cy="26203"/>
                        </a:xfrm>
                        <a:custGeom>
                          <a:avLst/>
                          <a:gdLst>
                            <a:gd name="connsiteX0" fmla="*/ 106871 w 106870"/>
                            <a:gd name="connsiteY0" fmla="*/ 19526 h 26203"/>
                            <a:gd name="connsiteX1" fmla="*/ 0 w 106870"/>
                            <a:gd name="connsiteY1" fmla="*/ 0 h 2620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06870" h="26203">
                              <a:moveTo>
                                <a:pt x="106871" y="19526"/>
                              </a:moveTo>
                              <a:cubicBezTo>
                                <a:pt x="106871" y="19526"/>
                                <a:pt x="51625" y="43720"/>
                                <a:pt x="0" y="0"/>
                              </a:cubicBezTo>
                            </a:path>
                          </a:pathLst>
                        </a:custGeom>
                        <a:noFill/>
                        <a:ln w="5075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101" name="任意多边形 194">
                          <a:extLst>
                            <a:ext uri="{FF2B5EF4-FFF2-40B4-BE49-F238E27FC236}">
                              <a16:creationId xmlns:a16="http://schemas.microsoft.com/office/drawing/2014/main" id="{7C8A9E71-6C10-6271-AA9C-60418E5420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762208" y="2765012"/>
                          <a:ext cx="38671" cy="9334"/>
                        </a:xfrm>
                        <a:custGeom>
                          <a:avLst/>
                          <a:gdLst>
                            <a:gd name="connsiteX0" fmla="*/ 38671 w 38671"/>
                            <a:gd name="connsiteY0" fmla="*/ 7525 h 9334"/>
                            <a:gd name="connsiteX1" fmla="*/ 0 w 38671"/>
                            <a:gd name="connsiteY1" fmla="*/ 0 h 93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38671" h="9334">
                              <a:moveTo>
                                <a:pt x="38671" y="7525"/>
                              </a:moveTo>
                              <a:cubicBezTo>
                                <a:pt x="38671" y="7525"/>
                                <a:pt x="19241" y="14859"/>
                                <a:pt x="0" y="0"/>
                              </a:cubicBezTo>
                            </a:path>
                          </a:pathLst>
                        </a:custGeom>
                        <a:noFill/>
                        <a:ln w="2303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</p:grpSp>
                  <p:grpSp>
                    <p:nvGrpSpPr>
                      <p:cNvPr id="1092" name="组合 1091">
                        <a:extLst>
                          <a:ext uri="{FF2B5EF4-FFF2-40B4-BE49-F238E27FC236}">
                            <a16:creationId xmlns:a16="http://schemas.microsoft.com/office/drawing/2014/main" id="{C5FF35CE-D10B-8C31-EB75-8A1DEEF927E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05872" y="2558138"/>
                        <a:ext cx="231146" cy="167331"/>
                        <a:chOff x="7705872" y="2558138"/>
                        <a:chExt cx="231146" cy="167331"/>
                      </a:xfrm>
                    </p:grpSpPr>
                    <p:sp>
                      <p:nvSpPr>
                        <p:cNvPr id="1093" name="任意多边形 196">
                          <a:extLst>
                            <a:ext uri="{FF2B5EF4-FFF2-40B4-BE49-F238E27FC236}">
                              <a16:creationId xmlns:a16="http://schemas.microsoft.com/office/drawing/2014/main" id="{3D2B0092-9C6D-11D1-7D45-311B72D216B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753327" y="2657841"/>
                          <a:ext cx="25036" cy="67628"/>
                        </a:xfrm>
                        <a:custGeom>
                          <a:avLst/>
                          <a:gdLst>
                            <a:gd name="connsiteX0" fmla="*/ 24787 w 25036"/>
                            <a:gd name="connsiteY0" fmla="*/ 777 h 67628"/>
                            <a:gd name="connsiteX1" fmla="*/ 19930 w 25036"/>
                            <a:gd name="connsiteY1" fmla="*/ 20589 h 67628"/>
                            <a:gd name="connsiteX2" fmla="*/ 6975 w 25036"/>
                            <a:gd name="connsiteY2" fmla="*/ 34210 h 67628"/>
                            <a:gd name="connsiteX3" fmla="*/ 8690 w 25036"/>
                            <a:gd name="connsiteY3" fmla="*/ 50211 h 67628"/>
                            <a:gd name="connsiteX4" fmla="*/ 21167 w 25036"/>
                            <a:gd name="connsiteY4" fmla="*/ 64023 h 67628"/>
                            <a:gd name="connsiteX5" fmla="*/ 21358 w 25036"/>
                            <a:gd name="connsiteY5" fmla="*/ 66976 h 67628"/>
                            <a:gd name="connsiteX6" fmla="*/ 18596 w 25036"/>
                            <a:gd name="connsiteY6" fmla="*/ 67261 h 67628"/>
                            <a:gd name="connsiteX7" fmla="*/ 3927 w 25036"/>
                            <a:gd name="connsiteY7" fmla="*/ 53164 h 67628"/>
                            <a:gd name="connsiteX8" fmla="*/ 1832 w 25036"/>
                            <a:gd name="connsiteY8" fmla="*/ 31733 h 67628"/>
                            <a:gd name="connsiteX9" fmla="*/ 9452 w 25036"/>
                            <a:gd name="connsiteY9" fmla="*/ 23732 h 67628"/>
                            <a:gd name="connsiteX10" fmla="*/ 16215 w 25036"/>
                            <a:gd name="connsiteY10" fmla="*/ 17731 h 67628"/>
                            <a:gd name="connsiteX11" fmla="*/ 22977 w 25036"/>
                            <a:gd name="connsiteY11" fmla="*/ 872 h 67628"/>
                            <a:gd name="connsiteX12" fmla="*/ 24025 w 25036"/>
                            <a:gd name="connsiteY12" fmla="*/ 15 h 67628"/>
                            <a:gd name="connsiteX13" fmla="*/ 24787 w 25036"/>
                            <a:gd name="connsiteY13" fmla="*/ 777 h 6762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</a:cxnLst>
                          <a:rect l="l" t="t" r="r" b="b"/>
                          <a:pathLst>
                            <a:path w="25036" h="67628">
                              <a:moveTo>
                                <a:pt x="24787" y="777"/>
                              </a:moveTo>
                              <a:cubicBezTo>
                                <a:pt x="25740" y="7540"/>
                                <a:pt x="23930" y="14778"/>
                                <a:pt x="19930" y="20589"/>
                              </a:cubicBezTo>
                              <a:cubicBezTo>
                                <a:pt x="15929" y="26780"/>
                                <a:pt x="8690" y="29637"/>
                                <a:pt x="6975" y="34210"/>
                              </a:cubicBezTo>
                              <a:cubicBezTo>
                                <a:pt x="4689" y="38972"/>
                                <a:pt x="5832" y="45258"/>
                                <a:pt x="8690" y="50211"/>
                              </a:cubicBezTo>
                              <a:cubicBezTo>
                                <a:pt x="11738" y="55355"/>
                                <a:pt x="16405" y="59641"/>
                                <a:pt x="21167" y="64023"/>
                              </a:cubicBezTo>
                              <a:cubicBezTo>
                                <a:pt x="22025" y="64785"/>
                                <a:pt x="22120" y="66118"/>
                                <a:pt x="21358" y="66976"/>
                              </a:cubicBezTo>
                              <a:cubicBezTo>
                                <a:pt x="20596" y="67737"/>
                                <a:pt x="19453" y="67833"/>
                                <a:pt x="18596" y="67261"/>
                              </a:cubicBezTo>
                              <a:cubicBezTo>
                                <a:pt x="13357" y="63451"/>
                                <a:pt x="7737" y="59260"/>
                                <a:pt x="3927" y="53164"/>
                              </a:cubicBezTo>
                              <a:cubicBezTo>
                                <a:pt x="22" y="47068"/>
                                <a:pt x="-1502" y="38972"/>
                                <a:pt x="1832" y="31733"/>
                              </a:cubicBezTo>
                              <a:cubicBezTo>
                                <a:pt x="3546" y="28018"/>
                                <a:pt x="6785" y="25542"/>
                                <a:pt x="9452" y="23732"/>
                              </a:cubicBezTo>
                              <a:cubicBezTo>
                                <a:pt x="12214" y="21922"/>
                                <a:pt x="14310" y="20112"/>
                                <a:pt x="16215" y="17731"/>
                              </a:cubicBezTo>
                              <a:cubicBezTo>
                                <a:pt x="20024" y="13159"/>
                                <a:pt x="22501" y="7158"/>
                                <a:pt x="22977" y="872"/>
                              </a:cubicBezTo>
                              <a:cubicBezTo>
                                <a:pt x="22977" y="301"/>
                                <a:pt x="23454" y="-81"/>
                                <a:pt x="24025" y="15"/>
                              </a:cubicBezTo>
                              <a:cubicBezTo>
                                <a:pt x="24311" y="-81"/>
                                <a:pt x="24692" y="301"/>
                                <a:pt x="24787" y="77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02C3A"/>
                        </a:solidFill>
                        <a:ln w="9525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grpSp>
                      <p:nvGrpSpPr>
                        <p:cNvPr id="1094" name="组合 1093">
                          <a:extLst>
                            <a:ext uri="{FF2B5EF4-FFF2-40B4-BE49-F238E27FC236}">
                              <a16:creationId xmlns:a16="http://schemas.microsoft.com/office/drawing/2014/main" id="{FFEC5A63-4587-D82B-EAE4-84088AFAC04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705872" y="2558138"/>
                          <a:ext cx="231146" cy="99250"/>
                          <a:chOff x="7705872" y="2558138"/>
                          <a:chExt cx="231146" cy="99250"/>
                        </a:xfrm>
                        <a:solidFill>
                          <a:srgbClr val="66394C"/>
                        </a:solidFill>
                      </p:grpSpPr>
                      <p:sp>
                        <p:nvSpPr>
                          <p:cNvPr id="1095" name="任意多边形 198">
                            <a:extLst>
                              <a:ext uri="{FF2B5EF4-FFF2-40B4-BE49-F238E27FC236}">
                                <a16:creationId xmlns:a16="http://schemas.microsoft.com/office/drawing/2014/main" id="{AD1AD2D4-6459-819C-4913-C3E2CC71F77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705872" y="2558138"/>
                            <a:ext cx="62866" cy="32162"/>
                          </a:xfrm>
                          <a:custGeom>
                            <a:avLst/>
                            <a:gdLst>
                              <a:gd name="connsiteX0" fmla="*/ 3567 w 62866"/>
                              <a:gd name="connsiteY0" fmla="*/ 11897 h 32162"/>
                              <a:gd name="connsiteX1" fmla="*/ 804 w 62866"/>
                              <a:gd name="connsiteY1" fmla="*/ 19993 h 32162"/>
                              <a:gd name="connsiteX2" fmla="*/ 4424 w 62866"/>
                              <a:gd name="connsiteY2" fmla="*/ 21612 h 32162"/>
                              <a:gd name="connsiteX3" fmla="*/ 27093 w 62866"/>
                              <a:gd name="connsiteY3" fmla="*/ 26470 h 32162"/>
                              <a:gd name="connsiteX4" fmla="*/ 50430 w 62866"/>
                              <a:gd name="connsiteY4" fmla="*/ 31518 h 32162"/>
                              <a:gd name="connsiteX5" fmla="*/ 60146 w 62866"/>
                              <a:gd name="connsiteY5" fmla="*/ 30661 h 32162"/>
                              <a:gd name="connsiteX6" fmla="*/ 41572 w 62866"/>
                              <a:gd name="connsiteY6" fmla="*/ 943 h 32162"/>
                              <a:gd name="connsiteX7" fmla="*/ 3567 w 62866"/>
                              <a:gd name="connsiteY7" fmla="*/ 11897 h 3216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</a:cxnLst>
                            <a:rect l="l" t="t" r="r" b="b"/>
                            <a:pathLst>
                              <a:path w="62866" h="32162">
                                <a:moveTo>
                                  <a:pt x="3567" y="11897"/>
                                </a:moveTo>
                                <a:cubicBezTo>
                                  <a:pt x="1090" y="13897"/>
                                  <a:pt x="-1291" y="17516"/>
                                  <a:pt x="804" y="19993"/>
                                </a:cubicBezTo>
                                <a:cubicBezTo>
                                  <a:pt x="1662" y="21041"/>
                                  <a:pt x="3091" y="21326"/>
                                  <a:pt x="4424" y="21612"/>
                                </a:cubicBezTo>
                                <a:cubicBezTo>
                                  <a:pt x="11949" y="23231"/>
                                  <a:pt x="19569" y="24851"/>
                                  <a:pt x="27093" y="26470"/>
                                </a:cubicBezTo>
                                <a:cubicBezTo>
                                  <a:pt x="34904" y="28184"/>
                                  <a:pt x="42619" y="29804"/>
                                  <a:pt x="50430" y="31518"/>
                                </a:cubicBezTo>
                                <a:cubicBezTo>
                                  <a:pt x="53763" y="32185"/>
                                  <a:pt x="57574" y="32852"/>
                                  <a:pt x="60146" y="30661"/>
                                </a:cubicBezTo>
                                <a:cubicBezTo>
                                  <a:pt x="70242" y="22279"/>
                                  <a:pt x="49572" y="3229"/>
                                  <a:pt x="41572" y="943"/>
                                </a:cubicBezTo>
                                <a:cubicBezTo>
                                  <a:pt x="29379" y="-2581"/>
                                  <a:pt x="12901" y="4372"/>
                                  <a:pt x="3567" y="11897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66394C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096" name="任意多边形 199">
                            <a:extLst>
                              <a:ext uri="{FF2B5EF4-FFF2-40B4-BE49-F238E27FC236}">
                                <a16:creationId xmlns:a16="http://schemas.microsoft.com/office/drawing/2014/main" id="{855907C4-D5C2-4670-EC71-F902F7B378E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882918" y="2613136"/>
                            <a:ext cx="54101" cy="44252"/>
                          </a:xfrm>
                          <a:custGeom>
                            <a:avLst/>
                            <a:gdLst>
                              <a:gd name="connsiteX0" fmla="*/ 53979 w 54101"/>
                              <a:gd name="connsiteY0" fmla="*/ 36528 h 44252"/>
                              <a:gd name="connsiteX1" fmla="*/ 50455 w 54101"/>
                              <a:gd name="connsiteY1" fmla="*/ 44244 h 44252"/>
                              <a:gd name="connsiteX2" fmla="*/ 46740 w 54101"/>
                              <a:gd name="connsiteY2" fmla="*/ 42910 h 44252"/>
                              <a:gd name="connsiteX3" fmla="*/ 26928 w 54101"/>
                              <a:gd name="connsiteY3" fmla="*/ 30908 h 44252"/>
                              <a:gd name="connsiteX4" fmla="*/ 6544 w 54101"/>
                              <a:gd name="connsiteY4" fmla="*/ 18526 h 44252"/>
                              <a:gd name="connsiteX5" fmla="*/ 67 w 54101"/>
                              <a:gd name="connsiteY5" fmla="*/ 11192 h 44252"/>
                              <a:gd name="connsiteX6" fmla="*/ 33976 w 54101"/>
                              <a:gd name="connsiteY6" fmla="*/ 2333 h 44252"/>
                              <a:gd name="connsiteX7" fmla="*/ 53979 w 54101"/>
                              <a:gd name="connsiteY7" fmla="*/ 36528 h 4425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</a:cxnLst>
                            <a:rect l="l" t="t" r="r" b="b"/>
                            <a:pathLst>
                              <a:path w="54101" h="44252">
                                <a:moveTo>
                                  <a:pt x="53979" y="36528"/>
                                </a:moveTo>
                                <a:cubicBezTo>
                                  <a:pt x="54455" y="39671"/>
                                  <a:pt x="53597" y="43958"/>
                                  <a:pt x="50455" y="44244"/>
                                </a:cubicBezTo>
                                <a:cubicBezTo>
                                  <a:pt x="49121" y="44339"/>
                                  <a:pt x="47883" y="43672"/>
                                  <a:pt x="46740" y="42910"/>
                                </a:cubicBezTo>
                                <a:cubicBezTo>
                                  <a:pt x="40167" y="38909"/>
                                  <a:pt x="33500" y="34909"/>
                                  <a:pt x="26928" y="30908"/>
                                </a:cubicBezTo>
                                <a:cubicBezTo>
                                  <a:pt x="20165" y="26813"/>
                                  <a:pt x="13307" y="22717"/>
                                  <a:pt x="6544" y="18526"/>
                                </a:cubicBezTo>
                                <a:cubicBezTo>
                                  <a:pt x="3687" y="16811"/>
                                  <a:pt x="448" y="14621"/>
                                  <a:pt x="67" y="11192"/>
                                </a:cubicBezTo>
                                <a:cubicBezTo>
                                  <a:pt x="-1552" y="-1762"/>
                                  <a:pt x="26642" y="-1572"/>
                                  <a:pt x="33976" y="2333"/>
                                </a:cubicBezTo>
                                <a:cubicBezTo>
                                  <a:pt x="45121" y="8239"/>
                                  <a:pt x="52359" y="24622"/>
                                  <a:pt x="53979" y="36528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66394C"/>
                          </a:solidFill>
                          <a:ln w="9525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endParaRPr lang="zh-CN" altLang="en-US"/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085" name="组合 1084">
                      <a:extLst>
                        <a:ext uri="{FF2B5EF4-FFF2-40B4-BE49-F238E27FC236}">
                          <a16:creationId xmlns:a16="http://schemas.microsoft.com/office/drawing/2014/main" id="{4CA8A018-49D4-6ACF-9BA0-28EFBAEA568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62137" y="2682183"/>
                      <a:ext cx="120575" cy="128543"/>
                      <a:chOff x="7962137" y="2682183"/>
                      <a:chExt cx="120575" cy="128543"/>
                    </a:xfrm>
                  </p:grpSpPr>
                  <p:sp>
                    <p:nvSpPr>
                      <p:cNvPr id="1086" name="任意多边形 201">
                        <a:extLst>
                          <a:ext uri="{FF2B5EF4-FFF2-40B4-BE49-F238E27FC236}">
                            <a16:creationId xmlns:a16="http://schemas.microsoft.com/office/drawing/2014/main" id="{44131E18-2051-1D13-C4FE-661F96970C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62137" y="2682183"/>
                        <a:ext cx="120575" cy="128543"/>
                      </a:xfrm>
                      <a:custGeom>
                        <a:avLst/>
                        <a:gdLst>
                          <a:gd name="connsiteX0" fmla="*/ 48863 w 120575"/>
                          <a:gd name="connsiteY0" fmla="*/ 12153 h 128543"/>
                          <a:gd name="connsiteX1" fmla="*/ 118396 w 120575"/>
                          <a:gd name="connsiteY1" fmla="*/ 29965 h 128543"/>
                          <a:gd name="connsiteX2" fmla="*/ 0 w 120575"/>
                          <a:gd name="connsiteY2" fmla="*/ 116737 h 128543"/>
                          <a:gd name="connsiteX3" fmla="*/ 48863 w 120575"/>
                          <a:gd name="connsiteY3" fmla="*/ 12153 h 1285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0575" h="128543">
                            <a:moveTo>
                              <a:pt x="48863" y="12153"/>
                            </a:moveTo>
                            <a:cubicBezTo>
                              <a:pt x="48863" y="12153"/>
                              <a:pt x="100299" y="-24709"/>
                              <a:pt x="118396" y="29965"/>
                            </a:cubicBezTo>
                            <a:cubicBezTo>
                              <a:pt x="133826" y="76542"/>
                              <a:pt x="64484" y="159314"/>
                              <a:pt x="0" y="116737"/>
                            </a:cubicBezTo>
                            <a:lnTo>
                              <a:pt x="48863" y="12153"/>
                            </a:lnTo>
                            <a:close/>
                          </a:path>
                        </a:pathLst>
                      </a:custGeom>
                      <a:solidFill>
                        <a:srgbClr val="FAD2C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zh-CN" altLang="en-US"/>
                      </a:p>
                    </p:txBody>
                  </p:sp>
                  <p:grpSp>
                    <p:nvGrpSpPr>
                      <p:cNvPr id="1087" name="组合 1086">
                        <a:extLst>
                          <a:ext uri="{FF2B5EF4-FFF2-40B4-BE49-F238E27FC236}">
                            <a16:creationId xmlns:a16="http://schemas.microsoft.com/office/drawing/2014/main" id="{3969B299-152D-4328-8A72-4C4EABB5528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996237" y="2731960"/>
                        <a:ext cx="57150" cy="45434"/>
                        <a:chOff x="7996237" y="2731960"/>
                        <a:chExt cx="57150" cy="45434"/>
                      </a:xfrm>
                      <a:noFill/>
                    </p:grpSpPr>
                    <p:sp>
                      <p:nvSpPr>
                        <p:cNvPr id="1088" name="任意多边形 203">
                          <a:extLst>
                            <a:ext uri="{FF2B5EF4-FFF2-40B4-BE49-F238E27FC236}">
                              <a16:creationId xmlns:a16="http://schemas.microsoft.com/office/drawing/2014/main" id="{2B95B7B2-53B8-1FFD-881A-EB62A410050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996237" y="2731960"/>
                          <a:ext cx="57150" cy="37052"/>
                        </a:xfrm>
                        <a:custGeom>
                          <a:avLst/>
                          <a:gdLst>
                            <a:gd name="connsiteX0" fmla="*/ 57150 w 57150"/>
                            <a:gd name="connsiteY0" fmla="*/ 0 h 37052"/>
                            <a:gd name="connsiteX1" fmla="*/ 0 w 57150"/>
                            <a:gd name="connsiteY1" fmla="*/ 37052 h 3705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57150" h="37052">
                              <a:moveTo>
                                <a:pt x="57150" y="0"/>
                              </a:moveTo>
                              <a:cubicBezTo>
                                <a:pt x="33909" y="3143"/>
                                <a:pt x="12382" y="17145"/>
                                <a:pt x="0" y="37052"/>
                              </a:cubicBezTo>
                            </a:path>
                          </a:pathLst>
                        </a:custGeom>
                        <a:noFill/>
                        <a:ln w="5390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089" name="任意多边形 204">
                          <a:extLst>
                            <a:ext uri="{FF2B5EF4-FFF2-40B4-BE49-F238E27FC236}">
                              <a16:creationId xmlns:a16="http://schemas.microsoft.com/office/drawing/2014/main" id="{B6CB46A4-9698-182B-1A1C-CA08E3A9365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027574" y="2739580"/>
                          <a:ext cx="7834" cy="37814"/>
                        </a:xfrm>
                        <a:custGeom>
                          <a:avLst/>
                          <a:gdLst>
                            <a:gd name="connsiteX0" fmla="*/ 3143 w 7834"/>
                            <a:gd name="connsiteY0" fmla="*/ 0 h 37814"/>
                            <a:gd name="connsiteX1" fmla="*/ 0 w 7834"/>
                            <a:gd name="connsiteY1" fmla="*/ 37814 h 3781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7834" h="37814">
                              <a:moveTo>
                                <a:pt x="3143" y="0"/>
                              </a:moveTo>
                              <a:cubicBezTo>
                                <a:pt x="10478" y="11430"/>
                                <a:pt x="9049" y="27718"/>
                                <a:pt x="0" y="37814"/>
                              </a:cubicBezTo>
                            </a:path>
                          </a:pathLst>
                        </a:custGeom>
                        <a:noFill/>
                        <a:ln w="5390" cap="rnd">
                          <a:solidFill>
                            <a:srgbClr val="502C3A"/>
                          </a:solidFill>
                          <a:prstDash val="solid"/>
                          <a:round/>
                        </a:ln>
                      </p:spPr>
                      <p:txBody>
                        <a:bodyPr rtlCol="0" anchor="ctr"/>
                        <a:lstStyle/>
                        <a:p>
                          <a:endParaRPr lang="zh-CN" altLang="en-US"/>
                        </a:p>
                      </p:txBody>
                    </p:sp>
                  </p:grpSp>
                </p:grpSp>
              </p:grpSp>
            </p:grpSp>
            <p:sp>
              <p:nvSpPr>
                <p:cNvPr id="1080" name="任意多边形 205">
                  <a:extLst>
                    <a:ext uri="{FF2B5EF4-FFF2-40B4-BE49-F238E27FC236}">
                      <a16:creationId xmlns:a16="http://schemas.microsoft.com/office/drawing/2014/main" id="{61CD11F4-D7F9-F04D-FEA3-879AB3A91E7F}"/>
                    </a:ext>
                  </a:extLst>
                </p:cNvPr>
                <p:cNvSpPr/>
                <p:nvPr/>
              </p:nvSpPr>
              <p:spPr>
                <a:xfrm>
                  <a:off x="7630001" y="2346815"/>
                  <a:ext cx="471794" cy="351045"/>
                </a:xfrm>
                <a:custGeom>
                  <a:avLst/>
                  <a:gdLst>
                    <a:gd name="connsiteX0" fmla="*/ 470345 w 471794"/>
                    <a:gd name="connsiteY0" fmla="*/ 213600 h 351045"/>
                    <a:gd name="connsiteX1" fmla="*/ 396621 w 471794"/>
                    <a:gd name="connsiteY1" fmla="*/ 351046 h 351045"/>
                    <a:gd name="connsiteX2" fmla="*/ 316516 w 471794"/>
                    <a:gd name="connsiteY2" fmla="*/ 296563 h 351045"/>
                    <a:gd name="connsiteX3" fmla="*/ 363379 w 471794"/>
                    <a:gd name="connsiteY3" fmla="*/ 171119 h 351045"/>
                    <a:gd name="connsiteX4" fmla="*/ 287750 w 471794"/>
                    <a:gd name="connsiteY4" fmla="*/ 288371 h 351045"/>
                    <a:gd name="connsiteX5" fmla="*/ 114871 w 471794"/>
                    <a:gd name="connsiteY5" fmla="*/ 230840 h 351045"/>
                    <a:gd name="connsiteX6" fmla="*/ 152210 w 471794"/>
                    <a:gd name="connsiteY6" fmla="*/ 125875 h 351045"/>
                    <a:gd name="connsiteX7" fmla="*/ 76581 w 471794"/>
                    <a:gd name="connsiteY7" fmla="*/ 218077 h 351045"/>
                    <a:gd name="connsiteX8" fmla="*/ 0 w 471794"/>
                    <a:gd name="connsiteY8" fmla="*/ 196265 h 351045"/>
                    <a:gd name="connsiteX9" fmla="*/ 19526 w 471794"/>
                    <a:gd name="connsiteY9" fmla="*/ 133971 h 351045"/>
                    <a:gd name="connsiteX10" fmla="*/ 220313 w 471794"/>
                    <a:gd name="connsiteY10" fmla="*/ 240 h 351045"/>
                    <a:gd name="connsiteX11" fmla="*/ 390811 w 471794"/>
                    <a:gd name="connsiteY11" fmla="*/ 70153 h 351045"/>
                    <a:gd name="connsiteX12" fmla="*/ 470345 w 471794"/>
                    <a:gd name="connsiteY12" fmla="*/ 213600 h 351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71794" h="351045">
                      <a:moveTo>
                        <a:pt x="470345" y="213600"/>
                      </a:moveTo>
                      <a:cubicBezTo>
                        <a:pt x="459391" y="289991"/>
                        <a:pt x="396621" y="351046"/>
                        <a:pt x="396621" y="351046"/>
                      </a:cubicBezTo>
                      <a:lnTo>
                        <a:pt x="316516" y="296563"/>
                      </a:lnTo>
                      <a:lnTo>
                        <a:pt x="363379" y="171119"/>
                      </a:lnTo>
                      <a:lnTo>
                        <a:pt x="287750" y="288371"/>
                      </a:lnTo>
                      <a:lnTo>
                        <a:pt x="114871" y="230840"/>
                      </a:lnTo>
                      <a:cubicBezTo>
                        <a:pt x="119825" y="193502"/>
                        <a:pt x="131826" y="157498"/>
                        <a:pt x="152210" y="125875"/>
                      </a:cubicBezTo>
                      <a:cubicBezTo>
                        <a:pt x="119349" y="149116"/>
                        <a:pt x="93059" y="181405"/>
                        <a:pt x="76581" y="218077"/>
                      </a:cubicBezTo>
                      <a:lnTo>
                        <a:pt x="0" y="196265"/>
                      </a:lnTo>
                      <a:lnTo>
                        <a:pt x="19526" y="133971"/>
                      </a:lnTo>
                      <a:cubicBezTo>
                        <a:pt x="91916" y="-11762"/>
                        <a:pt x="220313" y="240"/>
                        <a:pt x="220313" y="240"/>
                      </a:cubicBezTo>
                      <a:cubicBezTo>
                        <a:pt x="344710" y="3002"/>
                        <a:pt x="353854" y="60533"/>
                        <a:pt x="390811" y="70153"/>
                      </a:cubicBezTo>
                      <a:cubicBezTo>
                        <a:pt x="427768" y="79774"/>
                        <a:pt x="481299" y="137305"/>
                        <a:pt x="470345" y="213600"/>
                      </a:cubicBezTo>
                      <a:close/>
                    </a:path>
                  </a:pathLst>
                </a:custGeom>
                <a:solidFill>
                  <a:srgbClr val="6639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1" name="任意多边形 206">
                  <a:extLst>
                    <a:ext uri="{FF2B5EF4-FFF2-40B4-BE49-F238E27FC236}">
                      <a16:creationId xmlns:a16="http://schemas.microsoft.com/office/drawing/2014/main" id="{F753050D-B9EB-A816-0C2D-A20101214C4E}"/>
                    </a:ext>
                  </a:extLst>
                </p:cNvPr>
                <p:cNvSpPr/>
                <p:nvPr/>
              </p:nvSpPr>
              <p:spPr>
                <a:xfrm>
                  <a:off x="7972030" y="2648074"/>
                  <a:ext cx="73355" cy="93096"/>
                </a:xfrm>
                <a:custGeom>
                  <a:avLst/>
                  <a:gdLst>
                    <a:gd name="connsiteX0" fmla="*/ 775 w 73355"/>
                    <a:gd name="connsiteY0" fmla="*/ 79314 h 93096"/>
                    <a:gd name="connsiteX1" fmla="*/ 2489 w 73355"/>
                    <a:gd name="connsiteY1" fmla="*/ 91506 h 93096"/>
                    <a:gd name="connsiteX2" fmla="*/ 17254 w 73355"/>
                    <a:gd name="connsiteY2" fmla="*/ 88553 h 93096"/>
                    <a:gd name="connsiteX3" fmla="*/ 64593 w 73355"/>
                    <a:gd name="connsiteY3" fmla="*/ 40737 h 93096"/>
                    <a:gd name="connsiteX4" fmla="*/ 73355 w 73355"/>
                    <a:gd name="connsiteY4" fmla="*/ 21116 h 93096"/>
                    <a:gd name="connsiteX5" fmla="*/ 25159 w 73355"/>
                    <a:gd name="connsiteY5" fmla="*/ 9019 h 93096"/>
                    <a:gd name="connsiteX6" fmla="*/ 775 w 73355"/>
                    <a:gd name="connsiteY6" fmla="*/ 79314 h 93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3355" h="93096">
                      <a:moveTo>
                        <a:pt x="775" y="79314"/>
                      </a:moveTo>
                      <a:cubicBezTo>
                        <a:pt x="-177" y="83505"/>
                        <a:pt x="-844" y="88744"/>
                        <a:pt x="2489" y="91506"/>
                      </a:cubicBezTo>
                      <a:cubicBezTo>
                        <a:pt x="6586" y="95125"/>
                        <a:pt x="12967" y="91887"/>
                        <a:pt x="17254" y="88553"/>
                      </a:cubicBezTo>
                      <a:cubicBezTo>
                        <a:pt x="34970" y="74742"/>
                        <a:pt x="50972" y="58645"/>
                        <a:pt x="64593" y="40737"/>
                      </a:cubicBezTo>
                      <a:cubicBezTo>
                        <a:pt x="68974" y="34927"/>
                        <a:pt x="73355" y="28450"/>
                        <a:pt x="73355" y="21116"/>
                      </a:cubicBezTo>
                      <a:cubicBezTo>
                        <a:pt x="73355" y="-2411"/>
                        <a:pt x="37732" y="-6030"/>
                        <a:pt x="25159" y="9019"/>
                      </a:cubicBezTo>
                      <a:cubicBezTo>
                        <a:pt x="10586" y="26260"/>
                        <a:pt x="5633" y="58073"/>
                        <a:pt x="775" y="79314"/>
                      </a:cubicBezTo>
                      <a:close/>
                    </a:path>
                  </a:pathLst>
                </a:custGeom>
                <a:solidFill>
                  <a:srgbClr val="6639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75" name="组合 1074">
                <a:extLst>
                  <a:ext uri="{FF2B5EF4-FFF2-40B4-BE49-F238E27FC236}">
                    <a16:creationId xmlns:a16="http://schemas.microsoft.com/office/drawing/2014/main" id="{E6FE6E4A-4A5E-FE75-ADB0-81E6A149EA35}"/>
                  </a:ext>
                </a:extLst>
              </p:cNvPr>
              <p:cNvGrpSpPr/>
              <p:nvPr/>
            </p:nvGrpSpPr>
            <p:grpSpPr>
              <a:xfrm>
                <a:off x="7147750" y="3672363"/>
                <a:ext cx="703039" cy="342083"/>
                <a:chOff x="7147750" y="3672363"/>
                <a:chExt cx="703039" cy="342083"/>
              </a:xfrm>
            </p:grpSpPr>
            <p:sp>
              <p:nvSpPr>
                <p:cNvPr id="1076" name="任意多边形 208">
                  <a:extLst>
                    <a:ext uri="{FF2B5EF4-FFF2-40B4-BE49-F238E27FC236}">
                      <a16:creationId xmlns:a16="http://schemas.microsoft.com/office/drawing/2014/main" id="{FCD34254-83C9-1E2A-B4EC-1F4A4AF64919}"/>
                    </a:ext>
                  </a:extLst>
                </p:cNvPr>
                <p:cNvSpPr/>
                <p:nvPr/>
              </p:nvSpPr>
              <p:spPr>
                <a:xfrm>
                  <a:off x="7630544" y="3722369"/>
                  <a:ext cx="220245" cy="292077"/>
                </a:xfrm>
                <a:custGeom>
                  <a:avLst/>
                  <a:gdLst>
                    <a:gd name="connsiteX0" fmla="*/ 220246 w 220245"/>
                    <a:gd name="connsiteY0" fmla="*/ 38671 h 292077"/>
                    <a:gd name="connsiteX1" fmla="*/ 33461 w 220245"/>
                    <a:gd name="connsiteY1" fmla="*/ 0 h 292077"/>
                    <a:gd name="connsiteX2" fmla="*/ 2409 w 220245"/>
                    <a:gd name="connsiteY2" fmla="*/ 123920 h 292077"/>
                    <a:gd name="connsiteX3" fmla="*/ 25269 w 220245"/>
                    <a:gd name="connsiteY3" fmla="*/ 249365 h 292077"/>
                    <a:gd name="connsiteX4" fmla="*/ 139569 w 220245"/>
                    <a:gd name="connsiteY4" fmla="*/ 283559 h 292077"/>
                    <a:gd name="connsiteX5" fmla="*/ 193291 w 220245"/>
                    <a:gd name="connsiteY5" fmla="*/ 203740 h 292077"/>
                    <a:gd name="connsiteX6" fmla="*/ 220246 w 220245"/>
                    <a:gd name="connsiteY6" fmla="*/ 38671 h 29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0245" h="292077">
                      <a:moveTo>
                        <a:pt x="220246" y="38671"/>
                      </a:moveTo>
                      <a:cubicBezTo>
                        <a:pt x="157953" y="25813"/>
                        <a:pt x="95659" y="12954"/>
                        <a:pt x="33461" y="0"/>
                      </a:cubicBezTo>
                      <a:cubicBezTo>
                        <a:pt x="25936" y="42863"/>
                        <a:pt x="8219" y="80867"/>
                        <a:pt x="2409" y="123920"/>
                      </a:cubicBezTo>
                      <a:cubicBezTo>
                        <a:pt x="-3401" y="167069"/>
                        <a:pt x="219" y="213741"/>
                        <a:pt x="25269" y="249365"/>
                      </a:cubicBezTo>
                      <a:cubicBezTo>
                        <a:pt x="50320" y="284893"/>
                        <a:pt x="101374" y="304324"/>
                        <a:pt x="139569" y="283559"/>
                      </a:cubicBezTo>
                      <a:cubicBezTo>
                        <a:pt x="168430" y="267843"/>
                        <a:pt x="183003" y="234982"/>
                        <a:pt x="193291" y="203740"/>
                      </a:cubicBezTo>
                      <a:cubicBezTo>
                        <a:pt x="211483" y="148495"/>
                        <a:pt x="216341" y="96774"/>
                        <a:pt x="220246" y="38671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B2B5E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7" name="任意多边形 209">
                  <a:extLst>
                    <a:ext uri="{FF2B5EF4-FFF2-40B4-BE49-F238E27FC236}">
                      <a16:creationId xmlns:a16="http://schemas.microsoft.com/office/drawing/2014/main" id="{F37246C3-1E9E-ED94-C902-384E519B0A5D}"/>
                    </a:ext>
                  </a:extLst>
                </p:cNvPr>
                <p:cNvSpPr/>
                <p:nvPr/>
              </p:nvSpPr>
              <p:spPr>
                <a:xfrm>
                  <a:off x="7147750" y="3672363"/>
                  <a:ext cx="165639" cy="271748"/>
                </a:xfrm>
                <a:custGeom>
                  <a:avLst/>
                  <a:gdLst>
                    <a:gd name="connsiteX0" fmla="*/ 163734 w 165639"/>
                    <a:gd name="connsiteY0" fmla="*/ 13430 h 271748"/>
                    <a:gd name="connsiteX1" fmla="*/ 98488 w 165639"/>
                    <a:gd name="connsiteY1" fmla="*/ 0 h 271748"/>
                    <a:gd name="connsiteX2" fmla="*/ 96679 w 165639"/>
                    <a:gd name="connsiteY2" fmla="*/ 4477 h 271748"/>
                    <a:gd name="connsiteX3" fmla="*/ 160687 w 165639"/>
                    <a:gd name="connsiteY3" fmla="*/ 17717 h 271748"/>
                    <a:gd name="connsiteX4" fmla="*/ 133921 w 165639"/>
                    <a:gd name="connsiteY4" fmla="*/ 180118 h 271748"/>
                    <a:gd name="connsiteX5" fmla="*/ 81439 w 165639"/>
                    <a:gd name="connsiteY5" fmla="*/ 258604 h 271748"/>
                    <a:gd name="connsiteX6" fmla="*/ 1619 w 165639"/>
                    <a:gd name="connsiteY6" fmla="*/ 253651 h 271748"/>
                    <a:gd name="connsiteX7" fmla="*/ 0 w 165639"/>
                    <a:gd name="connsiteY7" fmla="*/ 258223 h 271748"/>
                    <a:gd name="connsiteX8" fmla="*/ 47815 w 165639"/>
                    <a:gd name="connsiteY8" fmla="*/ 271748 h 271748"/>
                    <a:gd name="connsiteX9" fmla="*/ 83629 w 165639"/>
                    <a:gd name="connsiteY9" fmla="*/ 262795 h 271748"/>
                    <a:gd name="connsiteX10" fmla="*/ 138493 w 165639"/>
                    <a:gd name="connsiteY10" fmla="*/ 181642 h 271748"/>
                    <a:gd name="connsiteX11" fmla="*/ 165640 w 165639"/>
                    <a:gd name="connsiteY11" fmla="*/ 15907 h 271748"/>
                    <a:gd name="connsiteX12" fmla="*/ 163734 w 165639"/>
                    <a:gd name="connsiteY12" fmla="*/ 13430 h 271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5639" h="271748">
                      <a:moveTo>
                        <a:pt x="163734" y="13430"/>
                      </a:moveTo>
                      <a:lnTo>
                        <a:pt x="98488" y="0"/>
                      </a:lnTo>
                      <a:cubicBezTo>
                        <a:pt x="97822" y="1429"/>
                        <a:pt x="97250" y="2953"/>
                        <a:pt x="96679" y="4477"/>
                      </a:cubicBezTo>
                      <a:lnTo>
                        <a:pt x="160687" y="17717"/>
                      </a:lnTo>
                      <a:cubicBezTo>
                        <a:pt x="156877" y="74009"/>
                        <a:pt x="152019" y="125349"/>
                        <a:pt x="133921" y="180118"/>
                      </a:cubicBezTo>
                      <a:cubicBezTo>
                        <a:pt x="124015" y="210121"/>
                        <a:pt x="110109" y="242983"/>
                        <a:pt x="81439" y="258604"/>
                      </a:cubicBezTo>
                      <a:cubicBezTo>
                        <a:pt x="55721" y="272606"/>
                        <a:pt x="25717" y="267843"/>
                        <a:pt x="1619" y="253651"/>
                      </a:cubicBezTo>
                      <a:cubicBezTo>
                        <a:pt x="1143" y="255175"/>
                        <a:pt x="571" y="256699"/>
                        <a:pt x="0" y="258223"/>
                      </a:cubicBezTo>
                      <a:cubicBezTo>
                        <a:pt x="14573" y="266605"/>
                        <a:pt x="31242" y="271748"/>
                        <a:pt x="47815" y="271748"/>
                      </a:cubicBezTo>
                      <a:cubicBezTo>
                        <a:pt x="60007" y="271748"/>
                        <a:pt x="72199" y="268986"/>
                        <a:pt x="83629" y="262795"/>
                      </a:cubicBezTo>
                      <a:cubicBezTo>
                        <a:pt x="113824" y="246317"/>
                        <a:pt x="128302" y="212503"/>
                        <a:pt x="138493" y="181642"/>
                      </a:cubicBezTo>
                      <a:cubicBezTo>
                        <a:pt x="156877" y="125635"/>
                        <a:pt x="161639" y="73438"/>
                        <a:pt x="165640" y="15907"/>
                      </a:cubicBezTo>
                      <a:cubicBezTo>
                        <a:pt x="165640" y="14764"/>
                        <a:pt x="164878" y="13716"/>
                        <a:pt x="163734" y="13430"/>
                      </a:cubicBezTo>
                      <a:close/>
                    </a:path>
                  </a:pathLst>
                </a:custGeom>
                <a:solidFill>
                  <a:srgbClr val="3B2B5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064" name="任意多边形 210">
              <a:extLst>
                <a:ext uri="{FF2B5EF4-FFF2-40B4-BE49-F238E27FC236}">
                  <a16:creationId xmlns:a16="http://schemas.microsoft.com/office/drawing/2014/main" id="{CBD8D074-D900-D3F2-FCE1-1A7A38BEDBF2}"/>
                </a:ext>
              </a:extLst>
            </p:cNvPr>
            <p:cNvSpPr/>
            <p:nvPr/>
          </p:nvSpPr>
          <p:spPr>
            <a:xfrm>
              <a:off x="7451979" y="5202364"/>
              <a:ext cx="916876" cy="174307"/>
            </a:xfrm>
            <a:custGeom>
              <a:avLst/>
              <a:gdLst>
                <a:gd name="connsiteX0" fmla="*/ 916876 w 916876"/>
                <a:gd name="connsiteY0" fmla="*/ 87154 h 174307"/>
                <a:gd name="connsiteX1" fmla="*/ 458438 w 916876"/>
                <a:gd name="connsiteY1" fmla="*/ 174307 h 174307"/>
                <a:gd name="connsiteX2" fmla="*/ 0 w 916876"/>
                <a:gd name="connsiteY2" fmla="*/ 87154 h 174307"/>
                <a:gd name="connsiteX3" fmla="*/ 458438 w 916876"/>
                <a:gd name="connsiteY3" fmla="*/ 0 h 174307"/>
                <a:gd name="connsiteX4" fmla="*/ 916876 w 916876"/>
                <a:gd name="connsiteY4" fmla="*/ 87154 h 17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876" h="174307">
                  <a:moveTo>
                    <a:pt x="916876" y="87154"/>
                  </a:moveTo>
                  <a:cubicBezTo>
                    <a:pt x="916876" y="135287"/>
                    <a:pt x="711627" y="174307"/>
                    <a:pt x="458438" y="174307"/>
                  </a:cubicBezTo>
                  <a:cubicBezTo>
                    <a:pt x="205250" y="174307"/>
                    <a:pt x="0" y="135287"/>
                    <a:pt x="0" y="87154"/>
                  </a:cubicBezTo>
                  <a:cubicBezTo>
                    <a:pt x="0" y="39020"/>
                    <a:pt x="205250" y="0"/>
                    <a:pt x="458438" y="0"/>
                  </a:cubicBezTo>
                  <a:cubicBezTo>
                    <a:pt x="711627" y="0"/>
                    <a:pt x="916876" y="39020"/>
                    <a:pt x="916876" y="87154"/>
                  </a:cubicBezTo>
                  <a:close/>
                </a:path>
              </a:pathLst>
            </a:custGeom>
            <a:solidFill>
              <a:srgbClr val="3B2B5E">
                <a:alpha val="17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157" name="Rectangle 16">
            <a:extLst>
              <a:ext uri="{FF2B5EF4-FFF2-40B4-BE49-F238E27FC236}">
                <a16:creationId xmlns:a16="http://schemas.microsoft.com/office/drawing/2014/main" id="{98EA0AAC-048A-56C6-7A9C-AD14CD424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游戏时间</a:t>
            </a:r>
          </a:p>
        </p:txBody>
      </p:sp>
      <p:pic>
        <p:nvPicPr>
          <p:cNvPr id="1158" name="图片 1157">
            <a:extLst>
              <a:ext uri="{FF2B5EF4-FFF2-40B4-BE49-F238E27FC236}">
                <a16:creationId xmlns:a16="http://schemas.microsoft.com/office/drawing/2014/main" id="{22FFE491-CE30-4A8C-04C6-DD2CB54AEA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12" t="33358" b="651"/>
          <a:stretch/>
        </p:blipFill>
        <p:spPr>
          <a:xfrm>
            <a:off x="785542" y="2105331"/>
            <a:ext cx="2068683" cy="2486261"/>
          </a:xfrm>
          <a:prstGeom prst="rect">
            <a:avLst/>
          </a:prstGeom>
        </p:spPr>
      </p:pic>
      <p:sp>
        <p:nvSpPr>
          <p:cNvPr id="1159" name="对话气泡: 椭圆形 1158">
            <a:extLst>
              <a:ext uri="{FF2B5EF4-FFF2-40B4-BE49-F238E27FC236}">
                <a16:creationId xmlns:a16="http://schemas.microsoft.com/office/drawing/2014/main" id="{168821A3-62C8-2398-1627-6FC9DCFE8CFB}"/>
              </a:ext>
            </a:extLst>
          </p:cNvPr>
          <p:cNvSpPr/>
          <p:nvPr/>
        </p:nvSpPr>
        <p:spPr>
          <a:xfrm>
            <a:off x="139399" y="908502"/>
            <a:ext cx="2866748" cy="915503"/>
          </a:xfrm>
          <a:prstGeom prst="wedgeEllipseCallout">
            <a:avLst>
              <a:gd name="adj1" fmla="val -13216"/>
              <a:gd name="adj2" fmla="val 85784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solidFill>
                  <a:schemeClr val="tx1"/>
                </a:solidFill>
              </a:rPr>
              <a:t>我说你做：摸摸你的左耳。</a:t>
            </a:r>
          </a:p>
        </p:txBody>
      </p:sp>
      <p:grpSp>
        <p:nvGrpSpPr>
          <p:cNvPr id="1162" name="组合 1161">
            <a:extLst>
              <a:ext uri="{FF2B5EF4-FFF2-40B4-BE49-F238E27FC236}">
                <a16:creationId xmlns:a16="http://schemas.microsoft.com/office/drawing/2014/main" id="{657F9E94-64D3-2F04-E185-0D817CFB892B}"/>
              </a:ext>
            </a:extLst>
          </p:cNvPr>
          <p:cNvGrpSpPr/>
          <p:nvPr/>
        </p:nvGrpSpPr>
        <p:grpSpPr>
          <a:xfrm>
            <a:off x="3162300" y="1043940"/>
            <a:ext cx="4648200" cy="556260"/>
            <a:chOff x="3177540" y="876300"/>
            <a:chExt cx="4648200" cy="556260"/>
          </a:xfrm>
        </p:grpSpPr>
        <p:sp>
          <p:nvSpPr>
            <p:cNvPr id="1160" name="文本框 1159">
              <a:extLst>
                <a:ext uri="{FF2B5EF4-FFF2-40B4-BE49-F238E27FC236}">
                  <a16:creationId xmlns:a16="http://schemas.microsoft.com/office/drawing/2014/main" id="{4D924D45-8073-80AE-6B69-C0681D215077}"/>
                </a:ext>
              </a:extLst>
            </p:cNvPr>
            <p:cNvSpPr txBox="1"/>
            <p:nvPr/>
          </p:nvSpPr>
          <p:spPr>
            <a:xfrm>
              <a:off x="3185160" y="899160"/>
              <a:ext cx="46101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举起你的双手抬起你的左脚</a:t>
              </a:r>
            </a:p>
          </p:txBody>
        </p:sp>
        <p:sp>
          <p:nvSpPr>
            <p:cNvPr id="1161" name="矩形: 圆角 1160">
              <a:extLst>
                <a:ext uri="{FF2B5EF4-FFF2-40B4-BE49-F238E27FC236}">
                  <a16:creationId xmlns:a16="http://schemas.microsoft.com/office/drawing/2014/main" id="{F1E31408-E02D-22E5-17A0-D6279A7FF312}"/>
                </a:ext>
              </a:extLst>
            </p:cNvPr>
            <p:cNvSpPr/>
            <p:nvPr/>
          </p:nvSpPr>
          <p:spPr>
            <a:xfrm>
              <a:off x="3177540" y="876300"/>
              <a:ext cx="4648200" cy="556260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62" name="组合 1261">
            <a:extLst>
              <a:ext uri="{FF2B5EF4-FFF2-40B4-BE49-F238E27FC236}">
                <a16:creationId xmlns:a16="http://schemas.microsoft.com/office/drawing/2014/main" id="{717EC0AA-D236-2AAA-CCDC-3EB6F0E3EE31}"/>
              </a:ext>
            </a:extLst>
          </p:cNvPr>
          <p:cNvGrpSpPr/>
          <p:nvPr/>
        </p:nvGrpSpPr>
        <p:grpSpPr>
          <a:xfrm>
            <a:off x="3154680" y="1036320"/>
            <a:ext cx="4648200" cy="556260"/>
            <a:chOff x="3177540" y="876300"/>
            <a:chExt cx="4648200" cy="556260"/>
          </a:xfrm>
        </p:grpSpPr>
        <p:sp>
          <p:nvSpPr>
            <p:cNvPr id="1263" name="文本框 1262">
              <a:extLst>
                <a:ext uri="{FF2B5EF4-FFF2-40B4-BE49-F238E27FC236}">
                  <a16:creationId xmlns:a16="http://schemas.microsoft.com/office/drawing/2014/main" id="{1121DE96-E933-D3BA-61F4-B9FA68BBF8F7}"/>
                </a:ext>
              </a:extLst>
            </p:cNvPr>
            <p:cNvSpPr txBox="1"/>
            <p:nvPr/>
          </p:nvSpPr>
          <p:spPr>
            <a:xfrm>
              <a:off x="3185160" y="899160"/>
              <a:ext cx="46101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举起你的双手抬起你的右脚</a:t>
              </a:r>
            </a:p>
          </p:txBody>
        </p:sp>
        <p:sp>
          <p:nvSpPr>
            <p:cNvPr id="1264" name="矩形: 圆角 1263">
              <a:extLst>
                <a:ext uri="{FF2B5EF4-FFF2-40B4-BE49-F238E27FC236}">
                  <a16:creationId xmlns:a16="http://schemas.microsoft.com/office/drawing/2014/main" id="{B2A37440-4C97-72CA-6207-84DC4AFB4AAF}"/>
                </a:ext>
              </a:extLst>
            </p:cNvPr>
            <p:cNvSpPr/>
            <p:nvPr/>
          </p:nvSpPr>
          <p:spPr>
            <a:xfrm>
              <a:off x="3177540" y="876300"/>
              <a:ext cx="4648200" cy="556260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65" name="组合 1264">
            <a:extLst>
              <a:ext uri="{FF2B5EF4-FFF2-40B4-BE49-F238E27FC236}">
                <a16:creationId xmlns:a16="http://schemas.microsoft.com/office/drawing/2014/main" id="{06B9A4B1-C693-E7E9-51D1-96DE7B6B584B}"/>
              </a:ext>
            </a:extLst>
          </p:cNvPr>
          <p:cNvGrpSpPr/>
          <p:nvPr/>
        </p:nvGrpSpPr>
        <p:grpSpPr>
          <a:xfrm>
            <a:off x="3162300" y="1028700"/>
            <a:ext cx="3520440" cy="556260"/>
            <a:chOff x="3177540" y="876300"/>
            <a:chExt cx="4648200" cy="556260"/>
          </a:xfrm>
        </p:grpSpPr>
        <p:sp>
          <p:nvSpPr>
            <p:cNvPr id="1266" name="文本框 1265">
              <a:extLst>
                <a:ext uri="{FF2B5EF4-FFF2-40B4-BE49-F238E27FC236}">
                  <a16:creationId xmlns:a16="http://schemas.microsoft.com/office/drawing/2014/main" id="{3FD5DEBE-0475-0B51-46F5-ECC939E518EB}"/>
                </a:ext>
              </a:extLst>
            </p:cNvPr>
            <p:cNvSpPr txBox="1"/>
            <p:nvPr/>
          </p:nvSpPr>
          <p:spPr>
            <a:xfrm>
              <a:off x="3185160" y="899160"/>
              <a:ext cx="46101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举起你的右手跳起来</a:t>
              </a:r>
            </a:p>
          </p:txBody>
        </p:sp>
        <p:sp>
          <p:nvSpPr>
            <p:cNvPr id="1267" name="矩形: 圆角 1266">
              <a:extLst>
                <a:ext uri="{FF2B5EF4-FFF2-40B4-BE49-F238E27FC236}">
                  <a16:creationId xmlns:a16="http://schemas.microsoft.com/office/drawing/2014/main" id="{FFED20B8-A527-789B-B906-DF34B8F85647}"/>
                </a:ext>
              </a:extLst>
            </p:cNvPr>
            <p:cNvSpPr/>
            <p:nvPr/>
          </p:nvSpPr>
          <p:spPr>
            <a:xfrm>
              <a:off x="3177540" y="876300"/>
              <a:ext cx="4648200" cy="556260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68" name="Rectangle 16">
            <a:extLst>
              <a:ext uri="{FF2B5EF4-FFF2-40B4-BE49-F238E27FC236}">
                <a16:creationId xmlns:a16="http://schemas.microsoft.com/office/drawing/2014/main" id="{AC22AC6D-70D6-136C-C67D-5DA936324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5772" y="286507"/>
            <a:ext cx="337936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跟着口令做动作</a:t>
            </a:r>
          </a:p>
        </p:txBody>
      </p:sp>
      <p:grpSp>
        <p:nvGrpSpPr>
          <p:cNvPr id="1269" name="组合 1268">
            <a:extLst>
              <a:ext uri="{FF2B5EF4-FFF2-40B4-BE49-F238E27FC236}">
                <a16:creationId xmlns:a16="http://schemas.microsoft.com/office/drawing/2014/main" id="{BA165653-187D-5431-57B4-DBDE86692449}"/>
              </a:ext>
            </a:extLst>
          </p:cNvPr>
          <p:cNvGrpSpPr/>
          <p:nvPr/>
        </p:nvGrpSpPr>
        <p:grpSpPr>
          <a:xfrm rot="707139">
            <a:off x="6831851" y="262591"/>
            <a:ext cx="539553" cy="727041"/>
            <a:chOff x="1744113" y="2384466"/>
            <a:chExt cx="613823" cy="829529"/>
          </a:xfrm>
        </p:grpSpPr>
        <p:grpSp>
          <p:nvGrpSpPr>
            <p:cNvPr id="1270" name="组合 1269">
              <a:extLst>
                <a:ext uri="{FF2B5EF4-FFF2-40B4-BE49-F238E27FC236}">
                  <a16:creationId xmlns:a16="http://schemas.microsoft.com/office/drawing/2014/main" id="{754C839B-B1F8-0CE7-26BA-4E427BBCA183}"/>
                </a:ext>
              </a:extLst>
            </p:cNvPr>
            <p:cNvGrpSpPr/>
            <p:nvPr/>
          </p:nvGrpSpPr>
          <p:grpSpPr>
            <a:xfrm>
              <a:off x="1744113" y="2384466"/>
              <a:ext cx="613823" cy="829529"/>
              <a:chOff x="3059340" y="2039114"/>
              <a:chExt cx="659636" cy="891442"/>
            </a:xfrm>
          </p:grpSpPr>
          <p:grpSp>
            <p:nvGrpSpPr>
              <p:cNvPr id="1272" name="组合 1271">
                <a:extLst>
                  <a:ext uri="{FF2B5EF4-FFF2-40B4-BE49-F238E27FC236}">
                    <a16:creationId xmlns:a16="http://schemas.microsoft.com/office/drawing/2014/main" id="{F7E1E1AC-E00F-8B74-E187-E72D2FFE073D}"/>
                  </a:ext>
                </a:extLst>
              </p:cNvPr>
              <p:cNvGrpSpPr/>
              <p:nvPr/>
            </p:nvGrpSpPr>
            <p:grpSpPr>
              <a:xfrm>
                <a:off x="3100006" y="2720530"/>
                <a:ext cx="166306" cy="210026"/>
                <a:chOff x="3100006" y="2720530"/>
                <a:chExt cx="166306" cy="210026"/>
              </a:xfrm>
            </p:grpSpPr>
            <p:grpSp>
              <p:nvGrpSpPr>
                <p:cNvPr id="1280" name="组合 1279">
                  <a:extLst>
                    <a:ext uri="{FF2B5EF4-FFF2-40B4-BE49-F238E27FC236}">
                      <a16:creationId xmlns:a16="http://schemas.microsoft.com/office/drawing/2014/main" id="{B8393332-F579-4EB2-2FCC-87F4B1933DA2}"/>
                    </a:ext>
                  </a:extLst>
                </p:cNvPr>
                <p:cNvGrpSpPr/>
                <p:nvPr/>
              </p:nvGrpSpPr>
              <p:grpSpPr>
                <a:xfrm>
                  <a:off x="3160585" y="2720530"/>
                  <a:ext cx="105727" cy="118205"/>
                  <a:chOff x="3160585" y="2720530"/>
                  <a:chExt cx="105727" cy="118205"/>
                </a:xfrm>
                <a:noFill/>
              </p:grpSpPr>
              <p:sp>
                <p:nvSpPr>
                  <p:cNvPr id="1285" name="任意多边形 45">
                    <a:extLst>
                      <a:ext uri="{FF2B5EF4-FFF2-40B4-BE49-F238E27FC236}">
                        <a16:creationId xmlns:a16="http://schemas.microsoft.com/office/drawing/2014/main" id="{6D02066A-5FB5-35EA-0D93-8E98D4387574}"/>
                      </a:ext>
                    </a:extLst>
                  </p:cNvPr>
                  <p:cNvSpPr/>
                  <p:nvPr/>
                </p:nvSpPr>
                <p:spPr>
                  <a:xfrm>
                    <a:off x="3204019" y="2763012"/>
                    <a:ext cx="62293" cy="75628"/>
                  </a:xfrm>
                  <a:custGeom>
                    <a:avLst/>
                    <a:gdLst>
                      <a:gd name="connsiteX0" fmla="*/ 62293 w 62293"/>
                      <a:gd name="connsiteY0" fmla="*/ 0 h 75628"/>
                      <a:gd name="connsiteX1" fmla="*/ 0 w 62293"/>
                      <a:gd name="connsiteY1" fmla="*/ 75629 h 75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2293" h="75628">
                        <a:moveTo>
                          <a:pt x="62293" y="0"/>
                        </a:moveTo>
                        <a:lnTo>
                          <a:pt x="0" y="75629"/>
                        </a:lnTo>
                      </a:path>
                    </a:pathLst>
                  </a:custGeom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6" name="任意多边形 46">
                    <a:extLst>
                      <a:ext uri="{FF2B5EF4-FFF2-40B4-BE49-F238E27FC236}">
                        <a16:creationId xmlns:a16="http://schemas.microsoft.com/office/drawing/2014/main" id="{DABC0151-0670-501E-995D-2F3EF033C2C6}"/>
                      </a:ext>
                    </a:extLst>
                  </p:cNvPr>
                  <p:cNvSpPr/>
                  <p:nvPr/>
                </p:nvSpPr>
                <p:spPr>
                  <a:xfrm>
                    <a:off x="3182778" y="2733865"/>
                    <a:ext cx="34099" cy="98488"/>
                  </a:xfrm>
                  <a:custGeom>
                    <a:avLst/>
                    <a:gdLst>
                      <a:gd name="connsiteX0" fmla="*/ 34100 w 34099"/>
                      <a:gd name="connsiteY0" fmla="*/ 0 h 98488"/>
                      <a:gd name="connsiteX1" fmla="*/ 0 w 34099"/>
                      <a:gd name="connsiteY1" fmla="*/ 98489 h 98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099" h="98488">
                        <a:moveTo>
                          <a:pt x="34100" y="0"/>
                        </a:moveTo>
                        <a:lnTo>
                          <a:pt x="0" y="98489"/>
                        </a:lnTo>
                      </a:path>
                    </a:pathLst>
                  </a:custGeom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7" name="任意多边形 47">
                    <a:extLst>
                      <a:ext uri="{FF2B5EF4-FFF2-40B4-BE49-F238E27FC236}">
                        <a16:creationId xmlns:a16="http://schemas.microsoft.com/office/drawing/2014/main" id="{7F9DA3F6-0CE7-A96A-20DC-2D58A1B11CE6}"/>
                      </a:ext>
                    </a:extLst>
                  </p:cNvPr>
                  <p:cNvSpPr/>
                  <p:nvPr/>
                </p:nvSpPr>
                <p:spPr>
                  <a:xfrm>
                    <a:off x="3160585" y="2720530"/>
                    <a:ext cx="9429" cy="104679"/>
                  </a:xfrm>
                  <a:custGeom>
                    <a:avLst/>
                    <a:gdLst>
                      <a:gd name="connsiteX0" fmla="*/ 9430 w 9429"/>
                      <a:gd name="connsiteY0" fmla="*/ 0 h 104679"/>
                      <a:gd name="connsiteX1" fmla="*/ 0 w 9429"/>
                      <a:gd name="connsiteY1" fmla="*/ 104680 h 104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429" h="104679">
                        <a:moveTo>
                          <a:pt x="9430" y="0"/>
                        </a:moveTo>
                        <a:lnTo>
                          <a:pt x="0" y="104680"/>
                        </a:lnTo>
                      </a:path>
                    </a:pathLst>
                  </a:custGeom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8" name="任意多边形 48">
                    <a:extLst>
                      <a:ext uri="{FF2B5EF4-FFF2-40B4-BE49-F238E27FC236}">
                        <a16:creationId xmlns:a16="http://schemas.microsoft.com/office/drawing/2014/main" id="{28F09017-D934-3818-4B5D-8F49A7CBA01A}"/>
                      </a:ext>
                    </a:extLst>
                  </p:cNvPr>
                  <p:cNvSpPr/>
                  <p:nvPr/>
                </p:nvSpPr>
                <p:spPr>
                  <a:xfrm>
                    <a:off x="3194875" y="2753391"/>
                    <a:ext cx="62674" cy="85343"/>
                  </a:xfrm>
                  <a:custGeom>
                    <a:avLst/>
                    <a:gdLst>
                      <a:gd name="connsiteX0" fmla="*/ 62675 w 62674"/>
                      <a:gd name="connsiteY0" fmla="*/ 0 h 85343"/>
                      <a:gd name="connsiteX1" fmla="*/ 0 w 62674"/>
                      <a:gd name="connsiteY1" fmla="*/ 85344 h 85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2674" h="85343">
                        <a:moveTo>
                          <a:pt x="62675" y="0"/>
                        </a:moveTo>
                        <a:cubicBezTo>
                          <a:pt x="39815" y="27146"/>
                          <a:pt x="18860" y="55626"/>
                          <a:pt x="0" y="85344"/>
                        </a:cubicBezTo>
                      </a:path>
                    </a:pathLst>
                  </a:custGeom>
                  <a:noFill/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9" name="任意多边形 49">
                    <a:extLst>
                      <a:ext uri="{FF2B5EF4-FFF2-40B4-BE49-F238E27FC236}">
                        <a16:creationId xmlns:a16="http://schemas.microsoft.com/office/drawing/2014/main" id="{8FAA2493-6B81-66FD-4AC7-5A0BF6B3AB16}"/>
                      </a:ext>
                    </a:extLst>
                  </p:cNvPr>
                  <p:cNvSpPr/>
                  <p:nvPr/>
                </p:nvSpPr>
                <p:spPr>
                  <a:xfrm>
                    <a:off x="3165729" y="2723673"/>
                    <a:ext cx="15239" cy="104775"/>
                  </a:xfrm>
                  <a:custGeom>
                    <a:avLst/>
                    <a:gdLst>
                      <a:gd name="connsiteX0" fmla="*/ 15240 w 15239"/>
                      <a:gd name="connsiteY0" fmla="*/ 0 h 104775"/>
                      <a:gd name="connsiteX1" fmla="*/ 0 w 15239"/>
                      <a:gd name="connsiteY1" fmla="*/ 104775 h 104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239" h="104775">
                        <a:moveTo>
                          <a:pt x="15240" y="0"/>
                        </a:moveTo>
                        <a:cubicBezTo>
                          <a:pt x="13525" y="35242"/>
                          <a:pt x="8477" y="70390"/>
                          <a:pt x="0" y="104775"/>
                        </a:cubicBezTo>
                      </a:path>
                    </a:pathLst>
                  </a:custGeom>
                  <a:noFill/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281" name="组合 1280">
                  <a:extLst>
                    <a:ext uri="{FF2B5EF4-FFF2-40B4-BE49-F238E27FC236}">
                      <a16:creationId xmlns:a16="http://schemas.microsoft.com/office/drawing/2014/main" id="{9343FB20-D217-DB42-7C9B-BE58BB223E76}"/>
                    </a:ext>
                  </a:extLst>
                </p:cNvPr>
                <p:cNvGrpSpPr/>
                <p:nvPr/>
              </p:nvGrpSpPr>
              <p:grpSpPr>
                <a:xfrm>
                  <a:off x="3100006" y="2798349"/>
                  <a:ext cx="152685" cy="132207"/>
                  <a:chOff x="3100006" y="2798349"/>
                  <a:chExt cx="152685" cy="132207"/>
                </a:xfrm>
              </p:grpSpPr>
              <p:sp>
                <p:nvSpPr>
                  <p:cNvPr id="1283" name="任意多边形 51">
                    <a:extLst>
                      <a:ext uri="{FF2B5EF4-FFF2-40B4-BE49-F238E27FC236}">
                        <a16:creationId xmlns:a16="http://schemas.microsoft.com/office/drawing/2014/main" id="{0FA4796F-DE7C-1B43-98E1-A2F20BAB4F6A}"/>
                      </a:ext>
                    </a:extLst>
                  </p:cNvPr>
                  <p:cNvSpPr/>
                  <p:nvPr/>
                </p:nvSpPr>
                <p:spPr>
                  <a:xfrm>
                    <a:off x="3100006" y="2798349"/>
                    <a:ext cx="152685" cy="132207"/>
                  </a:xfrm>
                  <a:custGeom>
                    <a:avLst/>
                    <a:gdLst>
                      <a:gd name="connsiteX0" fmla="*/ 15050 w 152685"/>
                      <a:gd name="connsiteY0" fmla="*/ 0 h 132207"/>
                      <a:gd name="connsiteX1" fmla="*/ 12478 w 152685"/>
                      <a:gd name="connsiteY1" fmla="*/ 17240 h 132207"/>
                      <a:gd name="connsiteX2" fmla="*/ 12287 w 152685"/>
                      <a:gd name="connsiteY2" fmla="*/ 18764 h 132207"/>
                      <a:gd name="connsiteX3" fmla="*/ 0 w 152685"/>
                      <a:gd name="connsiteY3" fmla="*/ 100584 h 132207"/>
                      <a:gd name="connsiteX4" fmla="*/ 93345 w 152685"/>
                      <a:gd name="connsiteY4" fmla="*/ 132207 h 132207"/>
                      <a:gd name="connsiteX5" fmla="*/ 141637 w 152685"/>
                      <a:gd name="connsiteY5" fmla="*/ 62579 h 132207"/>
                      <a:gd name="connsiteX6" fmla="*/ 142589 w 152685"/>
                      <a:gd name="connsiteY6" fmla="*/ 61246 h 132207"/>
                      <a:gd name="connsiteX7" fmla="*/ 152686 w 152685"/>
                      <a:gd name="connsiteY7" fmla="*/ 46673 h 132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52685" h="132207">
                        <a:moveTo>
                          <a:pt x="15050" y="0"/>
                        </a:moveTo>
                        <a:lnTo>
                          <a:pt x="12478" y="17240"/>
                        </a:lnTo>
                        <a:lnTo>
                          <a:pt x="12287" y="18764"/>
                        </a:lnTo>
                        <a:lnTo>
                          <a:pt x="0" y="100584"/>
                        </a:lnTo>
                        <a:lnTo>
                          <a:pt x="93345" y="132207"/>
                        </a:lnTo>
                        <a:lnTo>
                          <a:pt x="141637" y="62579"/>
                        </a:lnTo>
                        <a:lnTo>
                          <a:pt x="142589" y="61246"/>
                        </a:lnTo>
                        <a:lnTo>
                          <a:pt x="152686" y="46673"/>
                        </a:lnTo>
                        <a:close/>
                      </a:path>
                    </a:pathLst>
                  </a:custGeom>
                  <a:solidFill>
                    <a:srgbClr val="6887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4" name="任意多边形 52">
                    <a:extLst>
                      <a:ext uri="{FF2B5EF4-FFF2-40B4-BE49-F238E27FC236}">
                        <a16:creationId xmlns:a16="http://schemas.microsoft.com/office/drawing/2014/main" id="{74478DEF-F8A8-25A2-C194-2620350BD7A7}"/>
                      </a:ext>
                    </a:extLst>
                  </p:cNvPr>
                  <p:cNvSpPr/>
                  <p:nvPr/>
                </p:nvSpPr>
                <p:spPr>
                  <a:xfrm>
                    <a:off x="3112293" y="2815590"/>
                    <a:ext cx="130302" cy="45338"/>
                  </a:xfrm>
                  <a:custGeom>
                    <a:avLst/>
                    <a:gdLst>
                      <a:gd name="connsiteX0" fmla="*/ 191 w 130302"/>
                      <a:gd name="connsiteY0" fmla="*/ 0 h 45338"/>
                      <a:gd name="connsiteX1" fmla="*/ 0 w 130302"/>
                      <a:gd name="connsiteY1" fmla="*/ 1524 h 45338"/>
                      <a:gd name="connsiteX2" fmla="*/ 129350 w 130302"/>
                      <a:gd name="connsiteY2" fmla="*/ 45339 h 45338"/>
                      <a:gd name="connsiteX3" fmla="*/ 130302 w 130302"/>
                      <a:gd name="connsiteY3" fmla="*/ 44005 h 453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0302" h="45338">
                        <a:moveTo>
                          <a:pt x="191" y="0"/>
                        </a:moveTo>
                        <a:lnTo>
                          <a:pt x="0" y="1524"/>
                        </a:lnTo>
                        <a:lnTo>
                          <a:pt x="129350" y="45339"/>
                        </a:lnTo>
                        <a:lnTo>
                          <a:pt x="130302" y="44005"/>
                        </a:lnTo>
                        <a:close/>
                      </a:path>
                    </a:pathLst>
                  </a:custGeom>
                  <a:solidFill>
                    <a:srgbClr val="FFDCD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282" name="任意多边形 53">
                  <a:extLst>
                    <a:ext uri="{FF2B5EF4-FFF2-40B4-BE49-F238E27FC236}">
                      <a16:creationId xmlns:a16="http://schemas.microsoft.com/office/drawing/2014/main" id="{65E83371-6087-988E-6C19-694C3BFCA3FD}"/>
                    </a:ext>
                  </a:extLst>
                </p:cNvPr>
                <p:cNvSpPr/>
                <p:nvPr/>
              </p:nvSpPr>
              <p:spPr>
                <a:xfrm>
                  <a:off x="3142983" y="2843210"/>
                  <a:ext cx="49963" cy="57532"/>
                </a:xfrm>
                <a:custGeom>
                  <a:avLst/>
                  <a:gdLst>
                    <a:gd name="connsiteX0" fmla="*/ 3981 w 49963"/>
                    <a:gd name="connsiteY0" fmla="*/ 57533 h 57532"/>
                    <a:gd name="connsiteX1" fmla="*/ 35413 w 49963"/>
                    <a:gd name="connsiteY1" fmla="*/ 36959 h 57532"/>
                    <a:gd name="connsiteX2" fmla="*/ 48939 w 49963"/>
                    <a:gd name="connsiteY2" fmla="*/ 23814 h 57532"/>
                    <a:gd name="connsiteX3" fmla="*/ 48844 w 49963"/>
                    <a:gd name="connsiteY3" fmla="*/ 14765 h 57532"/>
                    <a:gd name="connsiteX4" fmla="*/ 33889 w 49963"/>
                    <a:gd name="connsiteY4" fmla="*/ 11336 h 57532"/>
                    <a:gd name="connsiteX5" fmla="*/ 21507 w 49963"/>
                    <a:gd name="connsiteY5" fmla="*/ 21719 h 57532"/>
                    <a:gd name="connsiteX6" fmla="*/ 22174 w 49963"/>
                    <a:gd name="connsiteY6" fmla="*/ 8193 h 57532"/>
                    <a:gd name="connsiteX7" fmla="*/ 12077 w 49963"/>
                    <a:gd name="connsiteY7" fmla="*/ 2 h 57532"/>
                    <a:gd name="connsiteX8" fmla="*/ 2933 w 49963"/>
                    <a:gd name="connsiteY8" fmla="*/ 5812 h 57532"/>
                    <a:gd name="connsiteX9" fmla="*/ 361 w 49963"/>
                    <a:gd name="connsiteY9" fmla="*/ 16289 h 57532"/>
                    <a:gd name="connsiteX10" fmla="*/ 3981 w 49963"/>
                    <a:gd name="connsiteY10" fmla="*/ 57533 h 57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963" h="57532">
                      <a:moveTo>
                        <a:pt x="3981" y="57533"/>
                      </a:moveTo>
                      <a:cubicBezTo>
                        <a:pt x="14458" y="50675"/>
                        <a:pt x="24936" y="43817"/>
                        <a:pt x="35413" y="36959"/>
                      </a:cubicBezTo>
                      <a:cubicBezTo>
                        <a:pt x="40843" y="33434"/>
                        <a:pt x="46558" y="29529"/>
                        <a:pt x="48939" y="23814"/>
                      </a:cubicBezTo>
                      <a:cubicBezTo>
                        <a:pt x="50177" y="20957"/>
                        <a:pt x="50463" y="17528"/>
                        <a:pt x="48844" y="14765"/>
                      </a:cubicBezTo>
                      <a:cubicBezTo>
                        <a:pt x="46177" y="10193"/>
                        <a:pt x="39033" y="9241"/>
                        <a:pt x="33889" y="11336"/>
                      </a:cubicBezTo>
                      <a:cubicBezTo>
                        <a:pt x="28746" y="13432"/>
                        <a:pt x="24936" y="17623"/>
                        <a:pt x="21507" y="21719"/>
                      </a:cubicBezTo>
                      <a:cubicBezTo>
                        <a:pt x="22269" y="17337"/>
                        <a:pt x="23412" y="12479"/>
                        <a:pt x="22174" y="8193"/>
                      </a:cubicBezTo>
                      <a:cubicBezTo>
                        <a:pt x="20935" y="3907"/>
                        <a:pt x="16935" y="-94"/>
                        <a:pt x="12077" y="2"/>
                      </a:cubicBezTo>
                      <a:cubicBezTo>
                        <a:pt x="8172" y="2"/>
                        <a:pt x="4743" y="2669"/>
                        <a:pt x="2933" y="5812"/>
                      </a:cubicBezTo>
                      <a:cubicBezTo>
                        <a:pt x="1123" y="8955"/>
                        <a:pt x="647" y="12670"/>
                        <a:pt x="361" y="16289"/>
                      </a:cubicBezTo>
                      <a:cubicBezTo>
                        <a:pt x="-686" y="30101"/>
                        <a:pt x="552" y="44007"/>
                        <a:pt x="3981" y="57533"/>
                      </a:cubicBezTo>
                      <a:close/>
                    </a:path>
                  </a:pathLst>
                </a:custGeom>
                <a:solidFill>
                  <a:srgbClr val="F1A2D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73" name="组合 1272">
                <a:extLst>
                  <a:ext uri="{FF2B5EF4-FFF2-40B4-BE49-F238E27FC236}">
                    <a16:creationId xmlns:a16="http://schemas.microsoft.com/office/drawing/2014/main" id="{A76F5311-16D7-7FF5-A68A-97A72E30E97A}"/>
                  </a:ext>
                </a:extLst>
              </p:cNvPr>
              <p:cNvGrpSpPr/>
              <p:nvPr/>
            </p:nvGrpSpPr>
            <p:grpSpPr>
              <a:xfrm>
                <a:off x="3059340" y="2039114"/>
                <a:ext cx="659636" cy="732279"/>
                <a:chOff x="3059340" y="2039114"/>
                <a:chExt cx="659636" cy="732279"/>
              </a:xfrm>
            </p:grpSpPr>
            <p:sp>
              <p:nvSpPr>
                <p:cNvPr id="1274" name="任意多边形 55">
                  <a:extLst>
                    <a:ext uri="{FF2B5EF4-FFF2-40B4-BE49-F238E27FC236}">
                      <a16:creationId xmlns:a16="http://schemas.microsoft.com/office/drawing/2014/main" id="{BD0FF44B-064F-69A5-B183-EF9958498AA7}"/>
                    </a:ext>
                  </a:extLst>
                </p:cNvPr>
                <p:cNvSpPr/>
                <p:nvPr/>
              </p:nvSpPr>
              <p:spPr>
                <a:xfrm>
                  <a:off x="3059340" y="2039114"/>
                  <a:ext cx="659541" cy="732185"/>
                </a:xfrm>
                <a:custGeom>
                  <a:avLst/>
                  <a:gdLst>
                    <a:gd name="connsiteX0" fmla="*/ 65431 w 659541"/>
                    <a:gd name="connsiteY0" fmla="*/ 610933 h 732185"/>
                    <a:gd name="connsiteX1" fmla="*/ 90482 w 659541"/>
                    <a:gd name="connsiteY1" fmla="*/ 660939 h 732185"/>
                    <a:gd name="connsiteX2" fmla="*/ 97626 w 659541"/>
                    <a:gd name="connsiteY2" fmla="*/ 674369 h 732185"/>
                    <a:gd name="connsiteX3" fmla="*/ 105532 w 659541"/>
                    <a:gd name="connsiteY3" fmla="*/ 687609 h 732185"/>
                    <a:gd name="connsiteX4" fmla="*/ 119343 w 659541"/>
                    <a:gd name="connsiteY4" fmla="*/ 692657 h 732185"/>
                    <a:gd name="connsiteX5" fmla="*/ 172778 w 659541"/>
                    <a:gd name="connsiteY5" fmla="*/ 712183 h 732185"/>
                    <a:gd name="connsiteX6" fmla="*/ 175826 w 659541"/>
                    <a:gd name="connsiteY6" fmla="*/ 713326 h 732185"/>
                    <a:gd name="connsiteX7" fmla="*/ 184303 w 659541"/>
                    <a:gd name="connsiteY7" fmla="*/ 716374 h 732185"/>
                    <a:gd name="connsiteX8" fmla="*/ 194209 w 659541"/>
                    <a:gd name="connsiteY8" fmla="*/ 719994 h 732185"/>
                    <a:gd name="connsiteX9" fmla="*/ 199162 w 659541"/>
                    <a:gd name="connsiteY9" fmla="*/ 721804 h 732185"/>
                    <a:gd name="connsiteX10" fmla="*/ 227547 w 659541"/>
                    <a:gd name="connsiteY10" fmla="*/ 732186 h 732185"/>
                    <a:gd name="connsiteX11" fmla="*/ 656934 w 659541"/>
                    <a:gd name="connsiteY11" fmla="*/ 348328 h 732185"/>
                    <a:gd name="connsiteX12" fmla="*/ 612928 w 659541"/>
                    <a:gd name="connsiteY12" fmla="*/ 156590 h 732185"/>
                    <a:gd name="connsiteX13" fmla="*/ 554159 w 659541"/>
                    <a:gd name="connsiteY13" fmla="*/ 89439 h 732185"/>
                    <a:gd name="connsiteX14" fmla="*/ 547968 w 659541"/>
                    <a:gd name="connsiteY14" fmla="*/ 84105 h 732185"/>
                    <a:gd name="connsiteX15" fmla="*/ 526632 w 659541"/>
                    <a:gd name="connsiteY15" fmla="*/ 67817 h 732185"/>
                    <a:gd name="connsiteX16" fmla="*/ 460528 w 659541"/>
                    <a:gd name="connsiteY16" fmla="*/ 30765 h 732185"/>
                    <a:gd name="connsiteX17" fmla="*/ 457480 w 659541"/>
                    <a:gd name="connsiteY17" fmla="*/ 29431 h 732185"/>
                    <a:gd name="connsiteX18" fmla="*/ 366898 w 659541"/>
                    <a:gd name="connsiteY18" fmla="*/ 3999 h 732185"/>
                    <a:gd name="connsiteX19" fmla="*/ 304985 w 659541"/>
                    <a:gd name="connsiteY19" fmla="*/ 94 h 732185"/>
                    <a:gd name="connsiteX20" fmla="*/ 294889 w 659541"/>
                    <a:gd name="connsiteY20" fmla="*/ 380 h 732185"/>
                    <a:gd name="connsiteX21" fmla="*/ 241549 w 659541"/>
                    <a:gd name="connsiteY21" fmla="*/ 7333 h 732185"/>
                    <a:gd name="connsiteX22" fmla="*/ 150871 w 659541"/>
                    <a:gd name="connsiteY22" fmla="*/ 42290 h 732185"/>
                    <a:gd name="connsiteX23" fmla="*/ 90 w 659541"/>
                    <a:gd name="connsiteY23" fmla="*/ 324325 h 732185"/>
                    <a:gd name="connsiteX24" fmla="*/ 65431 w 659541"/>
                    <a:gd name="connsiteY24" fmla="*/ 610933 h 732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659541" h="732185">
                      <a:moveTo>
                        <a:pt x="65431" y="610933"/>
                      </a:moveTo>
                      <a:cubicBezTo>
                        <a:pt x="69146" y="619600"/>
                        <a:pt x="80671" y="642460"/>
                        <a:pt x="90482" y="660939"/>
                      </a:cubicBezTo>
                      <a:cubicBezTo>
                        <a:pt x="93054" y="665796"/>
                        <a:pt x="95530" y="670369"/>
                        <a:pt x="97626" y="674369"/>
                      </a:cubicBezTo>
                      <a:cubicBezTo>
                        <a:pt x="101817" y="681989"/>
                        <a:pt x="104865" y="687228"/>
                        <a:pt x="105532" y="687609"/>
                      </a:cubicBezTo>
                      <a:lnTo>
                        <a:pt x="119343" y="692657"/>
                      </a:lnTo>
                      <a:lnTo>
                        <a:pt x="172778" y="712183"/>
                      </a:lnTo>
                      <a:lnTo>
                        <a:pt x="175826" y="713326"/>
                      </a:lnTo>
                      <a:lnTo>
                        <a:pt x="184303" y="716374"/>
                      </a:lnTo>
                      <a:lnTo>
                        <a:pt x="194209" y="719994"/>
                      </a:lnTo>
                      <a:lnTo>
                        <a:pt x="199162" y="721804"/>
                      </a:lnTo>
                      <a:lnTo>
                        <a:pt x="227547" y="732186"/>
                      </a:lnTo>
                      <a:cubicBezTo>
                        <a:pt x="407569" y="672750"/>
                        <a:pt x="630169" y="536828"/>
                        <a:pt x="656934" y="348328"/>
                      </a:cubicBezTo>
                      <a:cubicBezTo>
                        <a:pt x="666364" y="282320"/>
                        <a:pt x="649885" y="213645"/>
                        <a:pt x="612928" y="156590"/>
                      </a:cubicBezTo>
                      <a:cubicBezTo>
                        <a:pt x="596736" y="131635"/>
                        <a:pt x="576924" y="109060"/>
                        <a:pt x="554159" y="89439"/>
                      </a:cubicBezTo>
                      <a:cubicBezTo>
                        <a:pt x="552159" y="87629"/>
                        <a:pt x="550063" y="85819"/>
                        <a:pt x="547968" y="84105"/>
                      </a:cubicBezTo>
                      <a:cubicBezTo>
                        <a:pt x="541110" y="78390"/>
                        <a:pt x="534061" y="72960"/>
                        <a:pt x="526632" y="67817"/>
                      </a:cubicBezTo>
                      <a:cubicBezTo>
                        <a:pt x="506153" y="53244"/>
                        <a:pt x="483960" y="40766"/>
                        <a:pt x="460528" y="30765"/>
                      </a:cubicBezTo>
                      <a:cubicBezTo>
                        <a:pt x="459481" y="30289"/>
                        <a:pt x="458528" y="29812"/>
                        <a:pt x="457480" y="29431"/>
                      </a:cubicBezTo>
                      <a:cubicBezTo>
                        <a:pt x="428715" y="17239"/>
                        <a:pt x="398140" y="8572"/>
                        <a:pt x="366898" y="3999"/>
                      </a:cubicBezTo>
                      <a:cubicBezTo>
                        <a:pt x="346514" y="951"/>
                        <a:pt x="325750" y="-382"/>
                        <a:pt x="304985" y="94"/>
                      </a:cubicBezTo>
                      <a:cubicBezTo>
                        <a:pt x="301651" y="189"/>
                        <a:pt x="298222" y="285"/>
                        <a:pt x="294889" y="380"/>
                      </a:cubicBezTo>
                      <a:cubicBezTo>
                        <a:pt x="276982" y="1332"/>
                        <a:pt x="259170" y="3618"/>
                        <a:pt x="241549" y="7333"/>
                      </a:cubicBezTo>
                      <a:cubicBezTo>
                        <a:pt x="209449" y="14096"/>
                        <a:pt x="178588" y="25812"/>
                        <a:pt x="150871" y="42290"/>
                      </a:cubicBezTo>
                      <a:cubicBezTo>
                        <a:pt x="49525" y="102678"/>
                        <a:pt x="2471" y="216407"/>
                        <a:pt x="90" y="324325"/>
                      </a:cubicBezTo>
                      <a:cubicBezTo>
                        <a:pt x="-1815" y="422147"/>
                        <a:pt x="26760" y="520826"/>
                        <a:pt x="65431" y="610933"/>
                      </a:cubicBezTo>
                      <a:close/>
                    </a:path>
                  </a:pathLst>
                </a:custGeom>
                <a:solidFill>
                  <a:srgbClr val="ABBC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1275" name="任意多边形 56">
                  <a:extLst>
                    <a:ext uri="{FF2B5EF4-FFF2-40B4-BE49-F238E27FC236}">
                      <a16:creationId xmlns:a16="http://schemas.microsoft.com/office/drawing/2014/main" id="{A381A1B5-0A9B-B7A9-2B37-F701BC07A87B}"/>
                    </a:ext>
                  </a:extLst>
                </p:cNvPr>
                <p:cNvSpPr/>
                <p:nvPr/>
              </p:nvSpPr>
              <p:spPr>
                <a:xfrm>
                  <a:off x="3243738" y="2107025"/>
                  <a:ext cx="475238" cy="664368"/>
                </a:xfrm>
                <a:custGeom>
                  <a:avLst/>
                  <a:gdLst>
                    <a:gd name="connsiteX0" fmla="*/ 0 w 475238"/>
                    <a:gd name="connsiteY0" fmla="*/ 648557 h 664368"/>
                    <a:gd name="connsiteX1" fmla="*/ 9906 w 475238"/>
                    <a:gd name="connsiteY1" fmla="*/ 652177 h 664368"/>
                    <a:gd name="connsiteX2" fmla="*/ 14859 w 475238"/>
                    <a:gd name="connsiteY2" fmla="*/ 653986 h 664368"/>
                    <a:gd name="connsiteX3" fmla="*/ 43243 w 475238"/>
                    <a:gd name="connsiteY3" fmla="*/ 664369 h 664368"/>
                    <a:gd name="connsiteX4" fmla="*/ 472630 w 475238"/>
                    <a:gd name="connsiteY4" fmla="*/ 280511 h 664368"/>
                    <a:gd name="connsiteX5" fmla="*/ 428625 w 475238"/>
                    <a:gd name="connsiteY5" fmla="*/ 88773 h 664368"/>
                    <a:gd name="connsiteX6" fmla="*/ 369856 w 475238"/>
                    <a:gd name="connsiteY6" fmla="*/ 21622 h 664368"/>
                    <a:gd name="connsiteX7" fmla="*/ 363665 w 475238"/>
                    <a:gd name="connsiteY7" fmla="*/ 16288 h 664368"/>
                    <a:gd name="connsiteX8" fmla="*/ 342328 w 475238"/>
                    <a:gd name="connsiteY8" fmla="*/ 0 h 664368"/>
                    <a:gd name="connsiteX9" fmla="*/ 354901 w 475238"/>
                    <a:gd name="connsiteY9" fmla="*/ 48768 h 664368"/>
                    <a:gd name="connsiteX10" fmla="*/ 346805 w 475238"/>
                    <a:gd name="connsiteY10" fmla="*/ 185738 h 664368"/>
                    <a:gd name="connsiteX11" fmla="*/ 0 w 475238"/>
                    <a:gd name="connsiteY11" fmla="*/ 648557 h 66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75238" h="664368">
                      <a:moveTo>
                        <a:pt x="0" y="648557"/>
                      </a:moveTo>
                      <a:lnTo>
                        <a:pt x="9906" y="652177"/>
                      </a:lnTo>
                      <a:lnTo>
                        <a:pt x="14859" y="653986"/>
                      </a:lnTo>
                      <a:lnTo>
                        <a:pt x="43243" y="664369"/>
                      </a:lnTo>
                      <a:cubicBezTo>
                        <a:pt x="223266" y="604933"/>
                        <a:pt x="445865" y="469011"/>
                        <a:pt x="472630" y="280511"/>
                      </a:cubicBezTo>
                      <a:cubicBezTo>
                        <a:pt x="482060" y="214503"/>
                        <a:pt x="465582" y="145828"/>
                        <a:pt x="428625" y="88773"/>
                      </a:cubicBezTo>
                      <a:cubicBezTo>
                        <a:pt x="412432" y="63818"/>
                        <a:pt x="392620" y="41243"/>
                        <a:pt x="369856" y="21622"/>
                      </a:cubicBezTo>
                      <a:cubicBezTo>
                        <a:pt x="367855" y="19812"/>
                        <a:pt x="365760" y="18002"/>
                        <a:pt x="363665" y="16288"/>
                      </a:cubicBezTo>
                      <a:cubicBezTo>
                        <a:pt x="356807" y="10573"/>
                        <a:pt x="349758" y="5144"/>
                        <a:pt x="342328" y="0"/>
                      </a:cubicBezTo>
                      <a:cubicBezTo>
                        <a:pt x="348234" y="15812"/>
                        <a:pt x="352425" y="32290"/>
                        <a:pt x="354901" y="48768"/>
                      </a:cubicBezTo>
                      <a:cubicBezTo>
                        <a:pt x="361759" y="94298"/>
                        <a:pt x="356711" y="140779"/>
                        <a:pt x="346805" y="185738"/>
                      </a:cubicBezTo>
                      <a:cubicBezTo>
                        <a:pt x="305657" y="374999"/>
                        <a:pt x="176784" y="546259"/>
                        <a:pt x="0" y="648557"/>
                      </a:cubicBezTo>
                      <a:close/>
                    </a:path>
                  </a:pathLst>
                </a:custGeom>
                <a:solidFill>
                  <a:srgbClr val="F1A2D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76" name="任意多边形 57">
                  <a:extLst>
                    <a:ext uri="{FF2B5EF4-FFF2-40B4-BE49-F238E27FC236}">
                      <a16:creationId xmlns:a16="http://schemas.microsoft.com/office/drawing/2014/main" id="{9B20EAB8-8D8E-5C65-623E-EBE05DFC2133}"/>
                    </a:ext>
                  </a:extLst>
                </p:cNvPr>
                <p:cNvSpPr/>
                <p:nvPr/>
              </p:nvSpPr>
              <p:spPr>
                <a:xfrm>
                  <a:off x="3059512" y="2039303"/>
                  <a:ext cx="366915" cy="692466"/>
                </a:xfrm>
                <a:custGeom>
                  <a:avLst/>
                  <a:gdLst>
                    <a:gd name="connsiteX0" fmla="*/ 65259 w 366915"/>
                    <a:gd name="connsiteY0" fmla="*/ 610742 h 692466"/>
                    <a:gd name="connsiteX1" fmla="*/ 90310 w 366915"/>
                    <a:gd name="connsiteY1" fmla="*/ 660748 h 692466"/>
                    <a:gd name="connsiteX2" fmla="*/ 97454 w 366915"/>
                    <a:gd name="connsiteY2" fmla="*/ 674179 h 692466"/>
                    <a:gd name="connsiteX3" fmla="*/ 105359 w 366915"/>
                    <a:gd name="connsiteY3" fmla="*/ 687418 h 692466"/>
                    <a:gd name="connsiteX4" fmla="*/ 119171 w 366915"/>
                    <a:gd name="connsiteY4" fmla="*/ 692467 h 692466"/>
                    <a:gd name="connsiteX5" fmla="*/ 216802 w 366915"/>
                    <a:gd name="connsiteY5" fmla="*/ 183260 h 692466"/>
                    <a:gd name="connsiteX6" fmla="*/ 299003 w 366915"/>
                    <a:gd name="connsiteY6" fmla="*/ 56958 h 692466"/>
                    <a:gd name="connsiteX7" fmla="*/ 366916 w 366915"/>
                    <a:gd name="connsiteY7" fmla="*/ 3999 h 692466"/>
                    <a:gd name="connsiteX8" fmla="*/ 305003 w 366915"/>
                    <a:gd name="connsiteY8" fmla="*/ 94 h 692466"/>
                    <a:gd name="connsiteX9" fmla="*/ 294907 w 366915"/>
                    <a:gd name="connsiteY9" fmla="*/ 380 h 692466"/>
                    <a:gd name="connsiteX10" fmla="*/ 241567 w 366915"/>
                    <a:gd name="connsiteY10" fmla="*/ 7333 h 692466"/>
                    <a:gd name="connsiteX11" fmla="*/ 150889 w 366915"/>
                    <a:gd name="connsiteY11" fmla="*/ 42290 h 692466"/>
                    <a:gd name="connsiteX12" fmla="*/ 108 w 366915"/>
                    <a:gd name="connsiteY12" fmla="*/ 324325 h 692466"/>
                    <a:gd name="connsiteX13" fmla="*/ 65259 w 366915"/>
                    <a:gd name="connsiteY13" fmla="*/ 610742 h 692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66915" h="692466">
                      <a:moveTo>
                        <a:pt x="65259" y="610742"/>
                      </a:moveTo>
                      <a:cubicBezTo>
                        <a:pt x="68974" y="619410"/>
                        <a:pt x="80499" y="642270"/>
                        <a:pt x="90310" y="660748"/>
                      </a:cubicBezTo>
                      <a:cubicBezTo>
                        <a:pt x="92882" y="665606"/>
                        <a:pt x="95358" y="670178"/>
                        <a:pt x="97454" y="674179"/>
                      </a:cubicBezTo>
                      <a:cubicBezTo>
                        <a:pt x="101645" y="681798"/>
                        <a:pt x="104693" y="687037"/>
                        <a:pt x="105359" y="687418"/>
                      </a:cubicBezTo>
                      <a:lnTo>
                        <a:pt x="119171" y="692467"/>
                      </a:lnTo>
                      <a:cubicBezTo>
                        <a:pt x="106693" y="518730"/>
                        <a:pt x="140411" y="342327"/>
                        <a:pt x="216802" y="183260"/>
                      </a:cubicBezTo>
                      <a:cubicBezTo>
                        <a:pt x="238519" y="138207"/>
                        <a:pt x="263760" y="94106"/>
                        <a:pt x="299003" y="56958"/>
                      </a:cubicBezTo>
                      <a:cubicBezTo>
                        <a:pt x="319005" y="35908"/>
                        <a:pt x="341579" y="18858"/>
                        <a:pt x="366916" y="3999"/>
                      </a:cubicBezTo>
                      <a:cubicBezTo>
                        <a:pt x="346532" y="951"/>
                        <a:pt x="325768" y="-382"/>
                        <a:pt x="305003" y="94"/>
                      </a:cubicBezTo>
                      <a:cubicBezTo>
                        <a:pt x="301670" y="189"/>
                        <a:pt x="298241" y="285"/>
                        <a:pt x="294907" y="380"/>
                      </a:cubicBezTo>
                      <a:cubicBezTo>
                        <a:pt x="277000" y="1332"/>
                        <a:pt x="259188" y="3619"/>
                        <a:pt x="241567" y="7333"/>
                      </a:cubicBezTo>
                      <a:cubicBezTo>
                        <a:pt x="209468" y="14096"/>
                        <a:pt x="178607" y="25812"/>
                        <a:pt x="150889" y="42290"/>
                      </a:cubicBezTo>
                      <a:cubicBezTo>
                        <a:pt x="49543" y="102678"/>
                        <a:pt x="2489" y="216407"/>
                        <a:pt x="108" y="324325"/>
                      </a:cubicBezTo>
                      <a:cubicBezTo>
                        <a:pt x="-1987" y="421956"/>
                        <a:pt x="26588" y="520635"/>
                        <a:pt x="65259" y="610742"/>
                      </a:cubicBezTo>
                      <a:close/>
                    </a:path>
                  </a:pathLst>
                </a:custGeom>
                <a:solidFill>
                  <a:srgbClr val="6887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77" name="任意多边形 58">
                  <a:extLst>
                    <a:ext uri="{FF2B5EF4-FFF2-40B4-BE49-F238E27FC236}">
                      <a16:creationId xmlns:a16="http://schemas.microsoft.com/office/drawing/2014/main" id="{DBFFCD73-BF09-75BF-3E7B-7C718C067231}"/>
                    </a:ext>
                  </a:extLst>
                </p:cNvPr>
                <p:cNvSpPr/>
                <p:nvPr/>
              </p:nvSpPr>
              <p:spPr>
                <a:xfrm>
                  <a:off x="3253644" y="2123408"/>
                  <a:ext cx="397191" cy="637603"/>
                </a:xfrm>
                <a:custGeom>
                  <a:avLst/>
                  <a:gdLst>
                    <a:gd name="connsiteX0" fmla="*/ 0 w 397191"/>
                    <a:gd name="connsiteY0" fmla="*/ 635794 h 637603"/>
                    <a:gd name="connsiteX1" fmla="*/ 4953 w 397191"/>
                    <a:gd name="connsiteY1" fmla="*/ 637603 h 637603"/>
                    <a:gd name="connsiteX2" fmla="*/ 344043 w 397191"/>
                    <a:gd name="connsiteY2" fmla="*/ 381000 h 637603"/>
                    <a:gd name="connsiteX3" fmla="*/ 359950 w 397191"/>
                    <a:gd name="connsiteY3" fmla="*/ 5334 h 637603"/>
                    <a:gd name="connsiteX4" fmla="*/ 353759 w 397191"/>
                    <a:gd name="connsiteY4" fmla="*/ 0 h 637603"/>
                    <a:gd name="connsiteX5" fmla="*/ 341090 w 397191"/>
                    <a:gd name="connsiteY5" fmla="*/ 379571 h 637603"/>
                    <a:gd name="connsiteX6" fmla="*/ 0 w 397191"/>
                    <a:gd name="connsiteY6" fmla="*/ 635794 h 637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7191" h="637603">
                      <a:moveTo>
                        <a:pt x="0" y="635794"/>
                      </a:moveTo>
                      <a:lnTo>
                        <a:pt x="4953" y="637603"/>
                      </a:lnTo>
                      <a:cubicBezTo>
                        <a:pt x="152781" y="595027"/>
                        <a:pt x="277844" y="500920"/>
                        <a:pt x="344043" y="381000"/>
                      </a:cubicBezTo>
                      <a:cubicBezTo>
                        <a:pt x="409480" y="262509"/>
                        <a:pt x="414147" y="121158"/>
                        <a:pt x="359950" y="5334"/>
                      </a:cubicBezTo>
                      <a:cubicBezTo>
                        <a:pt x="357950" y="3524"/>
                        <a:pt x="355854" y="1715"/>
                        <a:pt x="353759" y="0"/>
                      </a:cubicBezTo>
                      <a:cubicBezTo>
                        <a:pt x="410909" y="116205"/>
                        <a:pt x="407194" y="259652"/>
                        <a:pt x="341090" y="379571"/>
                      </a:cubicBezTo>
                      <a:cubicBezTo>
                        <a:pt x="274701" y="499777"/>
                        <a:pt x="148685" y="593884"/>
                        <a:pt x="0" y="635794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78" name="任意多边形 59">
                  <a:extLst>
                    <a:ext uri="{FF2B5EF4-FFF2-40B4-BE49-F238E27FC236}">
                      <a16:creationId xmlns:a16="http://schemas.microsoft.com/office/drawing/2014/main" id="{18230039-C26E-A765-360A-9811B583B3B0}"/>
                    </a:ext>
                  </a:extLst>
                </p:cNvPr>
                <p:cNvSpPr/>
                <p:nvPr/>
              </p:nvSpPr>
              <p:spPr>
                <a:xfrm>
                  <a:off x="3232213" y="2068734"/>
                  <a:ext cx="287750" cy="683799"/>
                </a:xfrm>
                <a:custGeom>
                  <a:avLst/>
                  <a:gdLst>
                    <a:gd name="connsiteX0" fmla="*/ 284798 w 287750"/>
                    <a:gd name="connsiteY0" fmla="*/ 0 h 683799"/>
                    <a:gd name="connsiteX1" fmla="*/ 0 w 287750"/>
                    <a:gd name="connsiteY1" fmla="*/ 682657 h 683799"/>
                    <a:gd name="connsiteX2" fmla="*/ 3048 w 287750"/>
                    <a:gd name="connsiteY2" fmla="*/ 683800 h 683799"/>
                    <a:gd name="connsiteX3" fmla="*/ 287750 w 287750"/>
                    <a:gd name="connsiteY3" fmla="*/ 1333 h 683799"/>
                    <a:gd name="connsiteX4" fmla="*/ 284798 w 287750"/>
                    <a:gd name="connsiteY4" fmla="*/ 0 h 683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7750" h="683799">
                      <a:moveTo>
                        <a:pt x="284798" y="0"/>
                      </a:moveTo>
                      <a:cubicBezTo>
                        <a:pt x="197358" y="229076"/>
                        <a:pt x="101727" y="458438"/>
                        <a:pt x="0" y="682657"/>
                      </a:cubicBezTo>
                      <a:lnTo>
                        <a:pt x="3048" y="683800"/>
                      </a:lnTo>
                      <a:cubicBezTo>
                        <a:pt x="104775" y="459676"/>
                        <a:pt x="200406" y="230410"/>
                        <a:pt x="287750" y="1333"/>
                      </a:cubicBezTo>
                      <a:cubicBezTo>
                        <a:pt x="286798" y="857"/>
                        <a:pt x="285750" y="381"/>
                        <a:pt x="284798" y="0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279" name="任意多边形 60">
                  <a:extLst>
                    <a:ext uri="{FF2B5EF4-FFF2-40B4-BE49-F238E27FC236}">
                      <a16:creationId xmlns:a16="http://schemas.microsoft.com/office/drawing/2014/main" id="{4E4CC0B8-974D-592B-8941-283DBE33C946}"/>
                    </a:ext>
                  </a:extLst>
                </p:cNvPr>
                <p:cNvSpPr/>
                <p:nvPr/>
              </p:nvSpPr>
              <p:spPr>
                <a:xfrm>
                  <a:off x="3121912" y="2039493"/>
                  <a:ext cx="242603" cy="674084"/>
                </a:xfrm>
                <a:custGeom>
                  <a:avLst/>
                  <a:gdLst>
                    <a:gd name="connsiteX0" fmla="*/ 1 w 242603"/>
                    <a:gd name="connsiteY0" fmla="*/ 422624 h 674084"/>
                    <a:gd name="connsiteX1" fmla="*/ 28005 w 242603"/>
                    <a:gd name="connsiteY1" fmla="*/ 660654 h 674084"/>
                    <a:gd name="connsiteX2" fmla="*/ 35148 w 242603"/>
                    <a:gd name="connsiteY2" fmla="*/ 674084 h 674084"/>
                    <a:gd name="connsiteX3" fmla="*/ 3335 w 242603"/>
                    <a:gd name="connsiteY3" fmla="*/ 422719 h 674084"/>
                    <a:gd name="connsiteX4" fmla="*/ 20861 w 242603"/>
                    <a:gd name="connsiteY4" fmla="*/ 251460 h 674084"/>
                    <a:gd name="connsiteX5" fmla="*/ 98014 w 242603"/>
                    <a:gd name="connsiteY5" fmla="*/ 96488 h 674084"/>
                    <a:gd name="connsiteX6" fmla="*/ 242603 w 242603"/>
                    <a:gd name="connsiteY6" fmla="*/ 0 h 674084"/>
                    <a:gd name="connsiteX7" fmla="*/ 232506 w 242603"/>
                    <a:gd name="connsiteY7" fmla="*/ 286 h 674084"/>
                    <a:gd name="connsiteX8" fmla="*/ 95346 w 242603"/>
                    <a:gd name="connsiteY8" fmla="*/ 94488 h 674084"/>
                    <a:gd name="connsiteX9" fmla="*/ 17527 w 242603"/>
                    <a:gd name="connsiteY9" fmla="*/ 250698 h 674084"/>
                    <a:gd name="connsiteX10" fmla="*/ 1 w 242603"/>
                    <a:gd name="connsiteY10" fmla="*/ 422624 h 67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2603" h="674084">
                      <a:moveTo>
                        <a:pt x="1" y="422624"/>
                      </a:moveTo>
                      <a:cubicBezTo>
                        <a:pt x="96" y="511778"/>
                        <a:pt x="9336" y="590074"/>
                        <a:pt x="28005" y="660654"/>
                      </a:cubicBezTo>
                      <a:cubicBezTo>
                        <a:pt x="30576" y="665512"/>
                        <a:pt x="33053" y="670084"/>
                        <a:pt x="35148" y="674084"/>
                      </a:cubicBezTo>
                      <a:cubicBezTo>
                        <a:pt x="14003" y="600265"/>
                        <a:pt x="3621" y="517589"/>
                        <a:pt x="3335" y="422719"/>
                      </a:cubicBezTo>
                      <a:cubicBezTo>
                        <a:pt x="3240" y="354140"/>
                        <a:pt x="8764" y="299752"/>
                        <a:pt x="20861" y="251460"/>
                      </a:cubicBezTo>
                      <a:cubicBezTo>
                        <a:pt x="36101" y="190309"/>
                        <a:pt x="62009" y="138113"/>
                        <a:pt x="98014" y="96488"/>
                      </a:cubicBezTo>
                      <a:cubicBezTo>
                        <a:pt x="135828" y="52769"/>
                        <a:pt x="186406" y="19526"/>
                        <a:pt x="242603" y="0"/>
                      </a:cubicBezTo>
                      <a:cubicBezTo>
                        <a:pt x="239269" y="95"/>
                        <a:pt x="235840" y="190"/>
                        <a:pt x="232506" y="286"/>
                      </a:cubicBezTo>
                      <a:cubicBezTo>
                        <a:pt x="179357" y="20288"/>
                        <a:pt x="131541" y="52578"/>
                        <a:pt x="95346" y="94488"/>
                      </a:cubicBezTo>
                      <a:cubicBezTo>
                        <a:pt x="59056" y="136588"/>
                        <a:pt x="32862" y="189167"/>
                        <a:pt x="17527" y="250698"/>
                      </a:cubicBezTo>
                      <a:cubicBezTo>
                        <a:pt x="5430" y="299180"/>
                        <a:pt x="-94" y="353854"/>
                        <a:pt x="1" y="422624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271" name="任意多边形 114">
              <a:extLst>
                <a:ext uri="{FF2B5EF4-FFF2-40B4-BE49-F238E27FC236}">
                  <a16:creationId xmlns:a16="http://schemas.microsoft.com/office/drawing/2014/main" id="{9786F604-315D-CEB2-99DF-5DAB1440B6D8}"/>
                </a:ext>
              </a:extLst>
            </p:cNvPr>
            <p:cNvSpPr/>
            <p:nvPr/>
          </p:nvSpPr>
          <p:spPr>
            <a:xfrm>
              <a:off x="1953513" y="2613250"/>
              <a:ext cx="112743" cy="112743"/>
            </a:xfrm>
            <a:custGeom>
              <a:avLst/>
              <a:gdLst>
                <a:gd name="connsiteX0" fmla="*/ 77057 w 121158"/>
                <a:gd name="connsiteY0" fmla="*/ 42672 h 121158"/>
                <a:gd name="connsiteX1" fmla="*/ 121158 w 121158"/>
                <a:gd name="connsiteY1" fmla="*/ 55721 h 121158"/>
                <a:gd name="connsiteX2" fmla="*/ 78867 w 121158"/>
                <a:gd name="connsiteY2" fmla="*/ 75438 h 121158"/>
                <a:gd name="connsiteX3" fmla="*/ 65437 w 121158"/>
                <a:gd name="connsiteY3" fmla="*/ 121158 h 121158"/>
                <a:gd name="connsiteX4" fmla="*/ 43720 w 121158"/>
                <a:gd name="connsiteY4" fmla="*/ 78296 h 121158"/>
                <a:gd name="connsiteX5" fmla="*/ 0 w 121158"/>
                <a:gd name="connsiteY5" fmla="*/ 65342 h 121158"/>
                <a:gd name="connsiteX6" fmla="*/ 41339 w 121158"/>
                <a:gd name="connsiteY6" fmla="*/ 46101 h 121158"/>
                <a:gd name="connsiteX7" fmla="*/ 55817 w 121158"/>
                <a:gd name="connsiteY7" fmla="*/ 0 h 12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158" h="121158">
                  <a:moveTo>
                    <a:pt x="77057" y="42672"/>
                  </a:moveTo>
                  <a:lnTo>
                    <a:pt x="121158" y="55721"/>
                  </a:lnTo>
                  <a:lnTo>
                    <a:pt x="78867" y="75438"/>
                  </a:lnTo>
                  <a:lnTo>
                    <a:pt x="65437" y="121158"/>
                  </a:lnTo>
                  <a:lnTo>
                    <a:pt x="43720" y="78296"/>
                  </a:lnTo>
                  <a:lnTo>
                    <a:pt x="0" y="65342"/>
                  </a:lnTo>
                  <a:lnTo>
                    <a:pt x="41339" y="46101"/>
                  </a:lnTo>
                  <a:lnTo>
                    <a:pt x="55817" y="0"/>
                  </a:lnTo>
                  <a:close/>
                </a:path>
              </a:pathLst>
            </a:custGeom>
            <a:solidFill>
              <a:srgbClr val="F8F5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797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>
            <a:extLst>
              <a:ext uri="{FF2B5EF4-FFF2-40B4-BE49-F238E27FC236}">
                <a16:creationId xmlns:a16="http://schemas.microsoft.com/office/drawing/2014/main" id="{D642E94B-67C7-D0EA-9F09-BC46F8DAFB2D}"/>
              </a:ext>
            </a:extLst>
          </p:cNvPr>
          <p:cNvGrpSpPr/>
          <p:nvPr/>
        </p:nvGrpSpPr>
        <p:grpSpPr>
          <a:xfrm>
            <a:off x="2891245" y="1567543"/>
            <a:ext cx="4955177" cy="2481943"/>
            <a:chOff x="2952205" y="1541417"/>
            <a:chExt cx="4955177" cy="2481943"/>
          </a:xfrm>
        </p:grpSpPr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58E09658-FA5F-D3E4-4FE3-996D3E1810CC}"/>
                </a:ext>
              </a:extLst>
            </p:cNvPr>
            <p:cNvSpPr txBox="1"/>
            <p:nvPr/>
          </p:nvSpPr>
          <p:spPr>
            <a:xfrm>
              <a:off x="3294605" y="1672469"/>
              <a:ext cx="4270375" cy="2219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游戏规则：老师说一个动作，大家要做出相反的动作。</a:t>
              </a:r>
            </a:p>
          </p:txBody>
        </p:sp>
        <p:sp>
          <p:nvSpPr>
            <p:cNvPr id="71" name="矩形: 圆角 70">
              <a:extLst>
                <a:ext uri="{FF2B5EF4-FFF2-40B4-BE49-F238E27FC236}">
                  <a16:creationId xmlns:a16="http://schemas.microsoft.com/office/drawing/2014/main" id="{89DA69A6-1434-2D35-DF7B-F6ED867275D6}"/>
                </a:ext>
              </a:extLst>
            </p:cNvPr>
            <p:cNvSpPr/>
            <p:nvPr/>
          </p:nvSpPr>
          <p:spPr>
            <a:xfrm>
              <a:off x="2952205" y="1541417"/>
              <a:ext cx="4955177" cy="2481943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5" name="文本框 134">
            <a:extLst>
              <a:ext uri="{FF2B5EF4-FFF2-40B4-BE49-F238E27FC236}">
                <a16:creationId xmlns:a16="http://schemas.microsoft.com/office/drawing/2014/main" id="{7B900A23-0391-6BCB-1B14-DEF9487C0F0E}"/>
              </a:ext>
            </a:extLst>
          </p:cNvPr>
          <p:cNvSpPr txBox="1"/>
          <p:nvPr/>
        </p:nvSpPr>
        <p:spPr>
          <a:xfrm>
            <a:off x="4066902" y="870858"/>
            <a:ext cx="2194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5"/>
                </a:solidFill>
                <a:latin typeface="Times New Roman" panose="02020603050405020304" pitchFamily="18" charset="0"/>
                <a:ea typeface="楷体" panose="02010609060101010101" pitchFamily="49" charset="-122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正话反做</a:t>
            </a:r>
            <a:endParaRPr lang="zh-CN" altLang="en-US" sz="3600" b="1" dirty="0">
              <a:solidFill>
                <a:schemeClr val="accent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FFC625D1-8C4D-FA5E-73E8-5CA2746B5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活动二</a:t>
            </a:r>
          </a:p>
        </p:txBody>
      </p:sp>
      <p:pic>
        <p:nvPicPr>
          <p:cNvPr id="136" name="图片 135">
            <a:extLst>
              <a:ext uri="{FF2B5EF4-FFF2-40B4-BE49-F238E27FC236}">
                <a16:creationId xmlns:a16="http://schemas.microsoft.com/office/drawing/2014/main" id="{AE44E36F-20C5-4FF4-91EA-4A6569885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56" y="1056662"/>
            <a:ext cx="1836535" cy="351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54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BB2A6AD3-8349-2EC3-7498-DE677D5D114A}"/>
              </a:ext>
            </a:extLst>
          </p:cNvPr>
          <p:cNvGrpSpPr/>
          <p:nvPr/>
        </p:nvGrpSpPr>
        <p:grpSpPr>
          <a:xfrm>
            <a:off x="484094" y="1039905"/>
            <a:ext cx="2205318" cy="833718"/>
            <a:chOff x="484094" y="1039905"/>
            <a:chExt cx="2205318" cy="833718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9162BAA-B8C7-C717-41FE-180802634E00}"/>
                </a:ext>
              </a:extLst>
            </p:cNvPr>
            <p:cNvSpPr txBox="1"/>
            <p:nvPr/>
          </p:nvSpPr>
          <p:spPr>
            <a:xfrm>
              <a:off x="519951" y="1039905"/>
              <a:ext cx="21694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正话反做：跺跺你的左脚。</a:t>
              </a: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18CC534D-079E-5564-86FA-50AE4102BAF9}"/>
                </a:ext>
              </a:extLst>
            </p:cNvPr>
            <p:cNvSpPr/>
            <p:nvPr/>
          </p:nvSpPr>
          <p:spPr>
            <a:xfrm>
              <a:off x="484094" y="1066799"/>
              <a:ext cx="2169458" cy="806824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D577EE90-EB71-4E1A-F36F-52186EB071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88" t="29168" r="37965" b="4132"/>
          <a:stretch/>
        </p:blipFill>
        <p:spPr>
          <a:xfrm>
            <a:off x="528918" y="2061881"/>
            <a:ext cx="1290918" cy="242943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2270985-2DD9-350C-1B7B-F77313C391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1175" y="2354007"/>
            <a:ext cx="1004047" cy="2280747"/>
          </a:xfrm>
          <a:prstGeom prst="rect">
            <a:avLst/>
          </a:prstGeom>
        </p:spPr>
      </p:pic>
      <p:sp>
        <p:nvSpPr>
          <p:cNvPr id="4" name="Rectangle 16">
            <a:extLst>
              <a:ext uri="{FF2B5EF4-FFF2-40B4-BE49-F238E27FC236}">
                <a16:creationId xmlns:a16="http://schemas.microsoft.com/office/drawing/2014/main" id="{F8B91F2D-0A40-674F-DF68-7DD23C949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游戏时间</a:t>
            </a:r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26916A6E-F0C6-DDEC-2F8C-012C9F22F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5772" y="286507"/>
            <a:ext cx="337936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跟着口令做动作</a:t>
            </a:r>
          </a:p>
        </p:txBody>
      </p:sp>
      <p:sp>
        <p:nvSpPr>
          <p:cNvPr id="10" name="对话气泡: 椭圆形 9">
            <a:extLst>
              <a:ext uri="{FF2B5EF4-FFF2-40B4-BE49-F238E27FC236}">
                <a16:creationId xmlns:a16="http://schemas.microsoft.com/office/drawing/2014/main" id="{B8CA6080-04C9-5F24-E09A-1BE3C394E7B0}"/>
              </a:ext>
            </a:extLst>
          </p:cNvPr>
          <p:cNvSpPr/>
          <p:nvPr/>
        </p:nvSpPr>
        <p:spPr>
          <a:xfrm>
            <a:off x="2709368" y="1688224"/>
            <a:ext cx="2043328" cy="708211"/>
          </a:xfrm>
          <a:prstGeom prst="wedgeEllipseCallout">
            <a:avLst>
              <a:gd name="adj1" fmla="val -37125"/>
              <a:gd name="adj2" fmla="val 52373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zh-CN" altLang="en-US" sz="2400" b="1" dirty="0">
                <a:solidFill>
                  <a:schemeClr val="tx1"/>
                </a:solidFill>
              </a:rPr>
              <a:t>做对了吗？</a:t>
            </a:r>
          </a:p>
        </p:txBody>
      </p:sp>
      <p:grpSp>
        <p:nvGrpSpPr>
          <p:cNvPr id="290" name="组合 289">
            <a:extLst>
              <a:ext uri="{FF2B5EF4-FFF2-40B4-BE49-F238E27FC236}">
                <a16:creationId xmlns:a16="http://schemas.microsoft.com/office/drawing/2014/main" id="{A06E3C3A-74D0-035D-EF25-FC3A2960027F}"/>
              </a:ext>
            </a:extLst>
          </p:cNvPr>
          <p:cNvGrpSpPr/>
          <p:nvPr/>
        </p:nvGrpSpPr>
        <p:grpSpPr>
          <a:xfrm>
            <a:off x="4273922" y="1073525"/>
            <a:ext cx="2619936" cy="556260"/>
            <a:chOff x="3177540" y="876300"/>
            <a:chExt cx="4648200" cy="556260"/>
          </a:xfrm>
        </p:grpSpPr>
        <p:sp>
          <p:nvSpPr>
            <p:cNvPr id="291" name="文本框 290">
              <a:extLst>
                <a:ext uri="{FF2B5EF4-FFF2-40B4-BE49-F238E27FC236}">
                  <a16:creationId xmlns:a16="http://schemas.microsoft.com/office/drawing/2014/main" id="{C4591E4D-317D-6676-6D0D-E6C12E7BED32}"/>
                </a:ext>
              </a:extLst>
            </p:cNvPr>
            <p:cNvSpPr txBox="1"/>
            <p:nvPr/>
          </p:nvSpPr>
          <p:spPr>
            <a:xfrm>
              <a:off x="3185160" y="899160"/>
              <a:ext cx="4552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举起你的双手</a:t>
              </a:r>
            </a:p>
          </p:txBody>
        </p:sp>
        <p:sp>
          <p:nvSpPr>
            <p:cNvPr id="292" name="矩形: 圆角 291">
              <a:extLst>
                <a:ext uri="{FF2B5EF4-FFF2-40B4-BE49-F238E27FC236}">
                  <a16:creationId xmlns:a16="http://schemas.microsoft.com/office/drawing/2014/main" id="{80D1320B-5C34-3FE6-936C-6F7333980FBA}"/>
                </a:ext>
              </a:extLst>
            </p:cNvPr>
            <p:cNvSpPr/>
            <p:nvPr/>
          </p:nvSpPr>
          <p:spPr>
            <a:xfrm>
              <a:off x="3177540" y="876300"/>
              <a:ext cx="4648200" cy="556260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3" name="组合 292">
            <a:extLst>
              <a:ext uri="{FF2B5EF4-FFF2-40B4-BE49-F238E27FC236}">
                <a16:creationId xmlns:a16="http://schemas.microsoft.com/office/drawing/2014/main" id="{03B04421-2ADE-3FE3-C692-20DDD0073E3C}"/>
              </a:ext>
            </a:extLst>
          </p:cNvPr>
          <p:cNvGrpSpPr/>
          <p:nvPr/>
        </p:nvGrpSpPr>
        <p:grpSpPr>
          <a:xfrm>
            <a:off x="4628999" y="2162439"/>
            <a:ext cx="1260811" cy="2307548"/>
            <a:chOff x="4485669" y="2813163"/>
            <a:chExt cx="1353848" cy="2477826"/>
          </a:xfrm>
        </p:grpSpPr>
        <p:grpSp>
          <p:nvGrpSpPr>
            <p:cNvPr id="294" name="组合 293">
              <a:extLst>
                <a:ext uri="{FF2B5EF4-FFF2-40B4-BE49-F238E27FC236}">
                  <a16:creationId xmlns:a16="http://schemas.microsoft.com/office/drawing/2014/main" id="{9C283BAE-C843-286D-F9CC-777CD00FF9EF}"/>
                </a:ext>
              </a:extLst>
            </p:cNvPr>
            <p:cNvGrpSpPr/>
            <p:nvPr/>
          </p:nvGrpSpPr>
          <p:grpSpPr>
            <a:xfrm>
              <a:off x="4616171" y="3770279"/>
              <a:ext cx="1093434" cy="607791"/>
              <a:chOff x="4616171" y="3770279"/>
              <a:chExt cx="1093434" cy="607791"/>
            </a:xfrm>
          </p:grpSpPr>
          <p:sp>
            <p:nvSpPr>
              <p:cNvPr id="365" name="任意多边形 148">
                <a:extLst>
                  <a:ext uri="{FF2B5EF4-FFF2-40B4-BE49-F238E27FC236}">
                    <a16:creationId xmlns:a16="http://schemas.microsoft.com/office/drawing/2014/main" id="{5844DFEA-A007-DB82-91F0-836482C59995}"/>
                  </a:ext>
                </a:extLst>
              </p:cNvPr>
              <p:cNvSpPr/>
              <p:nvPr/>
            </p:nvSpPr>
            <p:spPr>
              <a:xfrm>
                <a:off x="4616171" y="3770279"/>
                <a:ext cx="1093434" cy="607791"/>
              </a:xfrm>
              <a:custGeom>
                <a:avLst/>
                <a:gdLst>
                  <a:gd name="connsiteX0" fmla="*/ 1024914 w 1093434"/>
                  <a:gd name="connsiteY0" fmla="*/ 437199 h 607791"/>
                  <a:gd name="connsiteX1" fmla="*/ 908233 w 1093434"/>
                  <a:gd name="connsiteY1" fmla="*/ 356236 h 607791"/>
                  <a:gd name="connsiteX2" fmla="*/ 933475 w 1093434"/>
                  <a:gd name="connsiteY2" fmla="*/ 275274 h 607791"/>
                  <a:gd name="connsiteX3" fmla="*/ 747546 w 1093434"/>
                  <a:gd name="connsiteY3" fmla="*/ 198883 h 607791"/>
                  <a:gd name="connsiteX4" fmla="*/ 847083 w 1093434"/>
                  <a:gd name="connsiteY4" fmla="*/ 541117 h 607791"/>
                  <a:gd name="connsiteX5" fmla="*/ 326732 w 1093434"/>
                  <a:gd name="connsiteY5" fmla="*/ 607792 h 607791"/>
                  <a:gd name="connsiteX6" fmla="*/ 321398 w 1093434"/>
                  <a:gd name="connsiteY6" fmla="*/ 283942 h 607791"/>
                  <a:gd name="connsiteX7" fmla="*/ 188048 w 1093434"/>
                  <a:gd name="connsiteY7" fmla="*/ 376048 h 607791"/>
                  <a:gd name="connsiteX8" fmla="*/ 205098 w 1093434"/>
                  <a:gd name="connsiteY8" fmla="*/ 419292 h 607791"/>
                  <a:gd name="connsiteX9" fmla="*/ 108038 w 1093434"/>
                  <a:gd name="connsiteY9" fmla="*/ 538068 h 607791"/>
                  <a:gd name="connsiteX10" fmla="*/ 24 w 1093434"/>
                  <a:gd name="connsiteY10" fmla="*/ 355665 h 607791"/>
                  <a:gd name="connsiteX11" fmla="*/ 201383 w 1093434"/>
                  <a:gd name="connsiteY11" fmla="*/ 140876 h 607791"/>
                  <a:gd name="connsiteX12" fmla="*/ 406075 w 1093434"/>
                  <a:gd name="connsiteY12" fmla="*/ 50293 h 607791"/>
                  <a:gd name="connsiteX13" fmla="*/ 541902 w 1093434"/>
                  <a:gd name="connsiteY13" fmla="*/ 17813 h 607791"/>
                  <a:gd name="connsiteX14" fmla="*/ 692682 w 1093434"/>
                  <a:gd name="connsiteY14" fmla="*/ 1 h 607791"/>
                  <a:gd name="connsiteX15" fmla="*/ 1081112 w 1093434"/>
                  <a:gd name="connsiteY15" fmla="*/ 188215 h 607791"/>
                  <a:gd name="connsiteX16" fmla="*/ 1024914 w 1093434"/>
                  <a:gd name="connsiteY16" fmla="*/ 437199 h 607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93434" h="607791">
                    <a:moveTo>
                      <a:pt x="1024914" y="437199"/>
                    </a:moveTo>
                    <a:lnTo>
                      <a:pt x="908233" y="356236"/>
                    </a:lnTo>
                    <a:cubicBezTo>
                      <a:pt x="908233" y="356236"/>
                      <a:pt x="936808" y="289085"/>
                      <a:pt x="933475" y="275274"/>
                    </a:cubicBezTo>
                    <a:cubicBezTo>
                      <a:pt x="922045" y="227744"/>
                      <a:pt x="751452" y="198693"/>
                      <a:pt x="747546" y="198883"/>
                    </a:cubicBezTo>
                    <a:lnTo>
                      <a:pt x="847083" y="541117"/>
                    </a:lnTo>
                    <a:lnTo>
                      <a:pt x="326732" y="607792"/>
                    </a:lnTo>
                    <a:lnTo>
                      <a:pt x="321398" y="283942"/>
                    </a:lnTo>
                    <a:cubicBezTo>
                      <a:pt x="319207" y="284894"/>
                      <a:pt x="193668" y="353664"/>
                      <a:pt x="188048" y="376048"/>
                    </a:cubicBezTo>
                    <a:cubicBezTo>
                      <a:pt x="182238" y="398813"/>
                      <a:pt x="205098" y="419292"/>
                      <a:pt x="205098" y="419292"/>
                    </a:cubicBezTo>
                    <a:lnTo>
                      <a:pt x="108038" y="538068"/>
                    </a:lnTo>
                    <a:cubicBezTo>
                      <a:pt x="108038" y="538068"/>
                      <a:pt x="-1880" y="434341"/>
                      <a:pt x="24" y="355665"/>
                    </a:cubicBezTo>
                    <a:cubicBezTo>
                      <a:pt x="1739" y="284418"/>
                      <a:pt x="111943" y="206408"/>
                      <a:pt x="201383" y="140876"/>
                    </a:cubicBezTo>
                    <a:cubicBezTo>
                      <a:pt x="262057" y="96394"/>
                      <a:pt x="332923" y="67819"/>
                      <a:pt x="406075" y="50293"/>
                    </a:cubicBezTo>
                    <a:lnTo>
                      <a:pt x="541902" y="17813"/>
                    </a:lnTo>
                    <a:cubicBezTo>
                      <a:pt x="591622" y="5907"/>
                      <a:pt x="642200" y="192"/>
                      <a:pt x="692682" y="1"/>
                    </a:cubicBezTo>
                    <a:cubicBezTo>
                      <a:pt x="772597" y="-285"/>
                      <a:pt x="993196" y="54008"/>
                      <a:pt x="1081112" y="188215"/>
                    </a:cubicBezTo>
                    <a:cubicBezTo>
                      <a:pt x="1128261" y="259938"/>
                      <a:pt x="1024914" y="437199"/>
                      <a:pt x="1024914" y="437199"/>
                    </a:cubicBezTo>
                    <a:close/>
                  </a:path>
                </a:pathLst>
              </a:custGeom>
              <a:solidFill>
                <a:srgbClr val="84C95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366" name="组合 365">
                <a:extLst>
                  <a:ext uri="{FF2B5EF4-FFF2-40B4-BE49-F238E27FC236}">
                    <a16:creationId xmlns:a16="http://schemas.microsoft.com/office/drawing/2014/main" id="{7B4F5651-4A17-1341-25B5-F13BC72C6E70}"/>
                  </a:ext>
                </a:extLst>
              </p:cNvPr>
              <p:cNvGrpSpPr/>
              <p:nvPr/>
            </p:nvGrpSpPr>
            <p:grpSpPr>
              <a:xfrm>
                <a:off x="5300731" y="3796489"/>
                <a:ext cx="98045" cy="162898"/>
                <a:chOff x="5300731" y="3796489"/>
                <a:chExt cx="98045" cy="162898"/>
              </a:xfrm>
              <a:solidFill>
                <a:srgbClr val="4D9947"/>
              </a:solidFill>
            </p:grpSpPr>
            <p:sp>
              <p:nvSpPr>
                <p:cNvPr id="368" name="任意多边形 150">
                  <a:extLst>
                    <a:ext uri="{FF2B5EF4-FFF2-40B4-BE49-F238E27FC236}">
                      <a16:creationId xmlns:a16="http://schemas.microsoft.com/office/drawing/2014/main" id="{AAF64619-6F07-9C8B-2BF8-DAD4B7CC2810}"/>
                    </a:ext>
                  </a:extLst>
                </p:cNvPr>
                <p:cNvSpPr/>
                <p:nvPr/>
              </p:nvSpPr>
              <p:spPr>
                <a:xfrm>
                  <a:off x="5300731" y="3796489"/>
                  <a:ext cx="52148" cy="160988"/>
                </a:xfrm>
                <a:custGeom>
                  <a:avLst/>
                  <a:gdLst>
                    <a:gd name="connsiteX0" fmla="*/ 5074 w 52148"/>
                    <a:gd name="connsiteY0" fmla="*/ 1794 h 160988"/>
                    <a:gd name="connsiteX1" fmla="*/ 121 w 52148"/>
                    <a:gd name="connsiteY1" fmla="*/ 3127 h 160988"/>
                    <a:gd name="connsiteX2" fmla="*/ 48699 w 52148"/>
                    <a:gd name="connsiteY2" fmla="*/ 160004 h 160988"/>
                    <a:gd name="connsiteX3" fmla="*/ 52128 w 52148"/>
                    <a:gd name="connsiteY3" fmla="*/ 158575 h 160988"/>
                    <a:gd name="connsiteX4" fmla="*/ 5074 w 52148"/>
                    <a:gd name="connsiteY4" fmla="*/ 1794 h 16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148" h="160988">
                      <a:moveTo>
                        <a:pt x="5074" y="1794"/>
                      </a:moveTo>
                      <a:cubicBezTo>
                        <a:pt x="4122" y="-1349"/>
                        <a:pt x="-831" y="-16"/>
                        <a:pt x="121" y="3127"/>
                      </a:cubicBezTo>
                      <a:cubicBezTo>
                        <a:pt x="15266" y="54181"/>
                        <a:pt x="25934" y="111808"/>
                        <a:pt x="48699" y="160004"/>
                      </a:cubicBezTo>
                      <a:cubicBezTo>
                        <a:pt x="49651" y="162100"/>
                        <a:pt x="52413" y="160480"/>
                        <a:pt x="52128" y="158575"/>
                      </a:cubicBezTo>
                      <a:cubicBezTo>
                        <a:pt x="44222" y="106093"/>
                        <a:pt x="20981" y="52467"/>
                        <a:pt x="5074" y="1794"/>
                      </a:cubicBezTo>
                      <a:close/>
                    </a:path>
                  </a:pathLst>
                </a:custGeom>
                <a:solidFill>
                  <a:srgbClr val="4D994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69" name="任意多边形 151">
                  <a:extLst>
                    <a:ext uri="{FF2B5EF4-FFF2-40B4-BE49-F238E27FC236}">
                      <a16:creationId xmlns:a16="http://schemas.microsoft.com/office/drawing/2014/main" id="{E8FC9B5B-ADBB-66DA-2955-1BCF1B9DFAB7}"/>
                    </a:ext>
                  </a:extLst>
                </p:cNvPr>
                <p:cNvSpPr/>
                <p:nvPr/>
              </p:nvSpPr>
              <p:spPr>
                <a:xfrm>
                  <a:off x="5357602" y="3842909"/>
                  <a:ext cx="41174" cy="116478"/>
                </a:xfrm>
                <a:custGeom>
                  <a:avLst/>
                  <a:gdLst>
                    <a:gd name="connsiteX0" fmla="*/ 34690 w 41174"/>
                    <a:gd name="connsiteY0" fmla="*/ 1761 h 116478"/>
                    <a:gd name="connsiteX1" fmla="*/ 19 w 41174"/>
                    <a:gd name="connsiteY1" fmla="*/ 114442 h 116478"/>
                    <a:gd name="connsiteX2" fmla="*/ 3163 w 41174"/>
                    <a:gd name="connsiteY2" fmla="*/ 115299 h 116478"/>
                    <a:gd name="connsiteX3" fmla="*/ 40786 w 41174"/>
                    <a:gd name="connsiteY3" fmla="*/ 5285 h 116478"/>
                    <a:gd name="connsiteX4" fmla="*/ 34690 w 41174"/>
                    <a:gd name="connsiteY4" fmla="*/ 1761 h 116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174" h="116478">
                      <a:moveTo>
                        <a:pt x="34690" y="1761"/>
                      </a:moveTo>
                      <a:cubicBezTo>
                        <a:pt x="18307" y="37766"/>
                        <a:pt x="5734" y="75199"/>
                        <a:pt x="19" y="114442"/>
                      </a:cubicBezTo>
                      <a:cubicBezTo>
                        <a:pt x="-266" y="116442"/>
                        <a:pt x="2686" y="117395"/>
                        <a:pt x="3163" y="115299"/>
                      </a:cubicBezTo>
                      <a:cubicBezTo>
                        <a:pt x="11164" y="76818"/>
                        <a:pt x="22594" y="40242"/>
                        <a:pt x="40786" y="5285"/>
                      </a:cubicBezTo>
                      <a:cubicBezTo>
                        <a:pt x="42787" y="1285"/>
                        <a:pt x="36500" y="-2239"/>
                        <a:pt x="34690" y="1761"/>
                      </a:cubicBezTo>
                      <a:close/>
                    </a:path>
                  </a:pathLst>
                </a:custGeom>
                <a:solidFill>
                  <a:srgbClr val="4D994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67" name="任意多边形 152">
                <a:extLst>
                  <a:ext uri="{FF2B5EF4-FFF2-40B4-BE49-F238E27FC236}">
                    <a16:creationId xmlns:a16="http://schemas.microsoft.com/office/drawing/2014/main" id="{7123296B-9C4B-17ED-6FF4-999B8287444F}"/>
                  </a:ext>
                </a:extLst>
              </p:cNvPr>
              <p:cNvSpPr/>
              <p:nvPr/>
            </p:nvSpPr>
            <p:spPr>
              <a:xfrm>
                <a:off x="4868780" y="3873612"/>
                <a:ext cx="79702" cy="171475"/>
              </a:xfrm>
              <a:custGeom>
                <a:avLst/>
                <a:gdLst>
                  <a:gd name="connsiteX0" fmla="*/ 65931 w 79702"/>
                  <a:gd name="connsiteY0" fmla="*/ 2490 h 171475"/>
                  <a:gd name="connsiteX1" fmla="*/ 59263 w 79702"/>
                  <a:gd name="connsiteY1" fmla="*/ 4300 h 171475"/>
                  <a:gd name="connsiteX2" fmla="*/ 71170 w 79702"/>
                  <a:gd name="connsiteY2" fmla="*/ 155843 h 171475"/>
                  <a:gd name="connsiteX3" fmla="*/ 3923 w 79702"/>
                  <a:gd name="connsiteY3" fmla="*/ 57164 h 171475"/>
                  <a:gd name="connsiteX4" fmla="*/ 589 w 79702"/>
                  <a:gd name="connsiteY4" fmla="*/ 60498 h 171475"/>
                  <a:gd name="connsiteX5" fmla="*/ 67074 w 79702"/>
                  <a:gd name="connsiteY5" fmla="*/ 167178 h 171475"/>
                  <a:gd name="connsiteX6" fmla="*/ 70598 w 79702"/>
                  <a:gd name="connsiteY6" fmla="*/ 169178 h 171475"/>
                  <a:gd name="connsiteX7" fmla="*/ 78028 w 79702"/>
                  <a:gd name="connsiteY7" fmla="*/ 167844 h 171475"/>
                  <a:gd name="connsiteX8" fmla="*/ 65931 w 79702"/>
                  <a:gd name="connsiteY8" fmla="*/ 2490 h 1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9702" h="171475">
                    <a:moveTo>
                      <a:pt x="65931" y="2490"/>
                    </a:moveTo>
                    <a:cubicBezTo>
                      <a:pt x="64978" y="-1891"/>
                      <a:pt x="58311" y="14"/>
                      <a:pt x="59263" y="4300"/>
                    </a:cubicBezTo>
                    <a:cubicBezTo>
                      <a:pt x="70598" y="54497"/>
                      <a:pt x="74503" y="104789"/>
                      <a:pt x="71170" y="155843"/>
                    </a:cubicBezTo>
                    <a:cubicBezTo>
                      <a:pt x="55072" y="119267"/>
                      <a:pt x="31355" y="86025"/>
                      <a:pt x="3923" y="57164"/>
                    </a:cubicBezTo>
                    <a:cubicBezTo>
                      <a:pt x="1828" y="54973"/>
                      <a:pt x="-1316" y="58212"/>
                      <a:pt x="589" y="60498"/>
                    </a:cubicBezTo>
                    <a:cubicBezTo>
                      <a:pt x="29164" y="92692"/>
                      <a:pt x="49548" y="128125"/>
                      <a:pt x="67074" y="167178"/>
                    </a:cubicBezTo>
                    <a:cubicBezTo>
                      <a:pt x="67741" y="168702"/>
                      <a:pt x="69169" y="169273"/>
                      <a:pt x="70598" y="169178"/>
                    </a:cubicBezTo>
                    <a:cubicBezTo>
                      <a:pt x="71551" y="172607"/>
                      <a:pt x="77646" y="172226"/>
                      <a:pt x="78028" y="167844"/>
                    </a:cubicBezTo>
                    <a:cubicBezTo>
                      <a:pt x="82314" y="111933"/>
                      <a:pt x="78409" y="57069"/>
                      <a:pt x="65931" y="2490"/>
                    </a:cubicBezTo>
                    <a:close/>
                  </a:path>
                </a:pathLst>
              </a:custGeom>
              <a:solidFill>
                <a:srgbClr val="4D994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95" name="组合 294">
              <a:extLst>
                <a:ext uri="{FF2B5EF4-FFF2-40B4-BE49-F238E27FC236}">
                  <a16:creationId xmlns:a16="http://schemas.microsoft.com/office/drawing/2014/main" id="{99D0D777-4D06-4A79-7BAD-69504B157E35}"/>
                </a:ext>
              </a:extLst>
            </p:cNvPr>
            <p:cNvGrpSpPr/>
            <p:nvPr/>
          </p:nvGrpSpPr>
          <p:grpSpPr>
            <a:xfrm>
              <a:off x="4690463" y="5110828"/>
              <a:ext cx="416834" cy="180160"/>
              <a:chOff x="4690463" y="5110828"/>
              <a:chExt cx="416834" cy="180160"/>
            </a:xfrm>
          </p:grpSpPr>
          <p:sp>
            <p:nvSpPr>
              <p:cNvPr id="360" name="任意多边形 154">
                <a:extLst>
                  <a:ext uri="{FF2B5EF4-FFF2-40B4-BE49-F238E27FC236}">
                    <a16:creationId xmlns:a16="http://schemas.microsoft.com/office/drawing/2014/main" id="{DF30BED0-0458-B5D4-66D8-55193016E512}"/>
                  </a:ext>
                </a:extLst>
              </p:cNvPr>
              <p:cNvSpPr/>
              <p:nvPr/>
            </p:nvSpPr>
            <p:spPr>
              <a:xfrm>
                <a:off x="4690463" y="5110828"/>
                <a:ext cx="416834" cy="180160"/>
              </a:xfrm>
              <a:custGeom>
                <a:avLst/>
                <a:gdLst>
                  <a:gd name="connsiteX0" fmla="*/ 401982 w 416834"/>
                  <a:gd name="connsiteY0" fmla="*/ 122301 h 180160"/>
                  <a:gd name="connsiteX1" fmla="*/ 4599 w 416834"/>
                  <a:gd name="connsiteY1" fmla="*/ 157734 h 180160"/>
                  <a:gd name="connsiteX2" fmla="*/ 122 w 416834"/>
                  <a:gd name="connsiteY2" fmla="*/ 140589 h 180160"/>
                  <a:gd name="connsiteX3" fmla="*/ 105564 w 416834"/>
                  <a:gd name="connsiteY3" fmla="*/ 49244 h 180160"/>
                  <a:gd name="connsiteX4" fmla="*/ 207576 w 416834"/>
                  <a:gd name="connsiteY4" fmla="*/ 0 h 180160"/>
                  <a:gd name="connsiteX5" fmla="*/ 358738 w 416834"/>
                  <a:gd name="connsiteY5" fmla="*/ 3334 h 180160"/>
                  <a:gd name="connsiteX6" fmla="*/ 416364 w 416834"/>
                  <a:gd name="connsiteY6" fmla="*/ 92012 h 180160"/>
                  <a:gd name="connsiteX7" fmla="*/ 401982 w 416834"/>
                  <a:gd name="connsiteY7" fmla="*/ 122301 h 1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6834" h="180160">
                    <a:moveTo>
                      <a:pt x="401982" y="122301"/>
                    </a:moveTo>
                    <a:cubicBezTo>
                      <a:pt x="351595" y="150400"/>
                      <a:pt x="42318" y="213836"/>
                      <a:pt x="4599" y="157734"/>
                    </a:cubicBezTo>
                    <a:cubicBezTo>
                      <a:pt x="979" y="152305"/>
                      <a:pt x="-450" y="146590"/>
                      <a:pt x="122" y="140589"/>
                    </a:cubicBezTo>
                    <a:cubicBezTo>
                      <a:pt x="2503" y="112681"/>
                      <a:pt x="54319" y="77343"/>
                      <a:pt x="105564" y="49244"/>
                    </a:cubicBezTo>
                    <a:cubicBezTo>
                      <a:pt x="156808" y="21050"/>
                      <a:pt x="207576" y="0"/>
                      <a:pt x="207576" y="0"/>
                    </a:cubicBezTo>
                    <a:lnTo>
                      <a:pt x="358738" y="3334"/>
                    </a:lnTo>
                    <a:cubicBezTo>
                      <a:pt x="358738" y="3334"/>
                      <a:pt x="411316" y="54673"/>
                      <a:pt x="416364" y="92012"/>
                    </a:cubicBezTo>
                    <a:cubicBezTo>
                      <a:pt x="418270" y="104299"/>
                      <a:pt x="414555" y="115253"/>
                      <a:pt x="401982" y="122301"/>
                    </a:cubicBezTo>
                    <a:close/>
                  </a:path>
                </a:pathLst>
              </a:custGeom>
              <a:solidFill>
                <a:srgbClr val="301F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361" name="组合 360">
                <a:extLst>
                  <a:ext uri="{FF2B5EF4-FFF2-40B4-BE49-F238E27FC236}">
                    <a16:creationId xmlns:a16="http://schemas.microsoft.com/office/drawing/2014/main" id="{7F427DFE-096A-6A39-01D6-13DB4A4377FD}"/>
                  </a:ext>
                </a:extLst>
              </p:cNvPr>
              <p:cNvGrpSpPr/>
              <p:nvPr/>
            </p:nvGrpSpPr>
            <p:grpSpPr>
              <a:xfrm>
                <a:off x="4750926" y="5146048"/>
                <a:ext cx="152173" cy="65209"/>
                <a:chOff x="4750926" y="5146048"/>
                <a:chExt cx="152173" cy="65209"/>
              </a:xfrm>
              <a:solidFill>
                <a:srgbClr val="876F71"/>
              </a:solidFill>
            </p:grpSpPr>
            <p:sp>
              <p:nvSpPr>
                <p:cNvPr id="363" name="任意多边形 156">
                  <a:extLst>
                    <a:ext uri="{FF2B5EF4-FFF2-40B4-BE49-F238E27FC236}">
                      <a16:creationId xmlns:a16="http://schemas.microsoft.com/office/drawing/2014/main" id="{A83FD085-6894-B607-9CB3-5BF95F4FD285}"/>
                    </a:ext>
                  </a:extLst>
                </p:cNvPr>
                <p:cNvSpPr/>
                <p:nvPr/>
              </p:nvSpPr>
              <p:spPr>
                <a:xfrm>
                  <a:off x="4797720" y="5146048"/>
                  <a:ext cx="105378" cy="35215"/>
                </a:xfrm>
                <a:custGeom>
                  <a:avLst/>
                  <a:gdLst>
                    <a:gd name="connsiteX0" fmla="*/ 102225 w 105378"/>
                    <a:gd name="connsiteY0" fmla="*/ 17740 h 35215"/>
                    <a:gd name="connsiteX1" fmla="*/ 7451 w 105378"/>
                    <a:gd name="connsiteY1" fmla="*/ 4214 h 35215"/>
                    <a:gd name="connsiteX2" fmla="*/ 12975 w 105378"/>
                    <a:gd name="connsiteY2" fmla="*/ 24121 h 35215"/>
                    <a:gd name="connsiteX3" fmla="*/ 87747 w 105378"/>
                    <a:gd name="connsiteY3" fmla="*/ 32313 h 35215"/>
                    <a:gd name="connsiteX4" fmla="*/ 102225 w 105378"/>
                    <a:gd name="connsiteY4" fmla="*/ 17740 h 35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5378" h="35215">
                      <a:moveTo>
                        <a:pt x="102225" y="17740"/>
                      </a:moveTo>
                      <a:cubicBezTo>
                        <a:pt x="77841" y="-5406"/>
                        <a:pt x="37931" y="-1120"/>
                        <a:pt x="7451" y="4214"/>
                      </a:cubicBezTo>
                      <a:cubicBezTo>
                        <a:pt x="-5598" y="6500"/>
                        <a:pt x="-74" y="26312"/>
                        <a:pt x="12975" y="24121"/>
                      </a:cubicBezTo>
                      <a:cubicBezTo>
                        <a:pt x="35169" y="20311"/>
                        <a:pt x="69840" y="15358"/>
                        <a:pt x="87747" y="32313"/>
                      </a:cubicBezTo>
                      <a:cubicBezTo>
                        <a:pt x="97272" y="41457"/>
                        <a:pt x="111845" y="26884"/>
                        <a:pt x="102225" y="17740"/>
                      </a:cubicBezTo>
                      <a:close/>
                    </a:path>
                  </a:pathLst>
                </a:custGeom>
                <a:solidFill>
                  <a:srgbClr val="876F7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64" name="任意多边形 157">
                  <a:extLst>
                    <a:ext uri="{FF2B5EF4-FFF2-40B4-BE49-F238E27FC236}">
                      <a16:creationId xmlns:a16="http://schemas.microsoft.com/office/drawing/2014/main" id="{19E47EBC-53C0-47B7-BDCC-DD126C5B29AA}"/>
                    </a:ext>
                  </a:extLst>
                </p:cNvPr>
                <p:cNvSpPr/>
                <p:nvPr/>
              </p:nvSpPr>
              <p:spPr>
                <a:xfrm>
                  <a:off x="4750926" y="5177072"/>
                  <a:ext cx="114417" cy="34184"/>
                </a:xfrm>
                <a:custGeom>
                  <a:avLst/>
                  <a:gdLst>
                    <a:gd name="connsiteX0" fmla="*/ 109110 w 114417"/>
                    <a:gd name="connsiteY0" fmla="*/ 15290 h 34184"/>
                    <a:gd name="connsiteX1" fmla="*/ 7382 w 114417"/>
                    <a:gd name="connsiteY1" fmla="*/ 4051 h 34184"/>
                    <a:gd name="connsiteX2" fmla="*/ 12907 w 114417"/>
                    <a:gd name="connsiteY2" fmla="*/ 23958 h 34184"/>
                    <a:gd name="connsiteX3" fmla="*/ 98727 w 114417"/>
                    <a:gd name="connsiteY3" fmla="*/ 33102 h 34184"/>
                    <a:gd name="connsiteX4" fmla="*/ 109110 w 114417"/>
                    <a:gd name="connsiteY4" fmla="*/ 15290 h 34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4417" h="34184">
                      <a:moveTo>
                        <a:pt x="109110" y="15290"/>
                      </a:moveTo>
                      <a:cubicBezTo>
                        <a:pt x="76629" y="-45"/>
                        <a:pt x="42435" y="-3950"/>
                        <a:pt x="7382" y="4051"/>
                      </a:cubicBezTo>
                      <a:cubicBezTo>
                        <a:pt x="-5572" y="7004"/>
                        <a:pt x="-47" y="26911"/>
                        <a:pt x="12907" y="23958"/>
                      </a:cubicBezTo>
                      <a:cubicBezTo>
                        <a:pt x="42149" y="17291"/>
                        <a:pt x="71486" y="20339"/>
                        <a:pt x="98727" y="33102"/>
                      </a:cubicBezTo>
                      <a:cubicBezTo>
                        <a:pt x="110633" y="38722"/>
                        <a:pt x="121111" y="20910"/>
                        <a:pt x="109110" y="15290"/>
                      </a:cubicBezTo>
                      <a:close/>
                    </a:path>
                  </a:pathLst>
                </a:custGeom>
                <a:solidFill>
                  <a:srgbClr val="876F7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62" name="任意多边形 158">
                <a:extLst>
                  <a:ext uri="{FF2B5EF4-FFF2-40B4-BE49-F238E27FC236}">
                    <a16:creationId xmlns:a16="http://schemas.microsoft.com/office/drawing/2014/main" id="{842EA406-8220-8920-F87B-D8D9003F2783}"/>
                  </a:ext>
                </a:extLst>
              </p:cNvPr>
              <p:cNvSpPr/>
              <p:nvPr/>
            </p:nvSpPr>
            <p:spPr>
              <a:xfrm>
                <a:off x="4690463" y="5202840"/>
                <a:ext cx="416834" cy="88149"/>
              </a:xfrm>
              <a:custGeom>
                <a:avLst/>
                <a:gdLst>
                  <a:gd name="connsiteX0" fmla="*/ 401982 w 416834"/>
                  <a:gd name="connsiteY0" fmla="*/ 30289 h 88149"/>
                  <a:gd name="connsiteX1" fmla="*/ 4599 w 416834"/>
                  <a:gd name="connsiteY1" fmla="*/ 65722 h 88149"/>
                  <a:gd name="connsiteX2" fmla="*/ 122 w 416834"/>
                  <a:gd name="connsiteY2" fmla="*/ 48577 h 88149"/>
                  <a:gd name="connsiteX3" fmla="*/ 416364 w 416834"/>
                  <a:gd name="connsiteY3" fmla="*/ 0 h 88149"/>
                  <a:gd name="connsiteX4" fmla="*/ 401982 w 416834"/>
                  <a:gd name="connsiteY4" fmla="*/ 30289 h 88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6834" h="88149">
                    <a:moveTo>
                      <a:pt x="401982" y="30289"/>
                    </a:moveTo>
                    <a:cubicBezTo>
                      <a:pt x="351595" y="58388"/>
                      <a:pt x="42318" y="121825"/>
                      <a:pt x="4599" y="65722"/>
                    </a:cubicBezTo>
                    <a:cubicBezTo>
                      <a:pt x="979" y="60293"/>
                      <a:pt x="-450" y="54578"/>
                      <a:pt x="122" y="48577"/>
                    </a:cubicBezTo>
                    <a:cubicBezTo>
                      <a:pt x="63273" y="58960"/>
                      <a:pt x="221007" y="71438"/>
                      <a:pt x="416364" y="0"/>
                    </a:cubicBezTo>
                    <a:cubicBezTo>
                      <a:pt x="418270" y="12287"/>
                      <a:pt x="414555" y="23241"/>
                      <a:pt x="401982" y="30289"/>
                    </a:cubicBezTo>
                    <a:close/>
                  </a:path>
                </a:pathLst>
              </a:custGeom>
              <a:solidFill>
                <a:srgbClr val="876F7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296" name="组合 295">
              <a:extLst>
                <a:ext uri="{FF2B5EF4-FFF2-40B4-BE49-F238E27FC236}">
                  <a16:creationId xmlns:a16="http://schemas.microsoft.com/office/drawing/2014/main" id="{F1DC3E61-87CD-5F28-BA39-5421F2EC1B97}"/>
                </a:ext>
              </a:extLst>
            </p:cNvPr>
            <p:cNvGrpSpPr/>
            <p:nvPr/>
          </p:nvGrpSpPr>
          <p:grpSpPr>
            <a:xfrm>
              <a:off x="5422683" y="5092636"/>
              <a:ext cx="416834" cy="180160"/>
              <a:chOff x="5422683" y="5092636"/>
              <a:chExt cx="416834" cy="180160"/>
            </a:xfrm>
          </p:grpSpPr>
          <p:sp>
            <p:nvSpPr>
              <p:cNvPr id="355" name="任意多边形 160">
                <a:extLst>
                  <a:ext uri="{FF2B5EF4-FFF2-40B4-BE49-F238E27FC236}">
                    <a16:creationId xmlns:a16="http://schemas.microsoft.com/office/drawing/2014/main" id="{730A41B7-5CA3-65D2-DC82-B0F75EBD7B59}"/>
                  </a:ext>
                </a:extLst>
              </p:cNvPr>
              <p:cNvSpPr/>
              <p:nvPr/>
            </p:nvSpPr>
            <p:spPr>
              <a:xfrm>
                <a:off x="5422683" y="5092636"/>
                <a:ext cx="416834" cy="180160"/>
              </a:xfrm>
              <a:custGeom>
                <a:avLst/>
                <a:gdLst>
                  <a:gd name="connsiteX0" fmla="*/ 14852 w 416834"/>
                  <a:gd name="connsiteY0" fmla="*/ 122301 h 180160"/>
                  <a:gd name="connsiteX1" fmla="*/ 412235 w 416834"/>
                  <a:gd name="connsiteY1" fmla="*/ 157734 h 180160"/>
                  <a:gd name="connsiteX2" fmla="*/ 416712 w 416834"/>
                  <a:gd name="connsiteY2" fmla="*/ 140589 h 180160"/>
                  <a:gd name="connsiteX3" fmla="*/ 311270 w 416834"/>
                  <a:gd name="connsiteY3" fmla="*/ 49244 h 180160"/>
                  <a:gd name="connsiteX4" fmla="*/ 209258 w 416834"/>
                  <a:gd name="connsiteY4" fmla="*/ 0 h 180160"/>
                  <a:gd name="connsiteX5" fmla="*/ 58096 w 416834"/>
                  <a:gd name="connsiteY5" fmla="*/ 3334 h 180160"/>
                  <a:gd name="connsiteX6" fmla="*/ 470 w 416834"/>
                  <a:gd name="connsiteY6" fmla="*/ 92012 h 180160"/>
                  <a:gd name="connsiteX7" fmla="*/ 14852 w 416834"/>
                  <a:gd name="connsiteY7" fmla="*/ 122301 h 180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6834" h="180160">
                    <a:moveTo>
                      <a:pt x="14852" y="122301"/>
                    </a:moveTo>
                    <a:cubicBezTo>
                      <a:pt x="65240" y="150400"/>
                      <a:pt x="374516" y="213836"/>
                      <a:pt x="412235" y="157734"/>
                    </a:cubicBezTo>
                    <a:cubicBezTo>
                      <a:pt x="415855" y="152305"/>
                      <a:pt x="417284" y="146590"/>
                      <a:pt x="416712" y="140589"/>
                    </a:cubicBezTo>
                    <a:cubicBezTo>
                      <a:pt x="414331" y="112681"/>
                      <a:pt x="362515" y="77343"/>
                      <a:pt x="311270" y="49244"/>
                    </a:cubicBezTo>
                    <a:cubicBezTo>
                      <a:pt x="260026" y="21050"/>
                      <a:pt x="209258" y="0"/>
                      <a:pt x="209258" y="0"/>
                    </a:cubicBezTo>
                    <a:lnTo>
                      <a:pt x="58096" y="3334"/>
                    </a:lnTo>
                    <a:cubicBezTo>
                      <a:pt x="58096" y="3334"/>
                      <a:pt x="5518" y="54673"/>
                      <a:pt x="470" y="92012"/>
                    </a:cubicBezTo>
                    <a:cubicBezTo>
                      <a:pt x="-1435" y="104299"/>
                      <a:pt x="2279" y="115253"/>
                      <a:pt x="14852" y="122301"/>
                    </a:cubicBezTo>
                    <a:close/>
                  </a:path>
                </a:pathLst>
              </a:custGeom>
              <a:solidFill>
                <a:srgbClr val="301F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356" name="组合 355">
                <a:extLst>
                  <a:ext uri="{FF2B5EF4-FFF2-40B4-BE49-F238E27FC236}">
                    <a16:creationId xmlns:a16="http://schemas.microsoft.com/office/drawing/2014/main" id="{D2A9333B-316E-B36F-6567-9F4CADF74435}"/>
                  </a:ext>
                </a:extLst>
              </p:cNvPr>
              <p:cNvGrpSpPr/>
              <p:nvPr/>
            </p:nvGrpSpPr>
            <p:grpSpPr>
              <a:xfrm>
                <a:off x="5592964" y="5111300"/>
                <a:ext cx="145335" cy="71401"/>
                <a:chOff x="5592964" y="5111300"/>
                <a:chExt cx="145335" cy="71401"/>
              </a:xfrm>
              <a:solidFill>
                <a:srgbClr val="876F71"/>
              </a:solidFill>
            </p:grpSpPr>
            <p:sp>
              <p:nvSpPr>
                <p:cNvPr id="358" name="任意多边形 162">
                  <a:extLst>
                    <a:ext uri="{FF2B5EF4-FFF2-40B4-BE49-F238E27FC236}">
                      <a16:creationId xmlns:a16="http://schemas.microsoft.com/office/drawing/2014/main" id="{4C0AEF29-45F0-A6D7-2415-6D81C141DE8A}"/>
                    </a:ext>
                  </a:extLst>
                </p:cNvPr>
                <p:cNvSpPr/>
                <p:nvPr/>
              </p:nvSpPr>
              <p:spPr>
                <a:xfrm>
                  <a:off x="5637893" y="5134061"/>
                  <a:ext cx="100406" cy="48640"/>
                </a:xfrm>
                <a:custGeom>
                  <a:avLst/>
                  <a:gdLst>
                    <a:gd name="connsiteX0" fmla="*/ 90441 w 100406"/>
                    <a:gd name="connsiteY0" fmla="*/ 8 h 48640"/>
                    <a:gd name="connsiteX1" fmla="*/ 3002 w 100406"/>
                    <a:gd name="connsiteY1" fmla="*/ 30964 h 48640"/>
                    <a:gd name="connsiteX2" fmla="*/ 17575 w 100406"/>
                    <a:gd name="connsiteY2" fmla="*/ 45538 h 48640"/>
                    <a:gd name="connsiteX3" fmla="*/ 90441 w 100406"/>
                    <a:gd name="connsiteY3" fmla="*/ 20677 h 48640"/>
                    <a:gd name="connsiteX4" fmla="*/ 90441 w 100406"/>
                    <a:gd name="connsiteY4" fmla="*/ 8 h 486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406" h="48640">
                      <a:moveTo>
                        <a:pt x="90441" y="8"/>
                      </a:moveTo>
                      <a:cubicBezTo>
                        <a:pt x="58342" y="1151"/>
                        <a:pt x="26338" y="7152"/>
                        <a:pt x="3002" y="30964"/>
                      </a:cubicBezTo>
                      <a:cubicBezTo>
                        <a:pt x="-6333" y="40489"/>
                        <a:pt x="8241" y="55063"/>
                        <a:pt x="17575" y="45538"/>
                      </a:cubicBezTo>
                      <a:cubicBezTo>
                        <a:pt x="37006" y="25630"/>
                        <a:pt x="63676" y="21630"/>
                        <a:pt x="90441" y="20677"/>
                      </a:cubicBezTo>
                      <a:cubicBezTo>
                        <a:pt x="103681" y="20106"/>
                        <a:pt x="103776" y="-468"/>
                        <a:pt x="90441" y="8"/>
                      </a:cubicBezTo>
                      <a:close/>
                    </a:path>
                  </a:pathLst>
                </a:custGeom>
                <a:solidFill>
                  <a:srgbClr val="876F7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59" name="任意多边形 163">
                  <a:extLst>
                    <a:ext uri="{FF2B5EF4-FFF2-40B4-BE49-F238E27FC236}">
                      <a16:creationId xmlns:a16="http://schemas.microsoft.com/office/drawing/2014/main" id="{AFD9E5D2-247A-C56B-9F27-79B793EEA45C}"/>
                    </a:ext>
                  </a:extLst>
                </p:cNvPr>
                <p:cNvSpPr/>
                <p:nvPr/>
              </p:nvSpPr>
              <p:spPr>
                <a:xfrm>
                  <a:off x="5592964" y="5111300"/>
                  <a:ext cx="110057" cy="52096"/>
                </a:xfrm>
                <a:custGeom>
                  <a:avLst/>
                  <a:gdLst>
                    <a:gd name="connsiteX0" fmla="*/ 100128 w 110057"/>
                    <a:gd name="connsiteY0" fmla="*/ 5 h 52096"/>
                    <a:gd name="connsiteX1" fmla="*/ 3449 w 110057"/>
                    <a:gd name="connsiteY1" fmla="*/ 34962 h 52096"/>
                    <a:gd name="connsiteX2" fmla="*/ 18022 w 110057"/>
                    <a:gd name="connsiteY2" fmla="*/ 49535 h 52096"/>
                    <a:gd name="connsiteX3" fmla="*/ 100128 w 110057"/>
                    <a:gd name="connsiteY3" fmla="*/ 20579 h 52096"/>
                    <a:gd name="connsiteX4" fmla="*/ 100128 w 110057"/>
                    <a:gd name="connsiteY4" fmla="*/ 5 h 52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0057" h="52096">
                      <a:moveTo>
                        <a:pt x="100128" y="5"/>
                      </a:moveTo>
                      <a:cubicBezTo>
                        <a:pt x="64124" y="-281"/>
                        <a:pt x="31072" y="11911"/>
                        <a:pt x="3449" y="34962"/>
                      </a:cubicBezTo>
                      <a:cubicBezTo>
                        <a:pt x="-6742" y="43439"/>
                        <a:pt x="7926" y="58012"/>
                        <a:pt x="18022" y="49535"/>
                      </a:cubicBezTo>
                      <a:cubicBezTo>
                        <a:pt x="41454" y="30009"/>
                        <a:pt x="69743" y="20293"/>
                        <a:pt x="100128" y="20579"/>
                      </a:cubicBezTo>
                      <a:cubicBezTo>
                        <a:pt x="113368" y="20674"/>
                        <a:pt x="113368" y="100"/>
                        <a:pt x="100128" y="5"/>
                      </a:cubicBezTo>
                      <a:close/>
                    </a:path>
                  </a:pathLst>
                </a:custGeom>
                <a:solidFill>
                  <a:srgbClr val="876F7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57" name="任意多边形 164">
                <a:extLst>
                  <a:ext uri="{FF2B5EF4-FFF2-40B4-BE49-F238E27FC236}">
                    <a16:creationId xmlns:a16="http://schemas.microsoft.com/office/drawing/2014/main" id="{51948F72-B8CF-21E3-97B1-BD8BB89601C9}"/>
                  </a:ext>
                </a:extLst>
              </p:cNvPr>
              <p:cNvSpPr/>
              <p:nvPr/>
            </p:nvSpPr>
            <p:spPr>
              <a:xfrm>
                <a:off x="5422683" y="5184647"/>
                <a:ext cx="416834" cy="88149"/>
              </a:xfrm>
              <a:custGeom>
                <a:avLst/>
                <a:gdLst>
                  <a:gd name="connsiteX0" fmla="*/ 14852 w 416834"/>
                  <a:gd name="connsiteY0" fmla="*/ 30289 h 88149"/>
                  <a:gd name="connsiteX1" fmla="*/ 412235 w 416834"/>
                  <a:gd name="connsiteY1" fmla="*/ 65722 h 88149"/>
                  <a:gd name="connsiteX2" fmla="*/ 416712 w 416834"/>
                  <a:gd name="connsiteY2" fmla="*/ 48578 h 88149"/>
                  <a:gd name="connsiteX3" fmla="*/ 470 w 416834"/>
                  <a:gd name="connsiteY3" fmla="*/ 0 h 88149"/>
                  <a:gd name="connsiteX4" fmla="*/ 14852 w 416834"/>
                  <a:gd name="connsiteY4" fmla="*/ 30289 h 88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6834" h="88149">
                    <a:moveTo>
                      <a:pt x="14852" y="30289"/>
                    </a:moveTo>
                    <a:cubicBezTo>
                      <a:pt x="65240" y="58388"/>
                      <a:pt x="374516" y="121825"/>
                      <a:pt x="412235" y="65722"/>
                    </a:cubicBezTo>
                    <a:cubicBezTo>
                      <a:pt x="415855" y="60293"/>
                      <a:pt x="417284" y="54578"/>
                      <a:pt x="416712" y="48578"/>
                    </a:cubicBezTo>
                    <a:cubicBezTo>
                      <a:pt x="353561" y="58960"/>
                      <a:pt x="195827" y="71438"/>
                      <a:pt x="470" y="0"/>
                    </a:cubicBezTo>
                    <a:cubicBezTo>
                      <a:pt x="-1435" y="12287"/>
                      <a:pt x="2279" y="23241"/>
                      <a:pt x="14852" y="30289"/>
                    </a:cubicBezTo>
                    <a:close/>
                  </a:path>
                </a:pathLst>
              </a:custGeom>
              <a:solidFill>
                <a:srgbClr val="876F7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297" name="任意多边形 165">
              <a:extLst>
                <a:ext uri="{FF2B5EF4-FFF2-40B4-BE49-F238E27FC236}">
                  <a16:creationId xmlns:a16="http://schemas.microsoft.com/office/drawing/2014/main" id="{820B893A-F032-195C-A9DD-FC23CA579E22}"/>
                </a:ext>
              </a:extLst>
            </p:cNvPr>
            <p:cNvSpPr/>
            <p:nvPr/>
          </p:nvSpPr>
          <p:spPr>
            <a:xfrm>
              <a:off x="5006529" y="3682174"/>
              <a:ext cx="192119" cy="194964"/>
            </a:xfrm>
            <a:custGeom>
              <a:avLst/>
              <a:gdLst>
                <a:gd name="connsiteX0" fmla="*/ 0 w 192119"/>
                <a:gd name="connsiteY0" fmla="*/ 46101 h 194964"/>
                <a:gd name="connsiteX1" fmla="*/ 18193 w 192119"/>
                <a:gd name="connsiteY1" fmla="*/ 154876 h 194964"/>
                <a:gd name="connsiteX2" fmla="*/ 82296 w 192119"/>
                <a:gd name="connsiteY2" fmla="*/ 191071 h 194964"/>
                <a:gd name="connsiteX3" fmla="*/ 140970 w 192119"/>
                <a:gd name="connsiteY3" fmla="*/ 176498 h 194964"/>
                <a:gd name="connsiteX4" fmla="*/ 192119 w 192119"/>
                <a:gd name="connsiteY4" fmla="*/ 114395 h 194964"/>
                <a:gd name="connsiteX5" fmla="*/ 159639 w 192119"/>
                <a:gd name="connsiteY5" fmla="*/ 0 h 194964"/>
                <a:gd name="connsiteX6" fmla="*/ 0 w 192119"/>
                <a:gd name="connsiteY6" fmla="*/ 46101 h 194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119" h="194964">
                  <a:moveTo>
                    <a:pt x="0" y="46101"/>
                  </a:moveTo>
                  <a:cubicBezTo>
                    <a:pt x="4858" y="56483"/>
                    <a:pt x="18193" y="154876"/>
                    <a:pt x="18193" y="154876"/>
                  </a:cubicBezTo>
                  <a:lnTo>
                    <a:pt x="82296" y="191071"/>
                  </a:lnTo>
                  <a:cubicBezTo>
                    <a:pt x="102965" y="199644"/>
                    <a:pt x="126778" y="193738"/>
                    <a:pt x="140970" y="176498"/>
                  </a:cubicBezTo>
                  <a:lnTo>
                    <a:pt x="192119" y="114395"/>
                  </a:lnTo>
                  <a:lnTo>
                    <a:pt x="159639" y="0"/>
                  </a:lnTo>
                  <a:lnTo>
                    <a:pt x="0" y="46101"/>
                  </a:lnTo>
                  <a:close/>
                </a:path>
              </a:pathLst>
            </a:custGeom>
            <a:solidFill>
              <a:srgbClr val="FAD2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298" name="组合 297">
              <a:extLst>
                <a:ext uri="{FF2B5EF4-FFF2-40B4-BE49-F238E27FC236}">
                  <a16:creationId xmlns:a16="http://schemas.microsoft.com/office/drawing/2014/main" id="{45B08CCB-0759-CB54-6A32-B832DCBD0C90}"/>
                </a:ext>
              </a:extLst>
            </p:cNvPr>
            <p:cNvGrpSpPr/>
            <p:nvPr/>
          </p:nvGrpSpPr>
          <p:grpSpPr>
            <a:xfrm>
              <a:off x="4485669" y="2813163"/>
              <a:ext cx="1266277" cy="1252770"/>
              <a:chOff x="4485669" y="2813163"/>
              <a:chExt cx="1266277" cy="1252770"/>
            </a:xfrm>
          </p:grpSpPr>
          <p:grpSp>
            <p:nvGrpSpPr>
              <p:cNvPr id="321" name="组合 320">
                <a:extLst>
                  <a:ext uri="{FF2B5EF4-FFF2-40B4-BE49-F238E27FC236}">
                    <a16:creationId xmlns:a16="http://schemas.microsoft.com/office/drawing/2014/main" id="{1FA5928E-1389-BFE2-4083-06B1DEA5D89C}"/>
                  </a:ext>
                </a:extLst>
              </p:cNvPr>
              <p:cNvGrpSpPr/>
              <p:nvPr/>
            </p:nvGrpSpPr>
            <p:grpSpPr>
              <a:xfrm>
                <a:off x="4485669" y="3654360"/>
                <a:ext cx="292806" cy="411572"/>
                <a:chOff x="4485669" y="3654360"/>
                <a:chExt cx="292806" cy="411572"/>
              </a:xfrm>
            </p:grpSpPr>
            <p:sp>
              <p:nvSpPr>
                <p:cNvPr id="351" name="任意多边形 168">
                  <a:extLst>
                    <a:ext uri="{FF2B5EF4-FFF2-40B4-BE49-F238E27FC236}">
                      <a16:creationId xmlns:a16="http://schemas.microsoft.com/office/drawing/2014/main" id="{A911E518-D9D0-EDEF-88C1-BD89C3C4BBCD}"/>
                    </a:ext>
                  </a:extLst>
                </p:cNvPr>
                <p:cNvSpPr/>
                <p:nvPr/>
              </p:nvSpPr>
              <p:spPr>
                <a:xfrm>
                  <a:off x="4640223" y="3654360"/>
                  <a:ext cx="138252" cy="150495"/>
                </a:xfrm>
                <a:custGeom>
                  <a:avLst/>
                  <a:gdLst>
                    <a:gd name="connsiteX0" fmla="*/ 124943 w 138252"/>
                    <a:gd name="connsiteY0" fmla="*/ 116396 h 150495"/>
                    <a:gd name="connsiteX1" fmla="*/ 14072 w 138252"/>
                    <a:gd name="connsiteY1" fmla="*/ 149924 h 150495"/>
                    <a:gd name="connsiteX2" fmla="*/ 13310 w 138252"/>
                    <a:gd name="connsiteY2" fmla="*/ 34100 h 150495"/>
                    <a:gd name="connsiteX3" fmla="*/ 124181 w 138252"/>
                    <a:gd name="connsiteY3" fmla="*/ 572 h 150495"/>
                    <a:gd name="connsiteX4" fmla="*/ 124943 w 138252"/>
                    <a:gd name="connsiteY4" fmla="*/ 116396 h 150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8252" h="150495">
                      <a:moveTo>
                        <a:pt x="124943" y="116396"/>
                      </a:moveTo>
                      <a:cubicBezTo>
                        <a:pt x="94558" y="157639"/>
                        <a:pt x="14072" y="149924"/>
                        <a:pt x="14072" y="149924"/>
                      </a:cubicBezTo>
                      <a:cubicBezTo>
                        <a:pt x="14072" y="149924"/>
                        <a:pt x="-17075" y="75343"/>
                        <a:pt x="13310" y="34100"/>
                      </a:cubicBezTo>
                      <a:cubicBezTo>
                        <a:pt x="43694" y="-7143"/>
                        <a:pt x="124181" y="572"/>
                        <a:pt x="124181" y="572"/>
                      </a:cubicBezTo>
                      <a:cubicBezTo>
                        <a:pt x="124181" y="572"/>
                        <a:pt x="155327" y="75248"/>
                        <a:pt x="124943" y="116396"/>
                      </a:cubicBezTo>
                      <a:close/>
                    </a:path>
                  </a:pathLst>
                </a:custGeom>
                <a:solidFill>
                  <a:srgbClr val="301F2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52" name="任意多边形 169">
                  <a:extLst>
                    <a:ext uri="{FF2B5EF4-FFF2-40B4-BE49-F238E27FC236}">
                      <a16:creationId xmlns:a16="http://schemas.microsoft.com/office/drawing/2014/main" id="{DED8A953-A4C4-2545-D253-F0134B1273AA}"/>
                    </a:ext>
                  </a:extLst>
                </p:cNvPr>
                <p:cNvSpPr/>
                <p:nvPr/>
              </p:nvSpPr>
              <p:spPr>
                <a:xfrm>
                  <a:off x="4568007" y="3756183"/>
                  <a:ext cx="137467" cy="162115"/>
                </a:xfrm>
                <a:custGeom>
                  <a:avLst/>
                  <a:gdLst>
                    <a:gd name="connsiteX0" fmla="*/ 129341 w 137467"/>
                    <a:gd name="connsiteY0" fmla="*/ 114776 h 162115"/>
                    <a:gd name="connsiteX1" fmla="*/ 23613 w 137467"/>
                    <a:gd name="connsiteY1" fmla="*/ 162115 h 162115"/>
                    <a:gd name="connsiteX2" fmla="*/ 8088 w 137467"/>
                    <a:gd name="connsiteY2" fmla="*/ 47339 h 162115"/>
                    <a:gd name="connsiteX3" fmla="*/ 113815 w 137467"/>
                    <a:gd name="connsiteY3" fmla="*/ 0 h 162115"/>
                    <a:gd name="connsiteX4" fmla="*/ 129341 w 137467"/>
                    <a:gd name="connsiteY4" fmla="*/ 114776 h 162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7467" h="162115">
                      <a:moveTo>
                        <a:pt x="129341" y="114776"/>
                      </a:moveTo>
                      <a:cubicBezTo>
                        <a:pt x="104481" y="159544"/>
                        <a:pt x="23613" y="162115"/>
                        <a:pt x="23613" y="162115"/>
                      </a:cubicBezTo>
                      <a:cubicBezTo>
                        <a:pt x="23613" y="162115"/>
                        <a:pt x="-16772" y="92107"/>
                        <a:pt x="8088" y="47339"/>
                      </a:cubicBezTo>
                      <a:cubicBezTo>
                        <a:pt x="32948" y="2572"/>
                        <a:pt x="113815" y="0"/>
                        <a:pt x="113815" y="0"/>
                      </a:cubicBezTo>
                      <a:cubicBezTo>
                        <a:pt x="113815" y="0"/>
                        <a:pt x="154296" y="70009"/>
                        <a:pt x="129341" y="114776"/>
                      </a:cubicBezTo>
                      <a:close/>
                    </a:path>
                  </a:pathLst>
                </a:custGeom>
                <a:solidFill>
                  <a:srgbClr val="301F2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53" name="任意多边形 170">
                  <a:extLst>
                    <a:ext uri="{FF2B5EF4-FFF2-40B4-BE49-F238E27FC236}">
                      <a16:creationId xmlns:a16="http://schemas.microsoft.com/office/drawing/2014/main" id="{BFABA2CA-0F78-4558-C190-82CD78F51131}"/>
                    </a:ext>
                  </a:extLst>
                </p:cNvPr>
                <p:cNvSpPr/>
                <p:nvPr/>
              </p:nvSpPr>
              <p:spPr>
                <a:xfrm>
                  <a:off x="4485669" y="3887437"/>
                  <a:ext cx="137591" cy="178495"/>
                </a:xfrm>
                <a:custGeom>
                  <a:avLst/>
                  <a:gdLst>
                    <a:gd name="connsiteX0" fmla="*/ 129383 w 137591"/>
                    <a:gd name="connsiteY0" fmla="*/ 160687 h 178495"/>
                    <a:gd name="connsiteX1" fmla="*/ 2224 w 137591"/>
                    <a:gd name="connsiteY1" fmla="*/ 105156 h 178495"/>
                    <a:gd name="connsiteX2" fmla="*/ 125573 w 137591"/>
                    <a:gd name="connsiteY2" fmla="*/ 0 h 178495"/>
                    <a:gd name="connsiteX3" fmla="*/ 129383 w 137591"/>
                    <a:gd name="connsiteY3" fmla="*/ 160687 h 178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591" h="178495">
                      <a:moveTo>
                        <a:pt x="129383" y="160687"/>
                      </a:moveTo>
                      <a:cubicBezTo>
                        <a:pt x="108904" y="207645"/>
                        <a:pt x="-18255" y="152114"/>
                        <a:pt x="2224" y="105156"/>
                      </a:cubicBezTo>
                      <a:cubicBezTo>
                        <a:pt x="22703" y="58198"/>
                        <a:pt x="125573" y="0"/>
                        <a:pt x="125573" y="0"/>
                      </a:cubicBezTo>
                      <a:cubicBezTo>
                        <a:pt x="125573" y="0"/>
                        <a:pt x="149861" y="113824"/>
                        <a:pt x="129383" y="160687"/>
                      </a:cubicBezTo>
                      <a:close/>
                    </a:path>
                  </a:pathLst>
                </a:custGeom>
                <a:solidFill>
                  <a:srgbClr val="301F2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54" name="任意多边形 171">
                  <a:extLst>
                    <a:ext uri="{FF2B5EF4-FFF2-40B4-BE49-F238E27FC236}">
                      <a16:creationId xmlns:a16="http://schemas.microsoft.com/office/drawing/2014/main" id="{C221F01F-5060-889A-8503-96183D527070}"/>
                    </a:ext>
                  </a:extLst>
                </p:cNvPr>
                <p:cNvSpPr/>
                <p:nvPr/>
              </p:nvSpPr>
              <p:spPr>
                <a:xfrm>
                  <a:off x="4559156" y="3885080"/>
                  <a:ext cx="81218" cy="59379"/>
                </a:xfrm>
                <a:custGeom>
                  <a:avLst/>
                  <a:gdLst>
                    <a:gd name="connsiteX0" fmla="*/ 78851 w 81218"/>
                    <a:gd name="connsiteY0" fmla="*/ 43601 h 59379"/>
                    <a:gd name="connsiteX1" fmla="*/ 30083 w 81218"/>
                    <a:gd name="connsiteY1" fmla="*/ 52554 h 59379"/>
                    <a:gd name="connsiteX2" fmla="*/ 2651 w 81218"/>
                    <a:gd name="connsiteY2" fmla="*/ 11787 h 59379"/>
                    <a:gd name="connsiteX3" fmla="*/ 48943 w 81218"/>
                    <a:gd name="connsiteY3" fmla="*/ 10358 h 59379"/>
                    <a:gd name="connsiteX4" fmla="*/ 78851 w 81218"/>
                    <a:gd name="connsiteY4" fmla="*/ 43601 h 59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1218" h="59379">
                      <a:moveTo>
                        <a:pt x="78851" y="43601"/>
                      </a:moveTo>
                      <a:cubicBezTo>
                        <a:pt x="70850" y="62079"/>
                        <a:pt x="55039" y="63317"/>
                        <a:pt x="30083" y="52554"/>
                      </a:cubicBezTo>
                      <a:cubicBezTo>
                        <a:pt x="5033" y="41695"/>
                        <a:pt x="-5350" y="30265"/>
                        <a:pt x="2651" y="11787"/>
                      </a:cubicBezTo>
                      <a:cubicBezTo>
                        <a:pt x="10652" y="-6692"/>
                        <a:pt x="23892" y="-500"/>
                        <a:pt x="48943" y="10358"/>
                      </a:cubicBezTo>
                      <a:cubicBezTo>
                        <a:pt x="73994" y="21217"/>
                        <a:pt x="86852" y="25217"/>
                        <a:pt x="78851" y="43601"/>
                      </a:cubicBezTo>
                      <a:close/>
                    </a:path>
                  </a:pathLst>
                </a:custGeom>
                <a:solidFill>
                  <a:srgbClr val="84C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22" name="组合 321">
                <a:extLst>
                  <a:ext uri="{FF2B5EF4-FFF2-40B4-BE49-F238E27FC236}">
                    <a16:creationId xmlns:a16="http://schemas.microsoft.com/office/drawing/2014/main" id="{360AB076-A120-7690-CFD0-0C9954129F99}"/>
                  </a:ext>
                </a:extLst>
              </p:cNvPr>
              <p:cNvGrpSpPr/>
              <p:nvPr/>
            </p:nvGrpSpPr>
            <p:grpSpPr>
              <a:xfrm>
                <a:off x="5340000" y="3510380"/>
                <a:ext cx="411946" cy="302147"/>
                <a:chOff x="5340000" y="3510380"/>
                <a:chExt cx="411946" cy="302147"/>
              </a:xfrm>
            </p:grpSpPr>
            <p:sp>
              <p:nvSpPr>
                <p:cNvPr id="347" name="任意多边形 173">
                  <a:extLst>
                    <a:ext uri="{FF2B5EF4-FFF2-40B4-BE49-F238E27FC236}">
                      <a16:creationId xmlns:a16="http://schemas.microsoft.com/office/drawing/2014/main" id="{FF77999B-5809-BC01-87E4-A322A4D2F965}"/>
                    </a:ext>
                  </a:extLst>
                </p:cNvPr>
                <p:cNvSpPr/>
                <p:nvPr/>
              </p:nvSpPr>
              <p:spPr>
                <a:xfrm>
                  <a:off x="5340000" y="3510380"/>
                  <a:ext cx="166973" cy="136226"/>
                </a:xfrm>
                <a:custGeom>
                  <a:avLst/>
                  <a:gdLst>
                    <a:gd name="connsiteX0" fmla="*/ 58007 w 166973"/>
                    <a:gd name="connsiteY0" fmla="*/ 130836 h 136226"/>
                    <a:gd name="connsiteX1" fmla="*/ 166973 w 166973"/>
                    <a:gd name="connsiteY1" fmla="*/ 105690 h 136226"/>
                    <a:gd name="connsiteX2" fmla="*/ 108966 w 166973"/>
                    <a:gd name="connsiteY2" fmla="*/ 5391 h 136226"/>
                    <a:gd name="connsiteX3" fmla="*/ 0 w 166973"/>
                    <a:gd name="connsiteY3" fmla="*/ 30537 h 136226"/>
                    <a:gd name="connsiteX4" fmla="*/ 58007 w 166973"/>
                    <a:gd name="connsiteY4" fmla="*/ 130836 h 136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6973" h="136226">
                      <a:moveTo>
                        <a:pt x="58007" y="130836"/>
                      </a:moveTo>
                      <a:cubicBezTo>
                        <a:pt x="104108" y="151600"/>
                        <a:pt x="166973" y="105690"/>
                        <a:pt x="166973" y="105690"/>
                      </a:cubicBezTo>
                      <a:cubicBezTo>
                        <a:pt x="166973" y="105690"/>
                        <a:pt x="155162" y="26156"/>
                        <a:pt x="108966" y="5391"/>
                      </a:cubicBezTo>
                      <a:cubicBezTo>
                        <a:pt x="62865" y="-15373"/>
                        <a:pt x="0" y="30537"/>
                        <a:pt x="0" y="30537"/>
                      </a:cubicBezTo>
                      <a:cubicBezTo>
                        <a:pt x="0" y="30537"/>
                        <a:pt x="11906" y="110071"/>
                        <a:pt x="58007" y="130836"/>
                      </a:cubicBezTo>
                      <a:close/>
                    </a:path>
                  </a:pathLst>
                </a:custGeom>
                <a:solidFill>
                  <a:srgbClr val="301F2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48" name="任意多边形 174">
                  <a:extLst>
                    <a:ext uri="{FF2B5EF4-FFF2-40B4-BE49-F238E27FC236}">
                      <a16:creationId xmlns:a16="http://schemas.microsoft.com/office/drawing/2014/main" id="{82811EB7-918F-87BD-7D16-DB8B1127339A}"/>
                    </a:ext>
                  </a:extLst>
                </p:cNvPr>
                <p:cNvSpPr/>
                <p:nvPr/>
              </p:nvSpPr>
              <p:spPr>
                <a:xfrm>
                  <a:off x="5459824" y="3567781"/>
                  <a:ext cx="156876" cy="136297"/>
                </a:xfrm>
                <a:custGeom>
                  <a:avLst/>
                  <a:gdLst>
                    <a:gd name="connsiteX0" fmla="*/ 45149 w 156876"/>
                    <a:gd name="connsiteY0" fmla="*/ 126775 h 136297"/>
                    <a:gd name="connsiteX1" fmla="*/ 156877 w 156876"/>
                    <a:gd name="connsiteY1" fmla="*/ 116107 h 136297"/>
                    <a:gd name="connsiteX2" fmla="*/ 111728 w 156876"/>
                    <a:gd name="connsiteY2" fmla="*/ 9523 h 136297"/>
                    <a:gd name="connsiteX3" fmla="*/ 0 w 156876"/>
                    <a:gd name="connsiteY3" fmla="*/ 20191 h 136297"/>
                    <a:gd name="connsiteX4" fmla="*/ 45149 w 156876"/>
                    <a:gd name="connsiteY4" fmla="*/ 126775 h 136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876" h="136297">
                      <a:moveTo>
                        <a:pt x="45149" y="126775"/>
                      </a:moveTo>
                      <a:cubicBezTo>
                        <a:pt x="88487" y="153255"/>
                        <a:pt x="156877" y="116107"/>
                        <a:pt x="156877" y="116107"/>
                      </a:cubicBezTo>
                      <a:cubicBezTo>
                        <a:pt x="156877" y="116107"/>
                        <a:pt x="154972" y="36002"/>
                        <a:pt x="111728" y="9523"/>
                      </a:cubicBezTo>
                      <a:cubicBezTo>
                        <a:pt x="68390" y="-16957"/>
                        <a:pt x="0" y="20191"/>
                        <a:pt x="0" y="20191"/>
                      </a:cubicBezTo>
                      <a:cubicBezTo>
                        <a:pt x="0" y="20191"/>
                        <a:pt x="1810" y="100296"/>
                        <a:pt x="45149" y="126775"/>
                      </a:cubicBezTo>
                      <a:close/>
                    </a:path>
                  </a:pathLst>
                </a:custGeom>
                <a:solidFill>
                  <a:srgbClr val="301F2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49" name="任意多边形 175">
                  <a:extLst>
                    <a:ext uri="{FF2B5EF4-FFF2-40B4-BE49-F238E27FC236}">
                      <a16:creationId xmlns:a16="http://schemas.microsoft.com/office/drawing/2014/main" id="{16673AC8-F7E7-52C3-1567-A4F1B7DFAE9C}"/>
                    </a:ext>
                  </a:extLst>
                </p:cNvPr>
                <p:cNvSpPr/>
                <p:nvPr/>
              </p:nvSpPr>
              <p:spPr>
                <a:xfrm>
                  <a:off x="5584792" y="3666838"/>
                  <a:ext cx="167154" cy="145689"/>
                </a:xfrm>
                <a:custGeom>
                  <a:avLst/>
                  <a:gdLst>
                    <a:gd name="connsiteX0" fmla="*/ 78200 w 167154"/>
                    <a:gd name="connsiteY0" fmla="*/ 140399 h 145689"/>
                    <a:gd name="connsiteX1" fmla="*/ 155639 w 167154"/>
                    <a:gd name="connsiteY1" fmla="*/ 30575 h 145689"/>
                    <a:gd name="connsiteX2" fmla="*/ 0 w 167154"/>
                    <a:gd name="connsiteY2" fmla="*/ 0 h 145689"/>
                    <a:gd name="connsiteX3" fmla="*/ 78200 w 167154"/>
                    <a:gd name="connsiteY3" fmla="*/ 140399 h 145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7154" h="145689">
                      <a:moveTo>
                        <a:pt x="78200" y="140399"/>
                      </a:moveTo>
                      <a:cubicBezTo>
                        <a:pt x="118967" y="170879"/>
                        <a:pt x="196406" y="61055"/>
                        <a:pt x="155639" y="30575"/>
                      </a:cubicBezTo>
                      <a:cubicBezTo>
                        <a:pt x="114872" y="95"/>
                        <a:pt x="0" y="0"/>
                        <a:pt x="0" y="0"/>
                      </a:cubicBezTo>
                      <a:cubicBezTo>
                        <a:pt x="0" y="0"/>
                        <a:pt x="37433" y="109918"/>
                        <a:pt x="78200" y="140399"/>
                      </a:cubicBezTo>
                      <a:close/>
                    </a:path>
                  </a:pathLst>
                </a:custGeom>
                <a:solidFill>
                  <a:srgbClr val="301F2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50" name="任意多边形 176">
                  <a:extLst>
                    <a:ext uri="{FF2B5EF4-FFF2-40B4-BE49-F238E27FC236}">
                      <a16:creationId xmlns:a16="http://schemas.microsoft.com/office/drawing/2014/main" id="{2447EF4B-7B4C-DD78-B615-0835B5683CA3}"/>
                    </a:ext>
                  </a:extLst>
                </p:cNvPr>
                <p:cNvSpPr/>
                <p:nvPr/>
              </p:nvSpPr>
              <p:spPr>
                <a:xfrm>
                  <a:off x="5574940" y="3646042"/>
                  <a:ext cx="66408" cy="75317"/>
                </a:xfrm>
                <a:custGeom>
                  <a:avLst/>
                  <a:gdLst>
                    <a:gd name="connsiteX0" fmla="*/ 8519 w 66408"/>
                    <a:gd name="connsiteY0" fmla="*/ 69374 h 75317"/>
                    <a:gd name="connsiteX1" fmla="*/ 53572 w 66408"/>
                    <a:gd name="connsiteY1" fmla="*/ 53276 h 75317"/>
                    <a:gd name="connsiteX2" fmla="*/ 55668 w 66408"/>
                    <a:gd name="connsiteY2" fmla="*/ 4794 h 75317"/>
                    <a:gd name="connsiteX3" fmla="*/ 16520 w 66408"/>
                    <a:gd name="connsiteY3" fmla="*/ 26035 h 75317"/>
                    <a:gd name="connsiteX4" fmla="*/ 8519 w 66408"/>
                    <a:gd name="connsiteY4" fmla="*/ 69374 h 75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408" h="75317">
                      <a:moveTo>
                        <a:pt x="8519" y="69374"/>
                      </a:moveTo>
                      <a:cubicBezTo>
                        <a:pt x="24521" y="81375"/>
                        <a:pt x="38237" y="74803"/>
                        <a:pt x="53572" y="53276"/>
                      </a:cubicBezTo>
                      <a:cubicBezTo>
                        <a:pt x="68812" y="31750"/>
                        <a:pt x="71670" y="16796"/>
                        <a:pt x="55668" y="4794"/>
                      </a:cubicBezTo>
                      <a:cubicBezTo>
                        <a:pt x="39666" y="-7208"/>
                        <a:pt x="31855" y="4604"/>
                        <a:pt x="16520" y="26035"/>
                      </a:cubicBezTo>
                      <a:cubicBezTo>
                        <a:pt x="1280" y="47656"/>
                        <a:pt x="-7483" y="57372"/>
                        <a:pt x="8519" y="69374"/>
                      </a:cubicBezTo>
                      <a:close/>
                    </a:path>
                  </a:pathLst>
                </a:custGeom>
                <a:solidFill>
                  <a:srgbClr val="84C95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23" name="组合 322">
                <a:extLst>
                  <a:ext uri="{FF2B5EF4-FFF2-40B4-BE49-F238E27FC236}">
                    <a16:creationId xmlns:a16="http://schemas.microsoft.com/office/drawing/2014/main" id="{7396BABC-858E-BA15-8A1F-B70436B79AA1}"/>
                  </a:ext>
                </a:extLst>
              </p:cNvPr>
              <p:cNvGrpSpPr/>
              <p:nvPr/>
            </p:nvGrpSpPr>
            <p:grpSpPr>
              <a:xfrm>
                <a:off x="4545739" y="2813163"/>
                <a:ext cx="960043" cy="947985"/>
                <a:chOff x="4545739" y="2813163"/>
                <a:chExt cx="960043" cy="947985"/>
              </a:xfrm>
            </p:grpSpPr>
            <p:grpSp>
              <p:nvGrpSpPr>
                <p:cNvPr id="324" name="组合 323">
                  <a:extLst>
                    <a:ext uri="{FF2B5EF4-FFF2-40B4-BE49-F238E27FC236}">
                      <a16:creationId xmlns:a16="http://schemas.microsoft.com/office/drawing/2014/main" id="{C86573CA-0397-E9A6-A170-1053E299A8E2}"/>
                    </a:ext>
                  </a:extLst>
                </p:cNvPr>
                <p:cNvGrpSpPr/>
                <p:nvPr/>
              </p:nvGrpSpPr>
              <p:grpSpPr>
                <a:xfrm>
                  <a:off x="4555802" y="3515976"/>
                  <a:ext cx="179174" cy="167612"/>
                  <a:chOff x="4555802" y="3515976"/>
                  <a:chExt cx="179174" cy="167612"/>
                </a:xfrm>
              </p:grpSpPr>
              <p:sp>
                <p:nvSpPr>
                  <p:cNvPr id="344" name="任意多边形 179">
                    <a:extLst>
                      <a:ext uri="{FF2B5EF4-FFF2-40B4-BE49-F238E27FC236}">
                        <a16:creationId xmlns:a16="http://schemas.microsoft.com/office/drawing/2014/main" id="{581CA536-498B-DB5B-EFEE-C0D924B542CB}"/>
                      </a:ext>
                    </a:extLst>
                  </p:cNvPr>
                  <p:cNvSpPr/>
                  <p:nvPr/>
                </p:nvSpPr>
                <p:spPr>
                  <a:xfrm>
                    <a:off x="4555802" y="3515976"/>
                    <a:ext cx="179174" cy="167612"/>
                  </a:xfrm>
                  <a:custGeom>
                    <a:avLst/>
                    <a:gdLst>
                      <a:gd name="connsiteX0" fmla="*/ 195 w 179174"/>
                      <a:gd name="connsiteY0" fmla="*/ 67137 h 167612"/>
                      <a:gd name="connsiteX1" fmla="*/ 83729 w 179174"/>
                      <a:gd name="connsiteY1" fmla="*/ 165912 h 167612"/>
                      <a:gd name="connsiteX2" fmla="*/ 178979 w 179174"/>
                      <a:gd name="connsiteY2" fmla="*/ 100475 h 167612"/>
                      <a:gd name="connsiteX3" fmla="*/ 95445 w 179174"/>
                      <a:gd name="connsiteY3" fmla="*/ 1701 h 167612"/>
                      <a:gd name="connsiteX4" fmla="*/ 195 w 179174"/>
                      <a:gd name="connsiteY4" fmla="*/ 67137 h 167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9174" h="167612">
                        <a:moveTo>
                          <a:pt x="195" y="67137"/>
                        </a:moveTo>
                        <a:cubicBezTo>
                          <a:pt x="-3043" y="112476"/>
                          <a:pt x="34390" y="156768"/>
                          <a:pt x="83729" y="165912"/>
                        </a:cubicBezTo>
                        <a:cubicBezTo>
                          <a:pt x="133069" y="175151"/>
                          <a:pt x="175741" y="145814"/>
                          <a:pt x="178979" y="100475"/>
                        </a:cubicBezTo>
                        <a:cubicBezTo>
                          <a:pt x="182218" y="55136"/>
                          <a:pt x="144785" y="10845"/>
                          <a:pt x="95445" y="1701"/>
                        </a:cubicBezTo>
                        <a:cubicBezTo>
                          <a:pt x="46010" y="-7539"/>
                          <a:pt x="3338" y="21798"/>
                          <a:pt x="195" y="67137"/>
                        </a:cubicBez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5" name="任意多边形 180">
                    <a:extLst>
                      <a:ext uri="{FF2B5EF4-FFF2-40B4-BE49-F238E27FC236}">
                        <a16:creationId xmlns:a16="http://schemas.microsoft.com/office/drawing/2014/main" id="{96C2DAA9-9A51-7735-3DED-8D61753DDFBC}"/>
                      </a:ext>
                    </a:extLst>
                  </p:cNvPr>
                  <p:cNvSpPr/>
                  <p:nvPr/>
                </p:nvSpPr>
                <p:spPr>
                  <a:xfrm>
                    <a:off x="4592763" y="3574490"/>
                    <a:ext cx="95916" cy="46532"/>
                  </a:xfrm>
                  <a:custGeom>
                    <a:avLst/>
                    <a:gdLst>
                      <a:gd name="connsiteX0" fmla="*/ 95917 w 95916"/>
                      <a:gd name="connsiteY0" fmla="*/ 46533 h 46532"/>
                      <a:gd name="connsiteX1" fmla="*/ 0 w 95916"/>
                      <a:gd name="connsiteY1" fmla="*/ 8433 h 46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5916" h="46532">
                        <a:moveTo>
                          <a:pt x="95917" y="46533"/>
                        </a:moveTo>
                        <a:cubicBezTo>
                          <a:pt x="92297" y="40532"/>
                          <a:pt x="67342" y="-22333"/>
                          <a:pt x="0" y="8433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301F2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6" name="任意多边形 181">
                    <a:extLst>
                      <a:ext uri="{FF2B5EF4-FFF2-40B4-BE49-F238E27FC236}">
                        <a16:creationId xmlns:a16="http://schemas.microsoft.com/office/drawing/2014/main" id="{DC46233B-EAC0-4B5E-F44B-4A31C6B29149}"/>
                      </a:ext>
                    </a:extLst>
                  </p:cNvPr>
                  <p:cNvSpPr/>
                  <p:nvPr/>
                </p:nvSpPr>
                <p:spPr>
                  <a:xfrm>
                    <a:off x="4620957" y="3590839"/>
                    <a:ext cx="47815" cy="39995"/>
                  </a:xfrm>
                  <a:custGeom>
                    <a:avLst/>
                    <a:gdLst>
                      <a:gd name="connsiteX0" fmla="*/ 0 w 47815"/>
                      <a:gd name="connsiteY0" fmla="*/ 39995 h 39995"/>
                      <a:gd name="connsiteX1" fmla="*/ 47816 w 47815"/>
                      <a:gd name="connsiteY1" fmla="*/ 562 h 39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7815" h="39995">
                        <a:moveTo>
                          <a:pt x="0" y="39995"/>
                        </a:moveTo>
                        <a:cubicBezTo>
                          <a:pt x="0" y="39995"/>
                          <a:pt x="10192" y="-5534"/>
                          <a:pt x="47816" y="562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301F2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25" name="组合 324">
                  <a:extLst>
                    <a:ext uri="{FF2B5EF4-FFF2-40B4-BE49-F238E27FC236}">
                      <a16:creationId xmlns:a16="http://schemas.microsoft.com/office/drawing/2014/main" id="{D62B7DD0-A4B5-4466-365A-AA66D80F9C1A}"/>
                    </a:ext>
                  </a:extLst>
                </p:cNvPr>
                <p:cNvGrpSpPr/>
                <p:nvPr/>
              </p:nvGrpSpPr>
              <p:grpSpPr>
                <a:xfrm>
                  <a:off x="5330712" y="3368363"/>
                  <a:ext cx="175070" cy="172147"/>
                  <a:chOff x="5330712" y="3368363"/>
                  <a:chExt cx="175070" cy="172147"/>
                </a:xfrm>
              </p:grpSpPr>
              <p:sp>
                <p:nvSpPr>
                  <p:cNvPr id="341" name="任意多边形 183">
                    <a:extLst>
                      <a:ext uri="{FF2B5EF4-FFF2-40B4-BE49-F238E27FC236}">
                        <a16:creationId xmlns:a16="http://schemas.microsoft.com/office/drawing/2014/main" id="{478827A0-72E4-8FE2-6780-48AF602C6DDF}"/>
                      </a:ext>
                    </a:extLst>
                  </p:cNvPr>
                  <p:cNvSpPr/>
                  <p:nvPr/>
                </p:nvSpPr>
                <p:spPr>
                  <a:xfrm>
                    <a:off x="5330712" y="3368363"/>
                    <a:ext cx="175070" cy="172147"/>
                  </a:xfrm>
                  <a:custGeom>
                    <a:avLst/>
                    <a:gdLst>
                      <a:gd name="connsiteX0" fmla="*/ 172736 w 175070"/>
                      <a:gd name="connsiteY0" fmla="*/ 54159 h 172147"/>
                      <a:gd name="connsiteX1" fmla="*/ 107490 w 175070"/>
                      <a:gd name="connsiteY1" fmla="*/ 165982 h 172147"/>
                      <a:gd name="connsiteX2" fmla="*/ 2334 w 175070"/>
                      <a:gd name="connsiteY2" fmla="*/ 117976 h 172147"/>
                      <a:gd name="connsiteX3" fmla="*/ 67580 w 175070"/>
                      <a:gd name="connsiteY3" fmla="*/ 6153 h 172147"/>
                      <a:gd name="connsiteX4" fmla="*/ 172736 w 175070"/>
                      <a:gd name="connsiteY4" fmla="*/ 54159 h 172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070" h="172147">
                        <a:moveTo>
                          <a:pt x="172736" y="54159"/>
                        </a:moveTo>
                        <a:cubicBezTo>
                          <a:pt x="183785" y="98259"/>
                          <a:pt x="154544" y="148361"/>
                          <a:pt x="107490" y="165982"/>
                        </a:cubicBezTo>
                        <a:cubicBezTo>
                          <a:pt x="60437" y="183603"/>
                          <a:pt x="13383" y="162172"/>
                          <a:pt x="2334" y="117976"/>
                        </a:cubicBezTo>
                        <a:cubicBezTo>
                          <a:pt x="-8715" y="73875"/>
                          <a:pt x="20527" y="23774"/>
                          <a:pt x="67580" y="6153"/>
                        </a:cubicBezTo>
                        <a:cubicBezTo>
                          <a:pt x="114634" y="-11469"/>
                          <a:pt x="161687" y="10058"/>
                          <a:pt x="172736" y="54159"/>
                        </a:cubicBez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2" name="任意多边形 184">
                    <a:extLst>
                      <a:ext uri="{FF2B5EF4-FFF2-40B4-BE49-F238E27FC236}">
                        <a16:creationId xmlns:a16="http://schemas.microsoft.com/office/drawing/2014/main" id="{ECBC0123-4F20-E906-5266-B9A8F51D93B7}"/>
                      </a:ext>
                    </a:extLst>
                  </p:cNvPr>
                  <p:cNvSpPr/>
                  <p:nvPr/>
                </p:nvSpPr>
                <p:spPr>
                  <a:xfrm>
                    <a:off x="5379243" y="3425434"/>
                    <a:ext cx="87915" cy="57380"/>
                  </a:xfrm>
                  <a:custGeom>
                    <a:avLst/>
                    <a:gdLst>
                      <a:gd name="connsiteX0" fmla="*/ 0 w 87915"/>
                      <a:gd name="connsiteY0" fmla="*/ 57381 h 57380"/>
                      <a:gd name="connsiteX1" fmla="*/ 87916 w 87915"/>
                      <a:gd name="connsiteY1" fmla="*/ 3279 h 57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7915" h="57380">
                        <a:moveTo>
                          <a:pt x="0" y="57381"/>
                        </a:moveTo>
                        <a:cubicBezTo>
                          <a:pt x="2477" y="50809"/>
                          <a:pt x="16193" y="-15295"/>
                          <a:pt x="87916" y="3279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301F2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3" name="任意多边形 185">
                    <a:extLst>
                      <a:ext uri="{FF2B5EF4-FFF2-40B4-BE49-F238E27FC236}">
                        <a16:creationId xmlns:a16="http://schemas.microsoft.com/office/drawing/2014/main" id="{5E13118D-19E2-AB05-B99E-1FFA69265449}"/>
                      </a:ext>
                    </a:extLst>
                  </p:cNvPr>
                  <p:cNvSpPr/>
                  <p:nvPr/>
                </p:nvSpPr>
                <p:spPr>
                  <a:xfrm>
                    <a:off x="5393721" y="3447971"/>
                    <a:ext cx="53911" cy="32844"/>
                  </a:xfrm>
                  <a:custGeom>
                    <a:avLst/>
                    <a:gdLst>
                      <a:gd name="connsiteX0" fmla="*/ 53912 w 53911"/>
                      <a:gd name="connsiteY0" fmla="*/ 32844 h 32844"/>
                      <a:gd name="connsiteX1" fmla="*/ 0 w 53911"/>
                      <a:gd name="connsiteY1" fmla="*/ 2269 h 32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3911" h="32844">
                        <a:moveTo>
                          <a:pt x="53912" y="32844"/>
                        </a:moveTo>
                        <a:cubicBezTo>
                          <a:pt x="53912" y="32844"/>
                          <a:pt x="36004" y="-10209"/>
                          <a:pt x="0" y="2269"/>
                        </a:cubicBezTo>
                      </a:path>
                    </a:pathLst>
                  </a:custGeom>
                  <a:solidFill>
                    <a:srgbClr val="301F2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326" name="任意多边形 186">
                  <a:extLst>
                    <a:ext uri="{FF2B5EF4-FFF2-40B4-BE49-F238E27FC236}">
                      <a16:creationId xmlns:a16="http://schemas.microsoft.com/office/drawing/2014/main" id="{2F9D0217-66F9-C57E-0A69-877F4C30D53D}"/>
                    </a:ext>
                  </a:extLst>
                </p:cNvPr>
                <p:cNvSpPr/>
                <p:nvPr/>
              </p:nvSpPr>
              <p:spPr>
                <a:xfrm>
                  <a:off x="4578410" y="2872518"/>
                  <a:ext cx="822248" cy="888630"/>
                </a:xfrm>
                <a:custGeom>
                  <a:avLst/>
                  <a:gdLst>
                    <a:gd name="connsiteX0" fmla="*/ 804452 w 822248"/>
                    <a:gd name="connsiteY0" fmla="*/ 331310 h 888630"/>
                    <a:gd name="connsiteX1" fmla="*/ 301151 w 822248"/>
                    <a:gd name="connsiteY1" fmla="*/ 13746 h 888630"/>
                    <a:gd name="connsiteX2" fmla="*/ 2924 w 822248"/>
                    <a:gd name="connsiteY2" fmla="*/ 453801 h 888630"/>
                    <a:gd name="connsiteX3" fmla="*/ 58835 w 822248"/>
                    <a:gd name="connsiteY3" fmla="*/ 616203 h 888630"/>
                    <a:gd name="connsiteX4" fmla="*/ 100364 w 822248"/>
                    <a:gd name="connsiteY4" fmla="*/ 735551 h 888630"/>
                    <a:gd name="connsiteX5" fmla="*/ 492985 w 822248"/>
                    <a:gd name="connsiteY5" fmla="*/ 873473 h 888630"/>
                    <a:gd name="connsiteX6" fmla="*/ 815025 w 822248"/>
                    <a:gd name="connsiteY6" fmla="*/ 603820 h 888630"/>
                    <a:gd name="connsiteX7" fmla="*/ 806262 w 822248"/>
                    <a:gd name="connsiteY7" fmla="*/ 469994 h 888630"/>
                    <a:gd name="connsiteX8" fmla="*/ 804452 w 822248"/>
                    <a:gd name="connsiteY8" fmla="*/ 331310 h 888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22248" h="888630">
                      <a:moveTo>
                        <a:pt x="804452" y="331310"/>
                      </a:moveTo>
                      <a:cubicBezTo>
                        <a:pt x="761495" y="100995"/>
                        <a:pt x="531847" y="-47214"/>
                        <a:pt x="301151" y="13746"/>
                      </a:cubicBezTo>
                      <a:cubicBezTo>
                        <a:pt x="107032" y="64991"/>
                        <a:pt x="-21270" y="254538"/>
                        <a:pt x="2924" y="453801"/>
                      </a:cubicBezTo>
                      <a:cubicBezTo>
                        <a:pt x="10163" y="513523"/>
                        <a:pt x="29784" y="568387"/>
                        <a:pt x="58835" y="616203"/>
                      </a:cubicBezTo>
                      <a:cubicBezTo>
                        <a:pt x="80933" y="652588"/>
                        <a:pt x="93887" y="693546"/>
                        <a:pt x="100364" y="735551"/>
                      </a:cubicBezTo>
                      <a:cubicBezTo>
                        <a:pt x="112366" y="813275"/>
                        <a:pt x="187137" y="930623"/>
                        <a:pt x="492985" y="873473"/>
                      </a:cubicBezTo>
                      <a:cubicBezTo>
                        <a:pt x="820740" y="812227"/>
                        <a:pt x="838838" y="679449"/>
                        <a:pt x="815025" y="603820"/>
                      </a:cubicBezTo>
                      <a:cubicBezTo>
                        <a:pt x="801500" y="560672"/>
                        <a:pt x="799118" y="514666"/>
                        <a:pt x="806262" y="469994"/>
                      </a:cubicBezTo>
                      <a:cubicBezTo>
                        <a:pt x="813501" y="425226"/>
                        <a:pt x="813215" y="378459"/>
                        <a:pt x="804452" y="331310"/>
                      </a:cubicBezTo>
                      <a:close/>
                    </a:path>
                  </a:pathLst>
                </a:custGeom>
                <a:solidFill>
                  <a:srgbClr val="FAD2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327" name="组合 326">
                  <a:extLst>
                    <a:ext uri="{FF2B5EF4-FFF2-40B4-BE49-F238E27FC236}">
                      <a16:creationId xmlns:a16="http://schemas.microsoft.com/office/drawing/2014/main" id="{56191172-B902-9E04-EF86-762AB6720B81}"/>
                    </a:ext>
                  </a:extLst>
                </p:cNvPr>
                <p:cNvGrpSpPr/>
                <p:nvPr/>
              </p:nvGrpSpPr>
              <p:grpSpPr>
                <a:xfrm>
                  <a:off x="4971813" y="3574112"/>
                  <a:ext cx="160951" cy="99030"/>
                  <a:chOff x="4971813" y="3574112"/>
                  <a:chExt cx="160951" cy="99030"/>
                </a:xfrm>
              </p:grpSpPr>
              <p:sp>
                <p:nvSpPr>
                  <p:cNvPr id="338" name="任意多边形 188">
                    <a:extLst>
                      <a:ext uri="{FF2B5EF4-FFF2-40B4-BE49-F238E27FC236}">
                        <a16:creationId xmlns:a16="http://schemas.microsoft.com/office/drawing/2014/main" id="{893EA519-91BA-C72D-4DDC-3FCB48474E2C}"/>
                      </a:ext>
                    </a:extLst>
                  </p:cNvPr>
                  <p:cNvSpPr/>
                  <p:nvPr/>
                </p:nvSpPr>
                <p:spPr>
                  <a:xfrm>
                    <a:off x="4971813" y="3574112"/>
                    <a:ext cx="160951" cy="99030"/>
                  </a:xfrm>
                  <a:custGeom>
                    <a:avLst/>
                    <a:gdLst>
                      <a:gd name="connsiteX0" fmla="*/ 139302 w 160951"/>
                      <a:gd name="connsiteY0" fmla="*/ 73771 h 99030"/>
                      <a:gd name="connsiteX1" fmla="*/ 90819 w 160951"/>
                      <a:gd name="connsiteY1" fmla="*/ 97107 h 99030"/>
                      <a:gd name="connsiteX2" fmla="*/ 10047 w 160951"/>
                      <a:gd name="connsiteY2" fmla="*/ 73485 h 99030"/>
                      <a:gd name="connsiteX3" fmla="*/ 6047 w 160951"/>
                      <a:gd name="connsiteY3" fmla="*/ 29670 h 99030"/>
                      <a:gd name="connsiteX4" fmla="*/ 24906 w 160951"/>
                      <a:gd name="connsiteY4" fmla="*/ 22908 h 99030"/>
                      <a:gd name="connsiteX5" fmla="*/ 137015 w 160951"/>
                      <a:gd name="connsiteY5" fmla="*/ 1286 h 99030"/>
                      <a:gd name="connsiteX6" fmla="*/ 145493 w 160951"/>
                      <a:gd name="connsiteY6" fmla="*/ 143 h 99030"/>
                      <a:gd name="connsiteX7" fmla="*/ 139302 w 160951"/>
                      <a:gd name="connsiteY7" fmla="*/ 73771 h 99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0951" h="99030">
                        <a:moveTo>
                          <a:pt x="139302" y="73771"/>
                        </a:moveTo>
                        <a:cubicBezTo>
                          <a:pt x="128157" y="84630"/>
                          <a:pt x="112250" y="93297"/>
                          <a:pt x="90819" y="97107"/>
                        </a:cubicBezTo>
                        <a:cubicBezTo>
                          <a:pt x="50052" y="104156"/>
                          <a:pt x="23287" y="90821"/>
                          <a:pt x="10047" y="73485"/>
                        </a:cubicBezTo>
                        <a:cubicBezTo>
                          <a:pt x="-1954" y="57960"/>
                          <a:pt x="-3097" y="39386"/>
                          <a:pt x="6047" y="29670"/>
                        </a:cubicBezTo>
                        <a:cubicBezTo>
                          <a:pt x="10142" y="25194"/>
                          <a:pt x="16524" y="22622"/>
                          <a:pt x="24906" y="22908"/>
                        </a:cubicBezTo>
                        <a:cubicBezTo>
                          <a:pt x="72341" y="24908"/>
                          <a:pt x="137015" y="1286"/>
                          <a:pt x="137015" y="1286"/>
                        </a:cubicBezTo>
                        <a:cubicBezTo>
                          <a:pt x="140159" y="143"/>
                          <a:pt x="143016" y="-238"/>
                          <a:pt x="145493" y="143"/>
                        </a:cubicBezTo>
                        <a:cubicBezTo>
                          <a:pt x="165495" y="2429"/>
                          <a:pt x="168734" y="45196"/>
                          <a:pt x="139302" y="73771"/>
                        </a:cubicBezTo>
                        <a:close/>
                      </a:path>
                    </a:pathLst>
                  </a:custGeom>
                  <a:solidFill>
                    <a:srgbClr val="301F2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39" name="任意多边形 189">
                    <a:extLst>
                      <a:ext uri="{FF2B5EF4-FFF2-40B4-BE49-F238E27FC236}">
                        <a16:creationId xmlns:a16="http://schemas.microsoft.com/office/drawing/2014/main" id="{DBFC516C-1B6C-2AD9-651D-8CD1579CB19E}"/>
                      </a:ext>
                    </a:extLst>
                  </p:cNvPr>
                  <p:cNvSpPr/>
                  <p:nvPr/>
                </p:nvSpPr>
                <p:spPr>
                  <a:xfrm>
                    <a:off x="4977954" y="3574206"/>
                    <a:ext cx="139446" cy="37857"/>
                  </a:xfrm>
                  <a:custGeom>
                    <a:avLst/>
                    <a:gdLst>
                      <a:gd name="connsiteX0" fmla="*/ 139446 w 139446"/>
                      <a:gd name="connsiteY0" fmla="*/ 144 h 37857"/>
                      <a:gd name="connsiteX1" fmla="*/ 117538 w 139446"/>
                      <a:gd name="connsiteY1" fmla="*/ 19861 h 37857"/>
                      <a:gd name="connsiteX2" fmla="*/ 0 w 139446"/>
                      <a:gd name="connsiteY2" fmla="*/ 29577 h 37857"/>
                      <a:gd name="connsiteX3" fmla="*/ 18860 w 139446"/>
                      <a:gd name="connsiteY3" fmla="*/ 22814 h 37857"/>
                      <a:gd name="connsiteX4" fmla="*/ 130969 w 139446"/>
                      <a:gd name="connsiteY4" fmla="*/ 1192 h 37857"/>
                      <a:gd name="connsiteX5" fmla="*/ 139446 w 139446"/>
                      <a:gd name="connsiteY5" fmla="*/ 144 h 37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9446" h="37857">
                        <a:moveTo>
                          <a:pt x="139446" y="144"/>
                        </a:moveTo>
                        <a:cubicBezTo>
                          <a:pt x="134493" y="8336"/>
                          <a:pt x="126111" y="15003"/>
                          <a:pt x="117538" y="19861"/>
                        </a:cubicBezTo>
                        <a:cubicBezTo>
                          <a:pt x="82391" y="40054"/>
                          <a:pt x="38195" y="43197"/>
                          <a:pt x="0" y="29577"/>
                        </a:cubicBezTo>
                        <a:cubicBezTo>
                          <a:pt x="4096" y="25100"/>
                          <a:pt x="10478" y="22528"/>
                          <a:pt x="18860" y="22814"/>
                        </a:cubicBezTo>
                        <a:cubicBezTo>
                          <a:pt x="66294" y="24814"/>
                          <a:pt x="130969" y="1192"/>
                          <a:pt x="130969" y="1192"/>
                        </a:cubicBezTo>
                        <a:cubicBezTo>
                          <a:pt x="134017" y="144"/>
                          <a:pt x="136874" y="-237"/>
                          <a:pt x="139446" y="1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0" name="任意多边形 190">
                    <a:extLst>
                      <a:ext uri="{FF2B5EF4-FFF2-40B4-BE49-F238E27FC236}">
                        <a16:creationId xmlns:a16="http://schemas.microsoft.com/office/drawing/2014/main" id="{23C66382-F9FD-032B-C3A4-DC0EDF1FB488}"/>
                      </a:ext>
                    </a:extLst>
                  </p:cNvPr>
                  <p:cNvSpPr/>
                  <p:nvPr/>
                </p:nvSpPr>
                <p:spPr>
                  <a:xfrm>
                    <a:off x="4981860" y="3626585"/>
                    <a:ext cx="129254" cy="46557"/>
                  </a:xfrm>
                  <a:custGeom>
                    <a:avLst/>
                    <a:gdLst>
                      <a:gd name="connsiteX0" fmla="*/ 129254 w 129254"/>
                      <a:gd name="connsiteY0" fmla="*/ 21299 h 46557"/>
                      <a:gd name="connsiteX1" fmla="*/ 80772 w 129254"/>
                      <a:gd name="connsiteY1" fmla="*/ 44635 h 46557"/>
                      <a:gd name="connsiteX2" fmla="*/ 0 w 129254"/>
                      <a:gd name="connsiteY2" fmla="*/ 21013 h 46557"/>
                      <a:gd name="connsiteX3" fmla="*/ 28956 w 129254"/>
                      <a:gd name="connsiteY3" fmla="*/ 5392 h 46557"/>
                      <a:gd name="connsiteX4" fmla="*/ 88868 w 129254"/>
                      <a:gd name="connsiteY4" fmla="*/ 2344 h 46557"/>
                      <a:gd name="connsiteX5" fmla="*/ 116681 w 129254"/>
                      <a:gd name="connsiteY5" fmla="*/ 11964 h 46557"/>
                      <a:gd name="connsiteX6" fmla="*/ 129254 w 129254"/>
                      <a:gd name="connsiteY6" fmla="*/ 21299 h 465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9254" h="46557">
                        <a:moveTo>
                          <a:pt x="129254" y="21299"/>
                        </a:moveTo>
                        <a:cubicBezTo>
                          <a:pt x="118110" y="32157"/>
                          <a:pt x="102203" y="40825"/>
                          <a:pt x="80772" y="44635"/>
                        </a:cubicBezTo>
                        <a:cubicBezTo>
                          <a:pt x="40005" y="51683"/>
                          <a:pt x="13240" y="38349"/>
                          <a:pt x="0" y="21013"/>
                        </a:cubicBezTo>
                        <a:cubicBezTo>
                          <a:pt x="8668" y="14155"/>
                          <a:pt x="18574" y="8821"/>
                          <a:pt x="28956" y="5392"/>
                        </a:cubicBezTo>
                        <a:cubicBezTo>
                          <a:pt x="48101" y="-895"/>
                          <a:pt x="68961" y="-1371"/>
                          <a:pt x="88868" y="2344"/>
                        </a:cubicBezTo>
                        <a:cubicBezTo>
                          <a:pt x="98488" y="4154"/>
                          <a:pt x="108109" y="7011"/>
                          <a:pt x="116681" y="11964"/>
                        </a:cubicBezTo>
                        <a:cubicBezTo>
                          <a:pt x="121348" y="14631"/>
                          <a:pt x="125539" y="17679"/>
                          <a:pt x="129254" y="21299"/>
                        </a:cubicBezTo>
                        <a:close/>
                      </a:path>
                    </a:pathLst>
                  </a:custGeom>
                  <a:solidFill>
                    <a:srgbClr val="BA3E3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328" name="任意多边形 191">
                  <a:extLst>
                    <a:ext uri="{FF2B5EF4-FFF2-40B4-BE49-F238E27FC236}">
                      <a16:creationId xmlns:a16="http://schemas.microsoft.com/office/drawing/2014/main" id="{7223F5C8-3F16-754E-5395-0C8F48D51A32}"/>
                    </a:ext>
                  </a:extLst>
                </p:cNvPr>
                <p:cNvSpPr/>
                <p:nvPr/>
              </p:nvSpPr>
              <p:spPr>
                <a:xfrm>
                  <a:off x="4632054" y="3045343"/>
                  <a:ext cx="748807" cy="496622"/>
                </a:xfrm>
                <a:custGeom>
                  <a:avLst/>
                  <a:gdLst>
                    <a:gd name="connsiteX0" fmla="*/ 748808 w 748807"/>
                    <a:gd name="connsiteY0" fmla="*/ 354033 h 496622"/>
                    <a:gd name="connsiteX1" fmla="*/ 648605 w 748807"/>
                    <a:gd name="connsiteY1" fmla="*/ 234494 h 496622"/>
                    <a:gd name="connsiteX2" fmla="*/ 337423 w 748807"/>
                    <a:gd name="connsiteY2" fmla="*/ 145531 h 496622"/>
                    <a:gd name="connsiteX3" fmla="*/ 75104 w 748807"/>
                    <a:gd name="connsiteY3" fmla="*/ 367559 h 496622"/>
                    <a:gd name="connsiteX4" fmla="*/ 36719 w 748807"/>
                    <a:gd name="connsiteY4" fmla="*/ 496622 h 496622"/>
                    <a:gd name="connsiteX5" fmla="*/ 267986 w 748807"/>
                    <a:gd name="connsiteY5" fmla="*/ 6085 h 496622"/>
                    <a:gd name="connsiteX6" fmla="*/ 748808 w 748807"/>
                    <a:gd name="connsiteY6" fmla="*/ 354033 h 496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48807" h="496622">
                      <a:moveTo>
                        <a:pt x="748808" y="354033"/>
                      </a:moveTo>
                      <a:cubicBezTo>
                        <a:pt x="748808" y="354033"/>
                        <a:pt x="677751" y="246210"/>
                        <a:pt x="648605" y="234494"/>
                      </a:cubicBezTo>
                      <a:cubicBezTo>
                        <a:pt x="648605" y="234494"/>
                        <a:pt x="424862" y="239352"/>
                        <a:pt x="337423" y="145531"/>
                      </a:cubicBezTo>
                      <a:cubicBezTo>
                        <a:pt x="337423" y="145531"/>
                        <a:pt x="261699" y="325744"/>
                        <a:pt x="75104" y="367559"/>
                      </a:cubicBezTo>
                      <a:lnTo>
                        <a:pt x="36719" y="496622"/>
                      </a:lnTo>
                      <a:cubicBezTo>
                        <a:pt x="36719" y="496622"/>
                        <a:pt x="-136065" y="51805"/>
                        <a:pt x="267986" y="6085"/>
                      </a:cubicBezTo>
                      <a:cubicBezTo>
                        <a:pt x="671941" y="-39635"/>
                        <a:pt x="738521" y="181726"/>
                        <a:pt x="748808" y="354033"/>
                      </a:cubicBezTo>
                      <a:close/>
                    </a:path>
                  </a:pathLst>
                </a:custGeom>
                <a:solidFill>
                  <a:srgbClr val="FAD2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29" name="任意多边形 192">
                  <a:extLst>
                    <a:ext uri="{FF2B5EF4-FFF2-40B4-BE49-F238E27FC236}">
                      <a16:creationId xmlns:a16="http://schemas.microsoft.com/office/drawing/2014/main" id="{4CDB2A15-CAC4-F1B6-CDE5-685C4BFBB7C8}"/>
                    </a:ext>
                  </a:extLst>
                </p:cNvPr>
                <p:cNvSpPr/>
                <p:nvPr/>
              </p:nvSpPr>
              <p:spPr>
                <a:xfrm>
                  <a:off x="4764975" y="3365135"/>
                  <a:ext cx="97631" cy="47862"/>
                </a:xfrm>
                <a:custGeom>
                  <a:avLst/>
                  <a:gdLst>
                    <a:gd name="connsiteX0" fmla="*/ 97631 w 97631"/>
                    <a:gd name="connsiteY0" fmla="*/ 5095 h 47862"/>
                    <a:gd name="connsiteX1" fmla="*/ 0 w 97631"/>
                    <a:gd name="connsiteY1" fmla="*/ 47862 h 47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7631" h="47862">
                      <a:moveTo>
                        <a:pt x="97631" y="5095"/>
                      </a:moveTo>
                      <a:cubicBezTo>
                        <a:pt x="97631" y="5095"/>
                        <a:pt x="31337" y="-21766"/>
                        <a:pt x="0" y="47862"/>
                      </a:cubicBezTo>
                    </a:path>
                  </a:pathLst>
                </a:custGeom>
                <a:noFill/>
                <a:ln w="19050" cap="rnd">
                  <a:solidFill>
                    <a:srgbClr val="301F2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0" name="任意多边形 193">
                  <a:extLst>
                    <a:ext uri="{FF2B5EF4-FFF2-40B4-BE49-F238E27FC236}">
                      <a16:creationId xmlns:a16="http://schemas.microsoft.com/office/drawing/2014/main" id="{B9FFA9C7-9462-196D-E363-6FBEDD63A670}"/>
                    </a:ext>
                  </a:extLst>
                </p:cNvPr>
                <p:cNvSpPr/>
                <p:nvPr/>
              </p:nvSpPr>
              <p:spPr>
                <a:xfrm>
                  <a:off x="5125116" y="3290635"/>
                  <a:ext cx="106394" cy="26159"/>
                </a:xfrm>
                <a:custGeom>
                  <a:avLst/>
                  <a:gdLst>
                    <a:gd name="connsiteX0" fmla="*/ 0 w 106394"/>
                    <a:gd name="connsiteY0" fmla="*/ 26160 h 26159"/>
                    <a:gd name="connsiteX1" fmla="*/ 106394 w 106394"/>
                    <a:gd name="connsiteY1" fmla="*/ 19588 h 2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6394" h="26159">
                      <a:moveTo>
                        <a:pt x="0" y="26160"/>
                      </a:moveTo>
                      <a:cubicBezTo>
                        <a:pt x="0" y="26160"/>
                        <a:pt x="46768" y="-28037"/>
                        <a:pt x="106394" y="19588"/>
                      </a:cubicBezTo>
                    </a:path>
                  </a:pathLst>
                </a:custGeom>
                <a:noFill/>
                <a:ln w="19050" cap="rnd">
                  <a:solidFill>
                    <a:srgbClr val="301F2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1" name="任意多边形 194">
                  <a:extLst>
                    <a:ext uri="{FF2B5EF4-FFF2-40B4-BE49-F238E27FC236}">
                      <a16:creationId xmlns:a16="http://schemas.microsoft.com/office/drawing/2014/main" id="{A709C20E-810E-1BEC-0809-DD34D000DE62}"/>
                    </a:ext>
                  </a:extLst>
                </p:cNvPr>
                <p:cNvSpPr/>
                <p:nvPr/>
              </p:nvSpPr>
              <p:spPr>
                <a:xfrm>
                  <a:off x="5032914" y="3480434"/>
                  <a:ext cx="47680" cy="75342"/>
                </a:xfrm>
                <a:custGeom>
                  <a:avLst/>
                  <a:gdLst>
                    <a:gd name="connsiteX0" fmla="*/ 0 w 47680"/>
                    <a:gd name="connsiteY0" fmla="*/ 0 h 75342"/>
                    <a:gd name="connsiteX1" fmla="*/ 10287 w 47680"/>
                    <a:gd name="connsiteY1" fmla="*/ 44863 h 75342"/>
                    <a:gd name="connsiteX2" fmla="*/ 46577 w 47680"/>
                    <a:gd name="connsiteY2" fmla="*/ 48768 h 75342"/>
                    <a:gd name="connsiteX3" fmla="*/ 25337 w 47680"/>
                    <a:gd name="connsiteY3" fmla="*/ 75343 h 753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80" h="75342">
                      <a:moveTo>
                        <a:pt x="0" y="0"/>
                      </a:moveTo>
                      <a:lnTo>
                        <a:pt x="10287" y="44863"/>
                      </a:lnTo>
                      <a:cubicBezTo>
                        <a:pt x="10287" y="44863"/>
                        <a:pt x="39719" y="35528"/>
                        <a:pt x="46577" y="48768"/>
                      </a:cubicBezTo>
                      <a:cubicBezTo>
                        <a:pt x="53530" y="62008"/>
                        <a:pt x="25337" y="75343"/>
                        <a:pt x="25337" y="75343"/>
                      </a:cubicBezTo>
                    </a:path>
                  </a:pathLst>
                </a:custGeom>
                <a:noFill/>
                <a:ln w="9525" cap="rnd">
                  <a:solidFill>
                    <a:srgbClr val="301F2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2" name="任意多边形 195">
                  <a:extLst>
                    <a:ext uri="{FF2B5EF4-FFF2-40B4-BE49-F238E27FC236}">
                      <a16:creationId xmlns:a16="http://schemas.microsoft.com/office/drawing/2014/main" id="{BC9274EC-C499-165A-6D9B-8E309A46B1A1}"/>
                    </a:ext>
                  </a:extLst>
                </p:cNvPr>
                <p:cNvSpPr/>
                <p:nvPr/>
              </p:nvSpPr>
              <p:spPr>
                <a:xfrm>
                  <a:off x="5156167" y="3440686"/>
                  <a:ext cx="99726" cy="40700"/>
                </a:xfrm>
                <a:custGeom>
                  <a:avLst/>
                  <a:gdLst>
                    <a:gd name="connsiteX0" fmla="*/ 0 w 99726"/>
                    <a:gd name="connsiteY0" fmla="*/ 40701 h 40700"/>
                    <a:gd name="connsiteX1" fmla="*/ 99727 w 99726"/>
                    <a:gd name="connsiteY1" fmla="*/ 791 h 40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9726" h="40700">
                      <a:moveTo>
                        <a:pt x="0" y="40701"/>
                      </a:moveTo>
                      <a:cubicBezTo>
                        <a:pt x="0" y="40701"/>
                        <a:pt x="28670" y="-6638"/>
                        <a:pt x="99727" y="791"/>
                      </a:cubicBezTo>
                    </a:path>
                  </a:pathLst>
                </a:custGeom>
                <a:noFill/>
                <a:ln w="9525" cap="rnd">
                  <a:solidFill>
                    <a:srgbClr val="301F2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3" name="任意多边形 196">
                  <a:extLst>
                    <a:ext uri="{FF2B5EF4-FFF2-40B4-BE49-F238E27FC236}">
                      <a16:creationId xmlns:a16="http://schemas.microsoft.com/office/drawing/2014/main" id="{679B4C69-D835-D174-E601-1B3A3712468C}"/>
                    </a:ext>
                  </a:extLst>
                </p:cNvPr>
                <p:cNvSpPr/>
                <p:nvPr/>
              </p:nvSpPr>
              <p:spPr>
                <a:xfrm>
                  <a:off x="4808981" y="3518947"/>
                  <a:ext cx="107346" cy="17208"/>
                </a:xfrm>
                <a:custGeom>
                  <a:avLst/>
                  <a:gdLst>
                    <a:gd name="connsiteX0" fmla="*/ 0 w 107346"/>
                    <a:gd name="connsiteY0" fmla="*/ 17208 h 17208"/>
                    <a:gd name="connsiteX1" fmla="*/ 107347 w 107346"/>
                    <a:gd name="connsiteY1" fmla="*/ 12351 h 17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7346" h="17208">
                      <a:moveTo>
                        <a:pt x="0" y="17208"/>
                      </a:moveTo>
                      <a:cubicBezTo>
                        <a:pt x="0" y="17208"/>
                        <a:pt x="42672" y="-18034"/>
                        <a:pt x="107347" y="12351"/>
                      </a:cubicBezTo>
                    </a:path>
                  </a:pathLst>
                </a:custGeom>
                <a:noFill/>
                <a:ln w="9525" cap="rnd">
                  <a:solidFill>
                    <a:srgbClr val="301F2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6" name="任意多边形 199">
                  <a:extLst>
                    <a:ext uri="{FF2B5EF4-FFF2-40B4-BE49-F238E27FC236}">
                      <a16:creationId xmlns:a16="http://schemas.microsoft.com/office/drawing/2014/main" id="{32584528-10CF-E06C-C661-5002C95A10CE}"/>
                    </a:ext>
                  </a:extLst>
                </p:cNvPr>
                <p:cNvSpPr/>
                <p:nvPr/>
              </p:nvSpPr>
              <p:spPr>
                <a:xfrm>
                  <a:off x="4545739" y="2813353"/>
                  <a:ext cx="868479" cy="755472"/>
                </a:xfrm>
                <a:custGeom>
                  <a:avLst/>
                  <a:gdLst>
                    <a:gd name="connsiteX0" fmla="*/ 868461 w 868479"/>
                    <a:gd name="connsiteY0" fmla="*/ 440672 h 755472"/>
                    <a:gd name="connsiteX1" fmla="*/ 836838 w 868479"/>
                    <a:gd name="connsiteY1" fmla="*/ 612122 h 755472"/>
                    <a:gd name="connsiteX2" fmla="*/ 759209 w 868479"/>
                    <a:gd name="connsiteY2" fmla="*/ 444386 h 755472"/>
                    <a:gd name="connsiteX3" fmla="*/ 401355 w 868479"/>
                    <a:gd name="connsiteY3" fmla="*/ 305988 h 755472"/>
                    <a:gd name="connsiteX4" fmla="*/ 142941 w 868479"/>
                    <a:gd name="connsiteY4" fmla="*/ 593929 h 755472"/>
                    <a:gd name="connsiteX5" fmla="*/ 126272 w 868479"/>
                    <a:gd name="connsiteY5" fmla="*/ 755473 h 755472"/>
                    <a:gd name="connsiteX6" fmla="*/ 4067 w 868479"/>
                    <a:gd name="connsiteY6" fmla="*/ 394952 h 755472"/>
                    <a:gd name="connsiteX7" fmla="*/ 75218 w 868479"/>
                    <a:gd name="connsiteY7" fmla="*/ 220739 h 755472"/>
                    <a:gd name="connsiteX8" fmla="*/ 357349 w 868479"/>
                    <a:gd name="connsiteY8" fmla="*/ 51099 h 755472"/>
                    <a:gd name="connsiteX9" fmla="*/ 684342 w 868479"/>
                    <a:gd name="connsiteY9" fmla="*/ 97200 h 755472"/>
                    <a:gd name="connsiteX10" fmla="*/ 868461 w 868479"/>
                    <a:gd name="connsiteY10" fmla="*/ 440672 h 7554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68479" h="755472">
                      <a:moveTo>
                        <a:pt x="868461" y="440672"/>
                      </a:moveTo>
                      <a:cubicBezTo>
                        <a:pt x="867508" y="538398"/>
                        <a:pt x="836838" y="612122"/>
                        <a:pt x="836838" y="612122"/>
                      </a:cubicBezTo>
                      <a:cubicBezTo>
                        <a:pt x="817502" y="561734"/>
                        <a:pt x="788165" y="480200"/>
                        <a:pt x="759209" y="444386"/>
                      </a:cubicBezTo>
                      <a:cubicBezTo>
                        <a:pt x="632526" y="430099"/>
                        <a:pt x="446408" y="393332"/>
                        <a:pt x="401355" y="305988"/>
                      </a:cubicBezTo>
                      <a:cubicBezTo>
                        <a:pt x="381352" y="434290"/>
                        <a:pt x="273148" y="522206"/>
                        <a:pt x="142941" y="593929"/>
                      </a:cubicBezTo>
                      <a:cubicBezTo>
                        <a:pt x="129511" y="637934"/>
                        <a:pt x="125415" y="701466"/>
                        <a:pt x="126272" y="755473"/>
                      </a:cubicBezTo>
                      <a:cubicBezTo>
                        <a:pt x="126272" y="755473"/>
                        <a:pt x="-26604" y="600120"/>
                        <a:pt x="4067" y="394952"/>
                      </a:cubicBezTo>
                      <a:cubicBezTo>
                        <a:pt x="12353" y="339802"/>
                        <a:pt x="33880" y="280937"/>
                        <a:pt x="75218" y="220739"/>
                      </a:cubicBezTo>
                      <a:cubicBezTo>
                        <a:pt x="239906" y="-19576"/>
                        <a:pt x="331251" y="28239"/>
                        <a:pt x="357349" y="51099"/>
                      </a:cubicBezTo>
                      <a:cubicBezTo>
                        <a:pt x="370684" y="21667"/>
                        <a:pt x="434882" y="-68725"/>
                        <a:pt x="684342" y="97200"/>
                      </a:cubicBezTo>
                      <a:cubicBezTo>
                        <a:pt x="834647" y="197022"/>
                        <a:pt x="869413" y="333420"/>
                        <a:pt x="868461" y="440672"/>
                      </a:cubicBezTo>
                      <a:close/>
                    </a:path>
                  </a:pathLst>
                </a:custGeom>
                <a:solidFill>
                  <a:srgbClr val="301F2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337" name="任意多边形 200">
                  <a:extLst>
                    <a:ext uri="{FF2B5EF4-FFF2-40B4-BE49-F238E27FC236}">
                      <a16:creationId xmlns:a16="http://schemas.microsoft.com/office/drawing/2014/main" id="{123D683F-2829-01F1-20B2-E0C6D545BB20}"/>
                    </a:ext>
                  </a:extLst>
                </p:cNvPr>
                <p:cNvSpPr/>
                <p:nvPr/>
              </p:nvSpPr>
              <p:spPr>
                <a:xfrm>
                  <a:off x="4549806" y="2813163"/>
                  <a:ext cx="864412" cy="440862"/>
                </a:xfrm>
                <a:custGeom>
                  <a:avLst/>
                  <a:gdLst>
                    <a:gd name="connsiteX0" fmla="*/ 864394 w 864412"/>
                    <a:gd name="connsiteY0" fmla="*/ 440862 h 440862"/>
                    <a:gd name="connsiteX1" fmla="*/ 506921 w 864412"/>
                    <a:gd name="connsiteY1" fmla="*/ 65863 h 440862"/>
                    <a:gd name="connsiteX2" fmla="*/ 362426 w 864412"/>
                    <a:gd name="connsiteY2" fmla="*/ 108344 h 440862"/>
                    <a:gd name="connsiteX3" fmla="*/ 0 w 864412"/>
                    <a:gd name="connsiteY3" fmla="*/ 394952 h 440862"/>
                    <a:gd name="connsiteX4" fmla="*/ 71152 w 864412"/>
                    <a:gd name="connsiteY4" fmla="*/ 220739 h 440862"/>
                    <a:gd name="connsiteX5" fmla="*/ 353282 w 864412"/>
                    <a:gd name="connsiteY5" fmla="*/ 51099 h 440862"/>
                    <a:gd name="connsiteX6" fmla="*/ 680276 w 864412"/>
                    <a:gd name="connsiteY6" fmla="*/ 97200 h 440862"/>
                    <a:gd name="connsiteX7" fmla="*/ 864394 w 864412"/>
                    <a:gd name="connsiteY7" fmla="*/ 440862 h 440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64412" h="440862">
                      <a:moveTo>
                        <a:pt x="864394" y="440862"/>
                      </a:moveTo>
                      <a:cubicBezTo>
                        <a:pt x="798767" y="190736"/>
                        <a:pt x="600170" y="103772"/>
                        <a:pt x="506921" y="65863"/>
                      </a:cubicBezTo>
                      <a:cubicBezTo>
                        <a:pt x="409004" y="26048"/>
                        <a:pt x="362426" y="108344"/>
                        <a:pt x="362426" y="108344"/>
                      </a:cubicBezTo>
                      <a:cubicBezTo>
                        <a:pt x="229171" y="46527"/>
                        <a:pt x="74867" y="268364"/>
                        <a:pt x="0" y="394952"/>
                      </a:cubicBezTo>
                      <a:cubicBezTo>
                        <a:pt x="8287" y="339802"/>
                        <a:pt x="29813" y="280937"/>
                        <a:pt x="71152" y="220739"/>
                      </a:cubicBezTo>
                      <a:cubicBezTo>
                        <a:pt x="235839" y="-19576"/>
                        <a:pt x="327184" y="28239"/>
                        <a:pt x="353282" y="51099"/>
                      </a:cubicBezTo>
                      <a:cubicBezTo>
                        <a:pt x="366617" y="21667"/>
                        <a:pt x="430816" y="-68725"/>
                        <a:pt x="680276" y="97200"/>
                      </a:cubicBezTo>
                      <a:cubicBezTo>
                        <a:pt x="830580" y="197213"/>
                        <a:pt x="865346" y="333611"/>
                        <a:pt x="864394" y="440862"/>
                      </a:cubicBezTo>
                      <a:close/>
                    </a:path>
                  </a:pathLst>
                </a:custGeom>
                <a:solidFill>
                  <a:srgbClr val="4934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99" name="任意多边形 201">
              <a:extLst>
                <a:ext uri="{FF2B5EF4-FFF2-40B4-BE49-F238E27FC236}">
                  <a16:creationId xmlns:a16="http://schemas.microsoft.com/office/drawing/2014/main" id="{7E9EF404-723D-3B4C-742E-E0D55C20551A}"/>
                </a:ext>
              </a:extLst>
            </p:cNvPr>
            <p:cNvSpPr/>
            <p:nvPr/>
          </p:nvSpPr>
          <p:spPr>
            <a:xfrm>
              <a:off x="4830127" y="4004736"/>
              <a:ext cx="838642" cy="1122189"/>
            </a:xfrm>
            <a:custGeom>
              <a:avLst/>
              <a:gdLst>
                <a:gd name="connsiteX0" fmla="*/ 584073 w 838642"/>
                <a:gd name="connsiteY0" fmla="*/ 1108568 h 1122189"/>
                <a:gd name="connsiteX1" fmla="*/ 399288 w 838642"/>
                <a:gd name="connsiteY1" fmla="*/ 617079 h 1122189"/>
                <a:gd name="connsiteX2" fmla="*/ 272510 w 838642"/>
                <a:gd name="connsiteY2" fmla="*/ 1122189 h 1122189"/>
                <a:gd name="connsiteX3" fmla="*/ 0 w 838642"/>
                <a:gd name="connsiteY3" fmla="*/ 1103615 h 1122189"/>
                <a:gd name="connsiteX4" fmla="*/ 112871 w 838642"/>
                <a:gd name="connsiteY4" fmla="*/ 373334 h 1122189"/>
                <a:gd name="connsiteX5" fmla="*/ 152781 w 838642"/>
                <a:gd name="connsiteY5" fmla="*/ 105110 h 1122189"/>
                <a:gd name="connsiteX6" fmla="*/ 199644 w 838642"/>
                <a:gd name="connsiteY6" fmla="*/ 52151 h 1122189"/>
                <a:gd name="connsiteX7" fmla="*/ 457867 w 838642"/>
                <a:gd name="connsiteY7" fmla="*/ 1001 h 1122189"/>
                <a:gd name="connsiteX8" fmla="*/ 519779 w 838642"/>
                <a:gd name="connsiteY8" fmla="*/ 36434 h 1122189"/>
                <a:gd name="connsiteX9" fmla="*/ 633222 w 838642"/>
                <a:gd name="connsiteY9" fmla="*/ 306659 h 1122189"/>
                <a:gd name="connsiteX10" fmla="*/ 838390 w 838642"/>
                <a:gd name="connsiteY10" fmla="*/ 1059800 h 1122189"/>
                <a:gd name="connsiteX11" fmla="*/ 584073 w 838642"/>
                <a:gd name="connsiteY11" fmla="*/ 1108568 h 1122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38642" h="1122189">
                  <a:moveTo>
                    <a:pt x="584073" y="1108568"/>
                  </a:moveTo>
                  <a:lnTo>
                    <a:pt x="399288" y="617079"/>
                  </a:lnTo>
                  <a:lnTo>
                    <a:pt x="272510" y="1122189"/>
                  </a:lnTo>
                  <a:lnTo>
                    <a:pt x="0" y="1103615"/>
                  </a:lnTo>
                  <a:lnTo>
                    <a:pt x="112871" y="373334"/>
                  </a:lnTo>
                  <a:lnTo>
                    <a:pt x="152781" y="105110"/>
                  </a:lnTo>
                  <a:cubicBezTo>
                    <a:pt x="156781" y="78154"/>
                    <a:pt x="175546" y="56913"/>
                    <a:pt x="199644" y="52151"/>
                  </a:cubicBezTo>
                  <a:lnTo>
                    <a:pt x="457867" y="1001"/>
                  </a:lnTo>
                  <a:cubicBezTo>
                    <a:pt x="483203" y="-4047"/>
                    <a:pt x="508540" y="10336"/>
                    <a:pt x="519779" y="36434"/>
                  </a:cubicBezTo>
                  <a:lnTo>
                    <a:pt x="633222" y="306659"/>
                  </a:lnTo>
                  <a:cubicBezTo>
                    <a:pt x="633222" y="306659"/>
                    <a:pt x="828675" y="1036940"/>
                    <a:pt x="838390" y="1059800"/>
                  </a:cubicBezTo>
                  <a:cubicBezTo>
                    <a:pt x="847915" y="1082660"/>
                    <a:pt x="584073" y="1108568"/>
                    <a:pt x="584073" y="1108568"/>
                  </a:cubicBezTo>
                  <a:close/>
                </a:path>
              </a:pathLst>
            </a:custGeom>
            <a:solidFill>
              <a:srgbClr val="5B6C6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300" name="组合 299">
              <a:extLst>
                <a:ext uri="{FF2B5EF4-FFF2-40B4-BE49-F238E27FC236}">
                  <a16:creationId xmlns:a16="http://schemas.microsoft.com/office/drawing/2014/main" id="{F70E0E37-15E5-22EA-5188-4B45F9FA8200}"/>
                </a:ext>
              </a:extLst>
            </p:cNvPr>
            <p:cNvGrpSpPr/>
            <p:nvPr/>
          </p:nvGrpSpPr>
          <p:grpSpPr>
            <a:xfrm>
              <a:off x="5205983" y="3756047"/>
              <a:ext cx="111537" cy="298173"/>
              <a:chOff x="5205983" y="3756047"/>
              <a:chExt cx="111537" cy="298173"/>
            </a:xfrm>
          </p:grpSpPr>
          <p:sp>
            <p:nvSpPr>
              <p:cNvPr id="319" name="任意多边形 203">
                <a:extLst>
                  <a:ext uri="{FF2B5EF4-FFF2-40B4-BE49-F238E27FC236}">
                    <a16:creationId xmlns:a16="http://schemas.microsoft.com/office/drawing/2014/main" id="{42A6D8DC-503A-3792-D09E-ADB46EE8FC21}"/>
                  </a:ext>
                </a:extLst>
              </p:cNvPr>
              <p:cNvSpPr/>
              <p:nvPr/>
            </p:nvSpPr>
            <p:spPr>
              <a:xfrm>
                <a:off x="5205983" y="3756047"/>
                <a:ext cx="111537" cy="298173"/>
              </a:xfrm>
              <a:custGeom>
                <a:avLst/>
                <a:gdLst>
                  <a:gd name="connsiteX0" fmla="*/ 0 w 111537"/>
                  <a:gd name="connsiteY0" fmla="*/ 10042 h 298173"/>
                  <a:gd name="connsiteX1" fmla="*/ 60960 w 111537"/>
                  <a:gd name="connsiteY1" fmla="*/ 298173 h 298173"/>
                  <a:gd name="connsiteX2" fmla="*/ 111538 w 111537"/>
                  <a:gd name="connsiteY2" fmla="*/ 289506 h 298173"/>
                  <a:gd name="connsiteX3" fmla="*/ 53912 w 111537"/>
                  <a:gd name="connsiteY3" fmla="*/ 993 h 298173"/>
                  <a:gd name="connsiteX4" fmla="*/ 0 w 111537"/>
                  <a:gd name="connsiteY4" fmla="*/ 10042 h 298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537" h="298173">
                    <a:moveTo>
                      <a:pt x="0" y="10042"/>
                    </a:moveTo>
                    <a:lnTo>
                      <a:pt x="60960" y="298173"/>
                    </a:lnTo>
                    <a:lnTo>
                      <a:pt x="111538" y="289506"/>
                    </a:lnTo>
                    <a:lnTo>
                      <a:pt x="53912" y="993"/>
                    </a:lnTo>
                    <a:cubicBezTo>
                      <a:pt x="37624" y="-1959"/>
                      <a:pt x="19431" y="1850"/>
                      <a:pt x="0" y="10042"/>
                    </a:cubicBezTo>
                    <a:close/>
                  </a:path>
                </a:pathLst>
              </a:custGeom>
              <a:solidFill>
                <a:srgbClr val="5B6C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0" name="任意多边形 204">
                <a:extLst>
                  <a:ext uri="{FF2B5EF4-FFF2-40B4-BE49-F238E27FC236}">
                    <a16:creationId xmlns:a16="http://schemas.microsoft.com/office/drawing/2014/main" id="{EB1955C6-9867-5095-595F-CA146DB1249D}"/>
                  </a:ext>
                </a:extLst>
              </p:cNvPr>
              <p:cNvSpPr/>
              <p:nvPr/>
            </p:nvSpPr>
            <p:spPr>
              <a:xfrm>
                <a:off x="5274753" y="4014882"/>
                <a:ext cx="30670" cy="30670"/>
              </a:xfrm>
              <a:custGeom>
                <a:avLst/>
                <a:gdLst>
                  <a:gd name="connsiteX0" fmla="*/ 30671 w 30670"/>
                  <a:gd name="connsiteY0" fmla="*/ 15335 h 30670"/>
                  <a:gd name="connsiteX1" fmla="*/ 15335 w 30670"/>
                  <a:gd name="connsiteY1" fmla="*/ 30671 h 30670"/>
                  <a:gd name="connsiteX2" fmla="*/ 0 w 30670"/>
                  <a:gd name="connsiteY2" fmla="*/ 15335 h 30670"/>
                  <a:gd name="connsiteX3" fmla="*/ 15335 w 30670"/>
                  <a:gd name="connsiteY3" fmla="*/ 0 h 30670"/>
                  <a:gd name="connsiteX4" fmla="*/ 30671 w 30670"/>
                  <a:gd name="connsiteY4" fmla="*/ 15335 h 30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670" h="30670">
                    <a:moveTo>
                      <a:pt x="30671" y="15335"/>
                    </a:moveTo>
                    <a:cubicBezTo>
                      <a:pt x="30671" y="23813"/>
                      <a:pt x="23813" y="30671"/>
                      <a:pt x="15335" y="30671"/>
                    </a:cubicBezTo>
                    <a:cubicBezTo>
                      <a:pt x="6858" y="30671"/>
                      <a:pt x="0" y="23813"/>
                      <a:pt x="0" y="15335"/>
                    </a:cubicBezTo>
                    <a:cubicBezTo>
                      <a:pt x="0" y="6858"/>
                      <a:pt x="6858" y="0"/>
                      <a:pt x="15335" y="0"/>
                    </a:cubicBezTo>
                    <a:cubicBezTo>
                      <a:pt x="23813" y="95"/>
                      <a:pt x="30671" y="6953"/>
                      <a:pt x="30671" y="15335"/>
                    </a:cubicBezTo>
                    <a:close/>
                  </a:path>
                </a:pathLst>
              </a:custGeom>
              <a:solidFill>
                <a:srgbClr val="FFB43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01" name="组合 300">
              <a:extLst>
                <a:ext uri="{FF2B5EF4-FFF2-40B4-BE49-F238E27FC236}">
                  <a16:creationId xmlns:a16="http://schemas.microsoft.com/office/drawing/2014/main" id="{18EA5CDA-DFB0-B6EB-A44D-7FAF222F0C55}"/>
                </a:ext>
              </a:extLst>
            </p:cNvPr>
            <p:cNvGrpSpPr/>
            <p:nvPr/>
          </p:nvGrpSpPr>
          <p:grpSpPr>
            <a:xfrm>
              <a:off x="4963095" y="3812571"/>
              <a:ext cx="104394" cy="291750"/>
              <a:chOff x="4963095" y="3812571"/>
              <a:chExt cx="104394" cy="291750"/>
            </a:xfrm>
          </p:grpSpPr>
          <p:sp>
            <p:nvSpPr>
              <p:cNvPr id="317" name="任意多边形 206">
                <a:extLst>
                  <a:ext uri="{FF2B5EF4-FFF2-40B4-BE49-F238E27FC236}">
                    <a16:creationId xmlns:a16="http://schemas.microsoft.com/office/drawing/2014/main" id="{C74624D8-0863-D5F7-E346-05097D3A417B}"/>
                  </a:ext>
                </a:extLst>
              </p:cNvPr>
              <p:cNvSpPr/>
              <p:nvPr/>
            </p:nvSpPr>
            <p:spPr>
              <a:xfrm>
                <a:off x="4963095" y="3812571"/>
                <a:ext cx="104394" cy="291750"/>
              </a:xfrm>
              <a:custGeom>
                <a:avLst/>
                <a:gdLst>
                  <a:gd name="connsiteX0" fmla="*/ 104394 w 104394"/>
                  <a:gd name="connsiteY0" fmla="*/ 280225 h 291750"/>
                  <a:gd name="connsiteX1" fmla="*/ 49340 w 104394"/>
                  <a:gd name="connsiteY1" fmla="*/ 0 h 291750"/>
                  <a:gd name="connsiteX2" fmla="*/ 0 w 104394"/>
                  <a:gd name="connsiteY2" fmla="*/ 18097 h 291750"/>
                  <a:gd name="connsiteX3" fmla="*/ 52197 w 104394"/>
                  <a:gd name="connsiteY3" fmla="*/ 291751 h 291750"/>
                  <a:gd name="connsiteX4" fmla="*/ 104394 w 104394"/>
                  <a:gd name="connsiteY4" fmla="*/ 280225 h 291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394" h="291750">
                    <a:moveTo>
                      <a:pt x="104394" y="280225"/>
                    </a:moveTo>
                    <a:cubicBezTo>
                      <a:pt x="104394" y="275844"/>
                      <a:pt x="49340" y="0"/>
                      <a:pt x="49340" y="0"/>
                    </a:cubicBezTo>
                    <a:cubicBezTo>
                      <a:pt x="29337" y="1333"/>
                      <a:pt x="13145" y="7810"/>
                      <a:pt x="0" y="18097"/>
                    </a:cubicBezTo>
                    <a:lnTo>
                      <a:pt x="52197" y="291751"/>
                    </a:lnTo>
                    <a:lnTo>
                      <a:pt x="104394" y="280225"/>
                    </a:lnTo>
                    <a:close/>
                  </a:path>
                </a:pathLst>
              </a:custGeom>
              <a:solidFill>
                <a:srgbClr val="5B6C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8" name="任意多边形 207">
                <a:extLst>
                  <a:ext uri="{FF2B5EF4-FFF2-40B4-BE49-F238E27FC236}">
                    <a16:creationId xmlns:a16="http://schemas.microsoft.com/office/drawing/2014/main" id="{EB1EC5C7-629A-9732-6F8C-30843B53A2E5}"/>
                  </a:ext>
                </a:extLst>
              </p:cNvPr>
              <p:cNvSpPr/>
              <p:nvPr/>
            </p:nvSpPr>
            <p:spPr>
              <a:xfrm>
                <a:off x="5023484" y="4066031"/>
                <a:ext cx="31241" cy="31241"/>
              </a:xfrm>
              <a:custGeom>
                <a:avLst/>
                <a:gdLst>
                  <a:gd name="connsiteX0" fmla="*/ 31242 w 31241"/>
                  <a:gd name="connsiteY0" fmla="*/ 15621 h 31241"/>
                  <a:gd name="connsiteX1" fmla="*/ 15621 w 31241"/>
                  <a:gd name="connsiteY1" fmla="*/ 31242 h 31241"/>
                  <a:gd name="connsiteX2" fmla="*/ 0 w 31241"/>
                  <a:gd name="connsiteY2" fmla="*/ 15621 h 31241"/>
                  <a:gd name="connsiteX3" fmla="*/ 15621 w 31241"/>
                  <a:gd name="connsiteY3" fmla="*/ 0 h 31241"/>
                  <a:gd name="connsiteX4" fmla="*/ 31242 w 31241"/>
                  <a:gd name="connsiteY4" fmla="*/ 15621 h 31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241" h="31241">
                    <a:moveTo>
                      <a:pt x="31242" y="15621"/>
                    </a:moveTo>
                    <a:cubicBezTo>
                      <a:pt x="31242" y="24289"/>
                      <a:pt x="24194" y="31242"/>
                      <a:pt x="15621" y="31242"/>
                    </a:cubicBezTo>
                    <a:cubicBezTo>
                      <a:pt x="7049" y="31242"/>
                      <a:pt x="0" y="24194"/>
                      <a:pt x="0" y="15621"/>
                    </a:cubicBezTo>
                    <a:cubicBezTo>
                      <a:pt x="0" y="7048"/>
                      <a:pt x="7049" y="0"/>
                      <a:pt x="15621" y="0"/>
                    </a:cubicBezTo>
                    <a:cubicBezTo>
                      <a:pt x="24194" y="0"/>
                      <a:pt x="31242" y="6953"/>
                      <a:pt x="31242" y="15621"/>
                    </a:cubicBezTo>
                    <a:close/>
                  </a:path>
                </a:pathLst>
              </a:custGeom>
              <a:solidFill>
                <a:srgbClr val="FFB43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302" name="任意多边形 208">
              <a:extLst>
                <a:ext uri="{FF2B5EF4-FFF2-40B4-BE49-F238E27FC236}">
                  <a16:creationId xmlns:a16="http://schemas.microsoft.com/office/drawing/2014/main" id="{B2FA34D8-DD83-88E9-36DD-A1EBE6D2FCD8}"/>
                </a:ext>
              </a:extLst>
            </p:cNvPr>
            <p:cNvSpPr/>
            <p:nvPr/>
          </p:nvSpPr>
          <p:spPr>
            <a:xfrm>
              <a:off x="4952332" y="4312824"/>
              <a:ext cx="499776" cy="64008"/>
            </a:xfrm>
            <a:custGeom>
              <a:avLst/>
              <a:gdLst>
                <a:gd name="connsiteX0" fmla="*/ 0 w 499776"/>
                <a:gd name="connsiteY0" fmla="*/ 64008 h 64008"/>
                <a:gd name="connsiteX1" fmla="*/ 499777 w 499776"/>
                <a:gd name="connsiteY1" fmla="*/ 0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9776" h="64008">
                  <a:moveTo>
                    <a:pt x="0" y="64008"/>
                  </a:moveTo>
                  <a:cubicBezTo>
                    <a:pt x="169259" y="61055"/>
                    <a:pt x="335947" y="40672"/>
                    <a:pt x="499777" y="0"/>
                  </a:cubicBezTo>
                </a:path>
              </a:pathLst>
            </a:custGeom>
            <a:noFill/>
            <a:ln w="9525" cap="rnd">
              <a:solidFill>
                <a:srgbClr val="7D8E8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3" name="任意多边形 209">
              <a:extLst>
                <a:ext uri="{FF2B5EF4-FFF2-40B4-BE49-F238E27FC236}">
                  <a16:creationId xmlns:a16="http://schemas.microsoft.com/office/drawing/2014/main" id="{0636A260-85F7-75DE-62FB-79445CBB094B}"/>
                </a:ext>
              </a:extLst>
            </p:cNvPr>
            <p:cNvSpPr/>
            <p:nvPr/>
          </p:nvSpPr>
          <p:spPr>
            <a:xfrm>
              <a:off x="4946046" y="4344828"/>
              <a:ext cx="517207" cy="64875"/>
            </a:xfrm>
            <a:custGeom>
              <a:avLst/>
              <a:gdLst>
                <a:gd name="connsiteX0" fmla="*/ 0 w 517207"/>
                <a:gd name="connsiteY0" fmla="*/ 64008 h 64875"/>
                <a:gd name="connsiteX1" fmla="*/ 517208 w 517207"/>
                <a:gd name="connsiteY1" fmla="*/ 0 h 6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7207" h="64875">
                  <a:moveTo>
                    <a:pt x="0" y="64008"/>
                  </a:moveTo>
                  <a:cubicBezTo>
                    <a:pt x="171355" y="69628"/>
                    <a:pt x="343757" y="47911"/>
                    <a:pt x="517208" y="0"/>
                  </a:cubicBezTo>
                </a:path>
              </a:pathLst>
            </a:custGeom>
            <a:noFill/>
            <a:ln w="9525" cap="rnd">
              <a:solidFill>
                <a:srgbClr val="7D8E8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4" name="任意多边形 210">
              <a:extLst>
                <a:ext uri="{FF2B5EF4-FFF2-40B4-BE49-F238E27FC236}">
                  <a16:creationId xmlns:a16="http://schemas.microsoft.com/office/drawing/2014/main" id="{C875BC1F-E940-A2C4-7205-9C863246B6A9}"/>
                </a:ext>
              </a:extLst>
            </p:cNvPr>
            <p:cNvSpPr/>
            <p:nvPr/>
          </p:nvSpPr>
          <p:spPr>
            <a:xfrm>
              <a:off x="5054726" y="4104417"/>
              <a:ext cx="254173" cy="197672"/>
            </a:xfrm>
            <a:custGeom>
              <a:avLst/>
              <a:gdLst>
                <a:gd name="connsiteX0" fmla="*/ 0 w 254173"/>
                <a:gd name="connsiteY0" fmla="*/ 44958 h 197672"/>
                <a:gd name="connsiteX1" fmla="*/ 242316 w 254173"/>
                <a:gd name="connsiteY1" fmla="*/ 0 h 197672"/>
                <a:gd name="connsiteX2" fmla="*/ 157258 w 254173"/>
                <a:gd name="connsiteY2" fmla="*/ 193834 h 197672"/>
                <a:gd name="connsiteX3" fmla="*/ 0 w 254173"/>
                <a:gd name="connsiteY3" fmla="*/ 44958 h 197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173" h="197672">
                  <a:moveTo>
                    <a:pt x="0" y="44958"/>
                  </a:moveTo>
                  <a:lnTo>
                    <a:pt x="242316" y="0"/>
                  </a:lnTo>
                  <a:cubicBezTo>
                    <a:pt x="261747" y="95250"/>
                    <a:pt x="270986" y="172974"/>
                    <a:pt x="157258" y="193834"/>
                  </a:cubicBezTo>
                  <a:cubicBezTo>
                    <a:pt x="31147" y="216884"/>
                    <a:pt x="8858" y="132207"/>
                    <a:pt x="0" y="44958"/>
                  </a:cubicBezTo>
                  <a:close/>
                </a:path>
              </a:pathLst>
            </a:custGeom>
            <a:noFill/>
            <a:ln w="9525" cap="rnd">
              <a:solidFill>
                <a:srgbClr val="7D8E8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5" name="任意多边形 211">
              <a:extLst>
                <a:ext uri="{FF2B5EF4-FFF2-40B4-BE49-F238E27FC236}">
                  <a16:creationId xmlns:a16="http://schemas.microsoft.com/office/drawing/2014/main" id="{ACAD6011-9590-39A4-C3F2-6F6176EE163C}"/>
                </a:ext>
              </a:extLst>
            </p:cNvPr>
            <p:cNvSpPr/>
            <p:nvPr/>
          </p:nvSpPr>
          <p:spPr>
            <a:xfrm>
              <a:off x="5388482" y="4996052"/>
              <a:ext cx="305466" cy="155448"/>
            </a:xfrm>
            <a:custGeom>
              <a:avLst/>
              <a:gdLst>
                <a:gd name="connsiteX0" fmla="*/ 0 w 305466"/>
                <a:gd name="connsiteY0" fmla="*/ 68485 h 155448"/>
                <a:gd name="connsiteX1" fmla="*/ 28099 w 305466"/>
                <a:gd name="connsiteY1" fmla="*/ 155448 h 155448"/>
                <a:gd name="connsiteX2" fmla="*/ 305467 w 305466"/>
                <a:gd name="connsiteY2" fmla="*/ 112300 h 155448"/>
                <a:gd name="connsiteX3" fmla="*/ 268129 w 305466"/>
                <a:gd name="connsiteY3" fmla="*/ 0 h 155448"/>
                <a:gd name="connsiteX4" fmla="*/ 0 w 305466"/>
                <a:gd name="connsiteY4" fmla="*/ 68485 h 15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466" h="155448">
                  <a:moveTo>
                    <a:pt x="0" y="68485"/>
                  </a:moveTo>
                  <a:lnTo>
                    <a:pt x="28099" y="155448"/>
                  </a:lnTo>
                  <a:cubicBezTo>
                    <a:pt x="102013" y="154591"/>
                    <a:pt x="198691" y="137065"/>
                    <a:pt x="305467" y="112300"/>
                  </a:cubicBezTo>
                  <a:lnTo>
                    <a:pt x="268129" y="0"/>
                  </a:lnTo>
                  <a:cubicBezTo>
                    <a:pt x="170688" y="36290"/>
                    <a:pt x="79153" y="62675"/>
                    <a:pt x="0" y="68485"/>
                  </a:cubicBezTo>
                  <a:close/>
                </a:path>
              </a:pathLst>
            </a:custGeom>
            <a:solidFill>
              <a:srgbClr val="7D8E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6" name="任意多边形 212">
              <a:extLst>
                <a:ext uri="{FF2B5EF4-FFF2-40B4-BE49-F238E27FC236}">
                  <a16:creationId xmlns:a16="http://schemas.microsoft.com/office/drawing/2014/main" id="{D780872A-30EE-DC84-402A-7A54BCCD6466}"/>
                </a:ext>
              </a:extLst>
            </p:cNvPr>
            <p:cNvSpPr/>
            <p:nvPr/>
          </p:nvSpPr>
          <p:spPr>
            <a:xfrm>
              <a:off x="4803171" y="5018436"/>
              <a:ext cx="324707" cy="144422"/>
            </a:xfrm>
            <a:custGeom>
              <a:avLst/>
              <a:gdLst>
                <a:gd name="connsiteX0" fmla="*/ 324707 w 324707"/>
                <a:gd name="connsiteY0" fmla="*/ 40291 h 144422"/>
                <a:gd name="connsiteX1" fmla="*/ 30099 w 324707"/>
                <a:gd name="connsiteY1" fmla="*/ 0 h 144422"/>
                <a:gd name="connsiteX2" fmla="*/ 0 w 324707"/>
                <a:gd name="connsiteY2" fmla="*/ 116967 h 144422"/>
                <a:gd name="connsiteX3" fmla="*/ 302324 w 324707"/>
                <a:gd name="connsiteY3" fmla="*/ 144018 h 144422"/>
                <a:gd name="connsiteX4" fmla="*/ 324707 w 324707"/>
                <a:gd name="connsiteY4" fmla="*/ 40291 h 14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707" h="144422">
                  <a:moveTo>
                    <a:pt x="324707" y="40291"/>
                  </a:moveTo>
                  <a:cubicBezTo>
                    <a:pt x="239935" y="38576"/>
                    <a:pt x="138684" y="22479"/>
                    <a:pt x="30099" y="0"/>
                  </a:cubicBezTo>
                  <a:lnTo>
                    <a:pt x="0" y="116967"/>
                  </a:lnTo>
                  <a:cubicBezTo>
                    <a:pt x="119634" y="133350"/>
                    <a:pt x="233458" y="146971"/>
                    <a:pt x="302324" y="144018"/>
                  </a:cubicBezTo>
                  <a:lnTo>
                    <a:pt x="324707" y="40291"/>
                  </a:lnTo>
                  <a:close/>
                </a:path>
              </a:pathLst>
            </a:custGeom>
            <a:solidFill>
              <a:srgbClr val="7D8E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307" name="组合 306">
              <a:extLst>
                <a:ext uri="{FF2B5EF4-FFF2-40B4-BE49-F238E27FC236}">
                  <a16:creationId xmlns:a16="http://schemas.microsoft.com/office/drawing/2014/main" id="{22CEBC77-3FCD-81B1-34E8-5AE0E73A377B}"/>
                </a:ext>
              </a:extLst>
            </p:cNvPr>
            <p:cNvGrpSpPr/>
            <p:nvPr/>
          </p:nvGrpSpPr>
          <p:grpSpPr>
            <a:xfrm>
              <a:off x="5400644" y="4136706"/>
              <a:ext cx="225486" cy="225306"/>
              <a:chOff x="5400644" y="4136706"/>
              <a:chExt cx="225486" cy="225306"/>
            </a:xfrm>
          </p:grpSpPr>
          <p:grpSp>
            <p:nvGrpSpPr>
              <p:cNvPr id="313" name="组合 312">
                <a:extLst>
                  <a:ext uri="{FF2B5EF4-FFF2-40B4-BE49-F238E27FC236}">
                    <a16:creationId xmlns:a16="http://schemas.microsoft.com/office/drawing/2014/main" id="{389DBDA0-A53B-DB02-879E-32D7573C61F5}"/>
                  </a:ext>
                </a:extLst>
              </p:cNvPr>
              <p:cNvGrpSpPr/>
              <p:nvPr/>
            </p:nvGrpSpPr>
            <p:grpSpPr>
              <a:xfrm>
                <a:off x="5400644" y="4146342"/>
                <a:ext cx="205584" cy="215670"/>
                <a:chOff x="5400644" y="4146342"/>
                <a:chExt cx="205584" cy="215670"/>
              </a:xfrm>
            </p:grpSpPr>
            <p:sp>
              <p:nvSpPr>
                <p:cNvPr id="315" name="任意多边形 215">
                  <a:extLst>
                    <a:ext uri="{FF2B5EF4-FFF2-40B4-BE49-F238E27FC236}">
                      <a16:creationId xmlns:a16="http://schemas.microsoft.com/office/drawing/2014/main" id="{21307C94-9A50-223E-13AD-1714A6B255BD}"/>
                    </a:ext>
                  </a:extLst>
                </p:cNvPr>
                <p:cNvSpPr/>
                <p:nvPr/>
              </p:nvSpPr>
              <p:spPr>
                <a:xfrm>
                  <a:off x="5400644" y="4146342"/>
                  <a:ext cx="205584" cy="215670"/>
                </a:xfrm>
                <a:custGeom>
                  <a:avLst/>
                  <a:gdLst>
                    <a:gd name="connsiteX0" fmla="*/ 174147 w 205584"/>
                    <a:gd name="connsiteY0" fmla="*/ 47610 h 215670"/>
                    <a:gd name="connsiteX1" fmla="*/ 36701 w 205584"/>
                    <a:gd name="connsiteY1" fmla="*/ 16844 h 215670"/>
                    <a:gd name="connsiteX2" fmla="*/ 26224 w 205584"/>
                    <a:gd name="connsiteY2" fmla="*/ 64755 h 215670"/>
                    <a:gd name="connsiteX3" fmla="*/ 697 w 205584"/>
                    <a:gd name="connsiteY3" fmla="*/ 105998 h 215670"/>
                    <a:gd name="connsiteX4" fmla="*/ 22604 w 205584"/>
                    <a:gd name="connsiteY4" fmla="*/ 143051 h 215670"/>
                    <a:gd name="connsiteX5" fmla="*/ 23747 w 205584"/>
                    <a:gd name="connsiteY5" fmla="*/ 161910 h 215670"/>
                    <a:gd name="connsiteX6" fmla="*/ 61847 w 205584"/>
                    <a:gd name="connsiteY6" fmla="*/ 179150 h 215670"/>
                    <a:gd name="connsiteX7" fmla="*/ 62133 w 205584"/>
                    <a:gd name="connsiteY7" fmla="*/ 178865 h 215670"/>
                    <a:gd name="connsiteX8" fmla="*/ 78326 w 205584"/>
                    <a:gd name="connsiteY8" fmla="*/ 202391 h 215670"/>
                    <a:gd name="connsiteX9" fmla="*/ 112234 w 205584"/>
                    <a:gd name="connsiteY9" fmla="*/ 198581 h 215670"/>
                    <a:gd name="connsiteX10" fmla="*/ 124808 w 205584"/>
                    <a:gd name="connsiteY10" fmla="*/ 214202 h 215670"/>
                    <a:gd name="connsiteX11" fmla="*/ 198817 w 205584"/>
                    <a:gd name="connsiteY11" fmla="*/ 160005 h 215670"/>
                    <a:gd name="connsiteX12" fmla="*/ 174147 w 205584"/>
                    <a:gd name="connsiteY12" fmla="*/ 47610 h 215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584" h="215670">
                      <a:moveTo>
                        <a:pt x="174147" y="47610"/>
                      </a:moveTo>
                      <a:cubicBezTo>
                        <a:pt x="160050" y="25322"/>
                        <a:pt x="92613" y="-26685"/>
                        <a:pt x="36701" y="16844"/>
                      </a:cubicBezTo>
                      <a:cubicBezTo>
                        <a:pt x="13841" y="34656"/>
                        <a:pt x="13365" y="51515"/>
                        <a:pt x="26224" y="64755"/>
                      </a:cubicBezTo>
                      <a:cubicBezTo>
                        <a:pt x="14127" y="76376"/>
                        <a:pt x="4031" y="89806"/>
                        <a:pt x="697" y="105998"/>
                      </a:cubicBezTo>
                      <a:cubicBezTo>
                        <a:pt x="-2447" y="121334"/>
                        <a:pt x="5078" y="144956"/>
                        <a:pt x="22604" y="143051"/>
                      </a:cubicBezTo>
                      <a:cubicBezTo>
                        <a:pt x="20985" y="149147"/>
                        <a:pt x="21175" y="155624"/>
                        <a:pt x="23747" y="161910"/>
                      </a:cubicBezTo>
                      <a:cubicBezTo>
                        <a:pt x="29367" y="175340"/>
                        <a:pt x="47845" y="186008"/>
                        <a:pt x="61847" y="179150"/>
                      </a:cubicBezTo>
                      <a:cubicBezTo>
                        <a:pt x="61942" y="179055"/>
                        <a:pt x="61942" y="178960"/>
                        <a:pt x="62133" y="178865"/>
                      </a:cubicBezTo>
                      <a:cubicBezTo>
                        <a:pt x="62038" y="189056"/>
                        <a:pt x="68324" y="198677"/>
                        <a:pt x="78326" y="202391"/>
                      </a:cubicBezTo>
                      <a:cubicBezTo>
                        <a:pt x="87469" y="205725"/>
                        <a:pt x="101281" y="208964"/>
                        <a:pt x="112234" y="198581"/>
                      </a:cubicBezTo>
                      <a:cubicBezTo>
                        <a:pt x="113187" y="206868"/>
                        <a:pt x="115759" y="210869"/>
                        <a:pt x="124808" y="214202"/>
                      </a:cubicBezTo>
                      <a:cubicBezTo>
                        <a:pt x="152430" y="224394"/>
                        <a:pt x="190149" y="178865"/>
                        <a:pt x="198817" y="160005"/>
                      </a:cubicBezTo>
                      <a:cubicBezTo>
                        <a:pt x="216914" y="120953"/>
                        <a:pt x="195292" y="80948"/>
                        <a:pt x="174147" y="47610"/>
                      </a:cubicBezTo>
                      <a:close/>
                    </a:path>
                  </a:pathLst>
                </a:custGeom>
                <a:solidFill>
                  <a:srgbClr val="FAD2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16" name="任意多边形 216">
                  <a:extLst>
                    <a:ext uri="{FF2B5EF4-FFF2-40B4-BE49-F238E27FC236}">
                      <a16:creationId xmlns:a16="http://schemas.microsoft.com/office/drawing/2014/main" id="{A4423369-B830-828A-5C46-D0B9840D5BAD}"/>
                    </a:ext>
                  </a:extLst>
                </p:cNvPr>
                <p:cNvSpPr/>
                <p:nvPr/>
              </p:nvSpPr>
              <p:spPr>
                <a:xfrm>
                  <a:off x="5428299" y="4168300"/>
                  <a:ext cx="59495" cy="40306"/>
                </a:xfrm>
                <a:custGeom>
                  <a:avLst/>
                  <a:gdLst>
                    <a:gd name="connsiteX0" fmla="*/ 55719 w 59495"/>
                    <a:gd name="connsiteY0" fmla="*/ 1840 h 40306"/>
                    <a:gd name="connsiteX1" fmla="*/ 22858 w 59495"/>
                    <a:gd name="connsiteY1" fmla="*/ 19651 h 40306"/>
                    <a:gd name="connsiteX2" fmla="*/ 26858 w 59495"/>
                    <a:gd name="connsiteY2" fmla="*/ 3268 h 40306"/>
                    <a:gd name="connsiteX3" fmla="*/ 23144 w 59495"/>
                    <a:gd name="connsiteY3" fmla="*/ 982 h 40306"/>
                    <a:gd name="connsiteX4" fmla="*/ 18762 w 59495"/>
                    <a:gd name="connsiteY4" fmla="*/ 22414 h 40306"/>
                    <a:gd name="connsiteX5" fmla="*/ 189 w 59495"/>
                    <a:gd name="connsiteY5" fmla="*/ 39178 h 40306"/>
                    <a:gd name="connsiteX6" fmla="*/ 1046 w 59495"/>
                    <a:gd name="connsiteY6" fmla="*/ 40130 h 40306"/>
                    <a:gd name="connsiteX7" fmla="*/ 58100 w 59495"/>
                    <a:gd name="connsiteY7" fmla="*/ 6412 h 40306"/>
                    <a:gd name="connsiteX8" fmla="*/ 55719 w 59495"/>
                    <a:gd name="connsiteY8" fmla="*/ 1840 h 403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9495" h="40306">
                      <a:moveTo>
                        <a:pt x="55719" y="1840"/>
                      </a:moveTo>
                      <a:cubicBezTo>
                        <a:pt x="44289" y="7078"/>
                        <a:pt x="33145" y="12698"/>
                        <a:pt x="22858" y="19651"/>
                      </a:cubicBezTo>
                      <a:cubicBezTo>
                        <a:pt x="22667" y="13841"/>
                        <a:pt x="24287" y="8602"/>
                        <a:pt x="26858" y="3268"/>
                      </a:cubicBezTo>
                      <a:cubicBezTo>
                        <a:pt x="28001" y="792"/>
                        <a:pt x="24763" y="-1303"/>
                        <a:pt x="23144" y="982"/>
                      </a:cubicBezTo>
                      <a:cubicBezTo>
                        <a:pt x="18858" y="7174"/>
                        <a:pt x="17810" y="15080"/>
                        <a:pt x="18762" y="22414"/>
                      </a:cubicBezTo>
                      <a:cubicBezTo>
                        <a:pt x="12095" y="27272"/>
                        <a:pt x="5808" y="32796"/>
                        <a:pt x="189" y="39178"/>
                      </a:cubicBezTo>
                      <a:cubicBezTo>
                        <a:pt x="-383" y="39749"/>
                        <a:pt x="474" y="40702"/>
                        <a:pt x="1046" y="40130"/>
                      </a:cubicBezTo>
                      <a:cubicBezTo>
                        <a:pt x="17238" y="24223"/>
                        <a:pt x="37622" y="15460"/>
                        <a:pt x="58100" y="6412"/>
                      </a:cubicBezTo>
                      <a:cubicBezTo>
                        <a:pt x="61149" y="4983"/>
                        <a:pt x="58672" y="506"/>
                        <a:pt x="55719" y="1840"/>
                      </a:cubicBezTo>
                      <a:close/>
                    </a:path>
                  </a:pathLst>
                </a:custGeom>
                <a:solidFill>
                  <a:srgbClr val="301F2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14" name="任意多边形 217">
                <a:extLst>
                  <a:ext uri="{FF2B5EF4-FFF2-40B4-BE49-F238E27FC236}">
                    <a16:creationId xmlns:a16="http://schemas.microsoft.com/office/drawing/2014/main" id="{C1586C46-AEE0-6E20-3EC3-69AA1B05B176}"/>
                  </a:ext>
                </a:extLst>
              </p:cNvPr>
              <p:cNvSpPr/>
              <p:nvPr/>
            </p:nvSpPr>
            <p:spPr>
              <a:xfrm>
                <a:off x="5527928" y="4136706"/>
                <a:ext cx="98203" cy="124015"/>
              </a:xfrm>
              <a:custGeom>
                <a:avLst/>
                <a:gdLst>
                  <a:gd name="connsiteX0" fmla="*/ 0 w 98203"/>
                  <a:gd name="connsiteY0" fmla="*/ 27718 h 124015"/>
                  <a:gd name="connsiteX1" fmla="*/ 11144 w 98203"/>
                  <a:gd name="connsiteY1" fmla="*/ 0 h 124015"/>
                  <a:gd name="connsiteX2" fmla="*/ 98203 w 98203"/>
                  <a:gd name="connsiteY2" fmla="*/ 60389 h 124015"/>
                  <a:gd name="connsiteX3" fmla="*/ 64866 w 98203"/>
                  <a:gd name="connsiteY3" fmla="*/ 124016 h 124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203" h="124015">
                    <a:moveTo>
                      <a:pt x="0" y="27718"/>
                    </a:moveTo>
                    <a:lnTo>
                      <a:pt x="11144" y="0"/>
                    </a:lnTo>
                    <a:lnTo>
                      <a:pt x="98203" y="60389"/>
                    </a:lnTo>
                    <a:lnTo>
                      <a:pt x="64866" y="124016"/>
                    </a:lnTo>
                    <a:close/>
                  </a:path>
                </a:pathLst>
              </a:custGeom>
              <a:solidFill>
                <a:srgbClr val="FAD2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08" name="组合 307">
              <a:extLst>
                <a:ext uri="{FF2B5EF4-FFF2-40B4-BE49-F238E27FC236}">
                  <a16:creationId xmlns:a16="http://schemas.microsoft.com/office/drawing/2014/main" id="{9ED8158A-0FC3-8536-EEDD-DBD79B4904B3}"/>
                </a:ext>
              </a:extLst>
            </p:cNvPr>
            <p:cNvGrpSpPr/>
            <p:nvPr/>
          </p:nvGrpSpPr>
          <p:grpSpPr>
            <a:xfrm>
              <a:off x="4746497" y="4189428"/>
              <a:ext cx="235423" cy="225093"/>
              <a:chOff x="4746497" y="4189428"/>
              <a:chExt cx="235423" cy="225093"/>
            </a:xfrm>
          </p:grpSpPr>
          <p:grpSp>
            <p:nvGrpSpPr>
              <p:cNvPr id="309" name="组合 308">
                <a:extLst>
                  <a:ext uri="{FF2B5EF4-FFF2-40B4-BE49-F238E27FC236}">
                    <a16:creationId xmlns:a16="http://schemas.microsoft.com/office/drawing/2014/main" id="{4354339B-0A16-14FF-BBF1-56B19AF7E139}"/>
                  </a:ext>
                </a:extLst>
              </p:cNvPr>
              <p:cNvGrpSpPr/>
              <p:nvPr/>
            </p:nvGrpSpPr>
            <p:grpSpPr>
              <a:xfrm>
                <a:off x="4783729" y="4189428"/>
                <a:ext cx="198191" cy="225093"/>
                <a:chOff x="4783729" y="4189428"/>
                <a:chExt cx="198191" cy="225093"/>
              </a:xfrm>
            </p:grpSpPr>
            <p:sp>
              <p:nvSpPr>
                <p:cNvPr id="311" name="任意多边形 220">
                  <a:extLst>
                    <a:ext uri="{FF2B5EF4-FFF2-40B4-BE49-F238E27FC236}">
                      <a16:creationId xmlns:a16="http://schemas.microsoft.com/office/drawing/2014/main" id="{9C363ED0-C8D0-2D76-C1A8-C1EE35CC2103}"/>
                    </a:ext>
                  </a:extLst>
                </p:cNvPr>
                <p:cNvSpPr/>
                <p:nvPr/>
              </p:nvSpPr>
              <p:spPr>
                <a:xfrm>
                  <a:off x="4783729" y="4189428"/>
                  <a:ext cx="198191" cy="225093"/>
                </a:xfrm>
                <a:custGeom>
                  <a:avLst/>
                  <a:gdLst>
                    <a:gd name="connsiteX0" fmla="*/ 18489 w 198191"/>
                    <a:gd name="connsiteY0" fmla="*/ 188642 h 225093"/>
                    <a:gd name="connsiteX1" fmla="*/ 104690 w 198191"/>
                    <a:gd name="connsiteY1" fmla="*/ 220170 h 225093"/>
                    <a:gd name="connsiteX2" fmla="*/ 112405 w 198191"/>
                    <a:gd name="connsiteY2" fmla="*/ 201596 h 225093"/>
                    <a:gd name="connsiteX3" fmla="*/ 146029 w 198191"/>
                    <a:gd name="connsiteY3" fmla="*/ 195786 h 225093"/>
                    <a:gd name="connsiteX4" fmla="*/ 155077 w 198191"/>
                    <a:gd name="connsiteY4" fmla="*/ 168639 h 225093"/>
                    <a:gd name="connsiteX5" fmla="*/ 155363 w 198191"/>
                    <a:gd name="connsiteY5" fmla="*/ 168830 h 225093"/>
                    <a:gd name="connsiteX6" fmla="*/ 187177 w 198191"/>
                    <a:gd name="connsiteY6" fmla="*/ 141684 h 225093"/>
                    <a:gd name="connsiteX7" fmla="*/ 183081 w 198191"/>
                    <a:gd name="connsiteY7" fmla="*/ 123205 h 225093"/>
                    <a:gd name="connsiteX8" fmla="*/ 193844 w 198191"/>
                    <a:gd name="connsiteY8" fmla="*/ 81486 h 225093"/>
                    <a:gd name="connsiteX9" fmla="*/ 157840 w 198191"/>
                    <a:gd name="connsiteY9" fmla="*/ 49005 h 225093"/>
                    <a:gd name="connsiteX10" fmla="*/ 134408 w 198191"/>
                    <a:gd name="connsiteY10" fmla="*/ 5857 h 225093"/>
                    <a:gd name="connsiteX11" fmla="*/ 10964 w 198191"/>
                    <a:gd name="connsiteY11" fmla="*/ 73675 h 225093"/>
                    <a:gd name="connsiteX12" fmla="*/ 18489 w 198191"/>
                    <a:gd name="connsiteY12" fmla="*/ 188642 h 225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8191" h="225093">
                      <a:moveTo>
                        <a:pt x="18489" y="188642"/>
                      </a:moveTo>
                      <a:cubicBezTo>
                        <a:pt x="32110" y="204358"/>
                        <a:pt x="80973" y="237600"/>
                        <a:pt x="104690" y="220170"/>
                      </a:cubicBezTo>
                      <a:cubicBezTo>
                        <a:pt x="112501" y="214455"/>
                        <a:pt x="113834" y="209787"/>
                        <a:pt x="112405" y="201596"/>
                      </a:cubicBezTo>
                      <a:cubicBezTo>
                        <a:pt x="125836" y="208454"/>
                        <a:pt x="138218" y="201500"/>
                        <a:pt x="146029" y="195786"/>
                      </a:cubicBezTo>
                      <a:cubicBezTo>
                        <a:pt x="154601" y="189499"/>
                        <a:pt x="158030" y="178450"/>
                        <a:pt x="155077" y="168639"/>
                      </a:cubicBezTo>
                      <a:cubicBezTo>
                        <a:pt x="155173" y="168639"/>
                        <a:pt x="155268" y="168830"/>
                        <a:pt x="155363" y="168830"/>
                      </a:cubicBezTo>
                      <a:cubicBezTo>
                        <a:pt x="170698" y="171497"/>
                        <a:pt x="185557" y="156162"/>
                        <a:pt x="187177" y="141684"/>
                      </a:cubicBezTo>
                      <a:cubicBezTo>
                        <a:pt x="187939" y="134921"/>
                        <a:pt x="186224" y="128634"/>
                        <a:pt x="183081" y="123205"/>
                      </a:cubicBezTo>
                      <a:cubicBezTo>
                        <a:pt x="200416" y="120062"/>
                        <a:pt x="201083" y="95297"/>
                        <a:pt x="193844" y="81486"/>
                      </a:cubicBezTo>
                      <a:cubicBezTo>
                        <a:pt x="186129" y="66912"/>
                        <a:pt x="172699" y="56721"/>
                        <a:pt x="157840" y="49005"/>
                      </a:cubicBezTo>
                      <a:cubicBezTo>
                        <a:pt x="166507" y="32622"/>
                        <a:pt x="161364" y="16620"/>
                        <a:pt x="134408" y="5857"/>
                      </a:cubicBezTo>
                      <a:cubicBezTo>
                        <a:pt x="68495" y="-20337"/>
                        <a:pt x="18298" y="48339"/>
                        <a:pt x="10964" y="73675"/>
                      </a:cubicBezTo>
                      <a:cubicBezTo>
                        <a:pt x="-85" y="111680"/>
                        <a:pt x="-9705" y="156162"/>
                        <a:pt x="18489" y="188642"/>
                      </a:cubicBezTo>
                      <a:close/>
                    </a:path>
                  </a:pathLst>
                </a:custGeom>
                <a:solidFill>
                  <a:srgbClr val="FAD2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12" name="任意多边形 221">
                  <a:extLst>
                    <a:ext uri="{FF2B5EF4-FFF2-40B4-BE49-F238E27FC236}">
                      <a16:creationId xmlns:a16="http://schemas.microsoft.com/office/drawing/2014/main" id="{192C5867-684E-13E9-F8E8-8D40A1B65971}"/>
                    </a:ext>
                  </a:extLst>
                </p:cNvPr>
                <p:cNvSpPr/>
                <p:nvPr/>
              </p:nvSpPr>
              <p:spPr>
                <a:xfrm>
                  <a:off x="4872238" y="4204617"/>
                  <a:ext cx="67172" cy="32088"/>
                </a:xfrm>
                <a:custGeom>
                  <a:avLst/>
                  <a:gdLst>
                    <a:gd name="connsiteX0" fmla="*/ 3037 w 67172"/>
                    <a:gd name="connsiteY0" fmla="*/ 10481 h 32088"/>
                    <a:gd name="connsiteX1" fmla="*/ 39613 w 67172"/>
                    <a:gd name="connsiteY1" fmla="*/ 18386 h 32088"/>
                    <a:gd name="connsiteX2" fmla="*/ 31231 w 67172"/>
                    <a:gd name="connsiteY2" fmla="*/ 3718 h 32088"/>
                    <a:gd name="connsiteX3" fmla="*/ 34184 w 67172"/>
                    <a:gd name="connsiteY3" fmla="*/ 575 h 32088"/>
                    <a:gd name="connsiteX4" fmla="*/ 44376 w 67172"/>
                    <a:gd name="connsiteY4" fmla="*/ 19910 h 32088"/>
                    <a:gd name="connsiteX5" fmla="*/ 66855 w 67172"/>
                    <a:gd name="connsiteY5" fmla="*/ 30864 h 32088"/>
                    <a:gd name="connsiteX6" fmla="*/ 66283 w 67172"/>
                    <a:gd name="connsiteY6" fmla="*/ 32007 h 32088"/>
                    <a:gd name="connsiteX7" fmla="*/ 2085 w 67172"/>
                    <a:gd name="connsiteY7" fmla="*/ 15434 h 32088"/>
                    <a:gd name="connsiteX8" fmla="*/ 3037 w 67172"/>
                    <a:gd name="connsiteY8" fmla="*/ 10481 h 32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172" h="32088">
                      <a:moveTo>
                        <a:pt x="3037" y="10481"/>
                      </a:moveTo>
                      <a:cubicBezTo>
                        <a:pt x="15515" y="12290"/>
                        <a:pt x="27802" y="14672"/>
                        <a:pt x="39613" y="18386"/>
                      </a:cubicBezTo>
                      <a:cubicBezTo>
                        <a:pt x="38089" y="12767"/>
                        <a:pt x="35136" y="8195"/>
                        <a:pt x="31231" y="3718"/>
                      </a:cubicBezTo>
                      <a:cubicBezTo>
                        <a:pt x="29421" y="1623"/>
                        <a:pt x="31993" y="-1235"/>
                        <a:pt x="34184" y="575"/>
                      </a:cubicBezTo>
                      <a:cubicBezTo>
                        <a:pt x="40089" y="5337"/>
                        <a:pt x="43233" y="12576"/>
                        <a:pt x="44376" y="19910"/>
                      </a:cubicBezTo>
                      <a:cubicBezTo>
                        <a:pt x="52186" y="22673"/>
                        <a:pt x="59711" y="26292"/>
                        <a:pt x="66855" y="30864"/>
                      </a:cubicBezTo>
                      <a:cubicBezTo>
                        <a:pt x="67521" y="31340"/>
                        <a:pt x="67045" y="32388"/>
                        <a:pt x="66283" y="32007"/>
                      </a:cubicBezTo>
                      <a:cubicBezTo>
                        <a:pt x="46281" y="21244"/>
                        <a:pt x="24278" y="18482"/>
                        <a:pt x="2085" y="15434"/>
                      </a:cubicBezTo>
                      <a:cubicBezTo>
                        <a:pt x="-1344" y="15053"/>
                        <a:pt x="-201" y="10005"/>
                        <a:pt x="3037" y="10481"/>
                      </a:cubicBezTo>
                      <a:close/>
                    </a:path>
                  </a:pathLst>
                </a:custGeom>
                <a:solidFill>
                  <a:srgbClr val="301F2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10" name="任意多边形 222">
                <a:extLst>
                  <a:ext uri="{FF2B5EF4-FFF2-40B4-BE49-F238E27FC236}">
                    <a16:creationId xmlns:a16="http://schemas.microsoft.com/office/drawing/2014/main" id="{26A0F1DA-F971-593F-BD50-87E92EFB7262}"/>
                  </a:ext>
                </a:extLst>
              </p:cNvPr>
              <p:cNvSpPr/>
              <p:nvPr/>
            </p:nvSpPr>
            <p:spPr>
              <a:xfrm>
                <a:off x="4746497" y="4199000"/>
                <a:ext cx="84962" cy="133350"/>
              </a:xfrm>
              <a:custGeom>
                <a:avLst/>
                <a:gdLst>
                  <a:gd name="connsiteX0" fmla="*/ 84963 w 84962"/>
                  <a:gd name="connsiteY0" fmla="*/ 22860 h 133350"/>
                  <a:gd name="connsiteX1" fmla="*/ 67056 w 84962"/>
                  <a:gd name="connsiteY1" fmla="*/ 0 h 133350"/>
                  <a:gd name="connsiteX2" fmla="*/ 0 w 84962"/>
                  <a:gd name="connsiteY2" fmla="*/ 82010 h 133350"/>
                  <a:gd name="connsiteX3" fmla="*/ 49530 w 84962"/>
                  <a:gd name="connsiteY3" fmla="*/ 133350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62" h="133350">
                    <a:moveTo>
                      <a:pt x="84963" y="22860"/>
                    </a:moveTo>
                    <a:lnTo>
                      <a:pt x="67056" y="0"/>
                    </a:lnTo>
                    <a:lnTo>
                      <a:pt x="0" y="82010"/>
                    </a:lnTo>
                    <a:lnTo>
                      <a:pt x="49530" y="133350"/>
                    </a:lnTo>
                    <a:close/>
                  </a:path>
                </a:pathLst>
              </a:custGeom>
              <a:solidFill>
                <a:srgbClr val="FAD2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70" name="组合 369">
            <a:extLst>
              <a:ext uri="{FF2B5EF4-FFF2-40B4-BE49-F238E27FC236}">
                <a16:creationId xmlns:a16="http://schemas.microsoft.com/office/drawing/2014/main" id="{F06805A1-CF40-705D-4C81-536B01378BDD}"/>
              </a:ext>
            </a:extLst>
          </p:cNvPr>
          <p:cNvGrpSpPr/>
          <p:nvPr/>
        </p:nvGrpSpPr>
        <p:grpSpPr>
          <a:xfrm>
            <a:off x="4264958" y="1064558"/>
            <a:ext cx="2619936" cy="556260"/>
            <a:chOff x="3177540" y="876300"/>
            <a:chExt cx="4648200" cy="556260"/>
          </a:xfrm>
        </p:grpSpPr>
        <p:sp>
          <p:nvSpPr>
            <p:cNvPr id="371" name="文本框 370">
              <a:extLst>
                <a:ext uri="{FF2B5EF4-FFF2-40B4-BE49-F238E27FC236}">
                  <a16:creationId xmlns:a16="http://schemas.microsoft.com/office/drawing/2014/main" id="{7094C93F-FE87-6A38-D8E6-39FE33EB3769}"/>
                </a:ext>
              </a:extLst>
            </p:cNvPr>
            <p:cNvSpPr txBox="1"/>
            <p:nvPr/>
          </p:nvSpPr>
          <p:spPr>
            <a:xfrm>
              <a:off x="3185160" y="899160"/>
              <a:ext cx="4552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放下你的双手</a:t>
              </a:r>
            </a:p>
          </p:txBody>
        </p:sp>
        <p:sp>
          <p:nvSpPr>
            <p:cNvPr id="372" name="矩形: 圆角 371">
              <a:extLst>
                <a:ext uri="{FF2B5EF4-FFF2-40B4-BE49-F238E27FC236}">
                  <a16:creationId xmlns:a16="http://schemas.microsoft.com/office/drawing/2014/main" id="{22A6EA1C-E3EE-784F-BD34-99CC39A1EF4D}"/>
                </a:ext>
              </a:extLst>
            </p:cNvPr>
            <p:cNvSpPr/>
            <p:nvPr/>
          </p:nvSpPr>
          <p:spPr>
            <a:xfrm>
              <a:off x="3177540" y="876300"/>
              <a:ext cx="4648200" cy="556260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3" name="组合 372">
            <a:extLst>
              <a:ext uri="{FF2B5EF4-FFF2-40B4-BE49-F238E27FC236}">
                <a16:creationId xmlns:a16="http://schemas.microsoft.com/office/drawing/2014/main" id="{0FC9603B-B3C8-6F29-B16B-E83CD8072928}"/>
              </a:ext>
            </a:extLst>
          </p:cNvPr>
          <p:cNvGrpSpPr/>
          <p:nvPr/>
        </p:nvGrpSpPr>
        <p:grpSpPr>
          <a:xfrm>
            <a:off x="5486799" y="1828803"/>
            <a:ext cx="1736195" cy="2643791"/>
            <a:chOff x="2652759" y="2559675"/>
            <a:chExt cx="1799230" cy="2739778"/>
          </a:xfrm>
        </p:grpSpPr>
        <p:grpSp>
          <p:nvGrpSpPr>
            <p:cNvPr id="374" name="组合 373">
              <a:extLst>
                <a:ext uri="{FF2B5EF4-FFF2-40B4-BE49-F238E27FC236}">
                  <a16:creationId xmlns:a16="http://schemas.microsoft.com/office/drawing/2014/main" id="{9DCD82EE-8D64-75C5-B1E3-A7693C3474B1}"/>
                </a:ext>
              </a:extLst>
            </p:cNvPr>
            <p:cNvGrpSpPr/>
            <p:nvPr/>
          </p:nvGrpSpPr>
          <p:grpSpPr>
            <a:xfrm>
              <a:off x="2652759" y="3362965"/>
              <a:ext cx="642508" cy="543232"/>
              <a:chOff x="2652759" y="3362965"/>
              <a:chExt cx="642508" cy="543232"/>
            </a:xfrm>
          </p:grpSpPr>
          <p:sp>
            <p:nvSpPr>
              <p:cNvPr id="430" name="任意多边形 225">
                <a:extLst>
                  <a:ext uri="{FF2B5EF4-FFF2-40B4-BE49-F238E27FC236}">
                    <a16:creationId xmlns:a16="http://schemas.microsoft.com/office/drawing/2014/main" id="{FA266A87-9213-596A-514B-83C20DF4674B}"/>
                  </a:ext>
                </a:extLst>
              </p:cNvPr>
              <p:cNvSpPr/>
              <p:nvPr/>
            </p:nvSpPr>
            <p:spPr>
              <a:xfrm>
                <a:off x="2652759" y="3362965"/>
                <a:ext cx="642508" cy="543232"/>
              </a:xfrm>
              <a:custGeom>
                <a:avLst/>
                <a:gdLst>
                  <a:gd name="connsiteX0" fmla="*/ 636889 w 642508"/>
                  <a:gd name="connsiteY0" fmla="*/ 349498 h 543232"/>
                  <a:gd name="connsiteX1" fmla="*/ 479346 w 642508"/>
                  <a:gd name="connsiteY1" fmla="*/ 334830 h 543232"/>
                  <a:gd name="connsiteX2" fmla="*/ 264747 w 642508"/>
                  <a:gd name="connsiteY2" fmla="*/ 202909 h 543232"/>
                  <a:gd name="connsiteX3" fmla="*/ 281892 w 642508"/>
                  <a:gd name="connsiteY3" fmla="*/ 124613 h 543232"/>
                  <a:gd name="connsiteX4" fmla="*/ 281035 w 642508"/>
                  <a:gd name="connsiteY4" fmla="*/ 60605 h 543232"/>
                  <a:gd name="connsiteX5" fmla="*/ 224838 w 642508"/>
                  <a:gd name="connsiteY5" fmla="*/ 133281 h 543232"/>
                  <a:gd name="connsiteX6" fmla="*/ 170545 w 642508"/>
                  <a:gd name="connsiteY6" fmla="*/ 55938 h 543232"/>
                  <a:gd name="connsiteX7" fmla="*/ 112443 w 642508"/>
                  <a:gd name="connsiteY7" fmla="*/ 121 h 543232"/>
                  <a:gd name="connsiteX8" fmla="*/ 139684 w 642508"/>
                  <a:gd name="connsiteY8" fmla="*/ 101944 h 543232"/>
                  <a:gd name="connsiteX9" fmla="*/ 82820 w 642508"/>
                  <a:gd name="connsiteY9" fmla="*/ 63367 h 543232"/>
                  <a:gd name="connsiteX10" fmla="*/ 29956 w 642508"/>
                  <a:gd name="connsiteY10" fmla="*/ 50223 h 543232"/>
                  <a:gd name="connsiteX11" fmla="*/ 49006 w 642508"/>
                  <a:gd name="connsiteY11" fmla="*/ 99086 h 543232"/>
                  <a:gd name="connsiteX12" fmla="*/ 103394 w 642508"/>
                  <a:gd name="connsiteY12" fmla="*/ 147473 h 543232"/>
                  <a:gd name="connsiteX13" fmla="*/ 54150 w 642508"/>
                  <a:gd name="connsiteY13" fmla="*/ 128518 h 543232"/>
                  <a:gd name="connsiteX14" fmla="*/ 2715 w 642508"/>
                  <a:gd name="connsiteY14" fmla="*/ 131852 h 543232"/>
                  <a:gd name="connsiteX15" fmla="*/ 81582 w 642508"/>
                  <a:gd name="connsiteY15" fmla="*/ 197480 h 543232"/>
                  <a:gd name="connsiteX16" fmla="*/ 20812 w 642508"/>
                  <a:gd name="connsiteY16" fmla="*/ 195003 h 543232"/>
                  <a:gd name="connsiteX17" fmla="*/ 14716 w 642508"/>
                  <a:gd name="connsiteY17" fmla="*/ 219292 h 543232"/>
                  <a:gd name="connsiteX18" fmla="*/ 97012 w 642508"/>
                  <a:gd name="connsiteY18" fmla="*/ 262345 h 543232"/>
                  <a:gd name="connsiteX19" fmla="*/ 167783 w 642508"/>
                  <a:gd name="connsiteY19" fmla="*/ 278728 h 543232"/>
                  <a:gd name="connsiteX20" fmla="*/ 396192 w 642508"/>
                  <a:gd name="connsiteY20" fmla="*/ 480086 h 543232"/>
                  <a:gd name="connsiteX21" fmla="*/ 642509 w 642508"/>
                  <a:gd name="connsiteY21" fmla="*/ 539332 h 543232"/>
                  <a:gd name="connsiteX22" fmla="*/ 636889 w 642508"/>
                  <a:gd name="connsiteY22" fmla="*/ 349498 h 543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42508" h="543232">
                    <a:moveTo>
                      <a:pt x="636889" y="349498"/>
                    </a:moveTo>
                    <a:cubicBezTo>
                      <a:pt x="636889" y="349498"/>
                      <a:pt x="571071" y="362167"/>
                      <a:pt x="479346" y="334830"/>
                    </a:cubicBezTo>
                    <a:cubicBezTo>
                      <a:pt x="415814" y="315971"/>
                      <a:pt x="339804" y="277871"/>
                      <a:pt x="264747" y="202909"/>
                    </a:cubicBezTo>
                    <a:cubicBezTo>
                      <a:pt x="272558" y="177382"/>
                      <a:pt x="277797" y="150997"/>
                      <a:pt x="281892" y="124613"/>
                    </a:cubicBezTo>
                    <a:cubicBezTo>
                      <a:pt x="284464" y="107754"/>
                      <a:pt x="294561" y="75369"/>
                      <a:pt x="281035" y="60605"/>
                    </a:cubicBezTo>
                    <a:cubicBezTo>
                      <a:pt x="253222" y="30411"/>
                      <a:pt x="231410" y="108992"/>
                      <a:pt x="224838" y="133281"/>
                    </a:cubicBezTo>
                    <a:cubicBezTo>
                      <a:pt x="210550" y="103372"/>
                      <a:pt x="187976" y="83846"/>
                      <a:pt x="170545" y="55938"/>
                    </a:cubicBezTo>
                    <a:cubicBezTo>
                      <a:pt x="159210" y="37840"/>
                      <a:pt x="136922" y="1836"/>
                      <a:pt x="112443" y="121"/>
                    </a:cubicBezTo>
                    <a:cubicBezTo>
                      <a:pt x="65294" y="-3308"/>
                      <a:pt x="117681" y="66701"/>
                      <a:pt x="139684" y="101944"/>
                    </a:cubicBezTo>
                    <a:cubicBezTo>
                      <a:pt x="122158" y="87085"/>
                      <a:pt x="103108" y="74321"/>
                      <a:pt x="82820" y="63367"/>
                    </a:cubicBezTo>
                    <a:cubicBezTo>
                      <a:pt x="72247" y="57652"/>
                      <a:pt x="41386" y="35555"/>
                      <a:pt x="29956" y="50223"/>
                    </a:cubicBezTo>
                    <a:cubicBezTo>
                      <a:pt x="19002" y="64130"/>
                      <a:pt x="40148" y="89561"/>
                      <a:pt x="49006" y="99086"/>
                    </a:cubicBezTo>
                    <a:cubicBezTo>
                      <a:pt x="65389" y="116517"/>
                      <a:pt x="84439" y="132233"/>
                      <a:pt x="103394" y="147473"/>
                    </a:cubicBezTo>
                    <a:cubicBezTo>
                      <a:pt x="87392" y="139948"/>
                      <a:pt x="71009" y="133376"/>
                      <a:pt x="54150" y="128518"/>
                    </a:cubicBezTo>
                    <a:cubicBezTo>
                      <a:pt x="40148" y="124423"/>
                      <a:pt x="12716" y="117946"/>
                      <a:pt x="2715" y="131852"/>
                    </a:cubicBezTo>
                    <a:cubicBezTo>
                      <a:pt x="-14335" y="155665"/>
                      <a:pt x="53388" y="184335"/>
                      <a:pt x="81582" y="197480"/>
                    </a:cubicBezTo>
                    <a:cubicBezTo>
                      <a:pt x="68532" y="193574"/>
                      <a:pt x="30813" y="189859"/>
                      <a:pt x="20812" y="195003"/>
                    </a:cubicBezTo>
                    <a:cubicBezTo>
                      <a:pt x="10620" y="200337"/>
                      <a:pt x="8525" y="210338"/>
                      <a:pt x="14716" y="219292"/>
                    </a:cubicBezTo>
                    <a:cubicBezTo>
                      <a:pt x="27384" y="237865"/>
                      <a:pt x="75676" y="256725"/>
                      <a:pt x="97012" y="262345"/>
                    </a:cubicBezTo>
                    <a:cubicBezTo>
                      <a:pt x="121301" y="268822"/>
                      <a:pt x="149876" y="275299"/>
                      <a:pt x="167783" y="278728"/>
                    </a:cubicBezTo>
                    <a:cubicBezTo>
                      <a:pt x="185118" y="299111"/>
                      <a:pt x="276082" y="408554"/>
                      <a:pt x="396192" y="480086"/>
                    </a:cubicBezTo>
                    <a:cubicBezTo>
                      <a:pt x="470583" y="524473"/>
                      <a:pt x="556213" y="554286"/>
                      <a:pt x="642509" y="539332"/>
                    </a:cubicBezTo>
                    <a:lnTo>
                      <a:pt x="636889" y="349498"/>
                    </a:lnTo>
                    <a:close/>
                  </a:path>
                </a:pathLst>
              </a:custGeom>
              <a:solidFill>
                <a:srgbClr val="FFD5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1" name="任意多边形 226">
                <a:extLst>
                  <a:ext uri="{FF2B5EF4-FFF2-40B4-BE49-F238E27FC236}">
                    <a16:creationId xmlns:a16="http://schemas.microsoft.com/office/drawing/2014/main" id="{C1AAFCDC-A190-7EF6-FB3D-948E26199507}"/>
                  </a:ext>
                </a:extLst>
              </p:cNvPr>
              <p:cNvSpPr/>
              <p:nvPr/>
            </p:nvSpPr>
            <p:spPr>
              <a:xfrm>
                <a:off x="2830639" y="3509746"/>
                <a:ext cx="37338" cy="46411"/>
              </a:xfrm>
              <a:custGeom>
                <a:avLst/>
                <a:gdLst>
                  <a:gd name="connsiteX0" fmla="*/ 37338 w 37338"/>
                  <a:gd name="connsiteY0" fmla="*/ 25 h 46411"/>
                  <a:gd name="connsiteX1" fmla="*/ 9334 w 37338"/>
                  <a:gd name="connsiteY1" fmla="*/ 15074 h 46411"/>
                  <a:gd name="connsiteX2" fmla="*/ 0 w 37338"/>
                  <a:gd name="connsiteY2" fmla="*/ 46411 h 46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338" h="46411">
                    <a:moveTo>
                      <a:pt x="37338" y="25"/>
                    </a:moveTo>
                    <a:cubicBezTo>
                      <a:pt x="26289" y="-452"/>
                      <a:pt x="15716" y="6025"/>
                      <a:pt x="9334" y="15074"/>
                    </a:cubicBezTo>
                    <a:cubicBezTo>
                      <a:pt x="2953" y="24123"/>
                      <a:pt x="381" y="35362"/>
                      <a:pt x="0" y="46411"/>
                    </a:cubicBezTo>
                  </a:path>
                </a:pathLst>
              </a:custGeom>
              <a:noFill/>
              <a:ln w="9525" cap="rnd">
                <a:solidFill>
                  <a:srgbClr val="301F2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2" name="任意多边形 227">
                <a:extLst>
                  <a:ext uri="{FF2B5EF4-FFF2-40B4-BE49-F238E27FC236}">
                    <a16:creationId xmlns:a16="http://schemas.microsoft.com/office/drawing/2014/main" id="{0DFA40C3-E732-45FC-A741-934E3E8CA6ED}"/>
                  </a:ext>
                </a:extLst>
              </p:cNvPr>
              <p:cNvSpPr/>
              <p:nvPr/>
            </p:nvSpPr>
            <p:spPr>
              <a:xfrm>
                <a:off x="3048856" y="3697890"/>
                <a:ext cx="246316" cy="208307"/>
              </a:xfrm>
              <a:custGeom>
                <a:avLst/>
                <a:gdLst>
                  <a:gd name="connsiteX0" fmla="*/ 246316 w 246316"/>
                  <a:gd name="connsiteY0" fmla="*/ 204407 h 208307"/>
                  <a:gd name="connsiteX1" fmla="*/ 0 w 246316"/>
                  <a:gd name="connsiteY1" fmla="*/ 145161 h 208307"/>
                  <a:gd name="connsiteX2" fmla="*/ 31909 w 246316"/>
                  <a:gd name="connsiteY2" fmla="*/ 110966 h 208307"/>
                  <a:gd name="connsiteX3" fmla="*/ 83153 w 246316"/>
                  <a:gd name="connsiteY3" fmla="*/ 0 h 208307"/>
                  <a:gd name="connsiteX4" fmla="*/ 240697 w 246316"/>
                  <a:gd name="connsiteY4" fmla="*/ 14669 h 208307"/>
                  <a:gd name="connsiteX5" fmla="*/ 246316 w 246316"/>
                  <a:gd name="connsiteY5" fmla="*/ 204407 h 20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6316" h="208307">
                    <a:moveTo>
                      <a:pt x="246316" y="204407"/>
                    </a:moveTo>
                    <a:cubicBezTo>
                      <a:pt x="160115" y="219361"/>
                      <a:pt x="74486" y="189548"/>
                      <a:pt x="0" y="145161"/>
                    </a:cubicBezTo>
                    <a:cubicBezTo>
                      <a:pt x="11716" y="134874"/>
                      <a:pt x="22479" y="123349"/>
                      <a:pt x="31909" y="110966"/>
                    </a:cubicBezTo>
                    <a:cubicBezTo>
                      <a:pt x="56769" y="78296"/>
                      <a:pt x="73247" y="40100"/>
                      <a:pt x="83153" y="0"/>
                    </a:cubicBezTo>
                    <a:cubicBezTo>
                      <a:pt x="174879" y="27337"/>
                      <a:pt x="240697" y="14669"/>
                      <a:pt x="240697" y="14669"/>
                    </a:cubicBezTo>
                    <a:lnTo>
                      <a:pt x="246316" y="204407"/>
                    </a:lnTo>
                    <a:close/>
                  </a:path>
                </a:pathLst>
              </a:custGeom>
              <a:solidFill>
                <a:srgbClr val="FAD2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75" name="组合 374">
              <a:extLst>
                <a:ext uri="{FF2B5EF4-FFF2-40B4-BE49-F238E27FC236}">
                  <a16:creationId xmlns:a16="http://schemas.microsoft.com/office/drawing/2014/main" id="{DC7ED5D6-3AF5-57DD-044F-258640DB2BCD}"/>
                </a:ext>
              </a:extLst>
            </p:cNvPr>
            <p:cNvGrpSpPr/>
            <p:nvPr/>
          </p:nvGrpSpPr>
          <p:grpSpPr>
            <a:xfrm>
              <a:off x="3844384" y="3288251"/>
              <a:ext cx="607605" cy="599544"/>
              <a:chOff x="3844384" y="3288251"/>
              <a:chExt cx="607605" cy="599544"/>
            </a:xfrm>
          </p:grpSpPr>
          <p:sp>
            <p:nvSpPr>
              <p:cNvPr id="427" name="任意多边形 229">
                <a:extLst>
                  <a:ext uri="{FF2B5EF4-FFF2-40B4-BE49-F238E27FC236}">
                    <a16:creationId xmlns:a16="http://schemas.microsoft.com/office/drawing/2014/main" id="{FBFC0650-17D9-37EA-869C-E1563893D099}"/>
                  </a:ext>
                </a:extLst>
              </p:cNvPr>
              <p:cNvSpPr/>
              <p:nvPr/>
            </p:nvSpPr>
            <p:spPr>
              <a:xfrm>
                <a:off x="3844384" y="3288251"/>
                <a:ext cx="607605" cy="599544"/>
              </a:xfrm>
              <a:custGeom>
                <a:avLst/>
                <a:gdLst>
                  <a:gd name="connsiteX0" fmla="*/ 17050 w 607605"/>
                  <a:gd name="connsiteY0" fmla="*/ 599186 h 599544"/>
                  <a:gd name="connsiteX1" fmla="*/ 254508 w 607605"/>
                  <a:gd name="connsiteY1" fmla="*/ 511080 h 599544"/>
                  <a:gd name="connsiteX2" fmla="*/ 457391 w 607605"/>
                  <a:gd name="connsiteY2" fmla="*/ 284004 h 599544"/>
                  <a:gd name="connsiteX3" fmla="*/ 525780 w 607605"/>
                  <a:gd name="connsiteY3" fmla="*/ 259334 h 599544"/>
                  <a:gd name="connsiteX4" fmla="*/ 602456 w 607605"/>
                  <a:gd name="connsiteY4" fmla="*/ 206756 h 599544"/>
                  <a:gd name="connsiteX5" fmla="*/ 593503 w 607605"/>
                  <a:gd name="connsiteY5" fmla="*/ 183324 h 599544"/>
                  <a:gd name="connsiteX6" fmla="*/ 533400 w 607605"/>
                  <a:gd name="connsiteY6" fmla="*/ 193040 h 599544"/>
                  <a:gd name="connsiteX7" fmla="*/ 603885 w 607605"/>
                  <a:gd name="connsiteY7" fmla="*/ 118459 h 599544"/>
                  <a:gd name="connsiteX8" fmla="*/ 552450 w 607605"/>
                  <a:gd name="connsiteY8" fmla="*/ 121317 h 599544"/>
                  <a:gd name="connsiteX9" fmla="*/ 505778 w 607605"/>
                  <a:gd name="connsiteY9" fmla="*/ 145986 h 599544"/>
                  <a:gd name="connsiteX10" fmla="*/ 554069 w 607605"/>
                  <a:gd name="connsiteY10" fmla="*/ 91408 h 599544"/>
                  <a:gd name="connsiteX11" fmla="*/ 567214 w 607605"/>
                  <a:gd name="connsiteY11" fmla="*/ 40640 h 599544"/>
                  <a:gd name="connsiteX12" fmla="*/ 516255 w 607605"/>
                  <a:gd name="connsiteY12" fmla="*/ 59976 h 599544"/>
                  <a:gd name="connsiteX13" fmla="*/ 464344 w 607605"/>
                  <a:gd name="connsiteY13" fmla="*/ 105029 h 599544"/>
                  <a:gd name="connsiteX14" fmla="*/ 479298 w 607605"/>
                  <a:gd name="connsiteY14" fmla="*/ 730 h 599544"/>
                  <a:gd name="connsiteX15" fmla="*/ 428244 w 607605"/>
                  <a:gd name="connsiteY15" fmla="*/ 63119 h 599544"/>
                  <a:gd name="connsiteX16" fmla="*/ 383476 w 607605"/>
                  <a:gd name="connsiteY16" fmla="*/ 146367 h 599544"/>
                  <a:gd name="connsiteX17" fmla="*/ 319088 w 607605"/>
                  <a:gd name="connsiteY17" fmla="*/ 80931 h 599544"/>
                  <a:gd name="connsiteX18" fmla="*/ 325850 w 607605"/>
                  <a:gd name="connsiteY18" fmla="*/ 144558 h 599544"/>
                  <a:gd name="connsiteX19" fmla="*/ 352139 w 607605"/>
                  <a:gd name="connsiteY19" fmla="*/ 220281 h 599544"/>
                  <a:gd name="connsiteX20" fmla="*/ 154686 w 607605"/>
                  <a:gd name="connsiteY20" fmla="*/ 376777 h 599544"/>
                  <a:gd name="connsiteX21" fmla="*/ 0 w 607605"/>
                  <a:gd name="connsiteY21" fmla="*/ 410019 h 599544"/>
                  <a:gd name="connsiteX22" fmla="*/ 17050 w 607605"/>
                  <a:gd name="connsiteY22" fmla="*/ 599186 h 599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07605" h="599544">
                    <a:moveTo>
                      <a:pt x="17050" y="599186"/>
                    </a:moveTo>
                    <a:cubicBezTo>
                      <a:pt x="104489" y="603758"/>
                      <a:pt x="185928" y="564039"/>
                      <a:pt x="254508" y="511080"/>
                    </a:cubicBezTo>
                    <a:cubicBezTo>
                      <a:pt x="365284" y="425831"/>
                      <a:pt x="442627" y="306387"/>
                      <a:pt x="457391" y="284004"/>
                    </a:cubicBezTo>
                    <a:cubicBezTo>
                      <a:pt x="474821" y="278479"/>
                      <a:pt x="502349" y="268668"/>
                      <a:pt x="525780" y="259334"/>
                    </a:cubicBezTo>
                    <a:cubicBezTo>
                      <a:pt x="546259" y="251142"/>
                      <a:pt x="592074" y="226758"/>
                      <a:pt x="602456" y="206756"/>
                    </a:cubicBezTo>
                    <a:cubicBezTo>
                      <a:pt x="607505" y="197136"/>
                      <a:pt x="604266" y="187420"/>
                      <a:pt x="593503" y="183324"/>
                    </a:cubicBezTo>
                    <a:cubicBezTo>
                      <a:pt x="582930" y="179419"/>
                      <a:pt x="545973" y="187515"/>
                      <a:pt x="533400" y="193040"/>
                    </a:cubicBezTo>
                    <a:cubicBezTo>
                      <a:pt x="559784" y="176562"/>
                      <a:pt x="623602" y="140081"/>
                      <a:pt x="603885" y="118459"/>
                    </a:cubicBezTo>
                    <a:cubicBezTo>
                      <a:pt x="592264" y="105791"/>
                      <a:pt x="565880" y="115506"/>
                      <a:pt x="552450" y="121317"/>
                    </a:cubicBezTo>
                    <a:cubicBezTo>
                      <a:pt x="536258" y="128175"/>
                      <a:pt x="520732" y="136652"/>
                      <a:pt x="505778" y="145986"/>
                    </a:cubicBezTo>
                    <a:cubicBezTo>
                      <a:pt x="522827" y="128556"/>
                      <a:pt x="539877" y="110649"/>
                      <a:pt x="554069" y="91408"/>
                    </a:cubicBezTo>
                    <a:cubicBezTo>
                      <a:pt x="561784" y="80931"/>
                      <a:pt x="579692" y="53118"/>
                      <a:pt x="567214" y="40640"/>
                    </a:cubicBezTo>
                    <a:cubicBezTo>
                      <a:pt x="554164" y="27495"/>
                      <a:pt x="526161" y="53118"/>
                      <a:pt x="516255" y="59976"/>
                    </a:cubicBezTo>
                    <a:cubicBezTo>
                      <a:pt x="497396" y="73215"/>
                      <a:pt x="479965" y="88170"/>
                      <a:pt x="464344" y="105029"/>
                    </a:cubicBezTo>
                    <a:cubicBezTo>
                      <a:pt x="481965" y="67405"/>
                      <a:pt x="525685" y="-8223"/>
                      <a:pt x="479298" y="730"/>
                    </a:cubicBezTo>
                    <a:cubicBezTo>
                      <a:pt x="455200" y="5397"/>
                      <a:pt x="437293" y="43688"/>
                      <a:pt x="428244" y="63119"/>
                    </a:cubicBezTo>
                    <a:cubicBezTo>
                      <a:pt x="414242" y="92932"/>
                      <a:pt x="394145" y="115030"/>
                      <a:pt x="383476" y="146367"/>
                    </a:cubicBezTo>
                    <a:cubicBezTo>
                      <a:pt x="374142" y="123126"/>
                      <a:pt x="343091" y="47593"/>
                      <a:pt x="319088" y="80931"/>
                    </a:cubicBezTo>
                    <a:cubicBezTo>
                      <a:pt x="307467" y="97123"/>
                      <a:pt x="321278" y="128079"/>
                      <a:pt x="325850" y="144558"/>
                    </a:cubicBezTo>
                    <a:cubicBezTo>
                      <a:pt x="332994" y="170275"/>
                      <a:pt x="341281" y="195802"/>
                      <a:pt x="352139" y="220281"/>
                    </a:cubicBezTo>
                    <a:cubicBezTo>
                      <a:pt x="286417" y="303625"/>
                      <a:pt x="215551" y="350488"/>
                      <a:pt x="154686" y="376777"/>
                    </a:cubicBezTo>
                    <a:cubicBezTo>
                      <a:pt x="66866" y="414782"/>
                      <a:pt x="0" y="410019"/>
                      <a:pt x="0" y="410019"/>
                    </a:cubicBezTo>
                    <a:lnTo>
                      <a:pt x="17050" y="599186"/>
                    </a:lnTo>
                    <a:close/>
                  </a:path>
                </a:pathLst>
              </a:custGeom>
              <a:solidFill>
                <a:srgbClr val="FFD5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8" name="任意多边形 230">
                <a:extLst>
                  <a:ext uri="{FF2B5EF4-FFF2-40B4-BE49-F238E27FC236}">
                    <a16:creationId xmlns:a16="http://schemas.microsoft.com/office/drawing/2014/main" id="{94E36D57-63B5-7D04-2CDC-8BE97A12AA23}"/>
                  </a:ext>
                </a:extLst>
              </p:cNvPr>
              <p:cNvSpPr/>
              <p:nvPr/>
            </p:nvSpPr>
            <p:spPr>
              <a:xfrm>
                <a:off x="4239005" y="3446548"/>
                <a:ext cx="42672" cy="41981"/>
              </a:xfrm>
              <a:custGeom>
                <a:avLst/>
                <a:gdLst>
                  <a:gd name="connsiteX0" fmla="*/ 0 w 42672"/>
                  <a:gd name="connsiteY0" fmla="*/ 358 h 41981"/>
                  <a:gd name="connsiteX1" fmla="*/ 29623 w 42672"/>
                  <a:gd name="connsiteY1" fmla="*/ 11978 h 41981"/>
                  <a:gd name="connsiteX2" fmla="*/ 42672 w 42672"/>
                  <a:gd name="connsiteY2" fmla="*/ 41982 h 4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672" h="41981">
                    <a:moveTo>
                      <a:pt x="0" y="358"/>
                    </a:moveTo>
                    <a:cubicBezTo>
                      <a:pt x="10954" y="-1452"/>
                      <a:pt x="22193" y="3787"/>
                      <a:pt x="29623" y="11978"/>
                    </a:cubicBezTo>
                    <a:cubicBezTo>
                      <a:pt x="37052" y="20170"/>
                      <a:pt x="40958" y="31028"/>
                      <a:pt x="42672" y="41982"/>
                    </a:cubicBezTo>
                  </a:path>
                </a:pathLst>
              </a:custGeom>
              <a:noFill/>
              <a:ln w="9525" cap="rnd">
                <a:solidFill>
                  <a:srgbClr val="301F2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9" name="任意多边形 231">
                <a:extLst>
                  <a:ext uri="{FF2B5EF4-FFF2-40B4-BE49-F238E27FC236}">
                    <a16:creationId xmlns:a16="http://schemas.microsoft.com/office/drawing/2014/main" id="{F9B58AAD-F45F-21E1-BBB3-A07DC8329F95}"/>
                  </a:ext>
                </a:extLst>
              </p:cNvPr>
              <p:cNvSpPr/>
              <p:nvPr/>
            </p:nvSpPr>
            <p:spPr>
              <a:xfrm>
                <a:off x="3844384" y="3665028"/>
                <a:ext cx="254508" cy="222767"/>
              </a:xfrm>
              <a:custGeom>
                <a:avLst/>
                <a:gdLst>
                  <a:gd name="connsiteX0" fmla="*/ 17050 w 254508"/>
                  <a:gd name="connsiteY0" fmla="*/ 222409 h 222767"/>
                  <a:gd name="connsiteX1" fmla="*/ 254508 w 254508"/>
                  <a:gd name="connsiteY1" fmla="*/ 134303 h 222767"/>
                  <a:gd name="connsiteX2" fmla="*/ 218694 w 254508"/>
                  <a:gd name="connsiteY2" fmla="*/ 104108 h 222767"/>
                  <a:gd name="connsiteX3" fmla="*/ 154686 w 254508"/>
                  <a:gd name="connsiteY3" fmla="*/ 0 h 222767"/>
                  <a:gd name="connsiteX4" fmla="*/ 0 w 254508"/>
                  <a:gd name="connsiteY4" fmla="*/ 33242 h 222767"/>
                  <a:gd name="connsiteX5" fmla="*/ 17050 w 254508"/>
                  <a:gd name="connsiteY5" fmla="*/ 222409 h 22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508" h="222767">
                    <a:moveTo>
                      <a:pt x="17050" y="222409"/>
                    </a:moveTo>
                    <a:cubicBezTo>
                      <a:pt x="104489" y="226981"/>
                      <a:pt x="185928" y="187262"/>
                      <a:pt x="254508" y="134303"/>
                    </a:cubicBezTo>
                    <a:cubicBezTo>
                      <a:pt x="241649" y="125444"/>
                      <a:pt x="229648" y="115253"/>
                      <a:pt x="218694" y="104108"/>
                    </a:cubicBezTo>
                    <a:cubicBezTo>
                      <a:pt x="190119" y="74581"/>
                      <a:pt x="169259" y="38576"/>
                      <a:pt x="154686" y="0"/>
                    </a:cubicBezTo>
                    <a:cubicBezTo>
                      <a:pt x="66866" y="38005"/>
                      <a:pt x="0" y="33242"/>
                      <a:pt x="0" y="33242"/>
                    </a:cubicBezTo>
                    <a:lnTo>
                      <a:pt x="17050" y="222409"/>
                    </a:lnTo>
                    <a:close/>
                  </a:path>
                </a:pathLst>
              </a:custGeom>
              <a:solidFill>
                <a:srgbClr val="FAD2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76" name="组合 375">
              <a:extLst>
                <a:ext uri="{FF2B5EF4-FFF2-40B4-BE49-F238E27FC236}">
                  <a16:creationId xmlns:a16="http://schemas.microsoft.com/office/drawing/2014/main" id="{33C5078F-29F9-5CAB-48AF-607A03248C53}"/>
                </a:ext>
              </a:extLst>
            </p:cNvPr>
            <p:cNvGrpSpPr/>
            <p:nvPr/>
          </p:nvGrpSpPr>
          <p:grpSpPr>
            <a:xfrm>
              <a:off x="3128548" y="5113400"/>
              <a:ext cx="390246" cy="186053"/>
              <a:chOff x="3128548" y="5113400"/>
              <a:chExt cx="390246" cy="186053"/>
            </a:xfrm>
          </p:grpSpPr>
          <p:sp>
            <p:nvSpPr>
              <p:cNvPr id="422" name="任意多边形 233">
                <a:extLst>
                  <a:ext uri="{FF2B5EF4-FFF2-40B4-BE49-F238E27FC236}">
                    <a16:creationId xmlns:a16="http://schemas.microsoft.com/office/drawing/2014/main" id="{AD785F0B-2C11-EE89-B31C-DEAF4256287D}"/>
                  </a:ext>
                </a:extLst>
              </p:cNvPr>
              <p:cNvSpPr/>
              <p:nvPr/>
            </p:nvSpPr>
            <p:spPr>
              <a:xfrm>
                <a:off x="3128548" y="5113400"/>
                <a:ext cx="390246" cy="186053"/>
              </a:xfrm>
              <a:custGeom>
                <a:avLst/>
                <a:gdLst>
                  <a:gd name="connsiteX0" fmla="*/ 390176 w 390246"/>
                  <a:gd name="connsiteY0" fmla="*/ 96203 h 186053"/>
                  <a:gd name="connsiteX1" fmla="*/ 376270 w 390246"/>
                  <a:gd name="connsiteY1" fmla="*/ 118967 h 186053"/>
                  <a:gd name="connsiteX2" fmla="*/ 108331 w 390246"/>
                  <a:gd name="connsiteY2" fmla="*/ 184880 h 186053"/>
                  <a:gd name="connsiteX3" fmla="*/ 106141 w 390246"/>
                  <a:gd name="connsiteY3" fmla="*/ 184976 h 186053"/>
                  <a:gd name="connsiteX4" fmla="*/ 9748 w 390246"/>
                  <a:gd name="connsiteY4" fmla="*/ 171069 h 186053"/>
                  <a:gd name="connsiteX5" fmla="*/ 5080 w 390246"/>
                  <a:gd name="connsiteY5" fmla="*/ 166116 h 186053"/>
                  <a:gd name="connsiteX6" fmla="*/ 32 w 390246"/>
                  <a:gd name="connsiteY6" fmla="*/ 149066 h 186053"/>
                  <a:gd name="connsiteX7" fmla="*/ 102426 w 390246"/>
                  <a:gd name="connsiteY7" fmla="*/ 54293 h 186053"/>
                  <a:gd name="connsiteX8" fmla="*/ 202724 w 390246"/>
                  <a:gd name="connsiteY8" fmla="*/ 1714 h 186053"/>
                  <a:gd name="connsiteX9" fmla="*/ 353886 w 390246"/>
                  <a:gd name="connsiteY9" fmla="*/ 0 h 186053"/>
                  <a:gd name="connsiteX10" fmla="*/ 389509 w 390246"/>
                  <a:gd name="connsiteY10" fmla="*/ 88106 h 186053"/>
                  <a:gd name="connsiteX11" fmla="*/ 390176 w 390246"/>
                  <a:gd name="connsiteY11" fmla="*/ 96203 h 186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0246" h="186053">
                    <a:moveTo>
                      <a:pt x="390176" y="96203"/>
                    </a:moveTo>
                    <a:cubicBezTo>
                      <a:pt x="389890" y="105251"/>
                      <a:pt x="385699" y="113347"/>
                      <a:pt x="376270" y="118967"/>
                    </a:cubicBezTo>
                    <a:cubicBezTo>
                      <a:pt x="343313" y="138779"/>
                      <a:pt x="207201" y="177451"/>
                      <a:pt x="108331" y="184880"/>
                    </a:cubicBezTo>
                    <a:cubicBezTo>
                      <a:pt x="107474" y="184976"/>
                      <a:pt x="106807" y="184976"/>
                      <a:pt x="106141" y="184976"/>
                    </a:cubicBezTo>
                    <a:cubicBezTo>
                      <a:pt x="62230" y="188023"/>
                      <a:pt x="26035" y="184976"/>
                      <a:pt x="9748" y="171069"/>
                    </a:cubicBezTo>
                    <a:cubicBezTo>
                      <a:pt x="7938" y="169545"/>
                      <a:pt x="6319" y="167830"/>
                      <a:pt x="5080" y="166116"/>
                    </a:cubicBezTo>
                    <a:cubicBezTo>
                      <a:pt x="1366" y="160877"/>
                      <a:pt x="-254" y="155162"/>
                      <a:pt x="32" y="149066"/>
                    </a:cubicBezTo>
                    <a:cubicBezTo>
                      <a:pt x="1461" y="121063"/>
                      <a:pt x="52039" y="84011"/>
                      <a:pt x="102426" y="54293"/>
                    </a:cubicBezTo>
                    <a:cubicBezTo>
                      <a:pt x="152718" y="24384"/>
                      <a:pt x="202724" y="1714"/>
                      <a:pt x="202724" y="1714"/>
                    </a:cubicBezTo>
                    <a:lnTo>
                      <a:pt x="353886" y="0"/>
                    </a:lnTo>
                    <a:cubicBezTo>
                      <a:pt x="353886" y="0"/>
                      <a:pt x="383223" y="50863"/>
                      <a:pt x="389509" y="88106"/>
                    </a:cubicBezTo>
                    <a:cubicBezTo>
                      <a:pt x="390176" y="90964"/>
                      <a:pt x="390367" y="93631"/>
                      <a:pt x="390176" y="96203"/>
                    </a:cubicBezTo>
                    <a:close/>
                  </a:path>
                </a:pathLst>
              </a:custGeom>
              <a:solidFill>
                <a:srgbClr val="301F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423" name="组合 422">
                <a:extLst>
                  <a:ext uri="{FF2B5EF4-FFF2-40B4-BE49-F238E27FC236}">
                    <a16:creationId xmlns:a16="http://schemas.microsoft.com/office/drawing/2014/main" id="{06556249-8121-533D-C040-285EE87CAC46}"/>
                  </a:ext>
                </a:extLst>
              </p:cNvPr>
              <p:cNvGrpSpPr/>
              <p:nvPr/>
            </p:nvGrpSpPr>
            <p:grpSpPr>
              <a:xfrm>
                <a:off x="3186924" y="5152058"/>
                <a:ext cx="151488" cy="64963"/>
                <a:chOff x="3186924" y="5152058"/>
                <a:chExt cx="151488" cy="64963"/>
              </a:xfrm>
              <a:solidFill>
                <a:srgbClr val="876F71"/>
              </a:solidFill>
            </p:grpSpPr>
            <p:sp>
              <p:nvSpPr>
                <p:cNvPr id="425" name="任意多边形 235">
                  <a:extLst>
                    <a:ext uri="{FF2B5EF4-FFF2-40B4-BE49-F238E27FC236}">
                      <a16:creationId xmlns:a16="http://schemas.microsoft.com/office/drawing/2014/main" id="{94B87536-D2D3-ACA5-150B-97A008BE0416}"/>
                    </a:ext>
                  </a:extLst>
                </p:cNvPr>
                <p:cNvSpPr/>
                <p:nvPr/>
              </p:nvSpPr>
              <p:spPr>
                <a:xfrm>
                  <a:off x="3232577" y="5152058"/>
                  <a:ext cx="105835" cy="33762"/>
                </a:xfrm>
                <a:custGeom>
                  <a:avLst/>
                  <a:gdLst>
                    <a:gd name="connsiteX0" fmla="*/ 102411 w 105835"/>
                    <a:gd name="connsiteY0" fmla="*/ 16016 h 33762"/>
                    <a:gd name="connsiteX1" fmla="*/ 7161 w 105835"/>
                    <a:gd name="connsiteY1" fmla="*/ 5633 h 33762"/>
                    <a:gd name="connsiteX2" fmla="*/ 13257 w 105835"/>
                    <a:gd name="connsiteY2" fmla="*/ 25350 h 33762"/>
                    <a:gd name="connsiteX3" fmla="*/ 88218 w 105835"/>
                    <a:gd name="connsiteY3" fmla="*/ 31065 h 33762"/>
                    <a:gd name="connsiteX4" fmla="*/ 102411 w 105835"/>
                    <a:gd name="connsiteY4" fmla="*/ 16016 h 33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5835" h="33762">
                      <a:moveTo>
                        <a:pt x="102411" y="16016"/>
                      </a:moveTo>
                      <a:cubicBezTo>
                        <a:pt x="77265" y="-6368"/>
                        <a:pt x="37545" y="-653"/>
                        <a:pt x="7161" y="5633"/>
                      </a:cubicBezTo>
                      <a:cubicBezTo>
                        <a:pt x="-5793" y="8300"/>
                        <a:pt x="398" y="28017"/>
                        <a:pt x="13257" y="25350"/>
                      </a:cubicBezTo>
                      <a:cubicBezTo>
                        <a:pt x="35259" y="20778"/>
                        <a:pt x="69740" y="14682"/>
                        <a:pt x="88218" y="31065"/>
                      </a:cubicBezTo>
                      <a:cubicBezTo>
                        <a:pt x="98315" y="39923"/>
                        <a:pt x="112412" y="24874"/>
                        <a:pt x="102411" y="16016"/>
                      </a:cubicBezTo>
                      <a:close/>
                    </a:path>
                  </a:pathLst>
                </a:custGeom>
                <a:solidFill>
                  <a:srgbClr val="876F7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26" name="任意多边形 236">
                  <a:extLst>
                    <a:ext uri="{FF2B5EF4-FFF2-40B4-BE49-F238E27FC236}">
                      <a16:creationId xmlns:a16="http://schemas.microsoft.com/office/drawing/2014/main" id="{565B69C7-C0A0-729C-B0EF-2DE610231CCA}"/>
                    </a:ext>
                  </a:extLst>
                </p:cNvPr>
                <p:cNvSpPr/>
                <p:nvPr/>
              </p:nvSpPr>
              <p:spPr>
                <a:xfrm>
                  <a:off x="3186924" y="5184855"/>
                  <a:ext cx="114694" cy="32165"/>
                </a:xfrm>
                <a:custGeom>
                  <a:avLst/>
                  <a:gdLst>
                    <a:gd name="connsiteX0" fmla="*/ 109106 w 114694"/>
                    <a:gd name="connsiteY0" fmla="*/ 13127 h 32165"/>
                    <a:gd name="connsiteX1" fmla="*/ 7093 w 114694"/>
                    <a:gd name="connsiteY1" fmla="*/ 5221 h 32165"/>
                    <a:gd name="connsiteX2" fmla="*/ 13189 w 114694"/>
                    <a:gd name="connsiteY2" fmla="*/ 24938 h 32165"/>
                    <a:gd name="connsiteX3" fmla="*/ 99295 w 114694"/>
                    <a:gd name="connsiteY3" fmla="*/ 31224 h 32165"/>
                    <a:gd name="connsiteX4" fmla="*/ 109106 w 114694"/>
                    <a:gd name="connsiteY4" fmla="*/ 13127 h 32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4694" h="32165">
                      <a:moveTo>
                        <a:pt x="109106" y="13127"/>
                      </a:moveTo>
                      <a:cubicBezTo>
                        <a:pt x="76149" y="-1065"/>
                        <a:pt x="41859" y="-3828"/>
                        <a:pt x="7093" y="5221"/>
                      </a:cubicBezTo>
                      <a:cubicBezTo>
                        <a:pt x="-5766" y="8555"/>
                        <a:pt x="425" y="28271"/>
                        <a:pt x="13189" y="24938"/>
                      </a:cubicBezTo>
                      <a:cubicBezTo>
                        <a:pt x="42240" y="17318"/>
                        <a:pt x="71672" y="19318"/>
                        <a:pt x="99295" y="31224"/>
                      </a:cubicBezTo>
                      <a:cubicBezTo>
                        <a:pt x="111487" y="36463"/>
                        <a:pt x="121298" y="18365"/>
                        <a:pt x="109106" y="13127"/>
                      </a:cubicBezTo>
                      <a:close/>
                    </a:path>
                  </a:pathLst>
                </a:custGeom>
                <a:solidFill>
                  <a:srgbClr val="876F7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424" name="任意多边形 237">
                <a:extLst>
                  <a:ext uri="{FF2B5EF4-FFF2-40B4-BE49-F238E27FC236}">
                    <a16:creationId xmlns:a16="http://schemas.microsoft.com/office/drawing/2014/main" id="{1C569376-4AF0-45F2-5DBA-57DD77B78D49}"/>
                  </a:ext>
                </a:extLst>
              </p:cNvPr>
              <p:cNvSpPr/>
              <p:nvPr/>
            </p:nvSpPr>
            <p:spPr>
              <a:xfrm>
                <a:off x="3128548" y="5209603"/>
                <a:ext cx="390176" cy="89613"/>
              </a:xfrm>
              <a:custGeom>
                <a:avLst/>
                <a:gdLst>
                  <a:gd name="connsiteX0" fmla="*/ 390176 w 390176"/>
                  <a:gd name="connsiteY0" fmla="*/ 0 h 89613"/>
                  <a:gd name="connsiteX1" fmla="*/ 376270 w 390176"/>
                  <a:gd name="connsiteY1" fmla="*/ 22765 h 89613"/>
                  <a:gd name="connsiteX2" fmla="*/ 108331 w 390176"/>
                  <a:gd name="connsiteY2" fmla="*/ 88678 h 89613"/>
                  <a:gd name="connsiteX3" fmla="*/ 106141 w 390176"/>
                  <a:gd name="connsiteY3" fmla="*/ 88773 h 89613"/>
                  <a:gd name="connsiteX4" fmla="*/ 9748 w 390176"/>
                  <a:gd name="connsiteY4" fmla="*/ 74866 h 89613"/>
                  <a:gd name="connsiteX5" fmla="*/ 5080 w 390176"/>
                  <a:gd name="connsiteY5" fmla="*/ 69913 h 89613"/>
                  <a:gd name="connsiteX6" fmla="*/ 32 w 390176"/>
                  <a:gd name="connsiteY6" fmla="*/ 52864 h 89613"/>
                  <a:gd name="connsiteX7" fmla="*/ 390176 w 390176"/>
                  <a:gd name="connsiteY7" fmla="*/ 0 h 89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0176" h="89613">
                    <a:moveTo>
                      <a:pt x="390176" y="0"/>
                    </a:moveTo>
                    <a:cubicBezTo>
                      <a:pt x="389890" y="9049"/>
                      <a:pt x="385699" y="17145"/>
                      <a:pt x="376270" y="22765"/>
                    </a:cubicBezTo>
                    <a:cubicBezTo>
                      <a:pt x="343313" y="42577"/>
                      <a:pt x="207201" y="81248"/>
                      <a:pt x="108331" y="88678"/>
                    </a:cubicBezTo>
                    <a:cubicBezTo>
                      <a:pt x="107474" y="88773"/>
                      <a:pt x="106807" y="88773"/>
                      <a:pt x="106141" y="88773"/>
                    </a:cubicBezTo>
                    <a:cubicBezTo>
                      <a:pt x="61849" y="91440"/>
                      <a:pt x="25750" y="88011"/>
                      <a:pt x="9748" y="74866"/>
                    </a:cubicBezTo>
                    <a:cubicBezTo>
                      <a:pt x="7938" y="73343"/>
                      <a:pt x="6319" y="71628"/>
                      <a:pt x="5080" y="69913"/>
                    </a:cubicBezTo>
                    <a:cubicBezTo>
                      <a:pt x="1366" y="64675"/>
                      <a:pt x="-254" y="58960"/>
                      <a:pt x="32" y="52864"/>
                    </a:cubicBezTo>
                    <a:cubicBezTo>
                      <a:pt x="60897" y="60960"/>
                      <a:pt x="208439" y="67818"/>
                      <a:pt x="390176" y="0"/>
                    </a:cubicBezTo>
                    <a:close/>
                  </a:path>
                </a:pathLst>
              </a:custGeom>
              <a:solidFill>
                <a:srgbClr val="876F7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77" name="组合 376">
              <a:extLst>
                <a:ext uri="{FF2B5EF4-FFF2-40B4-BE49-F238E27FC236}">
                  <a16:creationId xmlns:a16="http://schemas.microsoft.com/office/drawing/2014/main" id="{A1A5A6ED-F086-25F1-D28B-D87DBF2C38A1}"/>
                </a:ext>
              </a:extLst>
            </p:cNvPr>
            <p:cNvGrpSpPr/>
            <p:nvPr/>
          </p:nvGrpSpPr>
          <p:grpSpPr>
            <a:xfrm>
              <a:off x="3588153" y="5107971"/>
              <a:ext cx="395523" cy="175455"/>
              <a:chOff x="3588153" y="5107971"/>
              <a:chExt cx="395523" cy="175455"/>
            </a:xfrm>
          </p:grpSpPr>
          <p:sp>
            <p:nvSpPr>
              <p:cNvPr id="417" name="任意多边形 239">
                <a:extLst>
                  <a:ext uri="{FF2B5EF4-FFF2-40B4-BE49-F238E27FC236}">
                    <a16:creationId xmlns:a16="http://schemas.microsoft.com/office/drawing/2014/main" id="{4E5C4C12-6FB7-EA6C-AF19-E5B9328A1382}"/>
                  </a:ext>
                </a:extLst>
              </p:cNvPr>
              <p:cNvSpPr/>
              <p:nvPr/>
            </p:nvSpPr>
            <p:spPr>
              <a:xfrm>
                <a:off x="3588153" y="5107971"/>
                <a:ext cx="395523" cy="175455"/>
              </a:xfrm>
              <a:custGeom>
                <a:avLst/>
                <a:gdLst>
                  <a:gd name="connsiteX0" fmla="*/ 391581 w 395523"/>
                  <a:gd name="connsiteY0" fmla="*/ 148876 h 175455"/>
                  <a:gd name="connsiteX1" fmla="*/ 385676 w 395523"/>
                  <a:gd name="connsiteY1" fmla="*/ 155543 h 175455"/>
                  <a:gd name="connsiteX2" fmla="*/ 285282 w 395523"/>
                  <a:gd name="connsiteY2" fmla="*/ 175451 h 175455"/>
                  <a:gd name="connsiteX3" fmla="*/ 15915 w 395523"/>
                  <a:gd name="connsiteY3" fmla="*/ 130493 h 175455"/>
                  <a:gd name="connsiteX4" fmla="*/ 104 w 395523"/>
                  <a:gd name="connsiteY4" fmla="*/ 107728 h 175455"/>
                  <a:gd name="connsiteX5" fmla="*/ 199 w 395523"/>
                  <a:gd name="connsiteY5" fmla="*/ 100870 h 175455"/>
                  <a:gd name="connsiteX6" fmla="*/ 30965 w 395523"/>
                  <a:gd name="connsiteY6" fmla="*/ 9811 h 175455"/>
                  <a:gd name="connsiteX7" fmla="*/ 181841 w 395523"/>
                  <a:gd name="connsiteY7" fmla="*/ 0 h 175455"/>
                  <a:gd name="connsiteX8" fmla="*/ 285949 w 395523"/>
                  <a:gd name="connsiteY8" fmla="*/ 44863 h 175455"/>
                  <a:gd name="connsiteX9" fmla="*/ 395201 w 395523"/>
                  <a:gd name="connsiteY9" fmla="*/ 131540 h 175455"/>
                  <a:gd name="connsiteX10" fmla="*/ 391581 w 395523"/>
                  <a:gd name="connsiteY10" fmla="*/ 148876 h 175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5523" h="175455">
                    <a:moveTo>
                      <a:pt x="391581" y="148876"/>
                    </a:moveTo>
                    <a:cubicBezTo>
                      <a:pt x="390153" y="151352"/>
                      <a:pt x="388057" y="153543"/>
                      <a:pt x="385676" y="155543"/>
                    </a:cubicBezTo>
                    <a:cubicBezTo>
                      <a:pt x="368912" y="170307"/>
                      <a:pt x="331002" y="175641"/>
                      <a:pt x="285282" y="175451"/>
                    </a:cubicBezTo>
                    <a:cubicBezTo>
                      <a:pt x="185841" y="174975"/>
                      <a:pt x="49729" y="147447"/>
                      <a:pt x="15915" y="130493"/>
                    </a:cubicBezTo>
                    <a:cubicBezTo>
                      <a:pt x="5533" y="125159"/>
                      <a:pt x="866" y="117158"/>
                      <a:pt x="104" y="107728"/>
                    </a:cubicBezTo>
                    <a:cubicBezTo>
                      <a:pt x="-87" y="105537"/>
                      <a:pt x="9" y="103156"/>
                      <a:pt x="199" y="100870"/>
                    </a:cubicBezTo>
                    <a:cubicBezTo>
                      <a:pt x="3628" y="63246"/>
                      <a:pt x="30965" y="9811"/>
                      <a:pt x="30965" y="9811"/>
                    </a:cubicBezTo>
                    <a:lnTo>
                      <a:pt x="181841" y="0"/>
                    </a:lnTo>
                    <a:cubicBezTo>
                      <a:pt x="181841" y="0"/>
                      <a:pt x="233466" y="18860"/>
                      <a:pt x="285949" y="44863"/>
                    </a:cubicBezTo>
                    <a:cubicBezTo>
                      <a:pt x="338337" y="70771"/>
                      <a:pt x="391677" y="103823"/>
                      <a:pt x="395201" y="131540"/>
                    </a:cubicBezTo>
                    <a:cubicBezTo>
                      <a:pt x="396153" y="137541"/>
                      <a:pt x="395010" y="143256"/>
                      <a:pt x="391581" y="148876"/>
                    </a:cubicBezTo>
                    <a:close/>
                  </a:path>
                </a:pathLst>
              </a:custGeom>
              <a:solidFill>
                <a:srgbClr val="301F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418" name="组合 417">
                <a:extLst>
                  <a:ext uri="{FF2B5EF4-FFF2-40B4-BE49-F238E27FC236}">
                    <a16:creationId xmlns:a16="http://schemas.microsoft.com/office/drawing/2014/main" id="{17EE52A0-6A6B-72AD-52F4-AE090C5847FF}"/>
                  </a:ext>
                </a:extLst>
              </p:cNvPr>
              <p:cNvGrpSpPr/>
              <p:nvPr/>
            </p:nvGrpSpPr>
            <p:grpSpPr>
              <a:xfrm>
                <a:off x="3767696" y="5140761"/>
                <a:ext cx="152932" cy="65644"/>
                <a:chOff x="3767696" y="5140761"/>
                <a:chExt cx="152932" cy="65644"/>
              </a:xfrm>
              <a:solidFill>
                <a:srgbClr val="876F71"/>
              </a:solidFill>
            </p:grpSpPr>
            <p:sp>
              <p:nvSpPr>
                <p:cNvPr id="420" name="任意多边形 241">
                  <a:extLst>
                    <a:ext uri="{FF2B5EF4-FFF2-40B4-BE49-F238E27FC236}">
                      <a16:creationId xmlns:a16="http://schemas.microsoft.com/office/drawing/2014/main" id="{54D1E7D1-3392-FED9-4B52-0F2D5D222AFF}"/>
                    </a:ext>
                  </a:extLst>
                </p:cNvPr>
                <p:cNvSpPr/>
                <p:nvPr/>
              </p:nvSpPr>
              <p:spPr>
                <a:xfrm>
                  <a:off x="3767696" y="5140761"/>
                  <a:ext cx="104900" cy="37321"/>
                </a:xfrm>
                <a:custGeom>
                  <a:avLst/>
                  <a:gdLst>
                    <a:gd name="connsiteX0" fmla="*/ 2869 w 104900"/>
                    <a:gd name="connsiteY0" fmla="*/ 20169 h 37321"/>
                    <a:gd name="connsiteX1" fmla="*/ 97071 w 104900"/>
                    <a:gd name="connsiteY1" fmla="*/ 2548 h 37321"/>
                    <a:gd name="connsiteX2" fmla="*/ 92404 w 104900"/>
                    <a:gd name="connsiteY2" fmla="*/ 22645 h 37321"/>
                    <a:gd name="connsiteX3" fmla="*/ 18014 w 104900"/>
                    <a:gd name="connsiteY3" fmla="*/ 34075 h 37321"/>
                    <a:gd name="connsiteX4" fmla="*/ 2869 w 104900"/>
                    <a:gd name="connsiteY4" fmla="*/ 20169 h 37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900" h="37321">
                      <a:moveTo>
                        <a:pt x="2869" y="20169"/>
                      </a:moveTo>
                      <a:cubicBezTo>
                        <a:pt x="26301" y="-4025"/>
                        <a:pt x="66306" y="-1358"/>
                        <a:pt x="97071" y="2548"/>
                      </a:cubicBezTo>
                      <a:cubicBezTo>
                        <a:pt x="110216" y="4262"/>
                        <a:pt x="105549" y="24360"/>
                        <a:pt x="92404" y="22645"/>
                      </a:cubicBezTo>
                      <a:cubicBezTo>
                        <a:pt x="70116" y="19788"/>
                        <a:pt x="35254" y="16264"/>
                        <a:pt x="18014" y="34075"/>
                      </a:cubicBezTo>
                      <a:cubicBezTo>
                        <a:pt x="8870" y="43695"/>
                        <a:pt x="-6370" y="29789"/>
                        <a:pt x="2869" y="20169"/>
                      </a:cubicBezTo>
                      <a:close/>
                    </a:path>
                  </a:pathLst>
                </a:custGeom>
                <a:solidFill>
                  <a:srgbClr val="876F7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21" name="任意多边形 242">
                  <a:extLst>
                    <a:ext uri="{FF2B5EF4-FFF2-40B4-BE49-F238E27FC236}">
                      <a16:creationId xmlns:a16="http://schemas.microsoft.com/office/drawing/2014/main" id="{BB2DCA33-C5C9-9AD7-5B8C-C5B5613BEDA8}"/>
                    </a:ext>
                  </a:extLst>
                </p:cNvPr>
                <p:cNvSpPr/>
                <p:nvPr/>
              </p:nvSpPr>
              <p:spPr>
                <a:xfrm>
                  <a:off x="3806698" y="5169513"/>
                  <a:ext cx="113931" cy="36892"/>
                </a:xfrm>
                <a:custGeom>
                  <a:avLst/>
                  <a:gdLst>
                    <a:gd name="connsiteX0" fmla="*/ 5016 w 113931"/>
                    <a:gd name="connsiteY0" fmla="*/ 18277 h 36892"/>
                    <a:gd name="connsiteX1" fmla="*/ 106171 w 113931"/>
                    <a:gd name="connsiteY1" fmla="*/ 2656 h 36892"/>
                    <a:gd name="connsiteX2" fmla="*/ 101504 w 113931"/>
                    <a:gd name="connsiteY2" fmla="*/ 22754 h 36892"/>
                    <a:gd name="connsiteX3" fmla="*/ 16160 w 113931"/>
                    <a:gd name="connsiteY3" fmla="*/ 35613 h 36892"/>
                    <a:gd name="connsiteX4" fmla="*/ 5016 w 113931"/>
                    <a:gd name="connsiteY4" fmla="*/ 18277 h 3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931" h="36892">
                      <a:moveTo>
                        <a:pt x="5016" y="18277"/>
                      </a:moveTo>
                      <a:cubicBezTo>
                        <a:pt x="36734" y="1608"/>
                        <a:pt x="70833" y="-3821"/>
                        <a:pt x="106171" y="2656"/>
                      </a:cubicBezTo>
                      <a:cubicBezTo>
                        <a:pt x="119220" y="5038"/>
                        <a:pt x="114553" y="25135"/>
                        <a:pt x="101504" y="22754"/>
                      </a:cubicBezTo>
                      <a:cubicBezTo>
                        <a:pt x="71977" y="17325"/>
                        <a:pt x="42830" y="21611"/>
                        <a:pt x="16160" y="35613"/>
                      </a:cubicBezTo>
                      <a:cubicBezTo>
                        <a:pt x="4444" y="41709"/>
                        <a:pt x="-6795" y="24373"/>
                        <a:pt x="5016" y="18277"/>
                      </a:cubicBezTo>
                      <a:close/>
                    </a:path>
                  </a:pathLst>
                </a:custGeom>
                <a:solidFill>
                  <a:srgbClr val="876F7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419" name="任意多边形 243">
                <a:extLst>
                  <a:ext uri="{FF2B5EF4-FFF2-40B4-BE49-F238E27FC236}">
                    <a16:creationId xmlns:a16="http://schemas.microsoft.com/office/drawing/2014/main" id="{5CEED6F3-A979-CD00-0C32-CBEC59155757}"/>
                  </a:ext>
                </a:extLst>
              </p:cNvPr>
              <p:cNvSpPr/>
              <p:nvPr/>
            </p:nvSpPr>
            <p:spPr>
              <a:xfrm>
                <a:off x="3588257" y="5215698"/>
                <a:ext cx="395419" cy="67722"/>
              </a:xfrm>
              <a:custGeom>
                <a:avLst/>
                <a:gdLst>
                  <a:gd name="connsiteX0" fmla="*/ 391478 w 395419"/>
                  <a:gd name="connsiteY0" fmla="*/ 41148 h 67722"/>
                  <a:gd name="connsiteX1" fmla="*/ 385572 w 395419"/>
                  <a:gd name="connsiteY1" fmla="*/ 47816 h 67722"/>
                  <a:gd name="connsiteX2" fmla="*/ 285179 w 395419"/>
                  <a:gd name="connsiteY2" fmla="*/ 67723 h 67722"/>
                  <a:gd name="connsiteX3" fmla="*/ 15811 w 395419"/>
                  <a:gd name="connsiteY3" fmla="*/ 22765 h 67722"/>
                  <a:gd name="connsiteX4" fmla="*/ 0 w 395419"/>
                  <a:gd name="connsiteY4" fmla="*/ 0 h 67722"/>
                  <a:gd name="connsiteX5" fmla="*/ 395097 w 395419"/>
                  <a:gd name="connsiteY5" fmla="*/ 23717 h 67722"/>
                  <a:gd name="connsiteX6" fmla="*/ 391478 w 395419"/>
                  <a:gd name="connsiteY6" fmla="*/ 41148 h 67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5419" h="67722">
                    <a:moveTo>
                      <a:pt x="391478" y="41148"/>
                    </a:moveTo>
                    <a:cubicBezTo>
                      <a:pt x="390049" y="43625"/>
                      <a:pt x="387953" y="45816"/>
                      <a:pt x="385572" y="47816"/>
                    </a:cubicBezTo>
                    <a:cubicBezTo>
                      <a:pt x="368999" y="61817"/>
                      <a:pt x="331280" y="67533"/>
                      <a:pt x="285179" y="67723"/>
                    </a:cubicBezTo>
                    <a:cubicBezTo>
                      <a:pt x="185738" y="67247"/>
                      <a:pt x="49625" y="39719"/>
                      <a:pt x="15811" y="22765"/>
                    </a:cubicBezTo>
                    <a:cubicBezTo>
                      <a:pt x="5429" y="17431"/>
                      <a:pt x="762" y="9430"/>
                      <a:pt x="0" y="0"/>
                    </a:cubicBezTo>
                    <a:cubicBezTo>
                      <a:pt x="187452" y="54578"/>
                      <a:pt x="334899" y="36291"/>
                      <a:pt x="395097" y="23717"/>
                    </a:cubicBezTo>
                    <a:cubicBezTo>
                      <a:pt x="396050" y="29813"/>
                      <a:pt x="394906" y="35528"/>
                      <a:pt x="391478" y="41148"/>
                    </a:cubicBezTo>
                    <a:close/>
                  </a:path>
                </a:pathLst>
              </a:custGeom>
              <a:solidFill>
                <a:srgbClr val="876F7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378" name="任意多边形 244">
              <a:extLst>
                <a:ext uri="{FF2B5EF4-FFF2-40B4-BE49-F238E27FC236}">
                  <a16:creationId xmlns:a16="http://schemas.microsoft.com/office/drawing/2014/main" id="{DC3CD536-E799-9286-D78B-4E3FE41559CE}"/>
                </a:ext>
              </a:extLst>
            </p:cNvPr>
            <p:cNvSpPr/>
            <p:nvPr/>
          </p:nvSpPr>
          <p:spPr>
            <a:xfrm>
              <a:off x="3268503" y="4326254"/>
              <a:ext cx="559117" cy="829722"/>
            </a:xfrm>
            <a:custGeom>
              <a:avLst/>
              <a:gdLst>
                <a:gd name="connsiteX0" fmla="*/ 0 w 559117"/>
                <a:gd name="connsiteY0" fmla="*/ 4667 h 829722"/>
                <a:gd name="connsiteX1" fmla="*/ 17050 w 559117"/>
                <a:gd name="connsiteY1" fmla="*/ 811435 h 829722"/>
                <a:gd name="connsiteX2" fmla="*/ 233458 w 559117"/>
                <a:gd name="connsiteY2" fmla="*/ 825817 h 829722"/>
                <a:gd name="connsiteX3" fmla="*/ 288036 w 559117"/>
                <a:gd name="connsiteY3" fmla="*/ 249936 h 829722"/>
                <a:gd name="connsiteX4" fmla="*/ 335375 w 559117"/>
                <a:gd name="connsiteY4" fmla="*/ 829723 h 829722"/>
                <a:gd name="connsiteX5" fmla="*/ 551688 w 559117"/>
                <a:gd name="connsiteY5" fmla="*/ 801719 h 829722"/>
                <a:gd name="connsiteX6" fmla="*/ 559118 w 559117"/>
                <a:gd name="connsiteY6" fmla="*/ 0 h 829722"/>
                <a:gd name="connsiteX7" fmla="*/ 0 w 559117"/>
                <a:gd name="connsiteY7" fmla="*/ 4667 h 82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9117" h="829722">
                  <a:moveTo>
                    <a:pt x="0" y="4667"/>
                  </a:moveTo>
                  <a:lnTo>
                    <a:pt x="17050" y="811435"/>
                  </a:lnTo>
                  <a:cubicBezTo>
                    <a:pt x="101346" y="823055"/>
                    <a:pt x="165354" y="830389"/>
                    <a:pt x="233458" y="825817"/>
                  </a:cubicBezTo>
                  <a:lnTo>
                    <a:pt x="288036" y="249936"/>
                  </a:lnTo>
                  <a:lnTo>
                    <a:pt x="335375" y="829723"/>
                  </a:lnTo>
                  <a:cubicBezTo>
                    <a:pt x="417005" y="828961"/>
                    <a:pt x="476821" y="819912"/>
                    <a:pt x="551688" y="801719"/>
                  </a:cubicBezTo>
                  <a:lnTo>
                    <a:pt x="559118" y="0"/>
                  </a:lnTo>
                  <a:lnTo>
                    <a:pt x="0" y="4667"/>
                  </a:lnTo>
                  <a:close/>
                </a:path>
              </a:pathLst>
            </a:custGeom>
            <a:solidFill>
              <a:srgbClr val="42697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379" name="组合 378">
              <a:extLst>
                <a:ext uri="{FF2B5EF4-FFF2-40B4-BE49-F238E27FC236}">
                  <a16:creationId xmlns:a16="http://schemas.microsoft.com/office/drawing/2014/main" id="{3689264B-AC86-51C3-2DEC-6BC313A9B9D7}"/>
                </a:ext>
              </a:extLst>
            </p:cNvPr>
            <p:cNvGrpSpPr/>
            <p:nvPr/>
          </p:nvGrpSpPr>
          <p:grpSpPr>
            <a:xfrm>
              <a:off x="3284600" y="4299489"/>
              <a:ext cx="529209" cy="263747"/>
              <a:chOff x="3284600" y="4299489"/>
              <a:chExt cx="529209" cy="263747"/>
            </a:xfrm>
            <a:noFill/>
          </p:grpSpPr>
          <p:sp>
            <p:nvSpPr>
              <p:cNvPr id="413" name="任意多边形 246">
                <a:extLst>
                  <a:ext uri="{FF2B5EF4-FFF2-40B4-BE49-F238E27FC236}">
                    <a16:creationId xmlns:a16="http://schemas.microsoft.com/office/drawing/2014/main" id="{44F648E0-6C92-F795-6BFB-0B301727AF4D}"/>
                  </a:ext>
                </a:extLst>
              </p:cNvPr>
              <p:cNvSpPr/>
              <p:nvPr/>
            </p:nvSpPr>
            <p:spPr>
              <a:xfrm>
                <a:off x="3559492" y="4317301"/>
                <a:ext cx="9525" cy="245935"/>
              </a:xfrm>
              <a:custGeom>
                <a:avLst/>
                <a:gdLst>
                  <a:gd name="connsiteX0" fmla="*/ 0 w 9525"/>
                  <a:gd name="connsiteY0" fmla="*/ 0 h 245935"/>
                  <a:gd name="connsiteX1" fmla="*/ 0 w 9525"/>
                  <a:gd name="connsiteY1" fmla="*/ 245935 h 245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45935">
                    <a:moveTo>
                      <a:pt x="0" y="0"/>
                    </a:moveTo>
                    <a:lnTo>
                      <a:pt x="0" y="245935"/>
                    </a:lnTo>
                  </a:path>
                </a:pathLst>
              </a:custGeom>
              <a:ln w="9525" cap="rnd">
                <a:solidFill>
                  <a:srgbClr val="5B929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4" name="任意多边形 247">
                <a:extLst>
                  <a:ext uri="{FF2B5EF4-FFF2-40B4-BE49-F238E27FC236}">
                    <a16:creationId xmlns:a16="http://schemas.microsoft.com/office/drawing/2014/main" id="{D39DEA6E-A3FF-9C2C-06BC-E922694AE70A}"/>
                  </a:ext>
                </a:extLst>
              </p:cNvPr>
              <p:cNvSpPr/>
              <p:nvPr/>
            </p:nvSpPr>
            <p:spPr>
              <a:xfrm>
                <a:off x="3559491" y="4336636"/>
                <a:ext cx="59924" cy="178436"/>
              </a:xfrm>
              <a:custGeom>
                <a:avLst/>
                <a:gdLst>
                  <a:gd name="connsiteX0" fmla="*/ 0 w 59924"/>
                  <a:gd name="connsiteY0" fmla="*/ 172879 h 178436"/>
                  <a:gd name="connsiteX1" fmla="*/ 57626 w 59924"/>
                  <a:gd name="connsiteY1" fmla="*/ 0 h 17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924" h="178436">
                    <a:moveTo>
                      <a:pt x="0" y="172879"/>
                    </a:moveTo>
                    <a:cubicBezTo>
                      <a:pt x="0" y="172879"/>
                      <a:pt x="73724" y="226600"/>
                      <a:pt x="57626" y="0"/>
                    </a:cubicBezTo>
                  </a:path>
                </a:pathLst>
              </a:custGeom>
              <a:noFill/>
              <a:ln w="9525" cap="rnd">
                <a:solidFill>
                  <a:srgbClr val="5B929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5" name="任意多边形 248">
                <a:extLst>
                  <a:ext uri="{FF2B5EF4-FFF2-40B4-BE49-F238E27FC236}">
                    <a16:creationId xmlns:a16="http://schemas.microsoft.com/office/drawing/2014/main" id="{8E622C9C-9A45-4EEF-78E5-9DDB6B60D4F4}"/>
                  </a:ext>
                </a:extLst>
              </p:cNvPr>
              <p:cNvSpPr/>
              <p:nvPr/>
            </p:nvSpPr>
            <p:spPr>
              <a:xfrm>
                <a:off x="3765564" y="4299489"/>
                <a:ext cx="48245" cy="147902"/>
              </a:xfrm>
              <a:custGeom>
                <a:avLst/>
                <a:gdLst>
                  <a:gd name="connsiteX0" fmla="*/ 239 w 48245"/>
                  <a:gd name="connsiteY0" fmla="*/ 0 h 147902"/>
                  <a:gd name="connsiteX1" fmla="*/ 48245 w 48245"/>
                  <a:gd name="connsiteY1" fmla="*/ 147828 h 147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245" h="147902">
                    <a:moveTo>
                      <a:pt x="239" y="0"/>
                    </a:moveTo>
                    <a:cubicBezTo>
                      <a:pt x="239" y="0"/>
                      <a:pt x="-6238" y="151733"/>
                      <a:pt x="48245" y="147828"/>
                    </a:cubicBezTo>
                  </a:path>
                </a:pathLst>
              </a:custGeom>
              <a:noFill/>
              <a:ln w="9525" cap="rnd">
                <a:solidFill>
                  <a:srgbClr val="5B929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6" name="任意多边形 249">
                <a:extLst>
                  <a:ext uri="{FF2B5EF4-FFF2-40B4-BE49-F238E27FC236}">
                    <a16:creationId xmlns:a16="http://schemas.microsoft.com/office/drawing/2014/main" id="{3591FE66-9315-D7CB-3F9D-6F0E84579B95}"/>
                  </a:ext>
                </a:extLst>
              </p:cNvPr>
              <p:cNvSpPr/>
              <p:nvPr/>
            </p:nvSpPr>
            <p:spPr>
              <a:xfrm>
                <a:off x="3284600" y="4299489"/>
                <a:ext cx="43909" cy="157251"/>
              </a:xfrm>
              <a:custGeom>
                <a:avLst/>
                <a:gdLst>
                  <a:gd name="connsiteX0" fmla="*/ 37624 w 43909"/>
                  <a:gd name="connsiteY0" fmla="*/ 0 h 157251"/>
                  <a:gd name="connsiteX1" fmla="*/ 0 w 43909"/>
                  <a:gd name="connsiteY1" fmla="*/ 156972 h 157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909" h="157251">
                    <a:moveTo>
                      <a:pt x="37624" y="0"/>
                    </a:moveTo>
                    <a:cubicBezTo>
                      <a:pt x="40196" y="10382"/>
                      <a:pt x="63532" y="164687"/>
                      <a:pt x="0" y="156972"/>
                    </a:cubicBezTo>
                  </a:path>
                </a:pathLst>
              </a:custGeom>
              <a:noFill/>
              <a:ln w="9525" cap="rnd">
                <a:solidFill>
                  <a:srgbClr val="5B929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380" name="任意多边形 250">
              <a:extLst>
                <a:ext uri="{FF2B5EF4-FFF2-40B4-BE49-F238E27FC236}">
                  <a16:creationId xmlns:a16="http://schemas.microsoft.com/office/drawing/2014/main" id="{21452AD8-72D1-57A5-ACD4-6F29AF5F6355}"/>
                </a:ext>
              </a:extLst>
            </p:cNvPr>
            <p:cNvSpPr/>
            <p:nvPr/>
          </p:nvSpPr>
          <p:spPr>
            <a:xfrm>
              <a:off x="3110388" y="3649788"/>
              <a:ext cx="926782" cy="712291"/>
            </a:xfrm>
            <a:custGeom>
              <a:avLst/>
              <a:gdLst>
                <a:gd name="connsiteX0" fmla="*/ 706850 w 926782"/>
                <a:gd name="connsiteY0" fmla="*/ 574738 h 712291"/>
                <a:gd name="connsiteX1" fmla="*/ 717137 w 926782"/>
                <a:gd name="connsiteY1" fmla="*/ 684086 h 712291"/>
                <a:gd name="connsiteX2" fmla="*/ 158115 w 926782"/>
                <a:gd name="connsiteY2" fmla="*/ 681514 h 712291"/>
                <a:gd name="connsiteX3" fmla="*/ 183261 w 926782"/>
                <a:gd name="connsiteY3" fmla="*/ 467868 h 712291"/>
                <a:gd name="connsiteX4" fmla="*/ 198501 w 926782"/>
                <a:gd name="connsiteY4" fmla="*/ 337852 h 712291"/>
                <a:gd name="connsiteX5" fmla="*/ 0 w 926782"/>
                <a:gd name="connsiteY5" fmla="*/ 297942 h 712291"/>
                <a:gd name="connsiteX6" fmla="*/ 27527 w 926782"/>
                <a:gd name="connsiteY6" fmla="*/ 27527 h 712291"/>
                <a:gd name="connsiteX7" fmla="*/ 876395 w 926782"/>
                <a:gd name="connsiteY7" fmla="*/ 0 h 712291"/>
                <a:gd name="connsiteX8" fmla="*/ 926783 w 926782"/>
                <a:gd name="connsiteY8" fmla="*/ 264890 h 712291"/>
                <a:gd name="connsiteX9" fmla="*/ 682752 w 926782"/>
                <a:gd name="connsiteY9" fmla="*/ 320707 h 712291"/>
                <a:gd name="connsiteX10" fmla="*/ 706850 w 926782"/>
                <a:gd name="connsiteY10" fmla="*/ 574738 h 712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6782" h="712291">
                  <a:moveTo>
                    <a:pt x="706850" y="574738"/>
                  </a:moveTo>
                  <a:lnTo>
                    <a:pt x="717137" y="684086"/>
                  </a:lnTo>
                  <a:cubicBezTo>
                    <a:pt x="544354" y="723043"/>
                    <a:pt x="357664" y="721138"/>
                    <a:pt x="158115" y="681514"/>
                  </a:cubicBezTo>
                  <a:lnTo>
                    <a:pt x="183261" y="467868"/>
                  </a:lnTo>
                  <a:lnTo>
                    <a:pt x="198501" y="337852"/>
                  </a:lnTo>
                  <a:cubicBezTo>
                    <a:pt x="115157" y="331756"/>
                    <a:pt x="81058" y="317564"/>
                    <a:pt x="0" y="297942"/>
                  </a:cubicBezTo>
                  <a:lnTo>
                    <a:pt x="27527" y="27527"/>
                  </a:lnTo>
                  <a:cubicBezTo>
                    <a:pt x="27527" y="27527"/>
                    <a:pt x="516826" y="136303"/>
                    <a:pt x="876395" y="0"/>
                  </a:cubicBezTo>
                  <a:lnTo>
                    <a:pt x="926783" y="264890"/>
                  </a:lnTo>
                  <a:cubicBezTo>
                    <a:pt x="926783" y="264890"/>
                    <a:pt x="873443" y="296323"/>
                    <a:pt x="682752" y="320707"/>
                  </a:cubicBezTo>
                  <a:lnTo>
                    <a:pt x="706850" y="574738"/>
                  </a:lnTo>
                  <a:close/>
                </a:path>
              </a:pathLst>
            </a:custGeom>
            <a:solidFill>
              <a:srgbClr val="F6B9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1" name="任意多边形 251">
              <a:extLst>
                <a:ext uri="{FF2B5EF4-FFF2-40B4-BE49-F238E27FC236}">
                  <a16:creationId xmlns:a16="http://schemas.microsoft.com/office/drawing/2014/main" id="{2A2A4A41-0794-7733-E9A3-91C80D7E9638}"/>
                </a:ext>
              </a:extLst>
            </p:cNvPr>
            <p:cNvSpPr/>
            <p:nvPr/>
          </p:nvSpPr>
          <p:spPr>
            <a:xfrm>
              <a:off x="3461846" y="3649122"/>
              <a:ext cx="181668" cy="188143"/>
            </a:xfrm>
            <a:custGeom>
              <a:avLst/>
              <a:gdLst>
                <a:gd name="connsiteX0" fmla="*/ 27637 w 181668"/>
                <a:gd name="connsiteY0" fmla="*/ 0 h 188143"/>
                <a:gd name="connsiteX1" fmla="*/ 1539 w 181668"/>
                <a:gd name="connsiteY1" fmla="*/ 67437 h 188143"/>
                <a:gd name="connsiteX2" fmla="*/ 91359 w 181668"/>
                <a:gd name="connsiteY2" fmla="*/ 188119 h 188143"/>
                <a:gd name="connsiteX3" fmla="*/ 181656 w 181668"/>
                <a:gd name="connsiteY3" fmla="*/ 80486 h 188143"/>
                <a:gd name="connsiteX4" fmla="*/ 164988 w 181668"/>
                <a:gd name="connsiteY4" fmla="*/ 23527 h 188143"/>
                <a:gd name="connsiteX5" fmla="*/ 27637 w 181668"/>
                <a:gd name="connsiteY5" fmla="*/ 0 h 188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668" h="188143">
                  <a:moveTo>
                    <a:pt x="27637" y="0"/>
                  </a:moveTo>
                  <a:cubicBezTo>
                    <a:pt x="27637" y="0"/>
                    <a:pt x="14397" y="57245"/>
                    <a:pt x="1539" y="67437"/>
                  </a:cubicBezTo>
                  <a:cubicBezTo>
                    <a:pt x="-11320" y="77629"/>
                    <a:pt x="59736" y="186309"/>
                    <a:pt x="91359" y="188119"/>
                  </a:cubicBezTo>
                  <a:cubicBezTo>
                    <a:pt x="122982" y="189929"/>
                    <a:pt x="181085" y="91345"/>
                    <a:pt x="181656" y="80486"/>
                  </a:cubicBezTo>
                  <a:cubicBezTo>
                    <a:pt x="182228" y="69533"/>
                    <a:pt x="162702" y="39814"/>
                    <a:pt x="164988" y="23527"/>
                  </a:cubicBezTo>
                  <a:cubicBezTo>
                    <a:pt x="167274" y="7239"/>
                    <a:pt x="27637" y="0"/>
                    <a:pt x="27637" y="0"/>
                  </a:cubicBezTo>
                  <a:close/>
                </a:path>
              </a:pathLst>
            </a:custGeom>
            <a:solidFill>
              <a:srgbClr val="FAD2C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382" name="组合 381">
              <a:extLst>
                <a:ext uri="{FF2B5EF4-FFF2-40B4-BE49-F238E27FC236}">
                  <a16:creationId xmlns:a16="http://schemas.microsoft.com/office/drawing/2014/main" id="{4AAA5267-527F-EF8F-AE5B-49E1009148F2}"/>
                </a:ext>
              </a:extLst>
            </p:cNvPr>
            <p:cNvGrpSpPr/>
            <p:nvPr/>
          </p:nvGrpSpPr>
          <p:grpSpPr>
            <a:xfrm>
              <a:off x="3124220" y="2559675"/>
              <a:ext cx="1009460" cy="1151088"/>
              <a:chOff x="3124220" y="2559675"/>
              <a:chExt cx="1009460" cy="1151088"/>
            </a:xfrm>
          </p:grpSpPr>
          <p:grpSp>
            <p:nvGrpSpPr>
              <p:cNvPr id="387" name="组合 386">
                <a:extLst>
                  <a:ext uri="{FF2B5EF4-FFF2-40B4-BE49-F238E27FC236}">
                    <a16:creationId xmlns:a16="http://schemas.microsoft.com/office/drawing/2014/main" id="{7ED61C3E-8032-2246-34F1-ACC1D54E3BC9}"/>
                  </a:ext>
                </a:extLst>
              </p:cNvPr>
              <p:cNvGrpSpPr/>
              <p:nvPr/>
            </p:nvGrpSpPr>
            <p:grpSpPr>
              <a:xfrm>
                <a:off x="3124220" y="2823243"/>
                <a:ext cx="955125" cy="887520"/>
                <a:chOff x="3124220" y="2823243"/>
                <a:chExt cx="955125" cy="887520"/>
              </a:xfrm>
            </p:grpSpPr>
            <p:grpSp>
              <p:nvGrpSpPr>
                <p:cNvPr id="398" name="组合 397">
                  <a:extLst>
                    <a:ext uri="{FF2B5EF4-FFF2-40B4-BE49-F238E27FC236}">
                      <a16:creationId xmlns:a16="http://schemas.microsoft.com/office/drawing/2014/main" id="{FA363C19-09C9-A1BF-0C1D-997D1F599C5F}"/>
                    </a:ext>
                  </a:extLst>
                </p:cNvPr>
                <p:cNvGrpSpPr/>
                <p:nvPr/>
              </p:nvGrpSpPr>
              <p:grpSpPr>
                <a:xfrm>
                  <a:off x="3124220" y="3335929"/>
                  <a:ext cx="170932" cy="176043"/>
                  <a:chOff x="3124220" y="3335929"/>
                  <a:chExt cx="170932" cy="176043"/>
                </a:xfrm>
              </p:grpSpPr>
              <p:sp>
                <p:nvSpPr>
                  <p:cNvPr id="410" name="任意多边形 255">
                    <a:extLst>
                      <a:ext uri="{FF2B5EF4-FFF2-40B4-BE49-F238E27FC236}">
                        <a16:creationId xmlns:a16="http://schemas.microsoft.com/office/drawing/2014/main" id="{C72282FA-6F43-80A6-DFF1-79951533B141}"/>
                      </a:ext>
                    </a:extLst>
                  </p:cNvPr>
                  <p:cNvSpPr/>
                  <p:nvPr/>
                </p:nvSpPr>
                <p:spPr>
                  <a:xfrm>
                    <a:off x="3124220" y="3335929"/>
                    <a:ext cx="170932" cy="176043"/>
                  </a:xfrm>
                  <a:custGeom>
                    <a:avLst/>
                    <a:gdLst>
                      <a:gd name="connsiteX0" fmla="*/ 6266 w 170932"/>
                      <a:gd name="connsiteY0" fmla="*/ 43350 h 176043"/>
                      <a:gd name="connsiteX1" fmla="*/ 53414 w 170932"/>
                      <a:gd name="connsiteY1" fmla="*/ 163841 h 176043"/>
                      <a:gd name="connsiteX2" fmla="*/ 164666 w 170932"/>
                      <a:gd name="connsiteY2" fmla="*/ 132694 h 176043"/>
                      <a:gd name="connsiteX3" fmla="*/ 117518 w 170932"/>
                      <a:gd name="connsiteY3" fmla="*/ 12203 h 176043"/>
                      <a:gd name="connsiteX4" fmla="*/ 6266 w 170932"/>
                      <a:gd name="connsiteY4" fmla="*/ 43350 h 1760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932" h="176043">
                        <a:moveTo>
                          <a:pt x="6266" y="43350"/>
                        </a:moveTo>
                        <a:cubicBezTo>
                          <a:pt x="-11451" y="85260"/>
                          <a:pt x="9695" y="139171"/>
                          <a:pt x="53414" y="163841"/>
                        </a:cubicBezTo>
                        <a:cubicBezTo>
                          <a:pt x="97134" y="188511"/>
                          <a:pt x="146950" y="174604"/>
                          <a:pt x="164666" y="132694"/>
                        </a:cubicBezTo>
                        <a:cubicBezTo>
                          <a:pt x="182383" y="90784"/>
                          <a:pt x="161237" y="36873"/>
                          <a:pt x="117518" y="12203"/>
                        </a:cubicBezTo>
                        <a:cubicBezTo>
                          <a:pt x="73798" y="-12467"/>
                          <a:pt x="23982" y="1440"/>
                          <a:pt x="6266" y="43350"/>
                        </a:cubicBez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1" name="任意多边形 256">
                    <a:extLst>
                      <a:ext uri="{FF2B5EF4-FFF2-40B4-BE49-F238E27FC236}">
                        <a16:creationId xmlns:a16="http://schemas.microsoft.com/office/drawing/2014/main" id="{6231954B-713F-795C-1170-BEFC5B3F078E}"/>
                      </a:ext>
                    </a:extLst>
                  </p:cNvPr>
                  <p:cNvSpPr/>
                  <p:nvPr/>
                </p:nvSpPr>
                <p:spPr>
                  <a:xfrm>
                    <a:off x="3165442" y="3390438"/>
                    <a:ext cx="78485" cy="67612"/>
                  </a:xfrm>
                  <a:custGeom>
                    <a:avLst/>
                    <a:gdLst>
                      <a:gd name="connsiteX0" fmla="*/ 78486 w 78485"/>
                      <a:gd name="connsiteY0" fmla="*/ 67612 h 67612"/>
                      <a:gd name="connsiteX1" fmla="*/ 0 w 78485"/>
                      <a:gd name="connsiteY1" fmla="*/ 556 h 67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8485" h="67612">
                        <a:moveTo>
                          <a:pt x="78486" y="67612"/>
                        </a:moveTo>
                        <a:cubicBezTo>
                          <a:pt x="77057" y="60754"/>
                          <a:pt x="73723" y="-6778"/>
                          <a:pt x="0" y="556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301F2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2" name="任意多边形 257">
                    <a:extLst>
                      <a:ext uri="{FF2B5EF4-FFF2-40B4-BE49-F238E27FC236}">
                        <a16:creationId xmlns:a16="http://schemas.microsoft.com/office/drawing/2014/main" id="{2A6F2DD7-8250-E4C4-7707-16F2BB64D0C7}"/>
                      </a:ext>
                    </a:extLst>
                  </p:cNvPr>
                  <p:cNvSpPr/>
                  <p:nvPr/>
                </p:nvSpPr>
                <p:spPr>
                  <a:xfrm>
                    <a:off x="3176587" y="3418975"/>
                    <a:ext cx="58007" cy="26502"/>
                  </a:xfrm>
                  <a:custGeom>
                    <a:avLst/>
                    <a:gdLst>
                      <a:gd name="connsiteX0" fmla="*/ 0 w 58007"/>
                      <a:gd name="connsiteY0" fmla="*/ 26502 h 26502"/>
                      <a:gd name="connsiteX1" fmla="*/ 58007 w 58007"/>
                      <a:gd name="connsiteY1" fmla="*/ 4595 h 26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8007" h="26502">
                        <a:moveTo>
                          <a:pt x="0" y="26502"/>
                        </a:moveTo>
                        <a:cubicBezTo>
                          <a:pt x="0" y="26502"/>
                          <a:pt x="24384" y="-13217"/>
                          <a:pt x="58007" y="4595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301F2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99" name="组合 398">
                  <a:extLst>
                    <a:ext uri="{FF2B5EF4-FFF2-40B4-BE49-F238E27FC236}">
                      <a16:creationId xmlns:a16="http://schemas.microsoft.com/office/drawing/2014/main" id="{3C7223B1-3B15-6591-7AC0-01115FBFD67E}"/>
                    </a:ext>
                  </a:extLst>
                </p:cNvPr>
                <p:cNvGrpSpPr/>
                <p:nvPr/>
              </p:nvGrpSpPr>
              <p:grpSpPr>
                <a:xfrm>
                  <a:off x="3896982" y="3453913"/>
                  <a:ext cx="182363" cy="164204"/>
                  <a:chOff x="3896982" y="3453913"/>
                  <a:chExt cx="182363" cy="164204"/>
                </a:xfrm>
              </p:grpSpPr>
              <p:sp>
                <p:nvSpPr>
                  <p:cNvPr id="407" name="任意多边形 259">
                    <a:extLst>
                      <a:ext uri="{FF2B5EF4-FFF2-40B4-BE49-F238E27FC236}">
                        <a16:creationId xmlns:a16="http://schemas.microsoft.com/office/drawing/2014/main" id="{194C7E79-8905-913D-C11B-E7374FC84D24}"/>
                      </a:ext>
                    </a:extLst>
                  </p:cNvPr>
                  <p:cNvSpPr/>
                  <p:nvPr/>
                </p:nvSpPr>
                <p:spPr>
                  <a:xfrm>
                    <a:off x="3896982" y="3453913"/>
                    <a:ext cx="182363" cy="164204"/>
                  </a:xfrm>
                  <a:custGeom>
                    <a:avLst/>
                    <a:gdLst>
                      <a:gd name="connsiteX0" fmla="*/ 182098 w 182363"/>
                      <a:gd name="connsiteY0" fmla="*/ 79385 h 164204"/>
                      <a:gd name="connsiteX1" fmla="*/ 84276 w 182363"/>
                      <a:gd name="connsiteY1" fmla="*/ 164157 h 164204"/>
                      <a:gd name="connsiteX2" fmla="*/ 266 w 182363"/>
                      <a:gd name="connsiteY2" fmla="*/ 84814 h 164204"/>
                      <a:gd name="connsiteX3" fmla="*/ 98087 w 182363"/>
                      <a:gd name="connsiteY3" fmla="*/ 42 h 164204"/>
                      <a:gd name="connsiteX4" fmla="*/ 182098 w 182363"/>
                      <a:gd name="connsiteY4" fmla="*/ 79385 h 164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2363" h="164204">
                        <a:moveTo>
                          <a:pt x="182098" y="79385"/>
                        </a:moveTo>
                        <a:cubicBezTo>
                          <a:pt x="178288" y="124724"/>
                          <a:pt x="134473" y="162633"/>
                          <a:pt x="84276" y="164157"/>
                        </a:cubicBezTo>
                        <a:cubicBezTo>
                          <a:pt x="34079" y="165681"/>
                          <a:pt x="-3544" y="130153"/>
                          <a:pt x="266" y="84814"/>
                        </a:cubicBezTo>
                        <a:cubicBezTo>
                          <a:pt x="4076" y="39475"/>
                          <a:pt x="47891" y="1566"/>
                          <a:pt x="98087" y="42"/>
                        </a:cubicBezTo>
                        <a:cubicBezTo>
                          <a:pt x="148284" y="-1387"/>
                          <a:pt x="185908" y="34141"/>
                          <a:pt x="182098" y="79385"/>
                        </a:cubicBezTo>
                        <a:close/>
                      </a:path>
                    </a:pathLst>
                  </a:custGeom>
                  <a:solidFill>
                    <a:srgbClr val="FAD2C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8" name="任意多边形 260">
                    <a:extLst>
                      <a:ext uri="{FF2B5EF4-FFF2-40B4-BE49-F238E27FC236}">
                        <a16:creationId xmlns:a16="http://schemas.microsoft.com/office/drawing/2014/main" id="{27839361-38B5-CCAD-E54F-B620F451A18C}"/>
                      </a:ext>
                    </a:extLst>
                  </p:cNvPr>
                  <p:cNvSpPr/>
                  <p:nvPr/>
                </p:nvSpPr>
                <p:spPr>
                  <a:xfrm>
                    <a:off x="3942016" y="3513090"/>
                    <a:ext cx="100679" cy="37257"/>
                  </a:xfrm>
                  <a:custGeom>
                    <a:avLst/>
                    <a:gdLst>
                      <a:gd name="connsiteX0" fmla="*/ 0 w 100679"/>
                      <a:gd name="connsiteY0" fmla="*/ 37258 h 37257"/>
                      <a:gd name="connsiteX1" fmla="*/ 100679 w 100679"/>
                      <a:gd name="connsiteY1" fmla="*/ 14397 h 37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679" h="37257">
                        <a:moveTo>
                          <a:pt x="0" y="37258"/>
                        </a:moveTo>
                        <a:cubicBezTo>
                          <a:pt x="4477" y="31828"/>
                          <a:pt x="38862" y="-26370"/>
                          <a:pt x="100679" y="14397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301F2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9" name="任意多边形 261">
                    <a:extLst>
                      <a:ext uri="{FF2B5EF4-FFF2-40B4-BE49-F238E27FC236}">
                        <a16:creationId xmlns:a16="http://schemas.microsoft.com/office/drawing/2014/main" id="{16E23492-3C0D-5FF6-3245-A72991A03C76}"/>
                      </a:ext>
                    </a:extLst>
                  </p:cNvPr>
                  <p:cNvSpPr/>
                  <p:nvPr/>
                </p:nvSpPr>
                <p:spPr>
                  <a:xfrm>
                    <a:off x="3966304" y="3524058"/>
                    <a:ext cx="41147" cy="46386"/>
                  </a:xfrm>
                  <a:custGeom>
                    <a:avLst/>
                    <a:gdLst>
                      <a:gd name="connsiteX0" fmla="*/ 41148 w 41147"/>
                      <a:gd name="connsiteY0" fmla="*/ 46387 h 46386"/>
                      <a:gd name="connsiteX1" fmla="*/ 0 w 41147"/>
                      <a:gd name="connsiteY1" fmla="*/ 0 h 46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47" h="46386">
                        <a:moveTo>
                          <a:pt x="41148" y="46387"/>
                        </a:moveTo>
                        <a:cubicBezTo>
                          <a:pt x="41148" y="46387"/>
                          <a:pt x="38100" y="-95"/>
                          <a:pt x="0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301F2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00" name="任意多边形 262">
                  <a:extLst>
                    <a:ext uri="{FF2B5EF4-FFF2-40B4-BE49-F238E27FC236}">
                      <a16:creationId xmlns:a16="http://schemas.microsoft.com/office/drawing/2014/main" id="{29D40D32-8C72-10A5-7011-3E9829F42AB2}"/>
                    </a:ext>
                  </a:extLst>
                </p:cNvPr>
                <p:cNvSpPr/>
                <p:nvPr/>
              </p:nvSpPr>
              <p:spPr>
                <a:xfrm>
                  <a:off x="3234044" y="2823243"/>
                  <a:ext cx="805783" cy="887520"/>
                </a:xfrm>
                <a:custGeom>
                  <a:avLst/>
                  <a:gdLst>
                    <a:gd name="connsiteX0" fmla="*/ 801507 w 805783"/>
                    <a:gd name="connsiteY0" fmla="*/ 464119 h 887520"/>
                    <a:gd name="connsiteX1" fmla="*/ 427746 w 805783"/>
                    <a:gd name="connsiteY1" fmla="*/ 1013 h 887520"/>
                    <a:gd name="connsiteX2" fmla="*/ 3312 w 805783"/>
                    <a:gd name="connsiteY2" fmla="*/ 321244 h 887520"/>
                    <a:gd name="connsiteX3" fmla="*/ 9884 w 805783"/>
                    <a:gd name="connsiteY3" fmla="*/ 491170 h 887520"/>
                    <a:gd name="connsiteX4" fmla="*/ 4645 w 805783"/>
                    <a:gd name="connsiteY4" fmla="*/ 619281 h 887520"/>
                    <a:gd name="connsiteX5" fmla="*/ 331638 w 805783"/>
                    <a:gd name="connsiteY5" fmla="*/ 876551 h 887520"/>
                    <a:gd name="connsiteX6" fmla="*/ 723497 w 805783"/>
                    <a:gd name="connsiteY6" fmla="*/ 725390 h 887520"/>
                    <a:gd name="connsiteX7" fmla="*/ 758454 w 805783"/>
                    <a:gd name="connsiteY7" fmla="*/ 595945 h 887520"/>
                    <a:gd name="connsiteX8" fmla="*/ 801507 w 805783"/>
                    <a:gd name="connsiteY8" fmla="*/ 464119 h 887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5783" h="887520">
                      <a:moveTo>
                        <a:pt x="801507" y="464119"/>
                      </a:moveTo>
                      <a:cubicBezTo>
                        <a:pt x="835225" y="232280"/>
                        <a:pt x="665775" y="17777"/>
                        <a:pt x="427746" y="1013"/>
                      </a:cubicBezTo>
                      <a:cubicBezTo>
                        <a:pt x="227530" y="-13084"/>
                        <a:pt x="20552" y="121219"/>
                        <a:pt x="3312" y="321244"/>
                      </a:cubicBezTo>
                      <a:cubicBezTo>
                        <a:pt x="-1641" y="378965"/>
                        <a:pt x="-2213" y="436592"/>
                        <a:pt x="9884" y="491170"/>
                      </a:cubicBezTo>
                      <a:cubicBezTo>
                        <a:pt x="19028" y="532699"/>
                        <a:pt x="12075" y="577466"/>
                        <a:pt x="4645" y="619281"/>
                      </a:cubicBezTo>
                      <a:cubicBezTo>
                        <a:pt x="-9071" y="696719"/>
                        <a:pt x="23790" y="831879"/>
                        <a:pt x="331638" y="876551"/>
                      </a:cubicBezTo>
                      <a:cubicBezTo>
                        <a:pt x="661584" y="924462"/>
                        <a:pt x="721592" y="804638"/>
                        <a:pt x="723497" y="725390"/>
                      </a:cubicBezTo>
                      <a:cubicBezTo>
                        <a:pt x="724640" y="680146"/>
                        <a:pt x="737213" y="635855"/>
                        <a:pt x="758454" y="595945"/>
                      </a:cubicBezTo>
                      <a:cubicBezTo>
                        <a:pt x="779694" y="555940"/>
                        <a:pt x="794553" y="511553"/>
                        <a:pt x="801507" y="464119"/>
                      </a:cubicBezTo>
                      <a:close/>
                    </a:path>
                  </a:pathLst>
                </a:custGeom>
                <a:solidFill>
                  <a:srgbClr val="FFD5C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01" name="任意多边形 263">
                  <a:extLst>
                    <a:ext uri="{FF2B5EF4-FFF2-40B4-BE49-F238E27FC236}">
                      <a16:creationId xmlns:a16="http://schemas.microsoft.com/office/drawing/2014/main" id="{B67B77BD-6355-AE46-F12E-67F027CA2C55}"/>
                    </a:ext>
                  </a:extLst>
                </p:cNvPr>
                <p:cNvSpPr/>
                <p:nvPr/>
              </p:nvSpPr>
              <p:spPr>
                <a:xfrm>
                  <a:off x="3256118" y="2957834"/>
                  <a:ext cx="756244" cy="505264"/>
                </a:xfrm>
                <a:custGeom>
                  <a:avLst/>
                  <a:gdLst>
                    <a:gd name="connsiteX0" fmla="*/ 699423 w 756244"/>
                    <a:gd name="connsiteY0" fmla="*/ 505265 h 505264"/>
                    <a:gd name="connsiteX1" fmla="*/ 672848 w 756244"/>
                    <a:gd name="connsiteY1" fmla="*/ 239517 h 505264"/>
                    <a:gd name="connsiteX2" fmla="*/ 112778 w 756244"/>
                    <a:gd name="connsiteY2" fmla="*/ 155412 h 505264"/>
                    <a:gd name="connsiteX3" fmla="*/ 2002 w 756244"/>
                    <a:gd name="connsiteY3" fmla="*/ 401728 h 505264"/>
                    <a:gd name="connsiteX4" fmla="*/ 425198 w 756244"/>
                    <a:gd name="connsiteY4" fmla="*/ 23205 h 505264"/>
                    <a:gd name="connsiteX5" fmla="*/ 699423 w 756244"/>
                    <a:gd name="connsiteY5" fmla="*/ 505265 h 505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56244" h="505264">
                      <a:moveTo>
                        <a:pt x="699423" y="505265"/>
                      </a:moveTo>
                      <a:lnTo>
                        <a:pt x="672848" y="239517"/>
                      </a:lnTo>
                      <a:lnTo>
                        <a:pt x="112778" y="155412"/>
                      </a:lnTo>
                      <a:lnTo>
                        <a:pt x="2002" y="401728"/>
                      </a:lnTo>
                      <a:cubicBezTo>
                        <a:pt x="2002" y="401728"/>
                        <a:pt x="-53910" y="-113955"/>
                        <a:pt x="425198" y="23205"/>
                      </a:cubicBezTo>
                      <a:cubicBezTo>
                        <a:pt x="904305" y="160365"/>
                        <a:pt x="732093" y="440590"/>
                        <a:pt x="699423" y="505265"/>
                      </a:cubicBezTo>
                      <a:close/>
                    </a:path>
                  </a:pathLst>
                </a:custGeom>
                <a:solidFill>
                  <a:srgbClr val="EFB3B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02" name="任意多边形 264">
                  <a:extLst>
                    <a:ext uri="{FF2B5EF4-FFF2-40B4-BE49-F238E27FC236}">
                      <a16:creationId xmlns:a16="http://schemas.microsoft.com/office/drawing/2014/main" id="{C986DDAE-7808-D31E-F414-4747733F2504}"/>
                    </a:ext>
                  </a:extLst>
                </p:cNvPr>
                <p:cNvSpPr/>
                <p:nvPr/>
              </p:nvSpPr>
              <p:spPr>
                <a:xfrm>
                  <a:off x="3383279" y="3258476"/>
                  <a:ext cx="106203" cy="27362"/>
                </a:xfrm>
                <a:custGeom>
                  <a:avLst/>
                  <a:gdLst>
                    <a:gd name="connsiteX0" fmla="*/ 106204 w 106203"/>
                    <a:gd name="connsiteY0" fmla="*/ 18409 h 27362"/>
                    <a:gd name="connsiteX1" fmla="*/ 0 w 106203"/>
                    <a:gd name="connsiteY1" fmla="*/ 27362 h 27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6203" h="27362">
                      <a:moveTo>
                        <a:pt x="106204" y="18409"/>
                      </a:moveTo>
                      <a:cubicBezTo>
                        <a:pt x="106204" y="18409"/>
                        <a:pt x="52102" y="-28454"/>
                        <a:pt x="0" y="27362"/>
                      </a:cubicBezTo>
                    </a:path>
                  </a:pathLst>
                </a:custGeom>
                <a:noFill/>
                <a:ln w="19050" cap="rnd">
                  <a:solidFill>
                    <a:srgbClr val="301F2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03" name="任意多边形 265">
                  <a:extLst>
                    <a:ext uri="{FF2B5EF4-FFF2-40B4-BE49-F238E27FC236}">
                      <a16:creationId xmlns:a16="http://schemas.microsoft.com/office/drawing/2014/main" id="{D3685A80-3724-25EC-F3F2-4A26F6296D1B}"/>
                    </a:ext>
                  </a:extLst>
                </p:cNvPr>
                <p:cNvSpPr/>
                <p:nvPr/>
              </p:nvSpPr>
              <p:spPr>
                <a:xfrm>
                  <a:off x="3755135" y="3300927"/>
                  <a:ext cx="102774" cy="38251"/>
                </a:xfrm>
                <a:custGeom>
                  <a:avLst/>
                  <a:gdLst>
                    <a:gd name="connsiteX0" fmla="*/ 0 w 102774"/>
                    <a:gd name="connsiteY0" fmla="*/ 10152 h 38251"/>
                    <a:gd name="connsiteX1" fmla="*/ 102775 w 102774"/>
                    <a:gd name="connsiteY1" fmla="*/ 38251 h 382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774" h="38251">
                      <a:moveTo>
                        <a:pt x="0" y="10152"/>
                      </a:moveTo>
                      <a:cubicBezTo>
                        <a:pt x="0" y="10152"/>
                        <a:pt x="61722" y="-26042"/>
                        <a:pt x="102775" y="38251"/>
                      </a:cubicBezTo>
                    </a:path>
                  </a:pathLst>
                </a:custGeom>
                <a:noFill/>
                <a:ln w="19050" cap="rnd">
                  <a:solidFill>
                    <a:srgbClr val="301F2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04" name="任意多边形 266">
                  <a:extLst>
                    <a:ext uri="{FF2B5EF4-FFF2-40B4-BE49-F238E27FC236}">
                      <a16:creationId xmlns:a16="http://schemas.microsoft.com/office/drawing/2014/main" id="{9E2A20A5-045B-D66A-A912-0AB9C35B3F8C}"/>
                    </a:ext>
                  </a:extLst>
                </p:cNvPr>
                <p:cNvSpPr/>
                <p:nvPr/>
              </p:nvSpPr>
              <p:spPr>
                <a:xfrm>
                  <a:off x="3610260" y="3436143"/>
                  <a:ext cx="33267" cy="79533"/>
                </a:xfrm>
                <a:custGeom>
                  <a:avLst/>
                  <a:gdLst>
                    <a:gd name="connsiteX0" fmla="*/ 4763 w 33267"/>
                    <a:gd name="connsiteY0" fmla="*/ 0 h 79533"/>
                    <a:gd name="connsiteX1" fmla="*/ 0 w 33267"/>
                    <a:gd name="connsiteY1" fmla="*/ 45815 h 79533"/>
                    <a:gd name="connsiteX2" fmla="*/ 33147 w 33267"/>
                    <a:gd name="connsiteY2" fmla="*/ 61246 h 79533"/>
                    <a:gd name="connsiteX3" fmla="*/ 4477 w 33267"/>
                    <a:gd name="connsiteY3" fmla="*/ 79534 h 79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267" h="79533">
                      <a:moveTo>
                        <a:pt x="4763" y="0"/>
                      </a:moveTo>
                      <a:lnTo>
                        <a:pt x="0" y="45815"/>
                      </a:lnTo>
                      <a:cubicBezTo>
                        <a:pt x="0" y="45815"/>
                        <a:pt x="30861" y="46482"/>
                        <a:pt x="33147" y="61246"/>
                      </a:cubicBezTo>
                      <a:cubicBezTo>
                        <a:pt x="35433" y="76009"/>
                        <a:pt x="4477" y="79534"/>
                        <a:pt x="4477" y="79534"/>
                      </a:cubicBezTo>
                    </a:path>
                  </a:pathLst>
                </a:custGeom>
                <a:noFill/>
                <a:ln w="9525" cap="rnd">
                  <a:solidFill>
                    <a:srgbClr val="301F2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88" name="任意多边形 269">
                <a:extLst>
                  <a:ext uri="{FF2B5EF4-FFF2-40B4-BE49-F238E27FC236}">
                    <a16:creationId xmlns:a16="http://schemas.microsoft.com/office/drawing/2014/main" id="{0FE76DEE-9122-82F6-8AFC-630606C4A603}"/>
                  </a:ext>
                </a:extLst>
              </p:cNvPr>
              <p:cNvSpPr/>
              <p:nvPr/>
            </p:nvSpPr>
            <p:spPr>
              <a:xfrm>
                <a:off x="3436162" y="3405341"/>
                <a:ext cx="30180" cy="53697"/>
              </a:xfrm>
              <a:custGeom>
                <a:avLst/>
                <a:gdLst>
                  <a:gd name="connsiteX0" fmla="*/ 29984 w 30180"/>
                  <a:gd name="connsiteY0" fmla="*/ 28135 h 53697"/>
                  <a:gd name="connsiteX1" fmla="*/ 12744 w 30180"/>
                  <a:gd name="connsiteY1" fmla="*/ 53662 h 53697"/>
                  <a:gd name="connsiteX2" fmla="*/ 171 w 30180"/>
                  <a:gd name="connsiteY2" fmla="*/ 25563 h 53697"/>
                  <a:gd name="connsiteX3" fmla="*/ 17411 w 30180"/>
                  <a:gd name="connsiteY3" fmla="*/ 36 h 53697"/>
                  <a:gd name="connsiteX4" fmla="*/ 29984 w 30180"/>
                  <a:gd name="connsiteY4" fmla="*/ 28135 h 5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80" h="53697">
                    <a:moveTo>
                      <a:pt x="29984" y="28135"/>
                    </a:moveTo>
                    <a:cubicBezTo>
                      <a:pt x="28651" y="42994"/>
                      <a:pt x="20935" y="54424"/>
                      <a:pt x="12744" y="53662"/>
                    </a:cubicBezTo>
                    <a:cubicBezTo>
                      <a:pt x="4553" y="52900"/>
                      <a:pt x="-1067" y="40327"/>
                      <a:pt x="171" y="25563"/>
                    </a:cubicBezTo>
                    <a:cubicBezTo>
                      <a:pt x="1505" y="10704"/>
                      <a:pt x="9220" y="-726"/>
                      <a:pt x="17411" y="36"/>
                    </a:cubicBezTo>
                    <a:cubicBezTo>
                      <a:pt x="25698" y="703"/>
                      <a:pt x="31318" y="13371"/>
                      <a:pt x="29984" y="28135"/>
                    </a:cubicBezTo>
                    <a:close/>
                  </a:path>
                </a:pathLst>
              </a:custGeom>
              <a:solidFill>
                <a:srgbClr val="301F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9" name="任意多边形 270">
                <a:extLst>
                  <a:ext uri="{FF2B5EF4-FFF2-40B4-BE49-F238E27FC236}">
                    <a16:creationId xmlns:a16="http://schemas.microsoft.com/office/drawing/2014/main" id="{6F56D782-042F-BC5B-E46C-546EB422D299}"/>
                  </a:ext>
                </a:extLst>
              </p:cNvPr>
              <p:cNvSpPr/>
              <p:nvPr/>
            </p:nvSpPr>
            <p:spPr>
              <a:xfrm>
                <a:off x="3745083" y="3436395"/>
                <a:ext cx="30874" cy="53310"/>
              </a:xfrm>
              <a:custGeom>
                <a:avLst/>
                <a:gdLst>
                  <a:gd name="connsiteX0" fmla="*/ 30149 w 30874"/>
                  <a:gd name="connsiteY0" fmla="*/ 29275 h 53310"/>
                  <a:gd name="connsiteX1" fmla="*/ 10814 w 30874"/>
                  <a:gd name="connsiteY1" fmla="*/ 53183 h 53310"/>
                  <a:gd name="connsiteX2" fmla="*/ 717 w 30874"/>
                  <a:gd name="connsiteY2" fmla="*/ 24036 h 53310"/>
                  <a:gd name="connsiteX3" fmla="*/ 20053 w 30874"/>
                  <a:gd name="connsiteY3" fmla="*/ 128 h 53310"/>
                  <a:gd name="connsiteX4" fmla="*/ 30149 w 30874"/>
                  <a:gd name="connsiteY4" fmla="*/ 29275 h 53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74" h="53310">
                    <a:moveTo>
                      <a:pt x="30149" y="29275"/>
                    </a:moveTo>
                    <a:cubicBezTo>
                      <a:pt x="27578" y="43943"/>
                      <a:pt x="18910" y="54611"/>
                      <a:pt x="10814" y="53183"/>
                    </a:cubicBezTo>
                    <a:cubicBezTo>
                      <a:pt x="2717" y="51754"/>
                      <a:pt x="-1855" y="38705"/>
                      <a:pt x="717" y="24036"/>
                    </a:cubicBezTo>
                    <a:cubicBezTo>
                      <a:pt x="3289" y="9368"/>
                      <a:pt x="11957" y="-1300"/>
                      <a:pt x="20053" y="128"/>
                    </a:cubicBezTo>
                    <a:cubicBezTo>
                      <a:pt x="28244" y="1557"/>
                      <a:pt x="32721" y="14606"/>
                      <a:pt x="30149" y="29275"/>
                    </a:cubicBezTo>
                    <a:close/>
                  </a:path>
                </a:pathLst>
              </a:custGeom>
              <a:solidFill>
                <a:srgbClr val="301F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390" name="组合 389">
                <a:extLst>
                  <a:ext uri="{FF2B5EF4-FFF2-40B4-BE49-F238E27FC236}">
                    <a16:creationId xmlns:a16="http://schemas.microsoft.com/office/drawing/2014/main" id="{0DC7221A-10A9-D3E0-7909-D2F94B9DEB7B}"/>
                  </a:ext>
                </a:extLst>
              </p:cNvPr>
              <p:cNvGrpSpPr/>
              <p:nvPr/>
            </p:nvGrpSpPr>
            <p:grpSpPr>
              <a:xfrm>
                <a:off x="3512146" y="3514248"/>
                <a:ext cx="155834" cy="147452"/>
                <a:chOff x="3512146" y="3514248"/>
                <a:chExt cx="155834" cy="147452"/>
              </a:xfrm>
            </p:grpSpPr>
            <p:sp>
              <p:nvSpPr>
                <p:cNvPr id="395" name="任意多边形 272">
                  <a:extLst>
                    <a:ext uri="{FF2B5EF4-FFF2-40B4-BE49-F238E27FC236}">
                      <a16:creationId xmlns:a16="http://schemas.microsoft.com/office/drawing/2014/main" id="{68EB839F-C894-44B5-608E-59BDA8D898A1}"/>
                    </a:ext>
                  </a:extLst>
                </p:cNvPr>
                <p:cNvSpPr/>
                <p:nvPr/>
              </p:nvSpPr>
              <p:spPr>
                <a:xfrm>
                  <a:off x="3512146" y="3514248"/>
                  <a:ext cx="155834" cy="147452"/>
                </a:xfrm>
                <a:custGeom>
                  <a:avLst/>
                  <a:gdLst>
                    <a:gd name="connsiteX0" fmla="*/ 155835 w 155834"/>
                    <a:gd name="connsiteY0" fmla="*/ 36100 h 147452"/>
                    <a:gd name="connsiteX1" fmla="*/ 120116 w 155834"/>
                    <a:gd name="connsiteY1" fmla="*/ 110300 h 147452"/>
                    <a:gd name="connsiteX2" fmla="*/ 46107 w 155834"/>
                    <a:gd name="connsiteY2" fmla="*/ 145637 h 147452"/>
                    <a:gd name="connsiteX3" fmla="*/ 768 w 155834"/>
                    <a:gd name="connsiteY3" fmla="*/ 80677 h 147452"/>
                    <a:gd name="connsiteX4" fmla="*/ 6578 w 155834"/>
                    <a:gd name="connsiteY4" fmla="*/ 8858 h 147452"/>
                    <a:gd name="connsiteX5" fmla="*/ 8769 w 155834"/>
                    <a:gd name="connsiteY5" fmla="*/ 0 h 147452"/>
                    <a:gd name="connsiteX6" fmla="*/ 154501 w 155834"/>
                    <a:gd name="connsiteY6" fmla="*/ 36195 h 147452"/>
                    <a:gd name="connsiteX7" fmla="*/ 155835 w 155834"/>
                    <a:gd name="connsiteY7" fmla="*/ 36100 h 1474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5834" h="147452">
                      <a:moveTo>
                        <a:pt x="155835" y="36100"/>
                      </a:moveTo>
                      <a:cubicBezTo>
                        <a:pt x="155835" y="36100"/>
                        <a:pt x="143929" y="77915"/>
                        <a:pt x="120116" y="110300"/>
                      </a:cubicBezTo>
                      <a:cubicBezTo>
                        <a:pt x="102209" y="134493"/>
                        <a:pt x="77539" y="153543"/>
                        <a:pt x="46107" y="145637"/>
                      </a:cubicBezTo>
                      <a:cubicBezTo>
                        <a:pt x="14770" y="137732"/>
                        <a:pt x="3435" y="109919"/>
                        <a:pt x="768" y="80677"/>
                      </a:cubicBezTo>
                      <a:cubicBezTo>
                        <a:pt x="-1994" y="52578"/>
                        <a:pt x="3340" y="23050"/>
                        <a:pt x="6578" y="8858"/>
                      </a:cubicBezTo>
                      <a:cubicBezTo>
                        <a:pt x="7816" y="3334"/>
                        <a:pt x="8769" y="0"/>
                        <a:pt x="8769" y="0"/>
                      </a:cubicBezTo>
                      <a:cubicBezTo>
                        <a:pt x="71920" y="40005"/>
                        <a:pt x="143452" y="36862"/>
                        <a:pt x="154501" y="36195"/>
                      </a:cubicBezTo>
                      <a:cubicBezTo>
                        <a:pt x="155263" y="36100"/>
                        <a:pt x="155835" y="36100"/>
                        <a:pt x="155835" y="36100"/>
                      </a:cubicBezTo>
                      <a:close/>
                    </a:path>
                  </a:pathLst>
                </a:custGeom>
                <a:solidFill>
                  <a:srgbClr val="301F2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96" name="任意多边形 273">
                  <a:extLst>
                    <a:ext uri="{FF2B5EF4-FFF2-40B4-BE49-F238E27FC236}">
                      <a16:creationId xmlns:a16="http://schemas.microsoft.com/office/drawing/2014/main" id="{00D9EA4F-85AA-38CC-EA06-D95DADF41089}"/>
                    </a:ext>
                  </a:extLst>
                </p:cNvPr>
                <p:cNvSpPr/>
                <p:nvPr/>
              </p:nvSpPr>
              <p:spPr>
                <a:xfrm>
                  <a:off x="3512819" y="3583578"/>
                  <a:ext cx="119348" cy="78121"/>
                </a:xfrm>
                <a:custGeom>
                  <a:avLst/>
                  <a:gdLst>
                    <a:gd name="connsiteX0" fmla="*/ 119348 w 119348"/>
                    <a:gd name="connsiteY0" fmla="*/ 40969 h 78121"/>
                    <a:gd name="connsiteX1" fmla="*/ 45339 w 119348"/>
                    <a:gd name="connsiteY1" fmla="*/ 76307 h 78121"/>
                    <a:gd name="connsiteX2" fmla="*/ 0 w 119348"/>
                    <a:gd name="connsiteY2" fmla="*/ 11347 h 78121"/>
                    <a:gd name="connsiteX3" fmla="*/ 11906 w 119348"/>
                    <a:gd name="connsiteY3" fmla="*/ 5251 h 78121"/>
                    <a:gd name="connsiteX4" fmla="*/ 104584 w 119348"/>
                    <a:gd name="connsiteY4" fmla="*/ 24586 h 78121"/>
                    <a:gd name="connsiteX5" fmla="*/ 119348 w 119348"/>
                    <a:gd name="connsiteY5" fmla="*/ 40969 h 78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9348" h="78121">
                      <a:moveTo>
                        <a:pt x="119348" y="40969"/>
                      </a:moveTo>
                      <a:cubicBezTo>
                        <a:pt x="101441" y="65163"/>
                        <a:pt x="76771" y="84213"/>
                        <a:pt x="45339" y="76307"/>
                      </a:cubicBezTo>
                      <a:cubicBezTo>
                        <a:pt x="14002" y="68401"/>
                        <a:pt x="2667" y="40588"/>
                        <a:pt x="0" y="11347"/>
                      </a:cubicBezTo>
                      <a:cubicBezTo>
                        <a:pt x="3810" y="8870"/>
                        <a:pt x="7810" y="6870"/>
                        <a:pt x="11906" y="5251"/>
                      </a:cubicBezTo>
                      <a:cubicBezTo>
                        <a:pt x="42863" y="-6656"/>
                        <a:pt x="79819" y="2488"/>
                        <a:pt x="104584" y="24586"/>
                      </a:cubicBezTo>
                      <a:cubicBezTo>
                        <a:pt x="110109" y="29635"/>
                        <a:pt x="115062" y="35064"/>
                        <a:pt x="119348" y="40969"/>
                      </a:cubicBezTo>
                      <a:close/>
                    </a:path>
                  </a:pathLst>
                </a:custGeom>
                <a:solidFill>
                  <a:srgbClr val="D6645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97" name="任意多边形 274">
                  <a:extLst>
                    <a:ext uri="{FF2B5EF4-FFF2-40B4-BE49-F238E27FC236}">
                      <a16:creationId xmlns:a16="http://schemas.microsoft.com/office/drawing/2014/main" id="{3079CF9B-453A-9A4D-8CEC-29E55345C076}"/>
                    </a:ext>
                  </a:extLst>
                </p:cNvPr>
                <p:cNvSpPr/>
                <p:nvPr/>
              </p:nvSpPr>
              <p:spPr>
                <a:xfrm>
                  <a:off x="3518629" y="3514248"/>
                  <a:ext cx="147923" cy="52960"/>
                </a:xfrm>
                <a:custGeom>
                  <a:avLst/>
                  <a:gdLst>
                    <a:gd name="connsiteX0" fmla="*/ 147923 w 147923"/>
                    <a:gd name="connsiteY0" fmla="*/ 36195 h 52960"/>
                    <a:gd name="connsiteX1" fmla="*/ 98107 w 147923"/>
                    <a:gd name="connsiteY1" fmla="*/ 52959 h 52960"/>
                    <a:gd name="connsiteX2" fmla="*/ 28956 w 147923"/>
                    <a:gd name="connsiteY2" fmla="*/ 34766 h 52960"/>
                    <a:gd name="connsiteX3" fmla="*/ 0 w 147923"/>
                    <a:gd name="connsiteY3" fmla="*/ 8858 h 52960"/>
                    <a:gd name="connsiteX4" fmla="*/ 2191 w 147923"/>
                    <a:gd name="connsiteY4" fmla="*/ 0 h 52960"/>
                    <a:gd name="connsiteX5" fmla="*/ 147923 w 147923"/>
                    <a:gd name="connsiteY5" fmla="*/ 36195 h 52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7923" h="52960">
                      <a:moveTo>
                        <a:pt x="147923" y="36195"/>
                      </a:moveTo>
                      <a:cubicBezTo>
                        <a:pt x="135731" y="48482"/>
                        <a:pt x="116110" y="52864"/>
                        <a:pt x="98107" y="52959"/>
                      </a:cubicBezTo>
                      <a:cubicBezTo>
                        <a:pt x="74009" y="53054"/>
                        <a:pt x="49530" y="47244"/>
                        <a:pt x="28956" y="34766"/>
                      </a:cubicBezTo>
                      <a:cubicBezTo>
                        <a:pt x="17812" y="28004"/>
                        <a:pt x="7906" y="19241"/>
                        <a:pt x="0" y="8858"/>
                      </a:cubicBezTo>
                      <a:cubicBezTo>
                        <a:pt x="1238" y="3334"/>
                        <a:pt x="2191" y="0"/>
                        <a:pt x="2191" y="0"/>
                      </a:cubicBezTo>
                      <a:cubicBezTo>
                        <a:pt x="65341" y="40005"/>
                        <a:pt x="136874" y="36957"/>
                        <a:pt x="147923" y="3619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91" name="任意多边形 275">
                <a:extLst>
                  <a:ext uri="{FF2B5EF4-FFF2-40B4-BE49-F238E27FC236}">
                    <a16:creationId xmlns:a16="http://schemas.microsoft.com/office/drawing/2014/main" id="{01B65519-7785-21BD-E3A3-6F35662BE225}"/>
                  </a:ext>
                </a:extLst>
              </p:cNvPr>
              <p:cNvSpPr/>
              <p:nvPr/>
            </p:nvSpPr>
            <p:spPr>
              <a:xfrm>
                <a:off x="3173232" y="2559675"/>
                <a:ext cx="960448" cy="952382"/>
              </a:xfrm>
              <a:custGeom>
                <a:avLst/>
                <a:gdLst>
                  <a:gd name="connsiteX0" fmla="*/ 944329 w 960448"/>
                  <a:gd name="connsiteY0" fmla="*/ 482038 h 952382"/>
                  <a:gd name="connsiteX1" fmla="*/ 880511 w 960448"/>
                  <a:gd name="connsiteY1" fmla="*/ 599100 h 952382"/>
                  <a:gd name="connsiteX2" fmla="*/ 787738 w 960448"/>
                  <a:gd name="connsiteY2" fmla="*/ 952382 h 952382"/>
                  <a:gd name="connsiteX3" fmla="*/ 791929 w 960448"/>
                  <a:gd name="connsiteY3" fmla="*/ 615483 h 952382"/>
                  <a:gd name="connsiteX4" fmla="*/ 792215 w 960448"/>
                  <a:gd name="connsiteY4" fmla="*/ 608815 h 952382"/>
                  <a:gd name="connsiteX5" fmla="*/ 179852 w 960448"/>
                  <a:gd name="connsiteY5" fmla="*/ 516042 h 952382"/>
                  <a:gd name="connsiteX6" fmla="*/ 178424 w 960448"/>
                  <a:gd name="connsiteY6" fmla="*/ 522424 h 952382"/>
                  <a:gd name="connsiteX7" fmla="*/ 70601 w 960448"/>
                  <a:gd name="connsiteY7" fmla="*/ 837987 h 952382"/>
                  <a:gd name="connsiteX8" fmla="*/ 82793 w 960448"/>
                  <a:gd name="connsiteY8" fmla="*/ 476227 h 952382"/>
                  <a:gd name="connsiteX9" fmla="*/ 3354 w 960448"/>
                  <a:gd name="connsiteY9" fmla="*/ 312302 h 952382"/>
                  <a:gd name="connsiteX10" fmla="*/ 152325 w 960448"/>
                  <a:gd name="connsiteY10" fmla="*/ 293919 h 952382"/>
                  <a:gd name="connsiteX11" fmla="*/ 113082 w 960448"/>
                  <a:gd name="connsiteY11" fmla="*/ 188477 h 952382"/>
                  <a:gd name="connsiteX12" fmla="*/ 133370 w 960448"/>
                  <a:gd name="connsiteY12" fmla="*/ 130279 h 952382"/>
                  <a:gd name="connsiteX13" fmla="*/ 345302 w 960448"/>
                  <a:gd name="connsiteY13" fmla="*/ 198574 h 952382"/>
                  <a:gd name="connsiteX14" fmla="*/ 394641 w 960448"/>
                  <a:gd name="connsiteY14" fmla="*/ 3978 h 952382"/>
                  <a:gd name="connsiteX15" fmla="*/ 658007 w 960448"/>
                  <a:gd name="connsiteY15" fmla="*/ 198574 h 952382"/>
                  <a:gd name="connsiteX16" fmla="*/ 723539 w 960448"/>
                  <a:gd name="connsiteY16" fmla="*/ 71701 h 952382"/>
                  <a:gd name="connsiteX17" fmla="*/ 866510 w 960448"/>
                  <a:gd name="connsiteY17" fmla="*/ 380596 h 952382"/>
                  <a:gd name="connsiteX18" fmla="*/ 939947 w 960448"/>
                  <a:gd name="connsiteY18" fmla="*/ 345544 h 952382"/>
                  <a:gd name="connsiteX19" fmla="*/ 944329 w 960448"/>
                  <a:gd name="connsiteY19" fmla="*/ 482038 h 952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0448" h="952382">
                    <a:moveTo>
                      <a:pt x="944329" y="482038"/>
                    </a:moveTo>
                    <a:cubicBezTo>
                      <a:pt x="920897" y="544141"/>
                      <a:pt x="880511" y="599100"/>
                      <a:pt x="880511" y="599100"/>
                    </a:cubicBezTo>
                    <a:cubicBezTo>
                      <a:pt x="901371" y="781313"/>
                      <a:pt x="787738" y="952382"/>
                      <a:pt x="787738" y="952382"/>
                    </a:cubicBezTo>
                    <a:cubicBezTo>
                      <a:pt x="782975" y="844559"/>
                      <a:pt x="790405" y="653488"/>
                      <a:pt x="791929" y="615483"/>
                    </a:cubicBezTo>
                    <a:cubicBezTo>
                      <a:pt x="792119" y="611197"/>
                      <a:pt x="792215" y="608815"/>
                      <a:pt x="792215" y="608815"/>
                    </a:cubicBezTo>
                    <a:lnTo>
                      <a:pt x="179852" y="516042"/>
                    </a:lnTo>
                    <a:cubicBezTo>
                      <a:pt x="179471" y="518042"/>
                      <a:pt x="178995" y="520138"/>
                      <a:pt x="178424" y="522424"/>
                    </a:cubicBezTo>
                    <a:cubicBezTo>
                      <a:pt x="160802" y="599386"/>
                      <a:pt x="70601" y="837987"/>
                      <a:pt x="70601" y="837987"/>
                    </a:cubicBezTo>
                    <a:cubicBezTo>
                      <a:pt x="36406" y="559285"/>
                      <a:pt x="82793" y="476227"/>
                      <a:pt x="82793" y="476227"/>
                    </a:cubicBezTo>
                    <a:cubicBezTo>
                      <a:pt x="82793" y="476227"/>
                      <a:pt x="-19601" y="381454"/>
                      <a:pt x="3354" y="312302"/>
                    </a:cubicBezTo>
                    <a:cubicBezTo>
                      <a:pt x="25833" y="244389"/>
                      <a:pt x="147848" y="292204"/>
                      <a:pt x="152325" y="293919"/>
                    </a:cubicBezTo>
                    <a:cubicBezTo>
                      <a:pt x="150611" y="291061"/>
                      <a:pt x="117940" y="236102"/>
                      <a:pt x="113082" y="188477"/>
                    </a:cubicBezTo>
                    <a:cubicBezTo>
                      <a:pt x="110701" y="164855"/>
                      <a:pt x="115082" y="143138"/>
                      <a:pt x="133370" y="130279"/>
                    </a:cubicBezTo>
                    <a:cubicBezTo>
                      <a:pt x="218048" y="70748"/>
                      <a:pt x="345302" y="198574"/>
                      <a:pt x="345302" y="198574"/>
                    </a:cubicBezTo>
                    <a:cubicBezTo>
                      <a:pt x="345302" y="198574"/>
                      <a:pt x="295486" y="40935"/>
                      <a:pt x="394641" y="3978"/>
                    </a:cubicBezTo>
                    <a:cubicBezTo>
                      <a:pt x="493796" y="-32884"/>
                      <a:pt x="658007" y="198574"/>
                      <a:pt x="658007" y="198574"/>
                    </a:cubicBezTo>
                    <a:cubicBezTo>
                      <a:pt x="658007" y="198574"/>
                      <a:pt x="647720" y="37125"/>
                      <a:pt x="723539" y="71701"/>
                    </a:cubicBezTo>
                    <a:cubicBezTo>
                      <a:pt x="799454" y="106276"/>
                      <a:pt x="866510" y="380596"/>
                      <a:pt x="866510" y="380596"/>
                    </a:cubicBezTo>
                    <a:cubicBezTo>
                      <a:pt x="866510" y="380596"/>
                      <a:pt x="900609" y="300967"/>
                      <a:pt x="939947" y="345544"/>
                    </a:cubicBezTo>
                    <a:cubicBezTo>
                      <a:pt x="970427" y="380120"/>
                      <a:pt x="962617" y="433270"/>
                      <a:pt x="944329" y="482038"/>
                    </a:cubicBezTo>
                    <a:close/>
                  </a:path>
                </a:pathLst>
              </a:custGeom>
              <a:solidFill>
                <a:srgbClr val="301F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2" name="任意多边形 276">
                <a:extLst>
                  <a:ext uri="{FF2B5EF4-FFF2-40B4-BE49-F238E27FC236}">
                    <a16:creationId xmlns:a16="http://schemas.microsoft.com/office/drawing/2014/main" id="{6D92E260-7967-A203-CDD6-1C78E7B4EE60}"/>
                  </a:ext>
                </a:extLst>
              </p:cNvPr>
              <p:cNvSpPr/>
              <p:nvPr/>
            </p:nvSpPr>
            <p:spPr>
              <a:xfrm>
                <a:off x="3231354" y="3035902"/>
                <a:ext cx="121825" cy="361759"/>
              </a:xfrm>
              <a:custGeom>
                <a:avLst/>
                <a:gdLst>
                  <a:gd name="connsiteX0" fmla="*/ 121826 w 121825"/>
                  <a:gd name="connsiteY0" fmla="*/ 39815 h 361759"/>
                  <a:gd name="connsiteX1" fmla="*/ 120397 w 121825"/>
                  <a:gd name="connsiteY1" fmla="*/ 46196 h 361759"/>
                  <a:gd name="connsiteX2" fmla="*/ 12574 w 121825"/>
                  <a:gd name="connsiteY2" fmla="*/ 361760 h 361759"/>
                  <a:gd name="connsiteX3" fmla="*/ 24766 w 121825"/>
                  <a:gd name="connsiteY3" fmla="*/ 0 h 361759"/>
                  <a:gd name="connsiteX4" fmla="*/ 121826 w 121825"/>
                  <a:gd name="connsiteY4" fmla="*/ 39815 h 361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825" h="361759">
                    <a:moveTo>
                      <a:pt x="121826" y="39815"/>
                    </a:moveTo>
                    <a:cubicBezTo>
                      <a:pt x="121445" y="41815"/>
                      <a:pt x="120968" y="43910"/>
                      <a:pt x="120397" y="46196"/>
                    </a:cubicBezTo>
                    <a:cubicBezTo>
                      <a:pt x="102776" y="123158"/>
                      <a:pt x="12574" y="361760"/>
                      <a:pt x="12574" y="361760"/>
                    </a:cubicBezTo>
                    <a:cubicBezTo>
                      <a:pt x="-21621" y="83058"/>
                      <a:pt x="24766" y="0"/>
                      <a:pt x="24766" y="0"/>
                    </a:cubicBezTo>
                    <a:cubicBezTo>
                      <a:pt x="56960" y="17240"/>
                      <a:pt x="90393" y="26194"/>
                      <a:pt x="121826" y="39815"/>
                    </a:cubicBezTo>
                    <a:close/>
                  </a:path>
                </a:pathLst>
              </a:custGeom>
              <a:solidFill>
                <a:srgbClr val="49343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3" name="任意多边形 277">
                <a:extLst>
                  <a:ext uri="{FF2B5EF4-FFF2-40B4-BE49-F238E27FC236}">
                    <a16:creationId xmlns:a16="http://schemas.microsoft.com/office/drawing/2014/main" id="{6069B8B1-CBAC-8211-AA90-46556D7EA23E}"/>
                  </a:ext>
                </a:extLst>
              </p:cNvPr>
              <p:cNvSpPr/>
              <p:nvPr/>
            </p:nvSpPr>
            <p:spPr>
              <a:xfrm>
                <a:off x="3959438" y="3158775"/>
                <a:ext cx="96862" cy="353282"/>
              </a:xfrm>
              <a:custGeom>
                <a:avLst/>
                <a:gdLst>
                  <a:gd name="connsiteX0" fmla="*/ 1532 w 96862"/>
                  <a:gd name="connsiteY0" fmla="*/ 353282 h 353282"/>
                  <a:gd name="connsiteX1" fmla="*/ 6104 w 96862"/>
                  <a:gd name="connsiteY1" fmla="*/ 9715 h 353282"/>
                  <a:gd name="connsiteX2" fmla="*/ 94305 w 96862"/>
                  <a:gd name="connsiteY2" fmla="*/ 0 h 353282"/>
                  <a:gd name="connsiteX3" fmla="*/ 1532 w 96862"/>
                  <a:gd name="connsiteY3" fmla="*/ 353282 h 353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6862" h="353282">
                    <a:moveTo>
                      <a:pt x="1532" y="353282"/>
                    </a:moveTo>
                    <a:cubicBezTo>
                      <a:pt x="-3231" y="245459"/>
                      <a:pt x="4485" y="47625"/>
                      <a:pt x="6104" y="9715"/>
                    </a:cubicBezTo>
                    <a:cubicBezTo>
                      <a:pt x="62492" y="2572"/>
                      <a:pt x="94305" y="0"/>
                      <a:pt x="94305" y="0"/>
                    </a:cubicBezTo>
                    <a:cubicBezTo>
                      <a:pt x="115165" y="182213"/>
                      <a:pt x="1532" y="353282"/>
                      <a:pt x="1532" y="353282"/>
                    </a:cubicBezTo>
                    <a:close/>
                  </a:path>
                </a:pathLst>
              </a:custGeom>
              <a:solidFill>
                <a:srgbClr val="49343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4" name="任意多边形 278">
                <a:extLst>
                  <a:ext uri="{FF2B5EF4-FFF2-40B4-BE49-F238E27FC236}">
                    <a16:creationId xmlns:a16="http://schemas.microsoft.com/office/drawing/2014/main" id="{18EA5E64-9522-09BC-DA3F-06BEAFB338A7}"/>
                  </a:ext>
                </a:extLst>
              </p:cNvPr>
              <p:cNvSpPr/>
              <p:nvPr/>
            </p:nvSpPr>
            <p:spPr>
              <a:xfrm>
                <a:off x="3285720" y="2559770"/>
                <a:ext cx="847960" cy="481942"/>
              </a:xfrm>
              <a:custGeom>
                <a:avLst/>
                <a:gdLst>
                  <a:gd name="connsiteX0" fmla="*/ 831841 w 847960"/>
                  <a:gd name="connsiteY0" fmla="*/ 481942 h 481942"/>
                  <a:gd name="connsiteX1" fmla="*/ 820316 w 847960"/>
                  <a:gd name="connsiteY1" fmla="*/ 436889 h 481942"/>
                  <a:gd name="connsiteX2" fmla="*/ 786693 w 847960"/>
                  <a:gd name="connsiteY2" fmla="*/ 409076 h 481942"/>
                  <a:gd name="connsiteX3" fmla="*/ 768786 w 847960"/>
                  <a:gd name="connsiteY3" fmla="*/ 422411 h 481942"/>
                  <a:gd name="connsiteX4" fmla="*/ 732115 w 847960"/>
                  <a:gd name="connsiteY4" fmla="*/ 479275 h 481942"/>
                  <a:gd name="connsiteX5" fmla="*/ 616576 w 847960"/>
                  <a:gd name="connsiteY5" fmla="*/ 187048 h 481942"/>
                  <a:gd name="connsiteX6" fmla="*/ 597812 w 847960"/>
                  <a:gd name="connsiteY6" fmla="*/ 175428 h 481942"/>
                  <a:gd name="connsiteX7" fmla="*/ 586858 w 847960"/>
                  <a:gd name="connsiteY7" fmla="*/ 190763 h 481942"/>
                  <a:gd name="connsiteX8" fmla="*/ 574666 w 847960"/>
                  <a:gd name="connsiteY8" fmla="*/ 306682 h 481942"/>
                  <a:gd name="connsiteX9" fmla="*/ 457128 w 847960"/>
                  <a:gd name="connsiteY9" fmla="*/ 175714 h 481942"/>
                  <a:gd name="connsiteX10" fmla="*/ 307395 w 847960"/>
                  <a:gd name="connsiteY10" fmla="*/ 96085 h 481942"/>
                  <a:gd name="connsiteX11" fmla="*/ 272438 w 847960"/>
                  <a:gd name="connsiteY11" fmla="*/ 104371 h 481942"/>
                  <a:gd name="connsiteX12" fmla="*/ 254055 w 847960"/>
                  <a:gd name="connsiteY12" fmla="*/ 151806 h 481942"/>
                  <a:gd name="connsiteX13" fmla="*/ 277486 w 847960"/>
                  <a:gd name="connsiteY13" fmla="*/ 284489 h 481942"/>
                  <a:gd name="connsiteX14" fmla="*/ 70698 w 847960"/>
                  <a:gd name="connsiteY14" fmla="*/ 171142 h 481942"/>
                  <a:gd name="connsiteX15" fmla="*/ 33075 w 847960"/>
                  <a:gd name="connsiteY15" fmla="*/ 171046 h 481942"/>
                  <a:gd name="connsiteX16" fmla="*/ 594 w 847960"/>
                  <a:gd name="connsiteY16" fmla="*/ 188477 h 481942"/>
                  <a:gd name="connsiteX17" fmla="*/ 20883 w 847960"/>
                  <a:gd name="connsiteY17" fmla="*/ 130279 h 481942"/>
                  <a:gd name="connsiteX18" fmla="*/ 232814 w 847960"/>
                  <a:gd name="connsiteY18" fmla="*/ 198574 h 481942"/>
                  <a:gd name="connsiteX19" fmla="*/ 282154 w 847960"/>
                  <a:gd name="connsiteY19" fmla="*/ 3978 h 481942"/>
                  <a:gd name="connsiteX20" fmla="*/ 545520 w 847960"/>
                  <a:gd name="connsiteY20" fmla="*/ 198574 h 481942"/>
                  <a:gd name="connsiteX21" fmla="*/ 611052 w 847960"/>
                  <a:gd name="connsiteY21" fmla="*/ 71701 h 481942"/>
                  <a:gd name="connsiteX22" fmla="*/ 754022 w 847960"/>
                  <a:gd name="connsiteY22" fmla="*/ 380596 h 481942"/>
                  <a:gd name="connsiteX23" fmla="*/ 827460 w 847960"/>
                  <a:gd name="connsiteY23" fmla="*/ 345544 h 481942"/>
                  <a:gd name="connsiteX24" fmla="*/ 831841 w 847960"/>
                  <a:gd name="connsiteY24" fmla="*/ 481942 h 481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47960" h="481942">
                    <a:moveTo>
                      <a:pt x="831841" y="481942"/>
                    </a:moveTo>
                    <a:cubicBezTo>
                      <a:pt x="829841" y="466607"/>
                      <a:pt x="826031" y="451462"/>
                      <a:pt x="820316" y="436889"/>
                    </a:cubicBezTo>
                    <a:cubicBezTo>
                      <a:pt x="814411" y="422125"/>
                      <a:pt x="802218" y="405742"/>
                      <a:pt x="786693" y="409076"/>
                    </a:cubicBezTo>
                    <a:cubicBezTo>
                      <a:pt x="779263" y="410695"/>
                      <a:pt x="773643" y="416601"/>
                      <a:pt x="768786" y="422411"/>
                    </a:cubicBezTo>
                    <a:cubicBezTo>
                      <a:pt x="754117" y="439651"/>
                      <a:pt x="741830" y="458797"/>
                      <a:pt x="732115" y="479275"/>
                    </a:cubicBezTo>
                    <a:cubicBezTo>
                      <a:pt x="716303" y="374786"/>
                      <a:pt x="676488" y="274012"/>
                      <a:pt x="616576" y="187048"/>
                    </a:cubicBezTo>
                    <a:cubicBezTo>
                      <a:pt x="612004" y="180571"/>
                      <a:pt x="605432" y="173332"/>
                      <a:pt x="597812" y="175428"/>
                    </a:cubicBezTo>
                    <a:cubicBezTo>
                      <a:pt x="591430" y="177047"/>
                      <a:pt x="588668" y="184381"/>
                      <a:pt x="586858" y="190763"/>
                    </a:cubicBezTo>
                    <a:cubicBezTo>
                      <a:pt x="576762" y="228482"/>
                      <a:pt x="572666" y="267725"/>
                      <a:pt x="574666" y="306682"/>
                    </a:cubicBezTo>
                    <a:cubicBezTo>
                      <a:pt x="539329" y="259819"/>
                      <a:pt x="499990" y="215909"/>
                      <a:pt x="457128" y="175714"/>
                    </a:cubicBezTo>
                    <a:cubicBezTo>
                      <a:pt x="415123" y="136185"/>
                      <a:pt x="365212" y="98466"/>
                      <a:pt x="307395" y="96085"/>
                    </a:cubicBezTo>
                    <a:cubicBezTo>
                      <a:pt x="295203" y="95608"/>
                      <a:pt x="282249" y="97037"/>
                      <a:pt x="272438" y="104371"/>
                    </a:cubicBezTo>
                    <a:cubicBezTo>
                      <a:pt x="258436" y="114849"/>
                      <a:pt x="254912" y="134280"/>
                      <a:pt x="254055" y="151806"/>
                    </a:cubicBezTo>
                    <a:cubicBezTo>
                      <a:pt x="251769" y="197050"/>
                      <a:pt x="259865" y="242770"/>
                      <a:pt x="277486" y="284489"/>
                    </a:cubicBezTo>
                    <a:cubicBezTo>
                      <a:pt x="225099" y="223529"/>
                      <a:pt x="150232" y="182476"/>
                      <a:pt x="70698" y="171142"/>
                    </a:cubicBezTo>
                    <a:cubicBezTo>
                      <a:pt x="58221" y="169332"/>
                      <a:pt x="45457" y="168284"/>
                      <a:pt x="33075" y="171046"/>
                    </a:cubicBezTo>
                    <a:cubicBezTo>
                      <a:pt x="20597" y="173809"/>
                      <a:pt x="10024" y="180095"/>
                      <a:pt x="594" y="188477"/>
                    </a:cubicBezTo>
                    <a:cubicBezTo>
                      <a:pt x="-1787" y="164855"/>
                      <a:pt x="2595" y="143138"/>
                      <a:pt x="20883" y="130279"/>
                    </a:cubicBezTo>
                    <a:cubicBezTo>
                      <a:pt x="105560" y="70748"/>
                      <a:pt x="232814" y="198574"/>
                      <a:pt x="232814" y="198574"/>
                    </a:cubicBezTo>
                    <a:cubicBezTo>
                      <a:pt x="232814" y="198574"/>
                      <a:pt x="182998" y="40935"/>
                      <a:pt x="282154" y="3978"/>
                    </a:cubicBezTo>
                    <a:cubicBezTo>
                      <a:pt x="381309" y="-32884"/>
                      <a:pt x="545520" y="198574"/>
                      <a:pt x="545520" y="198574"/>
                    </a:cubicBezTo>
                    <a:cubicBezTo>
                      <a:pt x="545520" y="198574"/>
                      <a:pt x="535233" y="37125"/>
                      <a:pt x="611052" y="71701"/>
                    </a:cubicBezTo>
                    <a:cubicBezTo>
                      <a:pt x="686966" y="106276"/>
                      <a:pt x="754022" y="380596"/>
                      <a:pt x="754022" y="380596"/>
                    </a:cubicBezTo>
                    <a:cubicBezTo>
                      <a:pt x="754022" y="380596"/>
                      <a:pt x="788122" y="300967"/>
                      <a:pt x="827460" y="345544"/>
                    </a:cubicBezTo>
                    <a:cubicBezTo>
                      <a:pt x="857940" y="380025"/>
                      <a:pt x="850129" y="433174"/>
                      <a:pt x="831841" y="481942"/>
                    </a:cubicBezTo>
                    <a:close/>
                  </a:path>
                </a:pathLst>
              </a:custGeom>
              <a:solidFill>
                <a:srgbClr val="49343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383" name="任意多边形 279">
              <a:extLst>
                <a:ext uri="{FF2B5EF4-FFF2-40B4-BE49-F238E27FC236}">
                  <a16:creationId xmlns:a16="http://schemas.microsoft.com/office/drawing/2014/main" id="{94DC1C5C-C438-C5B2-9FB7-61223D64A11E}"/>
                </a:ext>
              </a:extLst>
            </p:cNvPr>
            <p:cNvSpPr/>
            <p:nvPr/>
          </p:nvSpPr>
          <p:spPr>
            <a:xfrm>
              <a:off x="3464908" y="3630072"/>
              <a:ext cx="193167" cy="16478"/>
            </a:xfrm>
            <a:custGeom>
              <a:avLst/>
              <a:gdLst>
                <a:gd name="connsiteX0" fmla="*/ 193167 w 193167"/>
                <a:gd name="connsiteY0" fmla="*/ 16478 h 16478"/>
                <a:gd name="connsiteX1" fmla="*/ 0 w 193167"/>
                <a:gd name="connsiteY1" fmla="*/ 0 h 16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167" h="16478">
                  <a:moveTo>
                    <a:pt x="193167" y="16478"/>
                  </a:moveTo>
                  <a:lnTo>
                    <a:pt x="0" y="0"/>
                  </a:lnTo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4" name="任意多边形 280">
              <a:extLst>
                <a:ext uri="{FF2B5EF4-FFF2-40B4-BE49-F238E27FC236}">
                  <a16:creationId xmlns:a16="http://schemas.microsoft.com/office/drawing/2014/main" id="{98ECD8E1-8106-1125-5BDE-FA3071AE263A}"/>
                </a:ext>
              </a:extLst>
            </p:cNvPr>
            <p:cNvSpPr/>
            <p:nvPr/>
          </p:nvSpPr>
          <p:spPr>
            <a:xfrm>
              <a:off x="3737086" y="3757216"/>
              <a:ext cx="72547" cy="198040"/>
            </a:xfrm>
            <a:custGeom>
              <a:avLst/>
              <a:gdLst>
                <a:gd name="connsiteX0" fmla="*/ 72532 w 72547"/>
                <a:gd name="connsiteY0" fmla="*/ 80501 h 198040"/>
                <a:gd name="connsiteX1" fmla="*/ 67294 w 72547"/>
                <a:gd name="connsiteY1" fmla="*/ 79072 h 198040"/>
                <a:gd name="connsiteX2" fmla="*/ 52625 w 72547"/>
                <a:gd name="connsiteY2" fmla="*/ 120887 h 198040"/>
                <a:gd name="connsiteX3" fmla="*/ 45196 w 72547"/>
                <a:gd name="connsiteY3" fmla="*/ 153462 h 198040"/>
                <a:gd name="connsiteX4" fmla="*/ 4524 w 72547"/>
                <a:gd name="connsiteY4" fmla="*/ 1158 h 198040"/>
                <a:gd name="connsiteX5" fmla="*/ 142 w 72547"/>
                <a:gd name="connsiteY5" fmla="*/ 3063 h 198040"/>
                <a:gd name="connsiteX6" fmla="*/ 39671 w 72547"/>
                <a:gd name="connsiteY6" fmla="*/ 193563 h 198040"/>
                <a:gd name="connsiteX7" fmla="*/ 51673 w 72547"/>
                <a:gd name="connsiteY7" fmla="*/ 190229 h 198040"/>
                <a:gd name="connsiteX8" fmla="*/ 47291 w 72547"/>
                <a:gd name="connsiteY8" fmla="*/ 165464 h 198040"/>
                <a:gd name="connsiteX9" fmla="*/ 61864 w 72547"/>
                <a:gd name="connsiteY9" fmla="*/ 123459 h 198040"/>
                <a:gd name="connsiteX10" fmla="*/ 72532 w 72547"/>
                <a:gd name="connsiteY10" fmla="*/ 80501 h 198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547" h="198040">
                  <a:moveTo>
                    <a:pt x="72532" y="80501"/>
                  </a:moveTo>
                  <a:cubicBezTo>
                    <a:pt x="72437" y="77548"/>
                    <a:pt x="68913" y="76881"/>
                    <a:pt x="67294" y="79072"/>
                  </a:cubicBezTo>
                  <a:cubicBezTo>
                    <a:pt x="58816" y="90788"/>
                    <a:pt x="56340" y="107076"/>
                    <a:pt x="52625" y="120887"/>
                  </a:cubicBezTo>
                  <a:cubicBezTo>
                    <a:pt x="49768" y="131650"/>
                    <a:pt x="47291" y="142509"/>
                    <a:pt x="45196" y="153462"/>
                  </a:cubicBezTo>
                  <a:cubicBezTo>
                    <a:pt x="36528" y="101551"/>
                    <a:pt x="27670" y="47259"/>
                    <a:pt x="4524" y="1158"/>
                  </a:cubicBezTo>
                  <a:cubicBezTo>
                    <a:pt x="3286" y="-1224"/>
                    <a:pt x="-810" y="396"/>
                    <a:pt x="142" y="3063"/>
                  </a:cubicBezTo>
                  <a:cubicBezTo>
                    <a:pt x="21193" y="64404"/>
                    <a:pt x="28051" y="130031"/>
                    <a:pt x="39671" y="193563"/>
                  </a:cubicBezTo>
                  <a:cubicBezTo>
                    <a:pt x="41100" y="201373"/>
                    <a:pt x="53101" y="198135"/>
                    <a:pt x="51673" y="190229"/>
                  </a:cubicBezTo>
                  <a:cubicBezTo>
                    <a:pt x="50149" y="182037"/>
                    <a:pt x="48720" y="173751"/>
                    <a:pt x="47291" y="165464"/>
                  </a:cubicBezTo>
                  <a:cubicBezTo>
                    <a:pt x="52530" y="151557"/>
                    <a:pt x="57292" y="137555"/>
                    <a:pt x="61864" y="123459"/>
                  </a:cubicBezTo>
                  <a:cubicBezTo>
                    <a:pt x="66055" y="109743"/>
                    <a:pt x="72913" y="94979"/>
                    <a:pt x="72532" y="80501"/>
                  </a:cubicBezTo>
                  <a:close/>
                </a:path>
              </a:pathLst>
            </a:custGeom>
            <a:solidFill>
              <a:srgbClr val="EF9D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5" name="任意多边形 281">
              <a:extLst>
                <a:ext uri="{FF2B5EF4-FFF2-40B4-BE49-F238E27FC236}">
                  <a16:creationId xmlns:a16="http://schemas.microsoft.com/office/drawing/2014/main" id="{992D780C-3995-4324-8612-D3CADE5EE38B}"/>
                </a:ext>
              </a:extLst>
            </p:cNvPr>
            <p:cNvSpPr/>
            <p:nvPr/>
          </p:nvSpPr>
          <p:spPr>
            <a:xfrm>
              <a:off x="3273070" y="3781176"/>
              <a:ext cx="91233" cy="187359"/>
            </a:xfrm>
            <a:custGeom>
              <a:avLst/>
              <a:gdLst>
                <a:gd name="connsiteX0" fmla="*/ 84873 w 91233"/>
                <a:gd name="connsiteY0" fmla="*/ 2153 h 187359"/>
                <a:gd name="connsiteX1" fmla="*/ 35533 w 91233"/>
                <a:gd name="connsiteY1" fmla="*/ 154553 h 187359"/>
                <a:gd name="connsiteX2" fmla="*/ 6482 w 91233"/>
                <a:gd name="connsiteY2" fmla="*/ 66352 h 187359"/>
                <a:gd name="connsiteX3" fmla="*/ 5 w 91233"/>
                <a:gd name="connsiteY3" fmla="*/ 67209 h 187359"/>
                <a:gd name="connsiteX4" fmla="*/ 33342 w 91233"/>
                <a:gd name="connsiteY4" fmla="*/ 166841 h 187359"/>
                <a:gd name="connsiteX5" fmla="*/ 30771 w 91233"/>
                <a:gd name="connsiteY5" fmla="*/ 184081 h 187359"/>
                <a:gd name="connsiteX6" fmla="*/ 37533 w 91233"/>
                <a:gd name="connsiteY6" fmla="*/ 185033 h 187359"/>
                <a:gd name="connsiteX7" fmla="*/ 91064 w 91233"/>
                <a:gd name="connsiteY7" fmla="*/ 3868 h 187359"/>
                <a:gd name="connsiteX8" fmla="*/ 84873 w 91233"/>
                <a:gd name="connsiteY8" fmla="*/ 2153 h 187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233" h="187359">
                  <a:moveTo>
                    <a:pt x="84873" y="2153"/>
                  </a:moveTo>
                  <a:cubicBezTo>
                    <a:pt x="65918" y="49874"/>
                    <a:pt x="45725" y="102642"/>
                    <a:pt x="35533" y="154553"/>
                  </a:cubicBezTo>
                  <a:cubicBezTo>
                    <a:pt x="23055" y="125597"/>
                    <a:pt x="16483" y="96260"/>
                    <a:pt x="6482" y="66352"/>
                  </a:cubicBezTo>
                  <a:cubicBezTo>
                    <a:pt x="5339" y="63018"/>
                    <a:pt x="-186" y="63304"/>
                    <a:pt x="5" y="67209"/>
                  </a:cubicBezTo>
                  <a:cubicBezTo>
                    <a:pt x="1719" y="101404"/>
                    <a:pt x="17531" y="136837"/>
                    <a:pt x="33342" y="166841"/>
                  </a:cubicBezTo>
                  <a:cubicBezTo>
                    <a:pt x="32390" y="172651"/>
                    <a:pt x="31437" y="178366"/>
                    <a:pt x="30771" y="184081"/>
                  </a:cubicBezTo>
                  <a:cubicBezTo>
                    <a:pt x="30294" y="188177"/>
                    <a:pt x="36295" y="188367"/>
                    <a:pt x="37533" y="185033"/>
                  </a:cubicBezTo>
                  <a:cubicBezTo>
                    <a:pt x="59346" y="126836"/>
                    <a:pt x="72585" y="63399"/>
                    <a:pt x="91064" y="3868"/>
                  </a:cubicBezTo>
                  <a:cubicBezTo>
                    <a:pt x="92302" y="-133"/>
                    <a:pt x="86397" y="-1561"/>
                    <a:pt x="84873" y="2153"/>
                  </a:cubicBezTo>
                  <a:close/>
                </a:path>
              </a:pathLst>
            </a:custGeom>
            <a:solidFill>
              <a:srgbClr val="EF9D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6" name="任意多边形 282">
              <a:extLst>
                <a:ext uri="{FF2B5EF4-FFF2-40B4-BE49-F238E27FC236}">
                  <a16:creationId xmlns:a16="http://schemas.microsoft.com/office/drawing/2014/main" id="{AFC6E14A-A1A2-48E6-A477-F7789B0CA7E9}"/>
                </a:ext>
              </a:extLst>
            </p:cNvPr>
            <p:cNvSpPr/>
            <p:nvPr/>
          </p:nvSpPr>
          <p:spPr>
            <a:xfrm>
              <a:off x="3268503" y="4117656"/>
              <a:ext cx="559022" cy="244423"/>
            </a:xfrm>
            <a:custGeom>
              <a:avLst/>
              <a:gdLst>
                <a:gd name="connsiteX0" fmla="*/ 559022 w 559022"/>
                <a:gd name="connsiteY0" fmla="*/ 216218 h 244423"/>
                <a:gd name="connsiteX1" fmla="*/ 0 w 559022"/>
                <a:gd name="connsiteY1" fmla="*/ 213646 h 244423"/>
                <a:gd name="connsiteX2" fmla="*/ 25146 w 559022"/>
                <a:gd name="connsiteY2" fmla="*/ 0 h 244423"/>
                <a:gd name="connsiteX3" fmla="*/ 95917 w 559022"/>
                <a:gd name="connsiteY3" fmla="*/ 56483 h 244423"/>
                <a:gd name="connsiteX4" fmla="*/ 296228 w 559022"/>
                <a:gd name="connsiteY4" fmla="*/ 125444 h 244423"/>
                <a:gd name="connsiteX5" fmla="*/ 548640 w 559022"/>
                <a:gd name="connsiteY5" fmla="*/ 106871 h 244423"/>
                <a:gd name="connsiteX6" fmla="*/ 559022 w 559022"/>
                <a:gd name="connsiteY6" fmla="*/ 216218 h 244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022" h="244423">
                  <a:moveTo>
                    <a:pt x="559022" y="216218"/>
                  </a:moveTo>
                  <a:cubicBezTo>
                    <a:pt x="386239" y="255175"/>
                    <a:pt x="199549" y="253270"/>
                    <a:pt x="0" y="213646"/>
                  </a:cubicBezTo>
                  <a:lnTo>
                    <a:pt x="25146" y="0"/>
                  </a:lnTo>
                  <a:cubicBezTo>
                    <a:pt x="46387" y="21527"/>
                    <a:pt x="70294" y="40481"/>
                    <a:pt x="95917" y="56483"/>
                  </a:cubicBezTo>
                  <a:cubicBezTo>
                    <a:pt x="156305" y="94202"/>
                    <a:pt x="225742" y="116015"/>
                    <a:pt x="296228" y="125444"/>
                  </a:cubicBezTo>
                  <a:cubicBezTo>
                    <a:pt x="380524" y="136684"/>
                    <a:pt x="466915" y="130112"/>
                    <a:pt x="548640" y="106871"/>
                  </a:cubicBezTo>
                  <a:lnTo>
                    <a:pt x="559022" y="216218"/>
                  </a:lnTo>
                  <a:close/>
                </a:path>
              </a:pathLst>
            </a:custGeom>
            <a:solidFill>
              <a:srgbClr val="EF9D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433" name="组合 432">
            <a:extLst>
              <a:ext uri="{FF2B5EF4-FFF2-40B4-BE49-F238E27FC236}">
                <a16:creationId xmlns:a16="http://schemas.microsoft.com/office/drawing/2014/main" id="{A11053E0-5F2A-09AE-AEA4-2EAE60CCEE65}"/>
              </a:ext>
            </a:extLst>
          </p:cNvPr>
          <p:cNvGrpSpPr/>
          <p:nvPr/>
        </p:nvGrpSpPr>
        <p:grpSpPr>
          <a:xfrm>
            <a:off x="3977316" y="1087072"/>
            <a:ext cx="4677524" cy="556260"/>
            <a:chOff x="3038797" y="876300"/>
            <a:chExt cx="8298701" cy="556260"/>
          </a:xfrm>
        </p:grpSpPr>
        <p:sp>
          <p:nvSpPr>
            <p:cNvPr id="434" name="文本框 433">
              <a:extLst>
                <a:ext uri="{FF2B5EF4-FFF2-40B4-BE49-F238E27FC236}">
                  <a16:creationId xmlns:a16="http://schemas.microsoft.com/office/drawing/2014/main" id="{D3C21146-BDBB-F2F7-562E-23956EF8DB17}"/>
                </a:ext>
              </a:extLst>
            </p:cNvPr>
            <p:cNvSpPr txBox="1"/>
            <p:nvPr/>
          </p:nvSpPr>
          <p:spPr>
            <a:xfrm>
              <a:off x="3038797" y="893388"/>
              <a:ext cx="82987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放下你的双手伸出你的右脚</a:t>
              </a:r>
            </a:p>
          </p:txBody>
        </p:sp>
        <p:sp>
          <p:nvSpPr>
            <p:cNvPr id="435" name="矩形: 圆角 434">
              <a:extLst>
                <a:ext uri="{FF2B5EF4-FFF2-40B4-BE49-F238E27FC236}">
                  <a16:creationId xmlns:a16="http://schemas.microsoft.com/office/drawing/2014/main" id="{90CB0FBE-9D75-66DE-C9BA-BA3B6C09114C}"/>
                </a:ext>
              </a:extLst>
            </p:cNvPr>
            <p:cNvSpPr/>
            <p:nvPr/>
          </p:nvSpPr>
          <p:spPr>
            <a:xfrm>
              <a:off x="3177538" y="876300"/>
              <a:ext cx="7988226" cy="556260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6" name="组合 435">
            <a:extLst>
              <a:ext uri="{FF2B5EF4-FFF2-40B4-BE49-F238E27FC236}">
                <a16:creationId xmlns:a16="http://schemas.microsoft.com/office/drawing/2014/main" id="{8382B1C8-0F5C-6CC0-FA9E-F25FB429C3CE}"/>
              </a:ext>
            </a:extLst>
          </p:cNvPr>
          <p:cNvGrpSpPr/>
          <p:nvPr/>
        </p:nvGrpSpPr>
        <p:grpSpPr>
          <a:xfrm>
            <a:off x="6121365" y="2021130"/>
            <a:ext cx="1982729" cy="2325730"/>
            <a:chOff x="7477521" y="2889843"/>
            <a:chExt cx="2059690" cy="2416005"/>
          </a:xfrm>
        </p:grpSpPr>
        <p:grpSp>
          <p:nvGrpSpPr>
            <p:cNvPr id="437" name="组合 436">
              <a:extLst>
                <a:ext uri="{FF2B5EF4-FFF2-40B4-BE49-F238E27FC236}">
                  <a16:creationId xmlns:a16="http://schemas.microsoft.com/office/drawing/2014/main" id="{C3B540F0-FF29-3501-9B87-065F852B42B7}"/>
                </a:ext>
              </a:extLst>
            </p:cNvPr>
            <p:cNvGrpSpPr/>
            <p:nvPr/>
          </p:nvGrpSpPr>
          <p:grpSpPr>
            <a:xfrm>
              <a:off x="8695657" y="4614100"/>
              <a:ext cx="653112" cy="639050"/>
              <a:chOff x="8695657" y="4614100"/>
              <a:chExt cx="653112" cy="639050"/>
            </a:xfrm>
          </p:grpSpPr>
          <p:grpSp>
            <p:nvGrpSpPr>
              <p:cNvPr id="509" name="组合 508">
                <a:extLst>
                  <a:ext uri="{FF2B5EF4-FFF2-40B4-BE49-F238E27FC236}">
                    <a16:creationId xmlns:a16="http://schemas.microsoft.com/office/drawing/2014/main" id="{5FD4A9D0-FB76-50D2-E5BC-194357A7DDDE}"/>
                  </a:ext>
                </a:extLst>
              </p:cNvPr>
              <p:cNvGrpSpPr/>
              <p:nvPr/>
            </p:nvGrpSpPr>
            <p:grpSpPr>
              <a:xfrm>
                <a:off x="9034175" y="4985067"/>
                <a:ext cx="314594" cy="268083"/>
                <a:chOff x="9034175" y="4985067"/>
                <a:chExt cx="314594" cy="268083"/>
              </a:xfrm>
            </p:grpSpPr>
            <p:sp>
              <p:nvSpPr>
                <p:cNvPr id="512" name="任意多边形 8">
                  <a:extLst>
                    <a:ext uri="{FF2B5EF4-FFF2-40B4-BE49-F238E27FC236}">
                      <a16:creationId xmlns:a16="http://schemas.microsoft.com/office/drawing/2014/main" id="{182DAB12-1C2B-FD6A-86B3-60B8ED2F2D14}"/>
                    </a:ext>
                  </a:extLst>
                </p:cNvPr>
                <p:cNvSpPr/>
                <p:nvPr/>
              </p:nvSpPr>
              <p:spPr>
                <a:xfrm>
                  <a:off x="9034175" y="4985067"/>
                  <a:ext cx="314594" cy="268083"/>
                </a:xfrm>
                <a:custGeom>
                  <a:avLst/>
                  <a:gdLst>
                    <a:gd name="connsiteX0" fmla="*/ 54579 w 314594"/>
                    <a:gd name="connsiteY0" fmla="*/ 266350 h 268083"/>
                    <a:gd name="connsiteX1" fmla="*/ 313849 w 314594"/>
                    <a:gd name="connsiteY1" fmla="*/ 19463 h 268083"/>
                    <a:gd name="connsiteX2" fmla="*/ 304991 w 314594"/>
                    <a:gd name="connsiteY2" fmla="*/ 6318 h 268083"/>
                    <a:gd name="connsiteX3" fmla="*/ 180975 w 314594"/>
                    <a:gd name="connsiteY3" fmla="*/ 23273 h 268083"/>
                    <a:gd name="connsiteX4" fmla="*/ 87345 w 314594"/>
                    <a:gd name="connsiteY4" fmla="*/ 62801 h 268083"/>
                    <a:gd name="connsiteX5" fmla="*/ 0 w 314594"/>
                    <a:gd name="connsiteY5" fmla="*/ 166624 h 268083"/>
                    <a:gd name="connsiteX6" fmla="*/ 25622 w 314594"/>
                    <a:gd name="connsiteY6" fmla="*/ 258064 h 268083"/>
                    <a:gd name="connsiteX7" fmla="*/ 54579 w 314594"/>
                    <a:gd name="connsiteY7" fmla="*/ 266350 h 268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4594" h="268083">
                      <a:moveTo>
                        <a:pt x="54579" y="266350"/>
                      </a:moveTo>
                      <a:cubicBezTo>
                        <a:pt x="103442" y="249110"/>
                        <a:pt x="329185" y="77946"/>
                        <a:pt x="313849" y="19463"/>
                      </a:cubicBezTo>
                      <a:cubicBezTo>
                        <a:pt x="312325" y="13843"/>
                        <a:pt x="309372" y="9461"/>
                        <a:pt x="304991" y="6318"/>
                      </a:cubicBezTo>
                      <a:cubicBezTo>
                        <a:pt x="284798" y="-8636"/>
                        <a:pt x="230315" y="5366"/>
                        <a:pt x="180975" y="23273"/>
                      </a:cubicBezTo>
                      <a:cubicBezTo>
                        <a:pt x="131636" y="41180"/>
                        <a:pt x="87345" y="62801"/>
                        <a:pt x="87345" y="62801"/>
                      </a:cubicBezTo>
                      <a:lnTo>
                        <a:pt x="0" y="166624"/>
                      </a:lnTo>
                      <a:cubicBezTo>
                        <a:pt x="0" y="166624"/>
                        <a:pt x="3429" y="232537"/>
                        <a:pt x="25622" y="258064"/>
                      </a:cubicBezTo>
                      <a:cubicBezTo>
                        <a:pt x="32766" y="266636"/>
                        <a:pt x="42386" y="270637"/>
                        <a:pt x="54579" y="266350"/>
                      </a:cubicBezTo>
                      <a:close/>
                    </a:path>
                  </a:pathLst>
                </a:custGeom>
                <a:solidFill>
                  <a:srgbClr val="46577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13" name="任意多边形 9">
                  <a:extLst>
                    <a:ext uri="{FF2B5EF4-FFF2-40B4-BE49-F238E27FC236}">
                      <a16:creationId xmlns:a16="http://schemas.microsoft.com/office/drawing/2014/main" id="{76E1A304-7845-76DA-8CA7-037FACACC1F8}"/>
                    </a:ext>
                  </a:extLst>
                </p:cNvPr>
                <p:cNvSpPr/>
                <p:nvPr/>
              </p:nvSpPr>
              <p:spPr>
                <a:xfrm>
                  <a:off x="9059703" y="4991385"/>
                  <a:ext cx="289067" cy="261765"/>
                </a:xfrm>
                <a:custGeom>
                  <a:avLst/>
                  <a:gdLst>
                    <a:gd name="connsiteX0" fmla="*/ 29051 w 289067"/>
                    <a:gd name="connsiteY0" fmla="*/ 260032 h 261765"/>
                    <a:gd name="connsiteX1" fmla="*/ 288321 w 289067"/>
                    <a:gd name="connsiteY1" fmla="*/ 13145 h 261765"/>
                    <a:gd name="connsiteX2" fmla="*/ 279463 w 289067"/>
                    <a:gd name="connsiteY2" fmla="*/ 0 h 261765"/>
                    <a:gd name="connsiteX3" fmla="*/ 0 w 289067"/>
                    <a:gd name="connsiteY3" fmla="*/ 251746 h 261765"/>
                    <a:gd name="connsiteX4" fmla="*/ 29051 w 289067"/>
                    <a:gd name="connsiteY4" fmla="*/ 260032 h 2617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067" h="261765">
                      <a:moveTo>
                        <a:pt x="29051" y="260032"/>
                      </a:moveTo>
                      <a:cubicBezTo>
                        <a:pt x="77914" y="242792"/>
                        <a:pt x="303657" y="71628"/>
                        <a:pt x="288321" y="13145"/>
                      </a:cubicBezTo>
                      <a:cubicBezTo>
                        <a:pt x="286798" y="7525"/>
                        <a:pt x="283845" y="3143"/>
                        <a:pt x="279463" y="0"/>
                      </a:cubicBezTo>
                      <a:cubicBezTo>
                        <a:pt x="248983" y="48673"/>
                        <a:pt x="163925" y="162401"/>
                        <a:pt x="0" y="251746"/>
                      </a:cubicBezTo>
                      <a:cubicBezTo>
                        <a:pt x="7239" y="260318"/>
                        <a:pt x="16859" y="264319"/>
                        <a:pt x="29051" y="260032"/>
                      </a:cubicBezTo>
                      <a:close/>
                    </a:path>
                  </a:pathLst>
                </a:custGeom>
                <a:solidFill>
                  <a:srgbClr val="7BA0C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14" name="任意多边形 10">
                  <a:extLst>
                    <a:ext uri="{FF2B5EF4-FFF2-40B4-BE49-F238E27FC236}">
                      <a16:creationId xmlns:a16="http://schemas.microsoft.com/office/drawing/2014/main" id="{F5392219-B8D8-8220-EFDA-87577EA35B00}"/>
                    </a:ext>
                  </a:extLst>
                </p:cNvPr>
                <p:cNvSpPr/>
                <p:nvPr/>
              </p:nvSpPr>
              <p:spPr>
                <a:xfrm>
                  <a:off x="9149679" y="5022157"/>
                  <a:ext cx="22880" cy="69400"/>
                </a:xfrm>
                <a:custGeom>
                  <a:avLst/>
                  <a:gdLst>
                    <a:gd name="connsiteX0" fmla="*/ 3178 w 22880"/>
                    <a:gd name="connsiteY0" fmla="*/ 62954 h 69400"/>
                    <a:gd name="connsiteX1" fmla="*/ 5940 w 22880"/>
                    <a:gd name="connsiteY1" fmla="*/ 6757 h 69400"/>
                    <a:gd name="connsiteX2" fmla="*/ 22704 w 22880"/>
                    <a:gd name="connsiteY2" fmla="*/ 9995 h 69400"/>
                    <a:gd name="connsiteX3" fmla="*/ 21085 w 22880"/>
                    <a:gd name="connsiteY3" fmla="*/ 56096 h 69400"/>
                    <a:gd name="connsiteX4" fmla="*/ 3178 w 22880"/>
                    <a:gd name="connsiteY4" fmla="*/ 62954 h 69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880" h="69400">
                      <a:moveTo>
                        <a:pt x="3178" y="62954"/>
                      </a:moveTo>
                      <a:cubicBezTo>
                        <a:pt x="-2727" y="44190"/>
                        <a:pt x="416" y="25140"/>
                        <a:pt x="5940" y="6757"/>
                      </a:cubicBezTo>
                      <a:cubicBezTo>
                        <a:pt x="9084" y="-3721"/>
                        <a:pt x="24705" y="-1530"/>
                        <a:pt x="22704" y="9995"/>
                      </a:cubicBezTo>
                      <a:cubicBezTo>
                        <a:pt x="19942" y="25330"/>
                        <a:pt x="16703" y="40666"/>
                        <a:pt x="21085" y="56096"/>
                      </a:cubicBezTo>
                      <a:cubicBezTo>
                        <a:pt x="24609" y="68288"/>
                        <a:pt x="7084" y="75241"/>
                        <a:pt x="3178" y="62954"/>
                      </a:cubicBezTo>
                      <a:close/>
                    </a:path>
                  </a:pathLst>
                </a:custGeom>
                <a:solidFill>
                  <a:srgbClr val="7BA0C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15" name="任意多边形 11">
                  <a:extLst>
                    <a:ext uri="{FF2B5EF4-FFF2-40B4-BE49-F238E27FC236}">
                      <a16:creationId xmlns:a16="http://schemas.microsoft.com/office/drawing/2014/main" id="{FFDE28D4-81B5-00CE-0354-311F18FD00F4}"/>
                    </a:ext>
                  </a:extLst>
                </p:cNvPr>
                <p:cNvSpPr/>
                <p:nvPr/>
              </p:nvSpPr>
              <p:spPr>
                <a:xfrm>
                  <a:off x="9182625" y="5009999"/>
                  <a:ext cx="23147" cy="68996"/>
                </a:xfrm>
                <a:custGeom>
                  <a:avLst/>
                  <a:gdLst>
                    <a:gd name="connsiteX0" fmla="*/ 427 w 23147"/>
                    <a:gd name="connsiteY0" fmla="*/ 60062 h 68996"/>
                    <a:gd name="connsiteX1" fmla="*/ 5094 w 23147"/>
                    <a:gd name="connsiteY1" fmla="*/ 7198 h 68996"/>
                    <a:gd name="connsiteX2" fmla="*/ 22906 w 23147"/>
                    <a:gd name="connsiteY2" fmla="*/ 10628 h 68996"/>
                    <a:gd name="connsiteX3" fmla="*/ 19858 w 23147"/>
                    <a:gd name="connsiteY3" fmla="*/ 58348 h 68996"/>
                    <a:gd name="connsiteX4" fmla="*/ 427 w 23147"/>
                    <a:gd name="connsiteY4" fmla="*/ 60062 h 68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147" h="68996">
                      <a:moveTo>
                        <a:pt x="427" y="60062"/>
                      </a:moveTo>
                      <a:cubicBezTo>
                        <a:pt x="-812" y="42060"/>
                        <a:pt x="617" y="24534"/>
                        <a:pt x="5094" y="7198"/>
                      </a:cubicBezTo>
                      <a:cubicBezTo>
                        <a:pt x="8047" y="-4231"/>
                        <a:pt x="25382" y="-1279"/>
                        <a:pt x="22906" y="10628"/>
                      </a:cubicBezTo>
                      <a:cubicBezTo>
                        <a:pt x="19572" y="26439"/>
                        <a:pt x="18524" y="42251"/>
                        <a:pt x="19858" y="58348"/>
                      </a:cubicBezTo>
                      <a:cubicBezTo>
                        <a:pt x="20905" y="71397"/>
                        <a:pt x="1284" y="73016"/>
                        <a:pt x="427" y="60062"/>
                      </a:cubicBezTo>
                      <a:close/>
                    </a:path>
                  </a:pathLst>
                </a:custGeom>
                <a:solidFill>
                  <a:srgbClr val="7BA0C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16" name="任意多边形 12">
                  <a:extLst>
                    <a:ext uri="{FF2B5EF4-FFF2-40B4-BE49-F238E27FC236}">
                      <a16:creationId xmlns:a16="http://schemas.microsoft.com/office/drawing/2014/main" id="{489358E4-1573-8A9E-8D01-95B69A4D3D28}"/>
                    </a:ext>
                  </a:extLst>
                </p:cNvPr>
                <p:cNvSpPr/>
                <p:nvPr/>
              </p:nvSpPr>
              <p:spPr>
                <a:xfrm>
                  <a:off x="9214420" y="4998784"/>
                  <a:ext cx="19260" cy="69789"/>
                </a:xfrm>
                <a:custGeom>
                  <a:avLst/>
                  <a:gdLst>
                    <a:gd name="connsiteX0" fmla="*/ 1017 w 19260"/>
                    <a:gd name="connsiteY0" fmla="*/ 61372 h 69789"/>
                    <a:gd name="connsiteX1" fmla="*/ 5875 w 19260"/>
                    <a:gd name="connsiteY1" fmla="*/ 3936 h 69789"/>
                    <a:gd name="connsiteX2" fmla="*/ 18924 w 19260"/>
                    <a:gd name="connsiteY2" fmla="*/ 6413 h 69789"/>
                    <a:gd name="connsiteX3" fmla="*/ 19209 w 19260"/>
                    <a:gd name="connsiteY3" fmla="*/ 59848 h 69789"/>
                    <a:gd name="connsiteX4" fmla="*/ 1017 w 19260"/>
                    <a:gd name="connsiteY4" fmla="*/ 61372 h 69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260" h="69789">
                      <a:moveTo>
                        <a:pt x="1017" y="61372"/>
                      </a:moveTo>
                      <a:cubicBezTo>
                        <a:pt x="-507" y="43084"/>
                        <a:pt x="-1269" y="21081"/>
                        <a:pt x="5875" y="3936"/>
                      </a:cubicBezTo>
                      <a:cubicBezTo>
                        <a:pt x="8541" y="-2541"/>
                        <a:pt x="18448" y="-541"/>
                        <a:pt x="18924" y="6413"/>
                      </a:cubicBezTo>
                      <a:cubicBezTo>
                        <a:pt x="20067" y="24224"/>
                        <a:pt x="17495" y="41846"/>
                        <a:pt x="19209" y="59848"/>
                      </a:cubicBezTo>
                      <a:cubicBezTo>
                        <a:pt x="20353" y="72040"/>
                        <a:pt x="2064" y="73564"/>
                        <a:pt x="1017" y="61372"/>
                      </a:cubicBezTo>
                      <a:close/>
                    </a:path>
                  </a:pathLst>
                </a:custGeom>
                <a:solidFill>
                  <a:srgbClr val="7BA0C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510" name="任意多边形 13">
                <a:extLst>
                  <a:ext uri="{FF2B5EF4-FFF2-40B4-BE49-F238E27FC236}">
                    <a16:creationId xmlns:a16="http://schemas.microsoft.com/office/drawing/2014/main" id="{A0D8A841-235F-CF5B-70B5-2E322DDC2830}"/>
                  </a:ext>
                </a:extLst>
              </p:cNvPr>
              <p:cNvSpPr/>
              <p:nvPr/>
            </p:nvSpPr>
            <p:spPr>
              <a:xfrm>
                <a:off x="8695753" y="4614195"/>
                <a:ext cx="443197" cy="540353"/>
              </a:xfrm>
              <a:custGeom>
                <a:avLst/>
                <a:gdLst>
                  <a:gd name="connsiteX0" fmla="*/ 443198 w 443197"/>
                  <a:gd name="connsiteY0" fmla="*/ 425577 h 540353"/>
                  <a:gd name="connsiteX1" fmla="*/ 338233 w 443197"/>
                  <a:gd name="connsiteY1" fmla="*/ 540353 h 540353"/>
                  <a:gd name="connsiteX2" fmla="*/ 225361 w 443197"/>
                  <a:gd name="connsiteY2" fmla="*/ 401193 h 540353"/>
                  <a:gd name="connsiteX3" fmla="*/ 111252 w 443197"/>
                  <a:gd name="connsiteY3" fmla="*/ 263080 h 540353"/>
                  <a:gd name="connsiteX4" fmla="*/ 92678 w 443197"/>
                  <a:gd name="connsiteY4" fmla="*/ 240887 h 540353"/>
                  <a:gd name="connsiteX5" fmla="*/ 92297 w 443197"/>
                  <a:gd name="connsiteY5" fmla="*/ 240411 h 540353"/>
                  <a:gd name="connsiteX6" fmla="*/ 0 w 443197"/>
                  <a:gd name="connsiteY6" fmla="*/ 131159 h 540353"/>
                  <a:gd name="connsiteX7" fmla="*/ 149257 w 443197"/>
                  <a:gd name="connsiteY7" fmla="*/ 0 h 540353"/>
                  <a:gd name="connsiteX8" fmla="*/ 235839 w 443197"/>
                  <a:gd name="connsiteY8" fmla="*/ 122206 h 540353"/>
                  <a:gd name="connsiteX9" fmla="*/ 236411 w 443197"/>
                  <a:gd name="connsiteY9" fmla="*/ 122968 h 540353"/>
                  <a:gd name="connsiteX10" fmla="*/ 253079 w 443197"/>
                  <a:gd name="connsiteY10" fmla="*/ 146780 h 540353"/>
                  <a:gd name="connsiteX11" fmla="*/ 348710 w 443197"/>
                  <a:gd name="connsiteY11" fmla="*/ 285750 h 540353"/>
                  <a:gd name="connsiteX12" fmla="*/ 443198 w 443197"/>
                  <a:gd name="connsiteY12" fmla="*/ 425577 h 540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43197" h="540353">
                    <a:moveTo>
                      <a:pt x="443198" y="425577"/>
                    </a:moveTo>
                    <a:cubicBezTo>
                      <a:pt x="412052" y="477203"/>
                      <a:pt x="383572" y="510826"/>
                      <a:pt x="338233" y="540353"/>
                    </a:cubicBezTo>
                    <a:cubicBezTo>
                      <a:pt x="338233" y="540353"/>
                      <a:pt x="282130" y="470440"/>
                      <a:pt x="225361" y="401193"/>
                    </a:cubicBezTo>
                    <a:cubicBezTo>
                      <a:pt x="168688" y="331851"/>
                      <a:pt x="111252" y="263080"/>
                      <a:pt x="111252" y="263080"/>
                    </a:cubicBezTo>
                    <a:lnTo>
                      <a:pt x="92678" y="240887"/>
                    </a:lnTo>
                    <a:lnTo>
                      <a:pt x="92297" y="240411"/>
                    </a:lnTo>
                    <a:lnTo>
                      <a:pt x="0" y="131159"/>
                    </a:lnTo>
                    <a:lnTo>
                      <a:pt x="149257" y="0"/>
                    </a:lnTo>
                    <a:lnTo>
                      <a:pt x="235839" y="122206"/>
                    </a:lnTo>
                    <a:lnTo>
                      <a:pt x="236411" y="122968"/>
                    </a:lnTo>
                    <a:lnTo>
                      <a:pt x="253079" y="146780"/>
                    </a:lnTo>
                    <a:cubicBezTo>
                      <a:pt x="253079" y="146780"/>
                      <a:pt x="300895" y="216313"/>
                      <a:pt x="348710" y="285750"/>
                    </a:cubicBezTo>
                    <a:cubicBezTo>
                      <a:pt x="395954" y="355663"/>
                      <a:pt x="443198" y="425577"/>
                      <a:pt x="443198" y="425577"/>
                    </a:cubicBezTo>
                    <a:close/>
                  </a:path>
                </a:pathLst>
              </a:custGeom>
              <a:solidFill>
                <a:srgbClr val="FAD2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1" name="任意多边形 14">
                <a:extLst>
                  <a:ext uri="{FF2B5EF4-FFF2-40B4-BE49-F238E27FC236}">
                    <a16:creationId xmlns:a16="http://schemas.microsoft.com/office/drawing/2014/main" id="{9897D5B1-225E-4598-76BB-0C1EFB88859F}"/>
                  </a:ext>
                </a:extLst>
              </p:cNvPr>
              <p:cNvSpPr/>
              <p:nvPr/>
            </p:nvSpPr>
            <p:spPr>
              <a:xfrm>
                <a:off x="8695657" y="4614100"/>
                <a:ext cx="236505" cy="240887"/>
              </a:xfrm>
              <a:custGeom>
                <a:avLst/>
                <a:gdLst>
                  <a:gd name="connsiteX0" fmla="*/ 236506 w 236505"/>
                  <a:gd name="connsiteY0" fmla="*/ 123063 h 240887"/>
                  <a:gd name="connsiteX1" fmla="*/ 92678 w 236505"/>
                  <a:gd name="connsiteY1" fmla="*/ 240887 h 240887"/>
                  <a:gd name="connsiteX2" fmla="*/ 92297 w 236505"/>
                  <a:gd name="connsiteY2" fmla="*/ 240411 h 240887"/>
                  <a:gd name="connsiteX3" fmla="*/ 0 w 236505"/>
                  <a:gd name="connsiteY3" fmla="*/ 131159 h 240887"/>
                  <a:gd name="connsiteX4" fmla="*/ 149257 w 236505"/>
                  <a:gd name="connsiteY4" fmla="*/ 0 h 240887"/>
                  <a:gd name="connsiteX5" fmla="*/ 235839 w 236505"/>
                  <a:gd name="connsiteY5" fmla="*/ 122206 h 240887"/>
                  <a:gd name="connsiteX6" fmla="*/ 236506 w 236505"/>
                  <a:gd name="connsiteY6" fmla="*/ 123063 h 24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6505" h="240887">
                    <a:moveTo>
                      <a:pt x="236506" y="123063"/>
                    </a:moveTo>
                    <a:cubicBezTo>
                      <a:pt x="191453" y="165735"/>
                      <a:pt x="143351" y="205168"/>
                      <a:pt x="92678" y="240887"/>
                    </a:cubicBezTo>
                    <a:lnTo>
                      <a:pt x="92297" y="240411"/>
                    </a:lnTo>
                    <a:lnTo>
                      <a:pt x="0" y="131159"/>
                    </a:lnTo>
                    <a:lnTo>
                      <a:pt x="149257" y="0"/>
                    </a:lnTo>
                    <a:lnTo>
                      <a:pt x="235839" y="122206"/>
                    </a:lnTo>
                    <a:lnTo>
                      <a:pt x="236506" y="123063"/>
                    </a:lnTo>
                    <a:close/>
                  </a:path>
                </a:pathLst>
              </a:custGeom>
              <a:solidFill>
                <a:srgbClr val="EFB3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38" name="组合 437">
              <a:extLst>
                <a:ext uri="{FF2B5EF4-FFF2-40B4-BE49-F238E27FC236}">
                  <a16:creationId xmlns:a16="http://schemas.microsoft.com/office/drawing/2014/main" id="{804B8F25-6D79-59FA-3E50-14AAEEA4B9C9}"/>
                </a:ext>
              </a:extLst>
            </p:cNvPr>
            <p:cNvGrpSpPr/>
            <p:nvPr/>
          </p:nvGrpSpPr>
          <p:grpSpPr>
            <a:xfrm>
              <a:off x="7877433" y="4603622"/>
              <a:ext cx="416834" cy="702226"/>
              <a:chOff x="7877433" y="4603622"/>
              <a:chExt cx="416834" cy="702226"/>
            </a:xfrm>
          </p:grpSpPr>
          <p:grpSp>
            <p:nvGrpSpPr>
              <p:cNvPr id="501" name="组合 500">
                <a:extLst>
                  <a:ext uri="{FF2B5EF4-FFF2-40B4-BE49-F238E27FC236}">
                    <a16:creationId xmlns:a16="http://schemas.microsoft.com/office/drawing/2014/main" id="{4D0903A4-2EE9-6C73-B840-F1AFB73E616E}"/>
                  </a:ext>
                </a:extLst>
              </p:cNvPr>
              <p:cNvGrpSpPr/>
              <p:nvPr/>
            </p:nvGrpSpPr>
            <p:grpSpPr>
              <a:xfrm>
                <a:off x="7877433" y="5125687"/>
                <a:ext cx="416834" cy="180160"/>
                <a:chOff x="7877433" y="5125687"/>
                <a:chExt cx="416834" cy="180160"/>
              </a:xfrm>
            </p:grpSpPr>
            <p:sp>
              <p:nvSpPr>
                <p:cNvPr id="504" name="任意多边形 17">
                  <a:extLst>
                    <a:ext uri="{FF2B5EF4-FFF2-40B4-BE49-F238E27FC236}">
                      <a16:creationId xmlns:a16="http://schemas.microsoft.com/office/drawing/2014/main" id="{352C715E-61AC-A12F-4786-DF599869E707}"/>
                    </a:ext>
                  </a:extLst>
                </p:cNvPr>
                <p:cNvSpPr/>
                <p:nvPr/>
              </p:nvSpPr>
              <p:spPr>
                <a:xfrm>
                  <a:off x="7877433" y="5125687"/>
                  <a:ext cx="416834" cy="180160"/>
                </a:xfrm>
                <a:custGeom>
                  <a:avLst/>
                  <a:gdLst>
                    <a:gd name="connsiteX0" fmla="*/ 401982 w 416834"/>
                    <a:gd name="connsiteY0" fmla="*/ 122301 h 180160"/>
                    <a:gd name="connsiteX1" fmla="*/ 4599 w 416834"/>
                    <a:gd name="connsiteY1" fmla="*/ 157734 h 180160"/>
                    <a:gd name="connsiteX2" fmla="*/ 122 w 416834"/>
                    <a:gd name="connsiteY2" fmla="*/ 140589 h 180160"/>
                    <a:gd name="connsiteX3" fmla="*/ 105564 w 416834"/>
                    <a:gd name="connsiteY3" fmla="*/ 49244 h 180160"/>
                    <a:gd name="connsiteX4" fmla="*/ 207577 w 416834"/>
                    <a:gd name="connsiteY4" fmla="*/ 0 h 180160"/>
                    <a:gd name="connsiteX5" fmla="*/ 358738 w 416834"/>
                    <a:gd name="connsiteY5" fmla="*/ 3334 h 180160"/>
                    <a:gd name="connsiteX6" fmla="*/ 416365 w 416834"/>
                    <a:gd name="connsiteY6" fmla="*/ 92012 h 180160"/>
                    <a:gd name="connsiteX7" fmla="*/ 401982 w 416834"/>
                    <a:gd name="connsiteY7" fmla="*/ 122301 h 1801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16834" h="180160">
                      <a:moveTo>
                        <a:pt x="401982" y="122301"/>
                      </a:moveTo>
                      <a:cubicBezTo>
                        <a:pt x="351595" y="150400"/>
                        <a:pt x="42318" y="213836"/>
                        <a:pt x="4599" y="157734"/>
                      </a:cubicBezTo>
                      <a:cubicBezTo>
                        <a:pt x="979" y="152305"/>
                        <a:pt x="-450" y="146590"/>
                        <a:pt x="122" y="140589"/>
                      </a:cubicBezTo>
                      <a:cubicBezTo>
                        <a:pt x="2503" y="112681"/>
                        <a:pt x="54319" y="77343"/>
                        <a:pt x="105564" y="49244"/>
                      </a:cubicBezTo>
                      <a:cubicBezTo>
                        <a:pt x="156808" y="21050"/>
                        <a:pt x="207577" y="0"/>
                        <a:pt x="207577" y="0"/>
                      </a:cubicBezTo>
                      <a:lnTo>
                        <a:pt x="358738" y="3334"/>
                      </a:lnTo>
                      <a:cubicBezTo>
                        <a:pt x="358738" y="3334"/>
                        <a:pt x="411317" y="54673"/>
                        <a:pt x="416365" y="92012"/>
                      </a:cubicBezTo>
                      <a:cubicBezTo>
                        <a:pt x="418270" y="104299"/>
                        <a:pt x="414555" y="115157"/>
                        <a:pt x="401982" y="122301"/>
                      </a:cubicBezTo>
                      <a:close/>
                    </a:path>
                  </a:pathLst>
                </a:custGeom>
                <a:solidFill>
                  <a:srgbClr val="46577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05" name="任意多边形 18">
                  <a:extLst>
                    <a:ext uri="{FF2B5EF4-FFF2-40B4-BE49-F238E27FC236}">
                      <a16:creationId xmlns:a16="http://schemas.microsoft.com/office/drawing/2014/main" id="{C42303AC-1096-4D32-6471-C4B74C57D6A3}"/>
                    </a:ext>
                  </a:extLst>
                </p:cNvPr>
                <p:cNvSpPr/>
                <p:nvPr/>
              </p:nvSpPr>
              <p:spPr>
                <a:xfrm>
                  <a:off x="7877433" y="5217699"/>
                  <a:ext cx="416834" cy="88149"/>
                </a:xfrm>
                <a:custGeom>
                  <a:avLst/>
                  <a:gdLst>
                    <a:gd name="connsiteX0" fmla="*/ 401982 w 416834"/>
                    <a:gd name="connsiteY0" fmla="*/ 30289 h 88149"/>
                    <a:gd name="connsiteX1" fmla="*/ 4599 w 416834"/>
                    <a:gd name="connsiteY1" fmla="*/ 65722 h 88149"/>
                    <a:gd name="connsiteX2" fmla="*/ 122 w 416834"/>
                    <a:gd name="connsiteY2" fmla="*/ 48578 h 88149"/>
                    <a:gd name="connsiteX3" fmla="*/ 416365 w 416834"/>
                    <a:gd name="connsiteY3" fmla="*/ 0 h 88149"/>
                    <a:gd name="connsiteX4" fmla="*/ 401982 w 416834"/>
                    <a:gd name="connsiteY4" fmla="*/ 30289 h 88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6834" h="88149">
                      <a:moveTo>
                        <a:pt x="401982" y="30289"/>
                      </a:moveTo>
                      <a:cubicBezTo>
                        <a:pt x="351595" y="58388"/>
                        <a:pt x="42318" y="121825"/>
                        <a:pt x="4599" y="65722"/>
                      </a:cubicBezTo>
                      <a:cubicBezTo>
                        <a:pt x="979" y="60293"/>
                        <a:pt x="-450" y="54578"/>
                        <a:pt x="122" y="48578"/>
                      </a:cubicBezTo>
                      <a:cubicBezTo>
                        <a:pt x="63273" y="58960"/>
                        <a:pt x="221007" y="71438"/>
                        <a:pt x="416365" y="0"/>
                      </a:cubicBezTo>
                      <a:cubicBezTo>
                        <a:pt x="418270" y="12287"/>
                        <a:pt x="414555" y="23146"/>
                        <a:pt x="401982" y="30289"/>
                      </a:cubicBezTo>
                      <a:close/>
                    </a:path>
                  </a:pathLst>
                </a:custGeom>
                <a:solidFill>
                  <a:srgbClr val="7BA0C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06" name="任意多边形 19">
                  <a:extLst>
                    <a:ext uri="{FF2B5EF4-FFF2-40B4-BE49-F238E27FC236}">
                      <a16:creationId xmlns:a16="http://schemas.microsoft.com/office/drawing/2014/main" id="{21AEAA5F-A780-60BE-A19B-0B54A53BADB2}"/>
                    </a:ext>
                  </a:extLst>
                </p:cNvPr>
                <p:cNvSpPr/>
                <p:nvPr/>
              </p:nvSpPr>
              <p:spPr>
                <a:xfrm>
                  <a:off x="8029595" y="5139224"/>
                  <a:ext cx="65281" cy="55433"/>
                </a:xfrm>
                <a:custGeom>
                  <a:avLst/>
                  <a:gdLst>
                    <a:gd name="connsiteX0" fmla="*/ 63606 w 65281"/>
                    <a:gd name="connsiteY0" fmla="*/ 40089 h 55433"/>
                    <a:gd name="connsiteX1" fmla="*/ 14553 w 65281"/>
                    <a:gd name="connsiteY1" fmla="*/ 1037 h 55433"/>
                    <a:gd name="connsiteX2" fmla="*/ 4933 w 65281"/>
                    <a:gd name="connsiteY2" fmla="*/ 17420 h 55433"/>
                    <a:gd name="connsiteX3" fmla="*/ 44652 w 65281"/>
                    <a:gd name="connsiteY3" fmla="*/ 49995 h 55433"/>
                    <a:gd name="connsiteX4" fmla="*/ 63606 w 65281"/>
                    <a:gd name="connsiteY4" fmla="*/ 40089 h 55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281" h="55433">
                      <a:moveTo>
                        <a:pt x="63606" y="40089"/>
                      </a:moveTo>
                      <a:cubicBezTo>
                        <a:pt x="52272" y="21325"/>
                        <a:pt x="33984" y="9990"/>
                        <a:pt x="14553" y="1037"/>
                      </a:cubicBezTo>
                      <a:cubicBezTo>
                        <a:pt x="3504" y="-4011"/>
                        <a:pt x="-6212" y="10657"/>
                        <a:pt x="4933" y="17420"/>
                      </a:cubicBezTo>
                      <a:cubicBezTo>
                        <a:pt x="19887" y="26373"/>
                        <a:pt x="35031" y="34946"/>
                        <a:pt x="44652" y="49995"/>
                      </a:cubicBezTo>
                      <a:cubicBezTo>
                        <a:pt x="52272" y="61902"/>
                        <a:pt x="70941" y="52281"/>
                        <a:pt x="63606" y="40089"/>
                      </a:cubicBezTo>
                      <a:close/>
                    </a:path>
                  </a:pathLst>
                </a:custGeom>
                <a:solidFill>
                  <a:srgbClr val="7BA0C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07" name="任意多边形 20">
                  <a:extLst>
                    <a:ext uri="{FF2B5EF4-FFF2-40B4-BE49-F238E27FC236}">
                      <a16:creationId xmlns:a16="http://schemas.microsoft.com/office/drawing/2014/main" id="{67DE183A-167C-BA9D-3164-DFDC4E08CD23}"/>
                    </a:ext>
                  </a:extLst>
                </p:cNvPr>
                <p:cNvSpPr/>
                <p:nvPr/>
              </p:nvSpPr>
              <p:spPr>
                <a:xfrm>
                  <a:off x="7995156" y="5157108"/>
                  <a:ext cx="66475" cy="54806"/>
                </a:xfrm>
                <a:custGeom>
                  <a:avLst/>
                  <a:gdLst>
                    <a:gd name="connsiteX0" fmla="*/ 63184 w 66475"/>
                    <a:gd name="connsiteY0" fmla="*/ 36302 h 54806"/>
                    <a:gd name="connsiteX1" fmla="*/ 15464 w 66475"/>
                    <a:gd name="connsiteY1" fmla="*/ 1250 h 54806"/>
                    <a:gd name="connsiteX2" fmla="*/ 5272 w 66475"/>
                    <a:gd name="connsiteY2" fmla="*/ 18681 h 54806"/>
                    <a:gd name="connsiteX3" fmla="*/ 47467 w 66475"/>
                    <a:gd name="connsiteY3" fmla="*/ 51256 h 54806"/>
                    <a:gd name="connsiteX4" fmla="*/ 63184 w 66475"/>
                    <a:gd name="connsiteY4" fmla="*/ 36302 h 54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475" h="54806">
                      <a:moveTo>
                        <a:pt x="63184" y="36302"/>
                      </a:moveTo>
                      <a:cubicBezTo>
                        <a:pt x="49087" y="22014"/>
                        <a:pt x="33371" y="10299"/>
                        <a:pt x="15464" y="1250"/>
                      </a:cubicBezTo>
                      <a:cubicBezTo>
                        <a:pt x="3748" y="-4656"/>
                        <a:pt x="-6635" y="11918"/>
                        <a:pt x="5272" y="18681"/>
                      </a:cubicBezTo>
                      <a:cubicBezTo>
                        <a:pt x="20893" y="27539"/>
                        <a:pt x="34990" y="38302"/>
                        <a:pt x="47467" y="51256"/>
                      </a:cubicBezTo>
                      <a:cubicBezTo>
                        <a:pt x="57564" y="61733"/>
                        <a:pt x="73376" y="46684"/>
                        <a:pt x="63184" y="36302"/>
                      </a:cubicBezTo>
                      <a:close/>
                    </a:path>
                  </a:pathLst>
                </a:custGeom>
                <a:solidFill>
                  <a:srgbClr val="7BA0C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08" name="任意多边形 21">
                  <a:extLst>
                    <a:ext uri="{FF2B5EF4-FFF2-40B4-BE49-F238E27FC236}">
                      <a16:creationId xmlns:a16="http://schemas.microsoft.com/office/drawing/2014/main" id="{79E128B4-2A49-B984-0047-A7BAE8EE17D7}"/>
                    </a:ext>
                  </a:extLst>
                </p:cNvPr>
                <p:cNvSpPr/>
                <p:nvPr/>
              </p:nvSpPr>
              <p:spPr>
                <a:xfrm>
                  <a:off x="7964786" y="5174605"/>
                  <a:ext cx="64425" cy="56118"/>
                </a:xfrm>
                <a:custGeom>
                  <a:avLst/>
                  <a:gdLst>
                    <a:gd name="connsiteX0" fmla="*/ 61359 w 64425"/>
                    <a:gd name="connsiteY0" fmla="*/ 38712 h 56118"/>
                    <a:gd name="connsiteX1" fmla="*/ 9733 w 64425"/>
                    <a:gd name="connsiteY1" fmla="*/ 422 h 56118"/>
                    <a:gd name="connsiteX2" fmla="*/ 2208 w 64425"/>
                    <a:gd name="connsiteY2" fmla="*/ 13185 h 56118"/>
                    <a:gd name="connsiteX3" fmla="*/ 46690 w 64425"/>
                    <a:gd name="connsiteY3" fmla="*/ 52809 h 56118"/>
                    <a:gd name="connsiteX4" fmla="*/ 61359 w 64425"/>
                    <a:gd name="connsiteY4" fmla="*/ 38712 h 56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425" h="56118">
                      <a:moveTo>
                        <a:pt x="61359" y="38712"/>
                      </a:moveTo>
                      <a:cubicBezTo>
                        <a:pt x="47167" y="23948"/>
                        <a:pt x="29260" y="7089"/>
                        <a:pt x="9733" y="422"/>
                      </a:cubicBezTo>
                      <a:cubicBezTo>
                        <a:pt x="2399" y="-2150"/>
                        <a:pt x="-3316" y="7661"/>
                        <a:pt x="2208" y="13185"/>
                      </a:cubicBezTo>
                      <a:cubicBezTo>
                        <a:pt x="16210" y="27282"/>
                        <a:pt x="32879" y="38140"/>
                        <a:pt x="46690" y="52809"/>
                      </a:cubicBezTo>
                      <a:cubicBezTo>
                        <a:pt x="56025" y="62620"/>
                        <a:pt x="70884" y="48428"/>
                        <a:pt x="61359" y="38712"/>
                      </a:cubicBezTo>
                      <a:close/>
                    </a:path>
                  </a:pathLst>
                </a:custGeom>
                <a:solidFill>
                  <a:srgbClr val="7BA0C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502" name="任意多边形 22">
                <a:extLst>
                  <a:ext uri="{FF2B5EF4-FFF2-40B4-BE49-F238E27FC236}">
                    <a16:creationId xmlns:a16="http://schemas.microsoft.com/office/drawing/2014/main" id="{204AC719-9CC5-7B88-BC77-F2A64BB11696}"/>
                  </a:ext>
                </a:extLst>
              </p:cNvPr>
              <p:cNvSpPr/>
              <p:nvPr/>
            </p:nvSpPr>
            <p:spPr>
              <a:xfrm>
                <a:off x="7998275" y="4603622"/>
                <a:ext cx="293712" cy="539306"/>
              </a:xfrm>
              <a:custGeom>
                <a:avLst/>
                <a:gdLst>
                  <a:gd name="connsiteX0" fmla="*/ 67208 w 293712"/>
                  <a:gd name="connsiteY0" fmla="*/ 530542 h 539306"/>
                  <a:gd name="connsiteX1" fmla="*/ 196177 w 293712"/>
                  <a:gd name="connsiteY1" fmla="*/ 536543 h 539306"/>
                  <a:gd name="connsiteX2" fmla="*/ 226371 w 293712"/>
                  <a:gd name="connsiteY2" fmla="*/ 530828 h 539306"/>
                  <a:gd name="connsiteX3" fmla="*/ 240468 w 293712"/>
                  <a:gd name="connsiteY3" fmla="*/ 527209 h 539306"/>
                  <a:gd name="connsiteX4" fmla="*/ 239991 w 293712"/>
                  <a:gd name="connsiteY4" fmla="*/ 524542 h 539306"/>
                  <a:gd name="connsiteX5" fmla="*/ 237515 w 293712"/>
                  <a:gd name="connsiteY5" fmla="*/ 510254 h 539306"/>
                  <a:gd name="connsiteX6" fmla="*/ 232467 w 293712"/>
                  <a:gd name="connsiteY6" fmla="*/ 481203 h 539306"/>
                  <a:gd name="connsiteX7" fmla="*/ 210369 w 293712"/>
                  <a:gd name="connsiteY7" fmla="*/ 347853 h 539306"/>
                  <a:gd name="connsiteX8" fmla="*/ 200082 w 293712"/>
                  <a:gd name="connsiteY8" fmla="*/ 279082 h 539306"/>
                  <a:gd name="connsiteX9" fmla="*/ 200463 w 293712"/>
                  <a:gd name="connsiteY9" fmla="*/ 266319 h 539306"/>
                  <a:gd name="connsiteX10" fmla="*/ 208274 w 293712"/>
                  <a:gd name="connsiteY10" fmla="*/ 256889 h 539306"/>
                  <a:gd name="connsiteX11" fmla="*/ 246564 w 293712"/>
                  <a:gd name="connsiteY11" fmla="*/ 218027 h 539306"/>
                  <a:gd name="connsiteX12" fmla="*/ 293712 w 293712"/>
                  <a:gd name="connsiteY12" fmla="*/ 179356 h 539306"/>
                  <a:gd name="connsiteX13" fmla="*/ 164077 w 293712"/>
                  <a:gd name="connsiteY13" fmla="*/ 0 h 539306"/>
                  <a:gd name="connsiteX14" fmla="*/ 21869 w 293712"/>
                  <a:gd name="connsiteY14" fmla="*/ 167735 h 539306"/>
                  <a:gd name="connsiteX15" fmla="*/ 1105 w 293712"/>
                  <a:gd name="connsiteY15" fmla="*/ 227457 h 539306"/>
                  <a:gd name="connsiteX16" fmla="*/ 8629 w 293712"/>
                  <a:gd name="connsiteY16" fmla="*/ 298513 h 539306"/>
                  <a:gd name="connsiteX17" fmla="*/ 45015 w 293712"/>
                  <a:gd name="connsiteY17" fmla="*/ 446627 h 539306"/>
                  <a:gd name="connsiteX18" fmla="*/ 67208 w 293712"/>
                  <a:gd name="connsiteY18" fmla="*/ 530542 h 539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3712" h="539306">
                    <a:moveTo>
                      <a:pt x="67208" y="530542"/>
                    </a:moveTo>
                    <a:cubicBezTo>
                      <a:pt x="109785" y="538163"/>
                      <a:pt x="153123" y="542449"/>
                      <a:pt x="196177" y="536543"/>
                    </a:cubicBezTo>
                    <a:cubicBezTo>
                      <a:pt x="206368" y="535114"/>
                      <a:pt x="216370" y="533209"/>
                      <a:pt x="226371" y="530828"/>
                    </a:cubicBezTo>
                    <a:cubicBezTo>
                      <a:pt x="228466" y="530352"/>
                      <a:pt x="239134" y="529209"/>
                      <a:pt x="240468" y="527209"/>
                    </a:cubicBezTo>
                    <a:cubicBezTo>
                      <a:pt x="240754" y="526732"/>
                      <a:pt x="239991" y="525113"/>
                      <a:pt x="239991" y="524542"/>
                    </a:cubicBezTo>
                    <a:cubicBezTo>
                      <a:pt x="240468" y="520255"/>
                      <a:pt x="238277" y="514540"/>
                      <a:pt x="237515" y="510254"/>
                    </a:cubicBezTo>
                    <a:cubicBezTo>
                      <a:pt x="235800" y="500539"/>
                      <a:pt x="234181" y="490918"/>
                      <a:pt x="232467" y="481203"/>
                    </a:cubicBezTo>
                    <a:cubicBezTo>
                      <a:pt x="224847" y="436816"/>
                      <a:pt x="217417" y="392430"/>
                      <a:pt x="210369" y="347853"/>
                    </a:cubicBezTo>
                    <a:cubicBezTo>
                      <a:pt x="206749" y="325088"/>
                      <a:pt x="202368" y="302038"/>
                      <a:pt x="200082" y="279082"/>
                    </a:cubicBezTo>
                    <a:cubicBezTo>
                      <a:pt x="199701" y="275082"/>
                      <a:pt x="199129" y="270224"/>
                      <a:pt x="200463" y="266319"/>
                    </a:cubicBezTo>
                    <a:cubicBezTo>
                      <a:pt x="201891" y="262128"/>
                      <a:pt x="206178" y="258889"/>
                      <a:pt x="208274" y="256889"/>
                    </a:cubicBezTo>
                    <a:cubicBezTo>
                      <a:pt x="221323" y="244221"/>
                      <a:pt x="233038" y="230314"/>
                      <a:pt x="246564" y="218027"/>
                    </a:cubicBezTo>
                    <a:cubicBezTo>
                      <a:pt x="261613" y="204406"/>
                      <a:pt x="277330" y="191262"/>
                      <a:pt x="293712" y="179356"/>
                    </a:cubicBezTo>
                    <a:cubicBezTo>
                      <a:pt x="249326" y="120491"/>
                      <a:pt x="204939" y="61341"/>
                      <a:pt x="164077" y="0"/>
                    </a:cubicBezTo>
                    <a:cubicBezTo>
                      <a:pt x="109309" y="47244"/>
                      <a:pt x="55492" y="102965"/>
                      <a:pt x="21869" y="167735"/>
                    </a:cubicBezTo>
                    <a:cubicBezTo>
                      <a:pt x="12153" y="186404"/>
                      <a:pt x="4343" y="206597"/>
                      <a:pt x="1105" y="227457"/>
                    </a:cubicBezTo>
                    <a:cubicBezTo>
                      <a:pt x="-2515" y="251555"/>
                      <a:pt x="3486" y="275082"/>
                      <a:pt x="8629" y="298513"/>
                    </a:cubicBezTo>
                    <a:cubicBezTo>
                      <a:pt x="19679" y="348139"/>
                      <a:pt x="32346" y="397383"/>
                      <a:pt x="45015" y="446627"/>
                    </a:cubicBezTo>
                    <a:cubicBezTo>
                      <a:pt x="52349" y="474631"/>
                      <a:pt x="59683" y="502634"/>
                      <a:pt x="67208" y="530542"/>
                    </a:cubicBezTo>
                    <a:close/>
                  </a:path>
                </a:pathLst>
              </a:custGeom>
              <a:solidFill>
                <a:srgbClr val="FAD2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3" name="任意多边形 23">
                <a:extLst>
                  <a:ext uri="{FF2B5EF4-FFF2-40B4-BE49-F238E27FC236}">
                    <a16:creationId xmlns:a16="http://schemas.microsoft.com/office/drawing/2014/main" id="{4F3C4B35-2353-FBEB-83DE-2E0702BFA1E7}"/>
                  </a:ext>
                </a:extLst>
              </p:cNvPr>
              <p:cNvSpPr/>
              <p:nvPr/>
            </p:nvSpPr>
            <p:spPr>
              <a:xfrm>
                <a:off x="8044528" y="4603622"/>
                <a:ext cx="247650" cy="256698"/>
              </a:xfrm>
              <a:custGeom>
                <a:avLst/>
                <a:gdLst>
                  <a:gd name="connsiteX0" fmla="*/ 0 w 247650"/>
                  <a:gd name="connsiteY0" fmla="*/ 127921 h 256698"/>
                  <a:gd name="connsiteX1" fmla="*/ 162401 w 247650"/>
                  <a:gd name="connsiteY1" fmla="*/ 256699 h 256698"/>
                  <a:gd name="connsiteX2" fmla="*/ 162687 w 247650"/>
                  <a:gd name="connsiteY2" fmla="*/ 256413 h 256698"/>
                  <a:gd name="connsiteX3" fmla="*/ 172784 w 247650"/>
                  <a:gd name="connsiteY3" fmla="*/ 245173 h 256698"/>
                  <a:gd name="connsiteX4" fmla="*/ 200501 w 247650"/>
                  <a:gd name="connsiteY4" fmla="*/ 218122 h 256698"/>
                  <a:gd name="connsiteX5" fmla="*/ 232696 w 247650"/>
                  <a:gd name="connsiteY5" fmla="*/ 190786 h 256698"/>
                  <a:gd name="connsiteX6" fmla="*/ 247650 w 247650"/>
                  <a:gd name="connsiteY6" fmla="*/ 179356 h 256698"/>
                  <a:gd name="connsiteX7" fmla="*/ 181927 w 247650"/>
                  <a:gd name="connsiteY7" fmla="*/ 90392 h 256698"/>
                  <a:gd name="connsiteX8" fmla="*/ 137636 w 247650"/>
                  <a:gd name="connsiteY8" fmla="*/ 28480 h 256698"/>
                  <a:gd name="connsiteX9" fmla="*/ 118015 w 247650"/>
                  <a:gd name="connsiteY9" fmla="*/ 0 h 256698"/>
                  <a:gd name="connsiteX10" fmla="*/ 112109 w 247650"/>
                  <a:gd name="connsiteY10" fmla="*/ 5143 h 256698"/>
                  <a:gd name="connsiteX11" fmla="*/ 97536 w 247650"/>
                  <a:gd name="connsiteY11" fmla="*/ 18383 h 256698"/>
                  <a:gd name="connsiteX12" fmla="*/ 55626 w 247650"/>
                  <a:gd name="connsiteY12" fmla="*/ 60198 h 256698"/>
                  <a:gd name="connsiteX13" fmla="*/ 16954 w 247650"/>
                  <a:gd name="connsiteY13" fmla="*/ 105251 h 256698"/>
                  <a:gd name="connsiteX14" fmla="*/ 762 w 247650"/>
                  <a:gd name="connsiteY14" fmla="*/ 127063 h 256698"/>
                  <a:gd name="connsiteX15" fmla="*/ 0 w 247650"/>
                  <a:gd name="connsiteY15" fmla="*/ 127921 h 256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47650" h="256698">
                    <a:moveTo>
                      <a:pt x="0" y="127921"/>
                    </a:moveTo>
                    <a:cubicBezTo>
                      <a:pt x="50102" y="175736"/>
                      <a:pt x="106870" y="215646"/>
                      <a:pt x="162401" y="256699"/>
                    </a:cubicBezTo>
                    <a:lnTo>
                      <a:pt x="162687" y="256413"/>
                    </a:lnTo>
                    <a:cubicBezTo>
                      <a:pt x="162687" y="256413"/>
                      <a:pt x="166211" y="252222"/>
                      <a:pt x="172784" y="245173"/>
                    </a:cubicBezTo>
                    <a:cubicBezTo>
                      <a:pt x="179356" y="238125"/>
                      <a:pt x="189357" y="228219"/>
                      <a:pt x="200501" y="218122"/>
                    </a:cubicBezTo>
                    <a:cubicBezTo>
                      <a:pt x="211550" y="208026"/>
                      <a:pt x="223647" y="198025"/>
                      <a:pt x="232696" y="190786"/>
                    </a:cubicBezTo>
                    <a:cubicBezTo>
                      <a:pt x="241840" y="183547"/>
                      <a:pt x="247650" y="179356"/>
                      <a:pt x="247650" y="179356"/>
                    </a:cubicBezTo>
                    <a:cubicBezTo>
                      <a:pt x="247650" y="179356"/>
                      <a:pt x="214313" y="135160"/>
                      <a:pt x="181927" y="90392"/>
                    </a:cubicBezTo>
                    <a:cubicBezTo>
                      <a:pt x="165640" y="68008"/>
                      <a:pt x="149543" y="45529"/>
                      <a:pt x="137636" y="28480"/>
                    </a:cubicBezTo>
                    <a:cubicBezTo>
                      <a:pt x="125635" y="11525"/>
                      <a:pt x="118015" y="0"/>
                      <a:pt x="118015" y="0"/>
                    </a:cubicBezTo>
                    <a:cubicBezTo>
                      <a:pt x="118015" y="0"/>
                      <a:pt x="115824" y="1905"/>
                      <a:pt x="112109" y="5143"/>
                    </a:cubicBezTo>
                    <a:cubicBezTo>
                      <a:pt x="108490" y="8287"/>
                      <a:pt x="103441" y="12859"/>
                      <a:pt x="97536" y="18383"/>
                    </a:cubicBezTo>
                    <a:cubicBezTo>
                      <a:pt x="85725" y="29432"/>
                      <a:pt x="70390" y="44482"/>
                      <a:pt x="55626" y="60198"/>
                    </a:cubicBezTo>
                    <a:cubicBezTo>
                      <a:pt x="40957" y="75914"/>
                      <a:pt x="26956" y="92392"/>
                      <a:pt x="16954" y="105251"/>
                    </a:cubicBezTo>
                    <a:cubicBezTo>
                      <a:pt x="6953" y="118110"/>
                      <a:pt x="762" y="127063"/>
                      <a:pt x="762" y="127063"/>
                    </a:cubicBezTo>
                    <a:lnTo>
                      <a:pt x="0" y="127921"/>
                    </a:lnTo>
                    <a:close/>
                  </a:path>
                </a:pathLst>
              </a:custGeom>
              <a:solidFill>
                <a:srgbClr val="EFB3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39" name="组合 438">
              <a:extLst>
                <a:ext uri="{FF2B5EF4-FFF2-40B4-BE49-F238E27FC236}">
                  <a16:creationId xmlns:a16="http://schemas.microsoft.com/office/drawing/2014/main" id="{E48D3306-CAC0-A959-229D-5B6A146D6916}"/>
                </a:ext>
              </a:extLst>
            </p:cNvPr>
            <p:cNvGrpSpPr/>
            <p:nvPr/>
          </p:nvGrpSpPr>
          <p:grpSpPr>
            <a:xfrm>
              <a:off x="7477521" y="3579446"/>
              <a:ext cx="650542" cy="498523"/>
              <a:chOff x="7477521" y="3579446"/>
              <a:chExt cx="650542" cy="498523"/>
            </a:xfrm>
          </p:grpSpPr>
          <p:sp>
            <p:nvSpPr>
              <p:cNvPr id="497" name="任意多边形 25">
                <a:extLst>
                  <a:ext uri="{FF2B5EF4-FFF2-40B4-BE49-F238E27FC236}">
                    <a16:creationId xmlns:a16="http://schemas.microsoft.com/office/drawing/2014/main" id="{63C58F00-2A5F-074A-6DE2-0BCAD56D5699}"/>
                  </a:ext>
                </a:extLst>
              </p:cNvPr>
              <p:cNvSpPr/>
              <p:nvPr/>
            </p:nvSpPr>
            <p:spPr>
              <a:xfrm>
                <a:off x="7477521" y="3579446"/>
                <a:ext cx="266832" cy="262837"/>
              </a:xfrm>
              <a:custGeom>
                <a:avLst/>
                <a:gdLst>
                  <a:gd name="connsiteX0" fmla="*/ 230965 w 266832"/>
                  <a:gd name="connsiteY0" fmla="*/ 170165 h 262837"/>
                  <a:gd name="connsiteX1" fmla="*/ 253063 w 266832"/>
                  <a:gd name="connsiteY1" fmla="*/ 121968 h 262837"/>
                  <a:gd name="connsiteX2" fmla="*/ 262303 w 266832"/>
                  <a:gd name="connsiteY2" fmla="*/ 70343 h 262837"/>
                  <a:gd name="connsiteX3" fmla="*/ 227727 w 266832"/>
                  <a:gd name="connsiteY3" fmla="*/ 88250 h 262837"/>
                  <a:gd name="connsiteX4" fmla="*/ 209344 w 266832"/>
                  <a:gd name="connsiteY4" fmla="*/ 113110 h 262837"/>
                  <a:gd name="connsiteX5" fmla="*/ 198771 w 266832"/>
                  <a:gd name="connsiteY5" fmla="*/ 57484 h 262837"/>
                  <a:gd name="connsiteX6" fmla="*/ 169339 w 266832"/>
                  <a:gd name="connsiteY6" fmla="*/ 48 h 262837"/>
                  <a:gd name="connsiteX7" fmla="*/ 155051 w 266832"/>
                  <a:gd name="connsiteY7" fmla="*/ 38720 h 262837"/>
                  <a:gd name="connsiteX8" fmla="*/ 158290 w 266832"/>
                  <a:gd name="connsiteY8" fmla="*/ 79868 h 262837"/>
                  <a:gd name="connsiteX9" fmla="*/ 136287 w 266832"/>
                  <a:gd name="connsiteY9" fmla="*/ 40815 h 262837"/>
                  <a:gd name="connsiteX10" fmla="*/ 98568 w 266832"/>
                  <a:gd name="connsiteY10" fmla="*/ 5287 h 262837"/>
                  <a:gd name="connsiteX11" fmla="*/ 94091 w 266832"/>
                  <a:gd name="connsiteY11" fmla="*/ 54341 h 262837"/>
                  <a:gd name="connsiteX12" fmla="*/ 109522 w 266832"/>
                  <a:gd name="connsiteY12" fmla="*/ 97680 h 262837"/>
                  <a:gd name="connsiteX13" fmla="*/ 77518 w 266832"/>
                  <a:gd name="connsiteY13" fmla="*/ 66438 h 262837"/>
                  <a:gd name="connsiteX14" fmla="*/ 35512 w 266832"/>
                  <a:gd name="connsiteY14" fmla="*/ 41577 h 262837"/>
                  <a:gd name="connsiteX15" fmla="*/ 41513 w 266832"/>
                  <a:gd name="connsiteY15" fmla="*/ 96060 h 262837"/>
                  <a:gd name="connsiteX16" fmla="*/ 68469 w 266832"/>
                  <a:gd name="connsiteY16" fmla="*/ 132446 h 262837"/>
                  <a:gd name="connsiteX17" fmla="*/ 41227 w 266832"/>
                  <a:gd name="connsiteY17" fmla="*/ 111681 h 262837"/>
                  <a:gd name="connsiteX18" fmla="*/ 2461 w 266832"/>
                  <a:gd name="connsiteY18" fmla="*/ 102061 h 262837"/>
                  <a:gd name="connsiteX19" fmla="*/ 23511 w 266832"/>
                  <a:gd name="connsiteY19" fmla="*/ 155210 h 262837"/>
                  <a:gd name="connsiteX20" fmla="*/ 58182 w 266832"/>
                  <a:gd name="connsiteY20" fmla="*/ 193787 h 262837"/>
                  <a:gd name="connsiteX21" fmla="*/ 68373 w 266832"/>
                  <a:gd name="connsiteY21" fmla="*/ 223695 h 262837"/>
                  <a:gd name="connsiteX22" fmla="*/ 111617 w 266832"/>
                  <a:gd name="connsiteY22" fmla="*/ 261795 h 262837"/>
                  <a:gd name="connsiteX23" fmla="*/ 183912 w 266832"/>
                  <a:gd name="connsiteY23" fmla="*/ 233411 h 262837"/>
                  <a:gd name="connsiteX24" fmla="*/ 230965 w 266832"/>
                  <a:gd name="connsiteY24" fmla="*/ 170165 h 262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66832" h="262837">
                    <a:moveTo>
                      <a:pt x="230965" y="170165"/>
                    </a:moveTo>
                    <a:cubicBezTo>
                      <a:pt x="230965" y="170165"/>
                      <a:pt x="242586" y="145876"/>
                      <a:pt x="253063" y="121968"/>
                    </a:cubicBezTo>
                    <a:cubicBezTo>
                      <a:pt x="263351" y="97965"/>
                      <a:pt x="272685" y="74248"/>
                      <a:pt x="262303" y="70343"/>
                    </a:cubicBezTo>
                    <a:cubicBezTo>
                      <a:pt x="252016" y="66342"/>
                      <a:pt x="238395" y="76534"/>
                      <a:pt x="227727" y="88250"/>
                    </a:cubicBezTo>
                    <a:cubicBezTo>
                      <a:pt x="217059" y="99870"/>
                      <a:pt x="209344" y="113110"/>
                      <a:pt x="209344" y="113110"/>
                    </a:cubicBezTo>
                    <a:cubicBezTo>
                      <a:pt x="209344" y="113110"/>
                      <a:pt x="204867" y="85392"/>
                      <a:pt x="198771" y="57484"/>
                    </a:cubicBezTo>
                    <a:cubicBezTo>
                      <a:pt x="192294" y="29576"/>
                      <a:pt x="184293" y="1572"/>
                      <a:pt x="169339" y="48"/>
                    </a:cubicBezTo>
                    <a:cubicBezTo>
                      <a:pt x="159052" y="-1095"/>
                      <a:pt x="155147" y="18241"/>
                      <a:pt x="155051" y="38720"/>
                    </a:cubicBezTo>
                    <a:cubicBezTo>
                      <a:pt x="154765" y="59103"/>
                      <a:pt x="158290" y="79868"/>
                      <a:pt x="158290" y="79868"/>
                    </a:cubicBezTo>
                    <a:cubicBezTo>
                      <a:pt x="158290" y="79868"/>
                      <a:pt x="148193" y="60246"/>
                      <a:pt x="136287" y="40815"/>
                    </a:cubicBezTo>
                    <a:cubicBezTo>
                      <a:pt x="124190" y="21480"/>
                      <a:pt x="110379" y="2430"/>
                      <a:pt x="98568" y="5287"/>
                    </a:cubicBezTo>
                    <a:cubicBezTo>
                      <a:pt x="86567" y="8335"/>
                      <a:pt x="88186" y="32052"/>
                      <a:pt x="94091" y="54341"/>
                    </a:cubicBezTo>
                    <a:cubicBezTo>
                      <a:pt x="99806" y="76725"/>
                      <a:pt x="109522" y="97680"/>
                      <a:pt x="109522" y="97680"/>
                    </a:cubicBezTo>
                    <a:cubicBezTo>
                      <a:pt x="109522" y="97680"/>
                      <a:pt x="94091" y="81868"/>
                      <a:pt x="77518" y="66438"/>
                    </a:cubicBezTo>
                    <a:cubicBezTo>
                      <a:pt x="60849" y="51197"/>
                      <a:pt x="42942" y="35672"/>
                      <a:pt x="35512" y="41577"/>
                    </a:cubicBezTo>
                    <a:cubicBezTo>
                      <a:pt x="22273" y="52340"/>
                      <a:pt x="29893" y="76153"/>
                      <a:pt x="41513" y="96060"/>
                    </a:cubicBezTo>
                    <a:cubicBezTo>
                      <a:pt x="53038" y="116158"/>
                      <a:pt x="68469" y="132446"/>
                      <a:pt x="68469" y="132446"/>
                    </a:cubicBezTo>
                    <a:cubicBezTo>
                      <a:pt x="68469" y="132446"/>
                      <a:pt x="55706" y="121301"/>
                      <a:pt x="41227" y="111681"/>
                    </a:cubicBezTo>
                    <a:cubicBezTo>
                      <a:pt x="26750" y="102061"/>
                      <a:pt x="10462" y="93774"/>
                      <a:pt x="2461" y="102061"/>
                    </a:cubicBezTo>
                    <a:cubicBezTo>
                      <a:pt x="-5635" y="110443"/>
                      <a:pt x="7509" y="134446"/>
                      <a:pt x="23511" y="155210"/>
                    </a:cubicBezTo>
                    <a:cubicBezTo>
                      <a:pt x="39418" y="176165"/>
                      <a:pt x="58182" y="193787"/>
                      <a:pt x="58182" y="193787"/>
                    </a:cubicBezTo>
                    <a:cubicBezTo>
                      <a:pt x="58182" y="193787"/>
                      <a:pt x="60373" y="207884"/>
                      <a:pt x="68373" y="223695"/>
                    </a:cubicBezTo>
                    <a:cubicBezTo>
                      <a:pt x="76279" y="239411"/>
                      <a:pt x="90377" y="256842"/>
                      <a:pt x="111617" y="261795"/>
                    </a:cubicBezTo>
                    <a:cubicBezTo>
                      <a:pt x="132858" y="266843"/>
                      <a:pt x="160671" y="252937"/>
                      <a:pt x="183912" y="233411"/>
                    </a:cubicBezTo>
                    <a:cubicBezTo>
                      <a:pt x="207058" y="213789"/>
                      <a:pt x="226680" y="189119"/>
                      <a:pt x="230965" y="170165"/>
                    </a:cubicBezTo>
                    <a:close/>
                  </a:path>
                </a:pathLst>
              </a:custGeom>
              <a:solidFill>
                <a:srgbClr val="FAD2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8" name="任意多边形 26">
                <a:extLst>
                  <a:ext uri="{FF2B5EF4-FFF2-40B4-BE49-F238E27FC236}">
                    <a16:creationId xmlns:a16="http://schemas.microsoft.com/office/drawing/2014/main" id="{0F11A72F-5ED3-C123-A620-A6B6498C93EC}"/>
                  </a:ext>
                </a:extLst>
              </p:cNvPr>
              <p:cNvSpPr/>
              <p:nvPr/>
            </p:nvSpPr>
            <p:spPr>
              <a:xfrm>
                <a:off x="7616311" y="3693053"/>
                <a:ext cx="66454" cy="44155"/>
              </a:xfrm>
              <a:custGeom>
                <a:avLst/>
                <a:gdLst>
                  <a:gd name="connsiteX0" fmla="*/ 63029 w 66454"/>
                  <a:gd name="connsiteY0" fmla="*/ 932 h 44155"/>
                  <a:gd name="connsiteX1" fmla="*/ 24453 w 66454"/>
                  <a:gd name="connsiteY1" fmla="*/ 7409 h 44155"/>
                  <a:gd name="connsiteX2" fmla="*/ 15975 w 66454"/>
                  <a:gd name="connsiteY2" fmla="*/ 13505 h 44155"/>
                  <a:gd name="connsiteX3" fmla="*/ 164 w 66454"/>
                  <a:gd name="connsiteY3" fmla="*/ 38365 h 44155"/>
                  <a:gd name="connsiteX4" fmla="*/ 3307 w 66454"/>
                  <a:gd name="connsiteY4" fmla="*/ 43985 h 44155"/>
                  <a:gd name="connsiteX5" fmla="*/ 8832 w 66454"/>
                  <a:gd name="connsiteY5" fmla="*/ 40842 h 44155"/>
                  <a:gd name="connsiteX6" fmla="*/ 21881 w 66454"/>
                  <a:gd name="connsiteY6" fmla="*/ 20077 h 44155"/>
                  <a:gd name="connsiteX7" fmla="*/ 28834 w 66454"/>
                  <a:gd name="connsiteY7" fmla="*/ 15029 h 44155"/>
                  <a:gd name="connsiteX8" fmla="*/ 61029 w 66454"/>
                  <a:gd name="connsiteY8" fmla="*/ 9314 h 44155"/>
                  <a:gd name="connsiteX9" fmla="*/ 66363 w 66454"/>
                  <a:gd name="connsiteY9" fmla="*/ 5885 h 44155"/>
                  <a:gd name="connsiteX10" fmla="*/ 63029 w 66454"/>
                  <a:gd name="connsiteY10" fmla="*/ 932 h 44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454" h="44155">
                    <a:moveTo>
                      <a:pt x="63029" y="932"/>
                    </a:moveTo>
                    <a:cubicBezTo>
                      <a:pt x="50170" y="-1449"/>
                      <a:pt x="36073" y="741"/>
                      <a:pt x="24453" y="7409"/>
                    </a:cubicBezTo>
                    <a:cubicBezTo>
                      <a:pt x="21405" y="9123"/>
                      <a:pt x="18547" y="11219"/>
                      <a:pt x="15975" y="13505"/>
                    </a:cubicBezTo>
                    <a:cubicBezTo>
                      <a:pt x="8546" y="19982"/>
                      <a:pt x="2831" y="28650"/>
                      <a:pt x="164" y="38365"/>
                    </a:cubicBezTo>
                    <a:cubicBezTo>
                      <a:pt x="-503" y="40746"/>
                      <a:pt x="926" y="43318"/>
                      <a:pt x="3307" y="43985"/>
                    </a:cubicBezTo>
                    <a:cubicBezTo>
                      <a:pt x="5689" y="44652"/>
                      <a:pt x="8165" y="43318"/>
                      <a:pt x="8832" y="40842"/>
                    </a:cubicBezTo>
                    <a:cubicBezTo>
                      <a:pt x="11118" y="32841"/>
                      <a:pt x="15690" y="25602"/>
                      <a:pt x="21881" y="20077"/>
                    </a:cubicBezTo>
                    <a:cubicBezTo>
                      <a:pt x="24072" y="18172"/>
                      <a:pt x="26358" y="16458"/>
                      <a:pt x="28834" y="15029"/>
                    </a:cubicBezTo>
                    <a:cubicBezTo>
                      <a:pt x="38455" y="9409"/>
                      <a:pt x="50266" y="7504"/>
                      <a:pt x="61029" y="9314"/>
                    </a:cubicBezTo>
                    <a:cubicBezTo>
                      <a:pt x="63410" y="9695"/>
                      <a:pt x="65791" y="8171"/>
                      <a:pt x="66363" y="5885"/>
                    </a:cubicBezTo>
                    <a:cubicBezTo>
                      <a:pt x="66839" y="3599"/>
                      <a:pt x="65410" y="1408"/>
                      <a:pt x="63029" y="932"/>
                    </a:cubicBezTo>
                    <a:close/>
                  </a:path>
                </a:pathLst>
              </a:custGeom>
              <a:solidFill>
                <a:srgbClr val="54110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9" name="任意多边形 27">
                <a:extLst>
                  <a:ext uri="{FF2B5EF4-FFF2-40B4-BE49-F238E27FC236}">
                    <a16:creationId xmlns:a16="http://schemas.microsoft.com/office/drawing/2014/main" id="{F7CEE177-DD69-5F0D-2EBB-0E2119DC8AA7}"/>
                  </a:ext>
                </a:extLst>
              </p:cNvPr>
              <p:cNvSpPr/>
              <p:nvPr/>
            </p:nvSpPr>
            <p:spPr>
              <a:xfrm>
                <a:off x="7589618" y="3768661"/>
                <a:ext cx="538444" cy="309308"/>
              </a:xfrm>
              <a:custGeom>
                <a:avLst/>
                <a:gdLst>
                  <a:gd name="connsiteX0" fmla="*/ 490057 w 538444"/>
                  <a:gd name="connsiteY0" fmla="*/ 127825 h 309308"/>
                  <a:gd name="connsiteX1" fmla="*/ 532444 w 538444"/>
                  <a:gd name="connsiteY1" fmla="*/ 268224 h 309308"/>
                  <a:gd name="connsiteX2" fmla="*/ 538445 w 538444"/>
                  <a:gd name="connsiteY2" fmla="*/ 288131 h 309308"/>
                  <a:gd name="connsiteX3" fmla="*/ 262220 w 538444"/>
                  <a:gd name="connsiteY3" fmla="*/ 298228 h 309308"/>
                  <a:gd name="connsiteX4" fmla="*/ 6664 w 538444"/>
                  <a:gd name="connsiteY4" fmla="*/ 85154 h 309308"/>
                  <a:gd name="connsiteX5" fmla="*/ 187 w 538444"/>
                  <a:gd name="connsiteY5" fmla="*/ 72104 h 309308"/>
                  <a:gd name="connsiteX6" fmla="*/ 9236 w 538444"/>
                  <a:gd name="connsiteY6" fmla="*/ 66199 h 309308"/>
                  <a:gd name="connsiteX7" fmla="*/ 48002 w 538444"/>
                  <a:gd name="connsiteY7" fmla="*/ 40672 h 309308"/>
                  <a:gd name="connsiteX8" fmla="*/ 110677 w 538444"/>
                  <a:gd name="connsiteY8" fmla="*/ 0 h 309308"/>
                  <a:gd name="connsiteX9" fmla="*/ 237550 w 538444"/>
                  <a:gd name="connsiteY9" fmla="*/ 129540 h 309308"/>
                  <a:gd name="connsiteX10" fmla="*/ 277269 w 538444"/>
                  <a:gd name="connsiteY10" fmla="*/ 146590 h 309308"/>
                  <a:gd name="connsiteX11" fmla="*/ 320989 w 538444"/>
                  <a:gd name="connsiteY11" fmla="*/ 151733 h 309308"/>
                  <a:gd name="connsiteX12" fmla="*/ 407571 w 538444"/>
                  <a:gd name="connsiteY12" fmla="*/ 147161 h 309308"/>
                  <a:gd name="connsiteX13" fmla="*/ 490057 w 538444"/>
                  <a:gd name="connsiteY13" fmla="*/ 127825 h 309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38444" h="309308">
                    <a:moveTo>
                      <a:pt x="490057" y="127825"/>
                    </a:moveTo>
                    <a:cubicBezTo>
                      <a:pt x="504154" y="174593"/>
                      <a:pt x="518346" y="221456"/>
                      <a:pt x="532444" y="268224"/>
                    </a:cubicBezTo>
                    <a:cubicBezTo>
                      <a:pt x="534444" y="274891"/>
                      <a:pt x="536444" y="281464"/>
                      <a:pt x="538445" y="288131"/>
                    </a:cubicBezTo>
                    <a:cubicBezTo>
                      <a:pt x="448909" y="310515"/>
                      <a:pt x="353088" y="317182"/>
                      <a:pt x="262220" y="298228"/>
                    </a:cubicBezTo>
                    <a:cubicBezTo>
                      <a:pt x="149157" y="274606"/>
                      <a:pt x="63147" y="180594"/>
                      <a:pt x="6664" y="85154"/>
                    </a:cubicBezTo>
                    <a:cubicBezTo>
                      <a:pt x="5045" y="82487"/>
                      <a:pt x="-1147" y="74485"/>
                      <a:pt x="187" y="72104"/>
                    </a:cubicBezTo>
                    <a:cubicBezTo>
                      <a:pt x="1425" y="69818"/>
                      <a:pt x="7044" y="67627"/>
                      <a:pt x="9236" y="66199"/>
                    </a:cubicBezTo>
                    <a:cubicBezTo>
                      <a:pt x="22189" y="57721"/>
                      <a:pt x="35048" y="49244"/>
                      <a:pt x="48002" y="40672"/>
                    </a:cubicBezTo>
                    <a:cubicBezTo>
                      <a:pt x="68767" y="26956"/>
                      <a:pt x="89817" y="13525"/>
                      <a:pt x="110677" y="0"/>
                    </a:cubicBezTo>
                    <a:cubicBezTo>
                      <a:pt x="143252" y="50673"/>
                      <a:pt x="184210" y="99917"/>
                      <a:pt x="237550" y="129540"/>
                    </a:cubicBezTo>
                    <a:cubicBezTo>
                      <a:pt x="250027" y="136493"/>
                      <a:pt x="263457" y="142780"/>
                      <a:pt x="277269" y="146590"/>
                    </a:cubicBezTo>
                    <a:cubicBezTo>
                      <a:pt x="291366" y="150400"/>
                      <a:pt x="306510" y="151162"/>
                      <a:pt x="320989" y="151733"/>
                    </a:cubicBezTo>
                    <a:cubicBezTo>
                      <a:pt x="349849" y="152876"/>
                      <a:pt x="378996" y="151257"/>
                      <a:pt x="407571" y="147161"/>
                    </a:cubicBezTo>
                    <a:cubicBezTo>
                      <a:pt x="435669" y="143161"/>
                      <a:pt x="463006" y="136493"/>
                      <a:pt x="490057" y="127825"/>
                    </a:cubicBezTo>
                    <a:close/>
                  </a:path>
                </a:pathLst>
              </a:custGeom>
              <a:solidFill>
                <a:srgbClr val="FAD2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0" name="任意多边形 28">
                <a:extLst>
                  <a:ext uri="{FF2B5EF4-FFF2-40B4-BE49-F238E27FC236}">
                    <a16:creationId xmlns:a16="http://schemas.microsoft.com/office/drawing/2014/main" id="{53573BD2-9B37-64D7-EB09-D483E4FBC959}"/>
                  </a:ext>
                </a:extLst>
              </p:cNvPr>
              <p:cNvSpPr/>
              <p:nvPr/>
            </p:nvSpPr>
            <p:spPr>
              <a:xfrm>
                <a:off x="7994903" y="3896486"/>
                <a:ext cx="133159" cy="179546"/>
              </a:xfrm>
              <a:custGeom>
                <a:avLst/>
                <a:gdLst>
                  <a:gd name="connsiteX0" fmla="*/ 84773 w 133159"/>
                  <a:gd name="connsiteY0" fmla="*/ 0 h 179546"/>
                  <a:gd name="connsiteX1" fmla="*/ 133160 w 133159"/>
                  <a:gd name="connsiteY1" fmla="*/ 160306 h 179546"/>
                  <a:gd name="connsiteX2" fmla="*/ 114491 w 133159"/>
                  <a:gd name="connsiteY2" fmla="*/ 164973 h 179546"/>
                  <a:gd name="connsiteX3" fmla="*/ 73723 w 133159"/>
                  <a:gd name="connsiteY3" fmla="*/ 172974 h 179546"/>
                  <a:gd name="connsiteX4" fmla="*/ 15145 w 133159"/>
                  <a:gd name="connsiteY4" fmla="*/ 179546 h 179546"/>
                  <a:gd name="connsiteX5" fmla="*/ 0 w 133159"/>
                  <a:gd name="connsiteY5" fmla="*/ 19621 h 179546"/>
                  <a:gd name="connsiteX6" fmla="*/ 43339 w 133159"/>
                  <a:gd name="connsiteY6" fmla="*/ 11716 h 179546"/>
                  <a:gd name="connsiteX7" fmla="*/ 72104 w 133159"/>
                  <a:gd name="connsiteY7" fmla="*/ 4096 h 179546"/>
                  <a:gd name="connsiteX8" fmla="*/ 84773 w 133159"/>
                  <a:gd name="connsiteY8" fmla="*/ 0 h 179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159" h="179546">
                    <a:moveTo>
                      <a:pt x="84773" y="0"/>
                    </a:moveTo>
                    <a:lnTo>
                      <a:pt x="133160" y="160306"/>
                    </a:lnTo>
                    <a:cubicBezTo>
                      <a:pt x="133160" y="160306"/>
                      <a:pt x="125730" y="162211"/>
                      <a:pt x="114491" y="164973"/>
                    </a:cubicBezTo>
                    <a:cubicBezTo>
                      <a:pt x="103347" y="167545"/>
                      <a:pt x="88392" y="170783"/>
                      <a:pt x="73723" y="172974"/>
                    </a:cubicBezTo>
                    <a:cubicBezTo>
                      <a:pt x="44196" y="177736"/>
                      <a:pt x="15145" y="179546"/>
                      <a:pt x="15145" y="179546"/>
                    </a:cubicBezTo>
                    <a:lnTo>
                      <a:pt x="0" y="19621"/>
                    </a:lnTo>
                    <a:cubicBezTo>
                      <a:pt x="0" y="19621"/>
                      <a:pt x="22098" y="16669"/>
                      <a:pt x="43339" y="11716"/>
                    </a:cubicBezTo>
                    <a:cubicBezTo>
                      <a:pt x="54007" y="9430"/>
                      <a:pt x="64389" y="6382"/>
                      <a:pt x="72104" y="4096"/>
                    </a:cubicBezTo>
                    <a:cubicBezTo>
                      <a:pt x="79724" y="1619"/>
                      <a:pt x="84773" y="0"/>
                      <a:pt x="84773" y="0"/>
                    </a:cubicBezTo>
                    <a:close/>
                  </a:path>
                </a:pathLst>
              </a:custGeom>
              <a:solidFill>
                <a:srgbClr val="EFB3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40" name="组合 439">
              <a:extLst>
                <a:ext uri="{FF2B5EF4-FFF2-40B4-BE49-F238E27FC236}">
                  <a16:creationId xmlns:a16="http://schemas.microsoft.com/office/drawing/2014/main" id="{4DD8457C-400F-FF54-08A6-DD66C8B42D5D}"/>
                </a:ext>
              </a:extLst>
            </p:cNvPr>
            <p:cNvGrpSpPr/>
            <p:nvPr/>
          </p:nvGrpSpPr>
          <p:grpSpPr>
            <a:xfrm>
              <a:off x="8833960" y="3359050"/>
              <a:ext cx="703251" cy="540103"/>
              <a:chOff x="8833960" y="3359050"/>
              <a:chExt cx="703251" cy="540103"/>
            </a:xfrm>
          </p:grpSpPr>
          <p:sp>
            <p:nvSpPr>
              <p:cNvPr id="493" name="任意多边形 30">
                <a:extLst>
                  <a:ext uri="{FF2B5EF4-FFF2-40B4-BE49-F238E27FC236}">
                    <a16:creationId xmlns:a16="http://schemas.microsoft.com/office/drawing/2014/main" id="{629534F6-D785-CDB0-81F9-9D727C43EBA6}"/>
                  </a:ext>
                </a:extLst>
              </p:cNvPr>
              <p:cNvSpPr/>
              <p:nvPr/>
            </p:nvSpPr>
            <p:spPr>
              <a:xfrm>
                <a:off x="9290499" y="3359050"/>
                <a:ext cx="246712" cy="273181"/>
              </a:xfrm>
              <a:custGeom>
                <a:avLst/>
                <a:gdLst>
                  <a:gd name="connsiteX0" fmla="*/ 851 w 246712"/>
                  <a:gd name="connsiteY0" fmla="*/ 137196 h 273181"/>
                  <a:gd name="connsiteX1" fmla="*/ 851 w 246712"/>
                  <a:gd name="connsiteY1" fmla="*/ 80903 h 273181"/>
                  <a:gd name="connsiteX2" fmla="*/ 16568 w 246712"/>
                  <a:gd name="connsiteY2" fmla="*/ 26039 h 273181"/>
                  <a:gd name="connsiteX3" fmla="*/ 41142 w 246712"/>
                  <a:gd name="connsiteY3" fmla="*/ 58329 h 273181"/>
                  <a:gd name="connsiteX4" fmla="*/ 47143 w 246712"/>
                  <a:gd name="connsiteY4" fmla="*/ 90238 h 273181"/>
                  <a:gd name="connsiteX5" fmla="*/ 58001 w 246712"/>
                  <a:gd name="connsiteY5" fmla="*/ 74807 h 273181"/>
                  <a:gd name="connsiteX6" fmla="*/ 83147 w 246712"/>
                  <a:gd name="connsiteY6" fmla="*/ 41565 h 273181"/>
                  <a:gd name="connsiteX7" fmla="*/ 138298 w 246712"/>
                  <a:gd name="connsiteY7" fmla="*/ 893 h 273181"/>
                  <a:gd name="connsiteX8" fmla="*/ 133154 w 246712"/>
                  <a:gd name="connsiteY8" fmla="*/ 43851 h 273181"/>
                  <a:gd name="connsiteX9" fmla="*/ 118485 w 246712"/>
                  <a:gd name="connsiteY9" fmla="*/ 69664 h 273181"/>
                  <a:gd name="connsiteX10" fmla="*/ 110961 w 246712"/>
                  <a:gd name="connsiteY10" fmla="*/ 81094 h 273181"/>
                  <a:gd name="connsiteX11" fmla="*/ 122772 w 246712"/>
                  <a:gd name="connsiteY11" fmla="*/ 72521 h 273181"/>
                  <a:gd name="connsiteX12" fmla="*/ 149822 w 246712"/>
                  <a:gd name="connsiteY12" fmla="*/ 54614 h 273181"/>
                  <a:gd name="connsiteX13" fmla="*/ 201829 w 246712"/>
                  <a:gd name="connsiteY13" fmla="*/ 39279 h 273181"/>
                  <a:gd name="connsiteX14" fmla="*/ 182970 w 246712"/>
                  <a:gd name="connsiteY14" fmla="*/ 86809 h 273181"/>
                  <a:gd name="connsiteX15" fmla="*/ 159919 w 246712"/>
                  <a:gd name="connsiteY15" fmla="*/ 110145 h 273181"/>
                  <a:gd name="connsiteX16" fmla="*/ 148679 w 246712"/>
                  <a:gd name="connsiteY16" fmla="*/ 119956 h 273181"/>
                  <a:gd name="connsiteX17" fmla="*/ 162205 w 246712"/>
                  <a:gd name="connsiteY17" fmla="*/ 115288 h 273181"/>
                  <a:gd name="connsiteX18" fmla="*/ 192685 w 246712"/>
                  <a:gd name="connsiteY18" fmla="*/ 105668 h 273181"/>
                  <a:gd name="connsiteX19" fmla="*/ 243167 w 246712"/>
                  <a:gd name="connsiteY19" fmla="*/ 102525 h 273181"/>
                  <a:gd name="connsiteX20" fmla="*/ 238024 w 246712"/>
                  <a:gd name="connsiteY20" fmla="*/ 127385 h 273181"/>
                  <a:gd name="connsiteX21" fmla="*/ 212688 w 246712"/>
                  <a:gd name="connsiteY21" fmla="*/ 149864 h 273181"/>
                  <a:gd name="connsiteX22" fmla="*/ 184780 w 246712"/>
                  <a:gd name="connsiteY22" fmla="*/ 165295 h 273181"/>
                  <a:gd name="connsiteX23" fmla="*/ 171635 w 246712"/>
                  <a:gd name="connsiteY23" fmla="*/ 170914 h 273181"/>
                  <a:gd name="connsiteX24" fmla="*/ 182208 w 246712"/>
                  <a:gd name="connsiteY24" fmla="*/ 168533 h 273181"/>
                  <a:gd name="connsiteX25" fmla="*/ 206020 w 246712"/>
                  <a:gd name="connsiteY25" fmla="*/ 164342 h 273181"/>
                  <a:gd name="connsiteX26" fmla="*/ 246311 w 246712"/>
                  <a:gd name="connsiteY26" fmla="*/ 173772 h 273181"/>
                  <a:gd name="connsiteX27" fmla="*/ 203734 w 246712"/>
                  <a:gd name="connsiteY27" fmla="*/ 212539 h 273181"/>
                  <a:gd name="connsiteX28" fmla="*/ 170968 w 246712"/>
                  <a:gd name="connsiteY28" fmla="*/ 226826 h 273181"/>
                  <a:gd name="connsiteX29" fmla="*/ 155728 w 246712"/>
                  <a:gd name="connsiteY29" fmla="*/ 232160 h 273181"/>
                  <a:gd name="connsiteX30" fmla="*/ 134773 w 246712"/>
                  <a:gd name="connsiteY30" fmla="*/ 255306 h 273181"/>
                  <a:gd name="connsiteX31" fmla="*/ 80766 w 246712"/>
                  <a:gd name="connsiteY31" fmla="*/ 272356 h 273181"/>
                  <a:gd name="connsiteX32" fmla="*/ 21711 w 246712"/>
                  <a:gd name="connsiteY32" fmla="*/ 216825 h 273181"/>
                  <a:gd name="connsiteX33" fmla="*/ 851 w 246712"/>
                  <a:gd name="connsiteY33" fmla="*/ 137196 h 273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46712" h="273181">
                    <a:moveTo>
                      <a:pt x="851" y="137196"/>
                    </a:moveTo>
                    <a:cubicBezTo>
                      <a:pt x="851" y="137196"/>
                      <a:pt x="-101" y="108716"/>
                      <a:pt x="851" y="80903"/>
                    </a:cubicBezTo>
                    <a:cubicBezTo>
                      <a:pt x="1709" y="52709"/>
                      <a:pt x="4852" y="25753"/>
                      <a:pt x="16568" y="26039"/>
                    </a:cubicBezTo>
                    <a:cubicBezTo>
                      <a:pt x="28474" y="26515"/>
                      <a:pt x="36475" y="42327"/>
                      <a:pt x="41142" y="58329"/>
                    </a:cubicBezTo>
                    <a:cubicBezTo>
                      <a:pt x="46000" y="74331"/>
                      <a:pt x="47143" y="90238"/>
                      <a:pt x="47143" y="90238"/>
                    </a:cubicBezTo>
                    <a:cubicBezTo>
                      <a:pt x="47143" y="90238"/>
                      <a:pt x="51430" y="84142"/>
                      <a:pt x="58001" y="74807"/>
                    </a:cubicBezTo>
                    <a:cubicBezTo>
                      <a:pt x="64479" y="65473"/>
                      <a:pt x="73813" y="53566"/>
                      <a:pt x="83147" y="41565"/>
                    </a:cubicBezTo>
                    <a:cubicBezTo>
                      <a:pt x="102674" y="17848"/>
                      <a:pt x="123439" y="-4822"/>
                      <a:pt x="138298" y="893"/>
                    </a:cubicBezTo>
                    <a:cubicBezTo>
                      <a:pt x="148394" y="4608"/>
                      <a:pt x="142774" y="24610"/>
                      <a:pt x="133154" y="43851"/>
                    </a:cubicBezTo>
                    <a:cubicBezTo>
                      <a:pt x="128487" y="53471"/>
                      <a:pt x="122962" y="62806"/>
                      <a:pt x="118485" y="69664"/>
                    </a:cubicBezTo>
                    <a:cubicBezTo>
                      <a:pt x="114104" y="76522"/>
                      <a:pt x="110961" y="81094"/>
                      <a:pt x="110961" y="81094"/>
                    </a:cubicBezTo>
                    <a:cubicBezTo>
                      <a:pt x="110961" y="81094"/>
                      <a:pt x="115533" y="77569"/>
                      <a:pt x="122772" y="72521"/>
                    </a:cubicBezTo>
                    <a:cubicBezTo>
                      <a:pt x="130011" y="67568"/>
                      <a:pt x="139631" y="60805"/>
                      <a:pt x="149822" y="54614"/>
                    </a:cubicBezTo>
                    <a:cubicBezTo>
                      <a:pt x="170206" y="42232"/>
                      <a:pt x="192209" y="31087"/>
                      <a:pt x="201829" y="39279"/>
                    </a:cubicBezTo>
                    <a:cubicBezTo>
                      <a:pt x="211449" y="47756"/>
                      <a:pt x="198781" y="68902"/>
                      <a:pt x="182970" y="86809"/>
                    </a:cubicBezTo>
                    <a:cubicBezTo>
                      <a:pt x="175159" y="95857"/>
                      <a:pt x="166587" y="104239"/>
                      <a:pt x="159919" y="110145"/>
                    </a:cubicBezTo>
                    <a:cubicBezTo>
                      <a:pt x="153347" y="116146"/>
                      <a:pt x="148679" y="119956"/>
                      <a:pt x="148679" y="119956"/>
                    </a:cubicBezTo>
                    <a:cubicBezTo>
                      <a:pt x="148679" y="119956"/>
                      <a:pt x="154109" y="118051"/>
                      <a:pt x="162205" y="115288"/>
                    </a:cubicBezTo>
                    <a:cubicBezTo>
                      <a:pt x="170397" y="112621"/>
                      <a:pt x="181445" y="109002"/>
                      <a:pt x="192685" y="105668"/>
                    </a:cubicBezTo>
                    <a:cubicBezTo>
                      <a:pt x="215259" y="99382"/>
                      <a:pt x="239072" y="93571"/>
                      <a:pt x="243167" y="102525"/>
                    </a:cubicBezTo>
                    <a:cubicBezTo>
                      <a:pt x="246787" y="110526"/>
                      <a:pt x="244120" y="119098"/>
                      <a:pt x="238024" y="127385"/>
                    </a:cubicBezTo>
                    <a:cubicBezTo>
                      <a:pt x="231928" y="135481"/>
                      <a:pt x="222594" y="143292"/>
                      <a:pt x="212688" y="149864"/>
                    </a:cubicBezTo>
                    <a:cubicBezTo>
                      <a:pt x="202781" y="156246"/>
                      <a:pt x="192495" y="161580"/>
                      <a:pt x="184780" y="165295"/>
                    </a:cubicBezTo>
                    <a:cubicBezTo>
                      <a:pt x="176969" y="169009"/>
                      <a:pt x="171635" y="170914"/>
                      <a:pt x="171635" y="170914"/>
                    </a:cubicBezTo>
                    <a:cubicBezTo>
                      <a:pt x="171635" y="170914"/>
                      <a:pt x="175826" y="169771"/>
                      <a:pt x="182208" y="168533"/>
                    </a:cubicBezTo>
                    <a:cubicBezTo>
                      <a:pt x="188589" y="167104"/>
                      <a:pt x="197162" y="165390"/>
                      <a:pt x="206020" y="164342"/>
                    </a:cubicBezTo>
                    <a:cubicBezTo>
                      <a:pt x="223737" y="162342"/>
                      <a:pt x="242596" y="162342"/>
                      <a:pt x="246311" y="173772"/>
                    </a:cubicBezTo>
                    <a:cubicBezTo>
                      <a:pt x="250026" y="185202"/>
                      <a:pt x="227356" y="200918"/>
                      <a:pt x="203734" y="212539"/>
                    </a:cubicBezTo>
                    <a:cubicBezTo>
                      <a:pt x="191923" y="218349"/>
                      <a:pt x="180017" y="223492"/>
                      <a:pt x="170968" y="226826"/>
                    </a:cubicBezTo>
                    <a:cubicBezTo>
                      <a:pt x="161824" y="230160"/>
                      <a:pt x="155728" y="232160"/>
                      <a:pt x="155728" y="232160"/>
                    </a:cubicBezTo>
                    <a:cubicBezTo>
                      <a:pt x="155728" y="232160"/>
                      <a:pt x="148013" y="244066"/>
                      <a:pt x="134773" y="255306"/>
                    </a:cubicBezTo>
                    <a:cubicBezTo>
                      <a:pt x="121247" y="266164"/>
                      <a:pt x="102197" y="276166"/>
                      <a:pt x="80766" y="272356"/>
                    </a:cubicBezTo>
                    <a:cubicBezTo>
                      <a:pt x="59049" y="268260"/>
                      <a:pt x="37142" y="244543"/>
                      <a:pt x="21711" y="216825"/>
                    </a:cubicBezTo>
                    <a:cubicBezTo>
                      <a:pt x="6376" y="189298"/>
                      <a:pt x="-2958" y="157865"/>
                      <a:pt x="851" y="137196"/>
                    </a:cubicBezTo>
                    <a:close/>
                  </a:path>
                </a:pathLst>
              </a:custGeom>
              <a:solidFill>
                <a:srgbClr val="FAD2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4" name="任意多边形 31">
                <a:extLst>
                  <a:ext uri="{FF2B5EF4-FFF2-40B4-BE49-F238E27FC236}">
                    <a16:creationId xmlns:a16="http://schemas.microsoft.com/office/drawing/2014/main" id="{87DA6D6E-0158-89B6-E050-660156F2CBA1}"/>
                  </a:ext>
                </a:extLst>
              </p:cNvPr>
              <p:cNvSpPr/>
              <p:nvPr/>
            </p:nvSpPr>
            <p:spPr>
              <a:xfrm>
                <a:off x="9338861" y="3453798"/>
                <a:ext cx="49381" cy="66882"/>
              </a:xfrm>
              <a:custGeom>
                <a:avLst/>
                <a:gdLst>
                  <a:gd name="connsiteX0" fmla="*/ 5449 w 49381"/>
                  <a:gd name="connsiteY0" fmla="*/ 157 h 66882"/>
                  <a:gd name="connsiteX1" fmla="*/ 39358 w 49381"/>
                  <a:gd name="connsiteY1" fmla="*/ 23112 h 66882"/>
                  <a:gd name="connsiteX2" fmla="*/ 44692 w 49381"/>
                  <a:gd name="connsiteY2" fmla="*/ 32542 h 66882"/>
                  <a:gd name="connsiteX3" fmla="*/ 48788 w 49381"/>
                  <a:gd name="connsiteY3" fmla="*/ 62831 h 66882"/>
                  <a:gd name="connsiteX4" fmla="*/ 43454 w 49381"/>
                  <a:gd name="connsiteY4" fmla="*/ 66832 h 66882"/>
                  <a:gd name="connsiteX5" fmla="*/ 39549 w 49381"/>
                  <a:gd name="connsiteY5" fmla="*/ 61498 h 66882"/>
                  <a:gd name="connsiteX6" fmla="*/ 36215 w 49381"/>
                  <a:gd name="connsiteY6" fmla="*/ 36257 h 66882"/>
                  <a:gd name="connsiteX7" fmla="*/ 31833 w 49381"/>
                  <a:gd name="connsiteY7" fmla="*/ 28351 h 66882"/>
                  <a:gd name="connsiteX8" fmla="*/ 3640 w 49381"/>
                  <a:gd name="connsiteY8" fmla="*/ 9015 h 66882"/>
                  <a:gd name="connsiteX9" fmla="*/ 115 w 49381"/>
                  <a:gd name="connsiteY9" fmla="*/ 3491 h 66882"/>
                  <a:gd name="connsiteX10" fmla="*/ 5449 w 49381"/>
                  <a:gd name="connsiteY10" fmla="*/ 157 h 66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9381" h="66882">
                    <a:moveTo>
                      <a:pt x="5449" y="157"/>
                    </a:moveTo>
                    <a:cubicBezTo>
                      <a:pt x="18975" y="3491"/>
                      <a:pt x="31167" y="11587"/>
                      <a:pt x="39358" y="23112"/>
                    </a:cubicBezTo>
                    <a:cubicBezTo>
                      <a:pt x="41454" y="26065"/>
                      <a:pt x="43263" y="29303"/>
                      <a:pt x="44692" y="32542"/>
                    </a:cubicBezTo>
                    <a:cubicBezTo>
                      <a:pt x="48883" y="42067"/>
                      <a:pt x="50312" y="52449"/>
                      <a:pt x="48788" y="62831"/>
                    </a:cubicBezTo>
                    <a:cubicBezTo>
                      <a:pt x="48407" y="65403"/>
                      <a:pt x="46026" y="67213"/>
                      <a:pt x="43454" y="66832"/>
                    </a:cubicBezTo>
                    <a:cubicBezTo>
                      <a:pt x="40882" y="66451"/>
                      <a:pt x="39168" y="64070"/>
                      <a:pt x="39549" y="61498"/>
                    </a:cubicBezTo>
                    <a:cubicBezTo>
                      <a:pt x="40882" y="53021"/>
                      <a:pt x="39644" y="44162"/>
                      <a:pt x="36215" y="36257"/>
                    </a:cubicBezTo>
                    <a:cubicBezTo>
                      <a:pt x="34977" y="33494"/>
                      <a:pt x="33548" y="30827"/>
                      <a:pt x="31833" y="28351"/>
                    </a:cubicBezTo>
                    <a:cubicBezTo>
                      <a:pt x="25261" y="18826"/>
                      <a:pt x="14784" y="11777"/>
                      <a:pt x="3640" y="9015"/>
                    </a:cubicBezTo>
                    <a:cubicBezTo>
                      <a:pt x="1163" y="8444"/>
                      <a:pt x="-457" y="5872"/>
                      <a:pt x="115" y="3491"/>
                    </a:cubicBezTo>
                    <a:cubicBezTo>
                      <a:pt x="592" y="1014"/>
                      <a:pt x="2973" y="-510"/>
                      <a:pt x="5449" y="157"/>
                    </a:cubicBezTo>
                    <a:close/>
                  </a:path>
                </a:pathLst>
              </a:custGeom>
              <a:solidFill>
                <a:srgbClr val="54110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5" name="任意多边形 32">
                <a:extLst>
                  <a:ext uri="{FF2B5EF4-FFF2-40B4-BE49-F238E27FC236}">
                    <a16:creationId xmlns:a16="http://schemas.microsoft.com/office/drawing/2014/main" id="{AE1EFA14-0B43-16C0-E29B-02C947C23D49}"/>
                  </a:ext>
                </a:extLst>
              </p:cNvPr>
              <p:cNvSpPr/>
              <p:nvPr/>
            </p:nvSpPr>
            <p:spPr>
              <a:xfrm>
                <a:off x="8833960" y="3518153"/>
                <a:ext cx="537400" cy="381000"/>
              </a:xfrm>
              <a:custGeom>
                <a:avLst/>
                <a:gdLst>
                  <a:gd name="connsiteX0" fmla="*/ 0 w 537400"/>
                  <a:gd name="connsiteY0" fmla="*/ 212312 h 381000"/>
                  <a:gd name="connsiteX1" fmla="*/ 44768 w 537400"/>
                  <a:gd name="connsiteY1" fmla="*/ 381000 h 381000"/>
                  <a:gd name="connsiteX2" fmla="*/ 98298 w 537400"/>
                  <a:gd name="connsiteY2" fmla="*/ 363188 h 381000"/>
                  <a:gd name="connsiteX3" fmla="*/ 117920 w 537400"/>
                  <a:gd name="connsiteY3" fmla="*/ 356616 h 381000"/>
                  <a:gd name="connsiteX4" fmla="*/ 134684 w 537400"/>
                  <a:gd name="connsiteY4" fmla="*/ 350044 h 381000"/>
                  <a:gd name="connsiteX5" fmla="*/ 150876 w 537400"/>
                  <a:gd name="connsiteY5" fmla="*/ 343471 h 381000"/>
                  <a:gd name="connsiteX6" fmla="*/ 169164 w 537400"/>
                  <a:gd name="connsiteY6" fmla="*/ 336042 h 381000"/>
                  <a:gd name="connsiteX7" fmla="*/ 190119 w 537400"/>
                  <a:gd name="connsiteY7" fmla="*/ 327470 h 381000"/>
                  <a:gd name="connsiteX8" fmla="*/ 216598 w 537400"/>
                  <a:gd name="connsiteY8" fmla="*/ 315182 h 381000"/>
                  <a:gd name="connsiteX9" fmla="*/ 281940 w 537400"/>
                  <a:gd name="connsiteY9" fmla="*/ 282797 h 381000"/>
                  <a:gd name="connsiteX10" fmla="*/ 317945 w 537400"/>
                  <a:gd name="connsiteY10" fmla="*/ 263271 h 381000"/>
                  <a:gd name="connsiteX11" fmla="*/ 354235 w 537400"/>
                  <a:gd name="connsiteY11" fmla="*/ 241840 h 381000"/>
                  <a:gd name="connsiteX12" fmla="*/ 390049 w 537400"/>
                  <a:gd name="connsiteY12" fmla="*/ 219837 h 381000"/>
                  <a:gd name="connsiteX13" fmla="*/ 423767 w 537400"/>
                  <a:gd name="connsiteY13" fmla="*/ 197358 h 381000"/>
                  <a:gd name="connsiteX14" fmla="*/ 439864 w 537400"/>
                  <a:gd name="connsiteY14" fmla="*/ 186595 h 381000"/>
                  <a:gd name="connsiteX15" fmla="*/ 454819 w 537400"/>
                  <a:gd name="connsiteY15" fmla="*/ 175736 h 381000"/>
                  <a:gd name="connsiteX16" fmla="*/ 482251 w 537400"/>
                  <a:gd name="connsiteY16" fmla="*/ 155829 h 381000"/>
                  <a:gd name="connsiteX17" fmla="*/ 522351 w 537400"/>
                  <a:gd name="connsiteY17" fmla="*/ 124968 h 381000"/>
                  <a:gd name="connsiteX18" fmla="*/ 537400 w 537400"/>
                  <a:gd name="connsiteY18" fmla="*/ 113157 h 381000"/>
                  <a:gd name="connsiteX19" fmla="*/ 457485 w 537400"/>
                  <a:gd name="connsiteY19" fmla="*/ 0 h 381000"/>
                  <a:gd name="connsiteX20" fmla="*/ 442817 w 537400"/>
                  <a:gd name="connsiteY20" fmla="*/ 10096 h 381000"/>
                  <a:gd name="connsiteX21" fmla="*/ 403955 w 537400"/>
                  <a:gd name="connsiteY21" fmla="*/ 36195 h 381000"/>
                  <a:gd name="connsiteX22" fmla="*/ 281368 w 537400"/>
                  <a:gd name="connsiteY22" fmla="*/ 107156 h 381000"/>
                  <a:gd name="connsiteX23" fmla="*/ 247269 w 537400"/>
                  <a:gd name="connsiteY23" fmla="*/ 124492 h 381000"/>
                  <a:gd name="connsiteX24" fmla="*/ 213646 w 537400"/>
                  <a:gd name="connsiteY24" fmla="*/ 139827 h 381000"/>
                  <a:gd name="connsiteX25" fmla="*/ 153352 w 537400"/>
                  <a:gd name="connsiteY25" fmla="*/ 164878 h 381000"/>
                  <a:gd name="connsiteX26" fmla="*/ 129064 w 537400"/>
                  <a:gd name="connsiteY26" fmla="*/ 174308 h 381000"/>
                  <a:gd name="connsiteX27" fmla="*/ 110014 w 537400"/>
                  <a:gd name="connsiteY27" fmla="*/ 180594 h 381000"/>
                  <a:gd name="connsiteX28" fmla="*/ 93440 w 537400"/>
                  <a:gd name="connsiteY28" fmla="*/ 186023 h 381000"/>
                  <a:gd name="connsiteX29" fmla="*/ 78962 w 537400"/>
                  <a:gd name="connsiteY29" fmla="*/ 190786 h 381000"/>
                  <a:gd name="connsiteX30" fmla="*/ 64103 w 537400"/>
                  <a:gd name="connsiteY30" fmla="*/ 195453 h 381000"/>
                  <a:gd name="connsiteX31" fmla="*/ 46863 w 537400"/>
                  <a:gd name="connsiteY31" fmla="*/ 199930 h 381000"/>
                  <a:gd name="connsiteX32" fmla="*/ 0 w 537400"/>
                  <a:gd name="connsiteY32" fmla="*/ 212312 h 38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37400" h="381000">
                    <a:moveTo>
                      <a:pt x="0" y="212312"/>
                    </a:moveTo>
                    <a:lnTo>
                      <a:pt x="44768" y="381000"/>
                    </a:lnTo>
                    <a:cubicBezTo>
                      <a:pt x="44768" y="381000"/>
                      <a:pt x="71533" y="372046"/>
                      <a:pt x="98298" y="363188"/>
                    </a:cubicBezTo>
                    <a:cubicBezTo>
                      <a:pt x="104965" y="360902"/>
                      <a:pt x="111633" y="358712"/>
                      <a:pt x="117920" y="356616"/>
                    </a:cubicBezTo>
                    <a:cubicBezTo>
                      <a:pt x="124206" y="354521"/>
                      <a:pt x="129730" y="351949"/>
                      <a:pt x="134684" y="350044"/>
                    </a:cubicBezTo>
                    <a:cubicBezTo>
                      <a:pt x="144399" y="346138"/>
                      <a:pt x="150876" y="343471"/>
                      <a:pt x="150876" y="343471"/>
                    </a:cubicBezTo>
                    <a:cubicBezTo>
                      <a:pt x="150876" y="343471"/>
                      <a:pt x="157543" y="340805"/>
                      <a:pt x="169164" y="336042"/>
                    </a:cubicBezTo>
                    <a:cubicBezTo>
                      <a:pt x="174974" y="333661"/>
                      <a:pt x="182023" y="330803"/>
                      <a:pt x="190119" y="327470"/>
                    </a:cubicBezTo>
                    <a:cubicBezTo>
                      <a:pt x="198120" y="324136"/>
                      <a:pt x="206883" y="319659"/>
                      <a:pt x="216598" y="315182"/>
                    </a:cubicBezTo>
                    <a:cubicBezTo>
                      <a:pt x="235839" y="305753"/>
                      <a:pt x="258794" y="295942"/>
                      <a:pt x="281940" y="282797"/>
                    </a:cubicBezTo>
                    <a:cubicBezTo>
                      <a:pt x="293656" y="276511"/>
                      <a:pt x="305657" y="269938"/>
                      <a:pt x="317945" y="263271"/>
                    </a:cubicBezTo>
                    <a:cubicBezTo>
                      <a:pt x="330232" y="256794"/>
                      <a:pt x="342043" y="248984"/>
                      <a:pt x="354235" y="241840"/>
                    </a:cubicBezTo>
                    <a:cubicBezTo>
                      <a:pt x="366236" y="234505"/>
                      <a:pt x="378428" y="227457"/>
                      <a:pt x="390049" y="219837"/>
                    </a:cubicBezTo>
                    <a:cubicBezTo>
                      <a:pt x="401574" y="212217"/>
                      <a:pt x="412909" y="204692"/>
                      <a:pt x="423767" y="197358"/>
                    </a:cubicBezTo>
                    <a:cubicBezTo>
                      <a:pt x="429196" y="193738"/>
                      <a:pt x="434626" y="190119"/>
                      <a:pt x="439864" y="186595"/>
                    </a:cubicBezTo>
                    <a:cubicBezTo>
                      <a:pt x="445008" y="182880"/>
                      <a:pt x="449961" y="179260"/>
                      <a:pt x="454819" y="175736"/>
                    </a:cubicBezTo>
                    <a:cubicBezTo>
                      <a:pt x="464534" y="168688"/>
                      <a:pt x="473773" y="162020"/>
                      <a:pt x="482251" y="155829"/>
                    </a:cubicBezTo>
                    <a:cubicBezTo>
                      <a:pt x="499205" y="143542"/>
                      <a:pt x="512636" y="132397"/>
                      <a:pt x="522351" y="124968"/>
                    </a:cubicBezTo>
                    <a:cubicBezTo>
                      <a:pt x="531971" y="117443"/>
                      <a:pt x="537400" y="113157"/>
                      <a:pt x="537400" y="113157"/>
                    </a:cubicBezTo>
                    <a:lnTo>
                      <a:pt x="457485" y="0"/>
                    </a:lnTo>
                    <a:cubicBezTo>
                      <a:pt x="457485" y="0"/>
                      <a:pt x="452247" y="3810"/>
                      <a:pt x="442817" y="10096"/>
                    </a:cubicBezTo>
                    <a:cubicBezTo>
                      <a:pt x="433388" y="16383"/>
                      <a:pt x="420148" y="25717"/>
                      <a:pt x="403955" y="36195"/>
                    </a:cubicBezTo>
                    <a:cubicBezTo>
                      <a:pt x="371189" y="56959"/>
                      <a:pt x="327279" y="84106"/>
                      <a:pt x="281368" y="107156"/>
                    </a:cubicBezTo>
                    <a:cubicBezTo>
                      <a:pt x="269938" y="112967"/>
                      <a:pt x="258699" y="119158"/>
                      <a:pt x="247269" y="124492"/>
                    </a:cubicBezTo>
                    <a:cubicBezTo>
                      <a:pt x="235839" y="129730"/>
                      <a:pt x="224504" y="134874"/>
                      <a:pt x="213646" y="139827"/>
                    </a:cubicBezTo>
                    <a:cubicBezTo>
                      <a:pt x="192024" y="150304"/>
                      <a:pt x="170974" y="157639"/>
                      <a:pt x="153352" y="164878"/>
                    </a:cubicBezTo>
                    <a:cubicBezTo>
                      <a:pt x="144494" y="168307"/>
                      <a:pt x="136398" y="171736"/>
                      <a:pt x="129064" y="174308"/>
                    </a:cubicBezTo>
                    <a:cubicBezTo>
                      <a:pt x="121729" y="176689"/>
                      <a:pt x="115348" y="178784"/>
                      <a:pt x="110014" y="180594"/>
                    </a:cubicBezTo>
                    <a:cubicBezTo>
                      <a:pt x="99441" y="184023"/>
                      <a:pt x="93440" y="186023"/>
                      <a:pt x="93440" y="186023"/>
                    </a:cubicBezTo>
                    <a:cubicBezTo>
                      <a:pt x="93440" y="186023"/>
                      <a:pt x="87630" y="187928"/>
                      <a:pt x="78962" y="190786"/>
                    </a:cubicBezTo>
                    <a:cubicBezTo>
                      <a:pt x="74581" y="192119"/>
                      <a:pt x="69628" y="194120"/>
                      <a:pt x="64103" y="195453"/>
                    </a:cubicBezTo>
                    <a:cubicBezTo>
                      <a:pt x="58578" y="196882"/>
                      <a:pt x="52673" y="198406"/>
                      <a:pt x="46863" y="199930"/>
                    </a:cubicBezTo>
                    <a:cubicBezTo>
                      <a:pt x="23431" y="206216"/>
                      <a:pt x="0" y="212312"/>
                      <a:pt x="0" y="212312"/>
                    </a:cubicBezTo>
                    <a:close/>
                  </a:path>
                </a:pathLst>
              </a:custGeom>
              <a:solidFill>
                <a:srgbClr val="FAD2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6" name="任意多边形 33">
                <a:extLst>
                  <a:ext uri="{FF2B5EF4-FFF2-40B4-BE49-F238E27FC236}">
                    <a16:creationId xmlns:a16="http://schemas.microsoft.com/office/drawing/2014/main" id="{6516ABEA-E312-AAAA-17AE-BFF9814E5E0E}"/>
                  </a:ext>
                </a:extLst>
              </p:cNvPr>
              <p:cNvSpPr/>
              <p:nvPr/>
            </p:nvSpPr>
            <p:spPr>
              <a:xfrm>
                <a:off x="8833960" y="3704271"/>
                <a:ext cx="150875" cy="194881"/>
              </a:xfrm>
              <a:custGeom>
                <a:avLst/>
                <a:gdLst>
                  <a:gd name="connsiteX0" fmla="*/ 0 w 150875"/>
                  <a:gd name="connsiteY0" fmla="*/ 26194 h 194881"/>
                  <a:gd name="connsiteX1" fmla="*/ 44768 w 150875"/>
                  <a:gd name="connsiteY1" fmla="*/ 194882 h 194881"/>
                  <a:gd name="connsiteX2" fmla="*/ 98298 w 150875"/>
                  <a:gd name="connsiteY2" fmla="*/ 177070 h 194881"/>
                  <a:gd name="connsiteX3" fmla="*/ 117920 w 150875"/>
                  <a:gd name="connsiteY3" fmla="*/ 170498 h 194881"/>
                  <a:gd name="connsiteX4" fmla="*/ 134684 w 150875"/>
                  <a:gd name="connsiteY4" fmla="*/ 163925 h 194881"/>
                  <a:gd name="connsiteX5" fmla="*/ 150876 w 150875"/>
                  <a:gd name="connsiteY5" fmla="*/ 157353 h 194881"/>
                  <a:gd name="connsiteX6" fmla="*/ 93536 w 150875"/>
                  <a:gd name="connsiteY6" fmla="*/ 0 h 194881"/>
                  <a:gd name="connsiteX7" fmla="*/ 79057 w 150875"/>
                  <a:gd name="connsiteY7" fmla="*/ 4763 h 194881"/>
                  <a:gd name="connsiteX8" fmla="*/ 64198 w 150875"/>
                  <a:gd name="connsiteY8" fmla="*/ 9430 h 194881"/>
                  <a:gd name="connsiteX9" fmla="*/ 46958 w 150875"/>
                  <a:gd name="connsiteY9" fmla="*/ 13907 h 194881"/>
                  <a:gd name="connsiteX10" fmla="*/ 0 w 150875"/>
                  <a:gd name="connsiteY10" fmla="*/ 26194 h 194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0875" h="194881">
                    <a:moveTo>
                      <a:pt x="0" y="26194"/>
                    </a:moveTo>
                    <a:lnTo>
                      <a:pt x="44768" y="194882"/>
                    </a:lnTo>
                    <a:cubicBezTo>
                      <a:pt x="44768" y="194882"/>
                      <a:pt x="71533" y="185928"/>
                      <a:pt x="98298" y="177070"/>
                    </a:cubicBezTo>
                    <a:cubicBezTo>
                      <a:pt x="104965" y="174784"/>
                      <a:pt x="111633" y="172593"/>
                      <a:pt x="117920" y="170498"/>
                    </a:cubicBezTo>
                    <a:cubicBezTo>
                      <a:pt x="124206" y="168402"/>
                      <a:pt x="129730" y="165830"/>
                      <a:pt x="134684" y="163925"/>
                    </a:cubicBezTo>
                    <a:cubicBezTo>
                      <a:pt x="144399" y="160020"/>
                      <a:pt x="150876" y="157353"/>
                      <a:pt x="150876" y="157353"/>
                    </a:cubicBezTo>
                    <a:lnTo>
                      <a:pt x="93536" y="0"/>
                    </a:lnTo>
                    <a:cubicBezTo>
                      <a:pt x="93536" y="0"/>
                      <a:pt x="87725" y="1905"/>
                      <a:pt x="79057" y="4763"/>
                    </a:cubicBezTo>
                    <a:cubicBezTo>
                      <a:pt x="74676" y="6096"/>
                      <a:pt x="69723" y="8096"/>
                      <a:pt x="64198" y="9430"/>
                    </a:cubicBezTo>
                    <a:cubicBezTo>
                      <a:pt x="58674" y="10858"/>
                      <a:pt x="52768" y="12383"/>
                      <a:pt x="46958" y="13907"/>
                    </a:cubicBezTo>
                    <a:cubicBezTo>
                      <a:pt x="23431" y="20098"/>
                      <a:pt x="0" y="26194"/>
                      <a:pt x="0" y="26194"/>
                    </a:cubicBezTo>
                    <a:close/>
                  </a:path>
                </a:pathLst>
              </a:custGeom>
              <a:solidFill>
                <a:srgbClr val="EFB3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441" name="任意多边形 34">
              <a:extLst>
                <a:ext uri="{FF2B5EF4-FFF2-40B4-BE49-F238E27FC236}">
                  <a16:creationId xmlns:a16="http://schemas.microsoft.com/office/drawing/2014/main" id="{76F603CB-4EBA-6860-B84E-EF711754451D}"/>
                </a:ext>
              </a:extLst>
            </p:cNvPr>
            <p:cNvSpPr/>
            <p:nvPr/>
          </p:nvSpPr>
          <p:spPr>
            <a:xfrm>
              <a:off x="8051481" y="4407693"/>
              <a:ext cx="893540" cy="439197"/>
            </a:xfrm>
            <a:custGeom>
              <a:avLst/>
              <a:gdLst>
                <a:gd name="connsiteX0" fmla="*/ 893540 w 893540"/>
                <a:gd name="connsiteY0" fmla="*/ 259080 h 439197"/>
                <a:gd name="connsiteX1" fmla="*/ 611791 w 893540"/>
                <a:gd name="connsiteY1" fmla="*/ 417290 h 439197"/>
                <a:gd name="connsiteX2" fmla="*/ 457391 w 893540"/>
                <a:gd name="connsiteY2" fmla="*/ 272796 h 439197"/>
                <a:gd name="connsiteX3" fmla="*/ 328803 w 893540"/>
                <a:gd name="connsiteY3" fmla="*/ 410432 h 439197"/>
                <a:gd name="connsiteX4" fmla="*/ 301943 w 893540"/>
                <a:gd name="connsiteY4" fmla="*/ 439198 h 439197"/>
                <a:gd name="connsiteX5" fmla="*/ 0 w 893540"/>
                <a:gd name="connsiteY5" fmla="*/ 250127 h 439197"/>
                <a:gd name="connsiteX6" fmla="*/ 32290 w 893540"/>
                <a:gd name="connsiteY6" fmla="*/ 215932 h 439197"/>
                <a:gd name="connsiteX7" fmla="*/ 180880 w 893540"/>
                <a:gd name="connsiteY7" fmla="*/ 58769 h 439197"/>
                <a:gd name="connsiteX8" fmla="*/ 198406 w 893540"/>
                <a:gd name="connsiteY8" fmla="*/ 40291 h 439197"/>
                <a:gd name="connsiteX9" fmla="*/ 719424 w 893540"/>
                <a:gd name="connsiteY9" fmla="*/ 0 h 439197"/>
                <a:gd name="connsiteX10" fmla="*/ 723995 w 893540"/>
                <a:gd name="connsiteY10" fmla="*/ 6763 h 439197"/>
                <a:gd name="connsiteX11" fmla="*/ 893540 w 893540"/>
                <a:gd name="connsiteY11" fmla="*/ 259080 h 43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3540" h="439197">
                  <a:moveTo>
                    <a:pt x="893540" y="259080"/>
                  </a:moveTo>
                  <a:cubicBezTo>
                    <a:pt x="824675" y="331946"/>
                    <a:pt x="727615" y="382238"/>
                    <a:pt x="611791" y="417290"/>
                  </a:cubicBezTo>
                  <a:lnTo>
                    <a:pt x="457391" y="272796"/>
                  </a:lnTo>
                  <a:lnTo>
                    <a:pt x="328803" y="410432"/>
                  </a:lnTo>
                  <a:lnTo>
                    <a:pt x="301943" y="439198"/>
                  </a:lnTo>
                  <a:cubicBezTo>
                    <a:pt x="209741" y="419005"/>
                    <a:pt x="105918" y="339947"/>
                    <a:pt x="0" y="250127"/>
                  </a:cubicBezTo>
                  <a:lnTo>
                    <a:pt x="32290" y="215932"/>
                  </a:lnTo>
                  <a:lnTo>
                    <a:pt x="180880" y="58769"/>
                  </a:lnTo>
                  <a:lnTo>
                    <a:pt x="198406" y="40291"/>
                  </a:lnTo>
                  <a:lnTo>
                    <a:pt x="719424" y="0"/>
                  </a:lnTo>
                  <a:lnTo>
                    <a:pt x="723995" y="6763"/>
                  </a:lnTo>
                  <a:lnTo>
                    <a:pt x="893540" y="259080"/>
                  </a:lnTo>
                  <a:close/>
                </a:path>
              </a:pathLst>
            </a:custGeom>
            <a:solidFill>
              <a:srgbClr val="7BA0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2" name="任意多边形 35">
              <a:extLst>
                <a:ext uri="{FF2B5EF4-FFF2-40B4-BE49-F238E27FC236}">
                  <a16:creationId xmlns:a16="http://schemas.microsoft.com/office/drawing/2014/main" id="{2391C074-B8BB-1BA0-9569-305A15AE4425}"/>
                </a:ext>
              </a:extLst>
            </p:cNvPr>
            <p:cNvSpPr/>
            <p:nvPr/>
          </p:nvSpPr>
          <p:spPr>
            <a:xfrm>
              <a:off x="8232361" y="4407788"/>
              <a:ext cx="543211" cy="90479"/>
            </a:xfrm>
            <a:custGeom>
              <a:avLst/>
              <a:gdLst>
                <a:gd name="connsiteX0" fmla="*/ 543211 w 543211"/>
                <a:gd name="connsiteY0" fmla="*/ 6763 h 90479"/>
                <a:gd name="connsiteX1" fmla="*/ 0 w 543211"/>
                <a:gd name="connsiteY1" fmla="*/ 58769 h 90479"/>
                <a:gd name="connsiteX2" fmla="*/ 17526 w 543211"/>
                <a:gd name="connsiteY2" fmla="*/ 40291 h 90479"/>
                <a:gd name="connsiteX3" fmla="*/ 538544 w 543211"/>
                <a:gd name="connsiteY3" fmla="*/ 0 h 90479"/>
                <a:gd name="connsiteX4" fmla="*/ 543211 w 543211"/>
                <a:gd name="connsiteY4" fmla="*/ 6763 h 90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211" h="90479">
                  <a:moveTo>
                    <a:pt x="543211" y="6763"/>
                  </a:moveTo>
                  <a:cubicBezTo>
                    <a:pt x="479679" y="35623"/>
                    <a:pt x="217742" y="143161"/>
                    <a:pt x="0" y="58769"/>
                  </a:cubicBezTo>
                  <a:lnTo>
                    <a:pt x="17526" y="40291"/>
                  </a:lnTo>
                  <a:lnTo>
                    <a:pt x="538544" y="0"/>
                  </a:lnTo>
                  <a:lnTo>
                    <a:pt x="543211" y="6763"/>
                  </a:lnTo>
                  <a:close/>
                </a:path>
              </a:pathLst>
            </a:custGeom>
            <a:solidFill>
              <a:srgbClr val="698DB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443" name="组合 442">
              <a:extLst>
                <a:ext uri="{FF2B5EF4-FFF2-40B4-BE49-F238E27FC236}">
                  <a16:creationId xmlns:a16="http://schemas.microsoft.com/office/drawing/2014/main" id="{F926B7B7-1407-7184-85DF-57029A423200}"/>
                </a:ext>
              </a:extLst>
            </p:cNvPr>
            <p:cNvGrpSpPr/>
            <p:nvPr/>
          </p:nvGrpSpPr>
          <p:grpSpPr>
            <a:xfrm>
              <a:off x="8196928" y="4390929"/>
              <a:ext cx="617029" cy="279939"/>
              <a:chOff x="8196928" y="4390929"/>
              <a:chExt cx="617029" cy="279939"/>
            </a:xfrm>
            <a:noFill/>
          </p:grpSpPr>
          <p:grpSp>
            <p:nvGrpSpPr>
              <p:cNvPr id="488" name="组合 487">
                <a:extLst>
                  <a:ext uri="{FF2B5EF4-FFF2-40B4-BE49-F238E27FC236}">
                    <a16:creationId xmlns:a16="http://schemas.microsoft.com/office/drawing/2014/main" id="{A6A60BF9-CC93-140B-A025-153460913377}"/>
                  </a:ext>
                </a:extLst>
              </p:cNvPr>
              <p:cNvGrpSpPr/>
              <p:nvPr/>
            </p:nvGrpSpPr>
            <p:grpSpPr>
              <a:xfrm>
                <a:off x="8489917" y="4400739"/>
                <a:ext cx="54987" cy="270129"/>
                <a:chOff x="8489917" y="4400739"/>
                <a:chExt cx="54987" cy="270129"/>
              </a:xfrm>
              <a:noFill/>
            </p:grpSpPr>
            <p:sp>
              <p:nvSpPr>
                <p:cNvPr id="491" name="任意多边形 38">
                  <a:extLst>
                    <a:ext uri="{FF2B5EF4-FFF2-40B4-BE49-F238E27FC236}">
                      <a16:creationId xmlns:a16="http://schemas.microsoft.com/office/drawing/2014/main" id="{B8742998-D5A3-6BCC-519C-1E257638F09C}"/>
                    </a:ext>
                  </a:extLst>
                </p:cNvPr>
                <p:cNvSpPr/>
                <p:nvPr/>
              </p:nvSpPr>
              <p:spPr>
                <a:xfrm>
                  <a:off x="8489917" y="4407693"/>
                  <a:ext cx="18573" cy="263175"/>
                </a:xfrm>
                <a:custGeom>
                  <a:avLst/>
                  <a:gdLst>
                    <a:gd name="connsiteX0" fmla="*/ 0 w 18573"/>
                    <a:gd name="connsiteY0" fmla="*/ 0 h 263175"/>
                    <a:gd name="connsiteX1" fmla="*/ 18574 w 18573"/>
                    <a:gd name="connsiteY1" fmla="*/ 263176 h 263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8573" h="263175">
                      <a:moveTo>
                        <a:pt x="0" y="0"/>
                      </a:moveTo>
                      <a:lnTo>
                        <a:pt x="18574" y="263176"/>
                      </a:lnTo>
                    </a:path>
                  </a:pathLst>
                </a:custGeom>
                <a:ln w="9525" cap="rnd">
                  <a:solidFill>
                    <a:srgbClr val="467D9B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92" name="任意多边形 39">
                  <a:extLst>
                    <a:ext uri="{FF2B5EF4-FFF2-40B4-BE49-F238E27FC236}">
                      <a16:creationId xmlns:a16="http://schemas.microsoft.com/office/drawing/2014/main" id="{01E0D561-3A45-E4B9-570E-3A2D6D750C02}"/>
                    </a:ext>
                  </a:extLst>
                </p:cNvPr>
                <p:cNvSpPr/>
                <p:nvPr/>
              </p:nvSpPr>
              <p:spPr>
                <a:xfrm>
                  <a:off x="8503919" y="4400739"/>
                  <a:ext cx="40985" cy="186901"/>
                </a:xfrm>
                <a:custGeom>
                  <a:avLst/>
                  <a:gdLst>
                    <a:gd name="connsiteX0" fmla="*/ 0 w 40985"/>
                    <a:gd name="connsiteY0" fmla="*/ 186785 h 186901"/>
                    <a:gd name="connsiteX1" fmla="*/ 40481 w 40985"/>
                    <a:gd name="connsiteY1" fmla="*/ 157163 h 186901"/>
                    <a:gd name="connsiteX2" fmla="*/ 27051 w 40985"/>
                    <a:gd name="connsiteY2" fmla="*/ 0 h 186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0985" h="186901">
                      <a:moveTo>
                        <a:pt x="0" y="186785"/>
                      </a:moveTo>
                      <a:cubicBezTo>
                        <a:pt x="0" y="186785"/>
                        <a:pt x="36957" y="190405"/>
                        <a:pt x="40481" y="157163"/>
                      </a:cubicBezTo>
                      <a:cubicBezTo>
                        <a:pt x="44101" y="123920"/>
                        <a:pt x="27051" y="0"/>
                        <a:pt x="27051" y="0"/>
                      </a:cubicBezTo>
                    </a:path>
                  </a:pathLst>
                </a:custGeom>
                <a:noFill/>
                <a:ln w="9525" cap="rnd">
                  <a:solidFill>
                    <a:srgbClr val="467D9B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489" name="任意多边形 40">
                <a:extLst>
                  <a:ext uri="{FF2B5EF4-FFF2-40B4-BE49-F238E27FC236}">
                    <a16:creationId xmlns:a16="http://schemas.microsoft.com/office/drawing/2014/main" id="{997F4D74-C9DC-5A28-D7B6-AE2693913193}"/>
                  </a:ext>
                </a:extLst>
              </p:cNvPr>
              <p:cNvSpPr/>
              <p:nvPr/>
            </p:nvSpPr>
            <p:spPr>
              <a:xfrm>
                <a:off x="8721375" y="4390929"/>
                <a:ext cx="92582" cy="96523"/>
              </a:xfrm>
              <a:custGeom>
                <a:avLst/>
                <a:gdLst>
                  <a:gd name="connsiteX0" fmla="*/ 0 w 92582"/>
                  <a:gd name="connsiteY0" fmla="*/ 0 h 96523"/>
                  <a:gd name="connsiteX1" fmla="*/ 92583 w 92582"/>
                  <a:gd name="connsiteY1" fmla="*/ 93440 h 96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582" h="96523">
                    <a:moveTo>
                      <a:pt x="0" y="0"/>
                    </a:moveTo>
                    <a:cubicBezTo>
                      <a:pt x="0" y="0"/>
                      <a:pt x="36957" y="116777"/>
                      <a:pt x="92583" y="93440"/>
                    </a:cubicBezTo>
                  </a:path>
                </a:pathLst>
              </a:custGeom>
              <a:noFill/>
              <a:ln w="9525" cap="rnd">
                <a:solidFill>
                  <a:srgbClr val="467D9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0" name="任意多边形 41">
                <a:extLst>
                  <a:ext uri="{FF2B5EF4-FFF2-40B4-BE49-F238E27FC236}">
                    <a16:creationId xmlns:a16="http://schemas.microsoft.com/office/drawing/2014/main" id="{CA772CFB-667E-5CE0-8CD4-C093F24FAA25}"/>
                  </a:ext>
                </a:extLst>
              </p:cNvPr>
              <p:cNvSpPr/>
              <p:nvPr/>
            </p:nvSpPr>
            <p:spPr>
              <a:xfrm>
                <a:off x="8196928" y="4422266"/>
                <a:ext cx="95262" cy="95481"/>
              </a:xfrm>
              <a:custGeom>
                <a:avLst/>
                <a:gdLst>
                  <a:gd name="connsiteX0" fmla="*/ 95250 w 95262"/>
                  <a:gd name="connsiteY0" fmla="*/ 0 h 95481"/>
                  <a:gd name="connsiteX1" fmla="*/ 0 w 95262"/>
                  <a:gd name="connsiteY1" fmla="*/ 92488 h 95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62" h="95481">
                    <a:moveTo>
                      <a:pt x="95250" y="0"/>
                    </a:moveTo>
                    <a:cubicBezTo>
                      <a:pt x="96107" y="3620"/>
                      <a:pt x="52959" y="114967"/>
                      <a:pt x="0" y="92488"/>
                    </a:cubicBezTo>
                  </a:path>
                </a:pathLst>
              </a:custGeom>
              <a:noFill/>
              <a:ln w="9525" cap="rnd">
                <a:solidFill>
                  <a:srgbClr val="467D9B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444" name="任意多边形 42">
              <a:extLst>
                <a:ext uri="{FF2B5EF4-FFF2-40B4-BE49-F238E27FC236}">
                  <a16:creationId xmlns:a16="http://schemas.microsoft.com/office/drawing/2014/main" id="{B64A2057-BB6D-B9B3-525E-0E8C79020062}"/>
                </a:ext>
              </a:extLst>
            </p:cNvPr>
            <p:cNvSpPr/>
            <p:nvPr/>
          </p:nvSpPr>
          <p:spPr>
            <a:xfrm>
              <a:off x="8033860" y="3676744"/>
              <a:ext cx="912114" cy="781356"/>
            </a:xfrm>
            <a:custGeom>
              <a:avLst/>
              <a:gdLst>
                <a:gd name="connsiteX0" fmla="*/ 723138 w 912114"/>
                <a:gd name="connsiteY0" fmla="*/ 622364 h 781356"/>
                <a:gd name="connsiteX1" fmla="*/ 737045 w 912114"/>
                <a:gd name="connsiteY1" fmla="*/ 730949 h 781356"/>
                <a:gd name="connsiteX2" fmla="*/ 216027 w 912114"/>
                <a:gd name="connsiteY2" fmla="*/ 771239 h 781356"/>
                <a:gd name="connsiteX3" fmla="*/ 234601 w 912114"/>
                <a:gd name="connsiteY3" fmla="*/ 550450 h 781356"/>
                <a:gd name="connsiteX4" fmla="*/ 243078 w 912114"/>
                <a:gd name="connsiteY4" fmla="*/ 449199 h 781356"/>
                <a:gd name="connsiteX5" fmla="*/ 50578 w 912114"/>
                <a:gd name="connsiteY5" fmla="*/ 484156 h 781356"/>
                <a:gd name="connsiteX6" fmla="*/ 0 w 912114"/>
                <a:gd name="connsiteY6" fmla="*/ 204025 h 781356"/>
                <a:gd name="connsiteX7" fmla="*/ 142970 w 912114"/>
                <a:gd name="connsiteY7" fmla="*/ 170402 h 781356"/>
                <a:gd name="connsiteX8" fmla="*/ 783145 w 912114"/>
                <a:gd name="connsiteY8" fmla="*/ 19907 h 781356"/>
                <a:gd name="connsiteX9" fmla="*/ 867632 w 912114"/>
                <a:gd name="connsiteY9" fmla="*/ 0 h 781356"/>
                <a:gd name="connsiteX10" fmla="*/ 912114 w 912114"/>
                <a:gd name="connsiteY10" fmla="*/ 270700 h 781356"/>
                <a:gd name="connsiteX11" fmla="*/ 687324 w 912114"/>
                <a:gd name="connsiteY11" fmla="*/ 343948 h 781356"/>
                <a:gd name="connsiteX12" fmla="*/ 723138 w 912114"/>
                <a:gd name="connsiteY12" fmla="*/ 622364 h 781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12114" h="781356">
                  <a:moveTo>
                    <a:pt x="723138" y="622364"/>
                  </a:moveTo>
                  <a:lnTo>
                    <a:pt x="737045" y="730949"/>
                  </a:lnTo>
                  <a:cubicBezTo>
                    <a:pt x="587311" y="782669"/>
                    <a:pt x="410813" y="791623"/>
                    <a:pt x="216027" y="771239"/>
                  </a:cubicBezTo>
                  <a:lnTo>
                    <a:pt x="234601" y="550450"/>
                  </a:lnTo>
                  <a:lnTo>
                    <a:pt x="243078" y="449199"/>
                  </a:lnTo>
                  <a:lnTo>
                    <a:pt x="50578" y="484156"/>
                  </a:lnTo>
                  <a:lnTo>
                    <a:pt x="0" y="204025"/>
                  </a:lnTo>
                  <a:lnTo>
                    <a:pt x="142970" y="170402"/>
                  </a:lnTo>
                  <a:lnTo>
                    <a:pt x="783145" y="19907"/>
                  </a:lnTo>
                  <a:lnTo>
                    <a:pt x="867632" y="0"/>
                  </a:lnTo>
                  <a:lnTo>
                    <a:pt x="912114" y="270700"/>
                  </a:lnTo>
                  <a:lnTo>
                    <a:pt x="687324" y="343948"/>
                  </a:lnTo>
                  <a:lnTo>
                    <a:pt x="723138" y="622364"/>
                  </a:lnTo>
                  <a:close/>
                </a:path>
              </a:pathLst>
            </a:custGeom>
            <a:solidFill>
              <a:srgbClr val="F0484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5" name="任意多边形 43">
              <a:extLst>
                <a:ext uri="{FF2B5EF4-FFF2-40B4-BE49-F238E27FC236}">
                  <a16:creationId xmlns:a16="http://schemas.microsoft.com/office/drawing/2014/main" id="{2DD4C538-A1B9-D233-BCCD-8A301A11E04E}"/>
                </a:ext>
              </a:extLst>
            </p:cNvPr>
            <p:cNvSpPr/>
            <p:nvPr/>
          </p:nvSpPr>
          <p:spPr>
            <a:xfrm>
              <a:off x="8176831" y="3696652"/>
              <a:ext cx="640174" cy="226661"/>
            </a:xfrm>
            <a:custGeom>
              <a:avLst/>
              <a:gdLst>
                <a:gd name="connsiteX0" fmla="*/ 640175 w 640174"/>
                <a:gd name="connsiteY0" fmla="*/ 0 h 226661"/>
                <a:gd name="connsiteX1" fmla="*/ 312420 w 640174"/>
                <a:gd name="connsiteY1" fmla="*/ 214217 h 226661"/>
                <a:gd name="connsiteX2" fmla="*/ 0 w 640174"/>
                <a:gd name="connsiteY2" fmla="*/ 150495 h 226661"/>
                <a:gd name="connsiteX3" fmla="*/ 640175 w 640174"/>
                <a:gd name="connsiteY3" fmla="*/ 0 h 226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0174" h="226661">
                  <a:moveTo>
                    <a:pt x="640175" y="0"/>
                  </a:moveTo>
                  <a:cubicBezTo>
                    <a:pt x="600742" y="64294"/>
                    <a:pt x="486727" y="169164"/>
                    <a:pt x="312420" y="214217"/>
                  </a:cubicBezTo>
                  <a:cubicBezTo>
                    <a:pt x="161258" y="253365"/>
                    <a:pt x="52006" y="191262"/>
                    <a:pt x="0" y="150495"/>
                  </a:cubicBezTo>
                  <a:lnTo>
                    <a:pt x="640175" y="0"/>
                  </a:lnTo>
                  <a:close/>
                </a:path>
              </a:pathLst>
            </a:custGeom>
            <a:solidFill>
              <a:srgbClr val="DB3A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446" name="组合 445">
              <a:extLst>
                <a:ext uri="{FF2B5EF4-FFF2-40B4-BE49-F238E27FC236}">
                  <a16:creationId xmlns:a16="http://schemas.microsoft.com/office/drawing/2014/main" id="{74E0ED24-E675-A12B-C34E-F51F3CA0D996}"/>
                </a:ext>
              </a:extLst>
            </p:cNvPr>
            <p:cNvGrpSpPr/>
            <p:nvPr/>
          </p:nvGrpSpPr>
          <p:grpSpPr>
            <a:xfrm>
              <a:off x="8330724" y="3752611"/>
              <a:ext cx="304449" cy="178736"/>
              <a:chOff x="8330724" y="3752611"/>
              <a:chExt cx="304449" cy="178736"/>
            </a:xfrm>
          </p:grpSpPr>
          <p:sp>
            <p:nvSpPr>
              <p:cNvPr id="485" name="任意多边形 45">
                <a:extLst>
                  <a:ext uri="{FF2B5EF4-FFF2-40B4-BE49-F238E27FC236}">
                    <a16:creationId xmlns:a16="http://schemas.microsoft.com/office/drawing/2014/main" id="{A85AE6FB-6C9F-E193-E176-584B648A55CE}"/>
                  </a:ext>
                </a:extLst>
              </p:cNvPr>
              <p:cNvSpPr/>
              <p:nvPr/>
            </p:nvSpPr>
            <p:spPr>
              <a:xfrm>
                <a:off x="8330724" y="3761905"/>
                <a:ext cx="144750" cy="169442"/>
              </a:xfrm>
              <a:custGeom>
                <a:avLst/>
                <a:gdLst>
                  <a:gd name="connsiteX0" fmla="*/ 144620 w 144750"/>
                  <a:gd name="connsiteY0" fmla="*/ 134295 h 169442"/>
                  <a:gd name="connsiteX1" fmla="*/ 10699 w 144750"/>
                  <a:gd name="connsiteY1" fmla="*/ 169443 h 169442"/>
                  <a:gd name="connsiteX2" fmla="*/ 23748 w 144750"/>
                  <a:gd name="connsiteY2" fmla="*/ 9613 h 169442"/>
                  <a:gd name="connsiteX3" fmla="*/ 102901 w 144750"/>
                  <a:gd name="connsiteY3" fmla="*/ 25806 h 169442"/>
                  <a:gd name="connsiteX4" fmla="*/ 144620 w 144750"/>
                  <a:gd name="connsiteY4" fmla="*/ 134295 h 169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750" h="169442">
                    <a:moveTo>
                      <a:pt x="144620" y="134295"/>
                    </a:moveTo>
                    <a:cubicBezTo>
                      <a:pt x="149287" y="127247"/>
                      <a:pt x="27082" y="126294"/>
                      <a:pt x="10699" y="169443"/>
                    </a:cubicBezTo>
                    <a:cubicBezTo>
                      <a:pt x="10699" y="169443"/>
                      <a:pt x="-20543" y="38379"/>
                      <a:pt x="23748" y="9613"/>
                    </a:cubicBezTo>
                    <a:cubicBezTo>
                      <a:pt x="68039" y="-19152"/>
                      <a:pt x="102901" y="25806"/>
                      <a:pt x="102901" y="25806"/>
                    </a:cubicBezTo>
                    <a:lnTo>
                      <a:pt x="144620" y="134295"/>
                    </a:lnTo>
                    <a:close/>
                  </a:path>
                </a:pathLst>
              </a:custGeom>
              <a:solidFill>
                <a:srgbClr val="FC81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6" name="任意多边形 46">
                <a:extLst>
                  <a:ext uri="{FF2B5EF4-FFF2-40B4-BE49-F238E27FC236}">
                    <a16:creationId xmlns:a16="http://schemas.microsoft.com/office/drawing/2014/main" id="{108AFF1F-5F5B-3D6D-F366-202A9CAE5016}"/>
                  </a:ext>
                </a:extLst>
              </p:cNvPr>
              <p:cNvSpPr/>
              <p:nvPr/>
            </p:nvSpPr>
            <p:spPr>
              <a:xfrm>
                <a:off x="8489917" y="3752611"/>
                <a:ext cx="145256" cy="140445"/>
              </a:xfrm>
              <a:custGeom>
                <a:avLst/>
                <a:gdLst>
                  <a:gd name="connsiteX0" fmla="*/ 0 w 145256"/>
                  <a:gd name="connsiteY0" fmla="*/ 140446 h 140445"/>
                  <a:gd name="connsiteX1" fmla="*/ 21431 w 145256"/>
                  <a:gd name="connsiteY1" fmla="*/ 5381 h 140445"/>
                  <a:gd name="connsiteX2" fmla="*/ 108013 w 145256"/>
                  <a:gd name="connsiteY2" fmla="*/ 11477 h 140445"/>
                  <a:gd name="connsiteX3" fmla="*/ 145256 w 145256"/>
                  <a:gd name="connsiteY3" fmla="*/ 125968 h 140445"/>
                  <a:gd name="connsiteX4" fmla="*/ 0 w 145256"/>
                  <a:gd name="connsiteY4" fmla="*/ 140446 h 140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256" h="140445">
                    <a:moveTo>
                      <a:pt x="0" y="140446"/>
                    </a:moveTo>
                    <a:cubicBezTo>
                      <a:pt x="0" y="140446"/>
                      <a:pt x="13335" y="9001"/>
                      <a:pt x="21431" y="5381"/>
                    </a:cubicBezTo>
                    <a:cubicBezTo>
                      <a:pt x="29623" y="1762"/>
                      <a:pt x="91535" y="-7287"/>
                      <a:pt x="108013" y="11477"/>
                    </a:cubicBezTo>
                    <a:cubicBezTo>
                      <a:pt x="124492" y="30241"/>
                      <a:pt x="145256" y="125968"/>
                      <a:pt x="145256" y="125968"/>
                    </a:cubicBezTo>
                    <a:cubicBezTo>
                      <a:pt x="145256" y="125968"/>
                      <a:pt x="72676" y="99012"/>
                      <a:pt x="0" y="140446"/>
                    </a:cubicBezTo>
                    <a:close/>
                  </a:path>
                </a:pathLst>
              </a:custGeom>
              <a:solidFill>
                <a:srgbClr val="FC817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7" name="任意多边形 47">
                <a:extLst>
                  <a:ext uri="{FF2B5EF4-FFF2-40B4-BE49-F238E27FC236}">
                    <a16:creationId xmlns:a16="http://schemas.microsoft.com/office/drawing/2014/main" id="{2BE923F8-0655-048F-0E8A-0A9CD0733101}"/>
                  </a:ext>
                </a:extLst>
              </p:cNvPr>
              <p:cNvSpPr/>
              <p:nvPr/>
            </p:nvSpPr>
            <p:spPr>
              <a:xfrm>
                <a:off x="8365330" y="3782757"/>
                <a:ext cx="203263" cy="113446"/>
              </a:xfrm>
              <a:custGeom>
                <a:avLst/>
                <a:gdLst>
                  <a:gd name="connsiteX0" fmla="*/ 0 w 203263"/>
                  <a:gd name="connsiteY0" fmla="*/ 15907 h 113446"/>
                  <a:gd name="connsiteX1" fmla="*/ 110014 w 203263"/>
                  <a:gd name="connsiteY1" fmla="*/ 113443 h 113446"/>
                  <a:gd name="connsiteX2" fmla="*/ 203264 w 203263"/>
                  <a:gd name="connsiteY2" fmla="*/ 0 h 113446"/>
                  <a:gd name="connsiteX3" fmla="*/ 0 w 203263"/>
                  <a:gd name="connsiteY3" fmla="*/ 15907 h 113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63" h="113446">
                    <a:moveTo>
                      <a:pt x="0" y="15907"/>
                    </a:moveTo>
                    <a:cubicBezTo>
                      <a:pt x="0" y="15907"/>
                      <a:pt x="58579" y="114109"/>
                      <a:pt x="110014" y="113443"/>
                    </a:cubicBezTo>
                    <a:cubicBezTo>
                      <a:pt x="161449" y="112776"/>
                      <a:pt x="203264" y="0"/>
                      <a:pt x="203264" y="0"/>
                    </a:cubicBezTo>
                    <a:lnTo>
                      <a:pt x="0" y="15907"/>
                    </a:lnTo>
                    <a:close/>
                  </a:path>
                </a:pathLst>
              </a:custGeom>
              <a:solidFill>
                <a:srgbClr val="EFB3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47" name="组合 446">
              <a:extLst>
                <a:ext uri="{FF2B5EF4-FFF2-40B4-BE49-F238E27FC236}">
                  <a16:creationId xmlns:a16="http://schemas.microsoft.com/office/drawing/2014/main" id="{779CFAAB-A62A-9DBE-27D4-09550A581774}"/>
                </a:ext>
              </a:extLst>
            </p:cNvPr>
            <p:cNvGrpSpPr/>
            <p:nvPr/>
          </p:nvGrpSpPr>
          <p:grpSpPr>
            <a:xfrm>
              <a:off x="7946626" y="2889843"/>
              <a:ext cx="967902" cy="937748"/>
              <a:chOff x="7946626" y="2889843"/>
              <a:chExt cx="967902" cy="937748"/>
            </a:xfrm>
          </p:grpSpPr>
          <p:grpSp>
            <p:nvGrpSpPr>
              <p:cNvPr id="455" name="组合 454">
                <a:extLst>
                  <a:ext uri="{FF2B5EF4-FFF2-40B4-BE49-F238E27FC236}">
                    <a16:creationId xmlns:a16="http://schemas.microsoft.com/office/drawing/2014/main" id="{F44ADDAF-9349-4DDA-A0A9-8571F011EBA8}"/>
                  </a:ext>
                </a:extLst>
              </p:cNvPr>
              <p:cNvGrpSpPr/>
              <p:nvPr/>
            </p:nvGrpSpPr>
            <p:grpSpPr>
              <a:xfrm>
                <a:off x="8736723" y="3443904"/>
                <a:ext cx="177805" cy="169072"/>
                <a:chOff x="8736723" y="3443904"/>
                <a:chExt cx="177805" cy="169072"/>
              </a:xfrm>
            </p:grpSpPr>
            <p:sp>
              <p:nvSpPr>
                <p:cNvPr id="481" name="任意多边形 50">
                  <a:extLst>
                    <a:ext uri="{FF2B5EF4-FFF2-40B4-BE49-F238E27FC236}">
                      <a16:creationId xmlns:a16="http://schemas.microsoft.com/office/drawing/2014/main" id="{8513572E-752C-9A9C-CB71-B093A414A94C}"/>
                    </a:ext>
                  </a:extLst>
                </p:cNvPr>
                <p:cNvSpPr/>
                <p:nvPr/>
              </p:nvSpPr>
              <p:spPr>
                <a:xfrm>
                  <a:off x="8736723" y="3443904"/>
                  <a:ext cx="177805" cy="169072"/>
                </a:xfrm>
                <a:custGeom>
                  <a:avLst/>
                  <a:gdLst>
                    <a:gd name="connsiteX0" fmla="*/ 177152 w 177805"/>
                    <a:gd name="connsiteY0" fmla="*/ 62629 h 169072"/>
                    <a:gd name="connsiteX1" fmla="*/ 99523 w 177805"/>
                    <a:gd name="connsiteY1" fmla="*/ 166165 h 169072"/>
                    <a:gd name="connsiteX2" fmla="*/ 654 w 177805"/>
                    <a:gd name="connsiteY2" fmla="*/ 106444 h 169072"/>
                    <a:gd name="connsiteX3" fmla="*/ 78283 w 177805"/>
                    <a:gd name="connsiteY3" fmla="*/ 2907 h 169072"/>
                    <a:gd name="connsiteX4" fmla="*/ 177152 w 177805"/>
                    <a:gd name="connsiteY4" fmla="*/ 62629 h 169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7805" h="169072">
                      <a:moveTo>
                        <a:pt x="177152" y="62629"/>
                      </a:moveTo>
                      <a:cubicBezTo>
                        <a:pt x="183058" y="107682"/>
                        <a:pt x="148291" y="154069"/>
                        <a:pt x="99523" y="166165"/>
                      </a:cubicBezTo>
                      <a:cubicBezTo>
                        <a:pt x="50755" y="178262"/>
                        <a:pt x="6464" y="151497"/>
                        <a:pt x="654" y="106444"/>
                      </a:cubicBezTo>
                      <a:cubicBezTo>
                        <a:pt x="-5252" y="61390"/>
                        <a:pt x="29515" y="15004"/>
                        <a:pt x="78283" y="2907"/>
                      </a:cubicBezTo>
                      <a:cubicBezTo>
                        <a:pt x="126955" y="-9190"/>
                        <a:pt x="171246" y="17575"/>
                        <a:pt x="177152" y="62629"/>
                      </a:cubicBezTo>
                      <a:close/>
                    </a:path>
                  </a:pathLst>
                </a:custGeom>
                <a:solidFill>
                  <a:srgbClr val="EFB3B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482" name="组合 481">
                  <a:extLst>
                    <a:ext uri="{FF2B5EF4-FFF2-40B4-BE49-F238E27FC236}">
                      <a16:creationId xmlns:a16="http://schemas.microsoft.com/office/drawing/2014/main" id="{EA6E34FF-2D32-BDF0-E95B-FA1991538A3F}"/>
                    </a:ext>
                  </a:extLst>
                </p:cNvPr>
                <p:cNvGrpSpPr/>
                <p:nvPr/>
              </p:nvGrpSpPr>
              <p:grpSpPr>
                <a:xfrm>
                  <a:off x="8776144" y="3506046"/>
                  <a:ext cx="98202" cy="60493"/>
                  <a:chOff x="8776144" y="3506046"/>
                  <a:chExt cx="98202" cy="60493"/>
                </a:xfrm>
                <a:noFill/>
              </p:grpSpPr>
              <p:sp>
                <p:nvSpPr>
                  <p:cNvPr id="483" name="任意多边形 52">
                    <a:extLst>
                      <a:ext uri="{FF2B5EF4-FFF2-40B4-BE49-F238E27FC236}">
                        <a16:creationId xmlns:a16="http://schemas.microsoft.com/office/drawing/2014/main" id="{FC40DBB6-9DCB-52FD-AF3F-60631F49F7E0}"/>
                      </a:ext>
                    </a:extLst>
                  </p:cNvPr>
                  <p:cNvSpPr/>
                  <p:nvPr/>
                </p:nvSpPr>
                <p:spPr>
                  <a:xfrm>
                    <a:off x="8776144" y="3506046"/>
                    <a:ext cx="98202" cy="60493"/>
                  </a:xfrm>
                  <a:custGeom>
                    <a:avLst/>
                    <a:gdLst>
                      <a:gd name="connsiteX0" fmla="*/ 0 w 98202"/>
                      <a:gd name="connsiteY0" fmla="*/ 60494 h 60493"/>
                      <a:gd name="connsiteX1" fmla="*/ 98203 w 98202"/>
                      <a:gd name="connsiteY1" fmla="*/ 7916 h 60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8202" h="60493">
                        <a:moveTo>
                          <a:pt x="0" y="60494"/>
                        </a:moveTo>
                        <a:cubicBezTo>
                          <a:pt x="3238" y="54302"/>
                          <a:pt x="16954" y="-24850"/>
                          <a:pt x="98203" y="7916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54110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4" name="任意多边形 53">
                    <a:extLst>
                      <a:ext uri="{FF2B5EF4-FFF2-40B4-BE49-F238E27FC236}">
                        <a16:creationId xmlns:a16="http://schemas.microsoft.com/office/drawing/2014/main" id="{B68C5B0B-EF9E-915C-D605-1BDDB421F947}"/>
                      </a:ext>
                    </a:extLst>
                  </p:cNvPr>
                  <p:cNvSpPr/>
                  <p:nvPr/>
                </p:nvSpPr>
                <p:spPr>
                  <a:xfrm>
                    <a:off x="8795765" y="3524994"/>
                    <a:ext cx="53530" cy="39165"/>
                  </a:xfrm>
                  <a:custGeom>
                    <a:avLst/>
                    <a:gdLst>
                      <a:gd name="connsiteX0" fmla="*/ 53530 w 53530"/>
                      <a:gd name="connsiteY0" fmla="*/ 39165 h 39165"/>
                      <a:gd name="connsiteX1" fmla="*/ 0 w 53530"/>
                      <a:gd name="connsiteY1" fmla="*/ 970 h 39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3530" h="39165">
                        <a:moveTo>
                          <a:pt x="53530" y="39165"/>
                        </a:moveTo>
                        <a:cubicBezTo>
                          <a:pt x="53530" y="39165"/>
                          <a:pt x="37148" y="-7221"/>
                          <a:pt x="0" y="970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54110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456" name="任意多边形 54">
                <a:extLst>
                  <a:ext uri="{FF2B5EF4-FFF2-40B4-BE49-F238E27FC236}">
                    <a16:creationId xmlns:a16="http://schemas.microsoft.com/office/drawing/2014/main" id="{7B1AD996-6B9C-E789-330A-1EEC3A53D9E3}"/>
                  </a:ext>
                </a:extLst>
              </p:cNvPr>
              <p:cNvSpPr/>
              <p:nvPr/>
            </p:nvSpPr>
            <p:spPr>
              <a:xfrm>
                <a:off x="8002285" y="2942659"/>
                <a:ext cx="811407" cy="884932"/>
              </a:xfrm>
              <a:custGeom>
                <a:avLst/>
                <a:gdLst>
                  <a:gd name="connsiteX0" fmla="*/ 808530 w 811407"/>
                  <a:gd name="connsiteY0" fmla="*/ 357467 h 884932"/>
                  <a:gd name="connsiteX1" fmla="*/ 326946 w 811407"/>
                  <a:gd name="connsiteY1" fmla="*/ 7709 h 884932"/>
                  <a:gd name="connsiteX2" fmla="*/ 619 w 811407"/>
                  <a:gd name="connsiteY2" fmla="*/ 427381 h 884932"/>
                  <a:gd name="connsiteX3" fmla="*/ 45101 w 811407"/>
                  <a:gd name="connsiteY3" fmla="*/ 591592 h 884932"/>
                  <a:gd name="connsiteX4" fmla="*/ 79676 w 811407"/>
                  <a:gd name="connsiteY4" fmla="*/ 716465 h 884932"/>
                  <a:gd name="connsiteX5" fmla="*/ 462296 w 811407"/>
                  <a:gd name="connsiteY5" fmla="*/ 878104 h 884932"/>
                  <a:gd name="connsiteX6" fmla="*/ 803957 w 811407"/>
                  <a:gd name="connsiteY6" fmla="*/ 643789 h 884932"/>
                  <a:gd name="connsiteX7" fmla="*/ 804339 w 811407"/>
                  <a:gd name="connsiteY7" fmla="*/ 481387 h 884932"/>
                  <a:gd name="connsiteX8" fmla="*/ 808530 w 811407"/>
                  <a:gd name="connsiteY8" fmla="*/ 357467 h 884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1407" h="884932">
                    <a:moveTo>
                      <a:pt x="808530" y="357467"/>
                    </a:moveTo>
                    <a:cubicBezTo>
                      <a:pt x="780716" y="124867"/>
                      <a:pt x="561165" y="-38011"/>
                      <a:pt x="326946" y="7709"/>
                    </a:cubicBezTo>
                    <a:cubicBezTo>
                      <a:pt x="129969" y="46190"/>
                      <a:pt x="-10525" y="226975"/>
                      <a:pt x="619" y="427381"/>
                    </a:cubicBezTo>
                    <a:cubicBezTo>
                      <a:pt x="3953" y="486912"/>
                      <a:pt x="19669" y="542348"/>
                      <a:pt x="45101" y="591592"/>
                    </a:cubicBezTo>
                    <a:cubicBezTo>
                      <a:pt x="65103" y="630358"/>
                      <a:pt x="75390" y="673031"/>
                      <a:pt x="79676" y="716465"/>
                    </a:cubicBezTo>
                    <a:cubicBezTo>
                      <a:pt x="87392" y="794855"/>
                      <a:pt x="155496" y="914870"/>
                      <a:pt x="462296" y="878104"/>
                    </a:cubicBezTo>
                    <a:cubicBezTo>
                      <a:pt x="774430" y="840670"/>
                      <a:pt x="816054" y="721798"/>
                      <a:pt x="803957" y="643789"/>
                    </a:cubicBezTo>
                    <a:cubicBezTo>
                      <a:pt x="795671" y="589877"/>
                      <a:pt x="794147" y="535013"/>
                      <a:pt x="804339" y="481387"/>
                    </a:cubicBezTo>
                    <a:cubicBezTo>
                      <a:pt x="811863" y="441573"/>
                      <a:pt x="813578" y="399853"/>
                      <a:pt x="808530" y="357467"/>
                    </a:cubicBezTo>
                    <a:close/>
                  </a:path>
                </a:pathLst>
              </a:custGeom>
              <a:solidFill>
                <a:srgbClr val="FAD2C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7" name="任意多边形 55">
                <a:extLst>
                  <a:ext uri="{FF2B5EF4-FFF2-40B4-BE49-F238E27FC236}">
                    <a16:creationId xmlns:a16="http://schemas.microsoft.com/office/drawing/2014/main" id="{00E9267C-0E90-BC49-EDFC-48DFF6F991C7}"/>
                  </a:ext>
                </a:extLst>
              </p:cNvPr>
              <p:cNvSpPr/>
              <p:nvPr/>
            </p:nvSpPr>
            <p:spPr>
              <a:xfrm>
                <a:off x="8039631" y="3046680"/>
                <a:ext cx="770020" cy="547768"/>
              </a:xfrm>
              <a:custGeom>
                <a:avLst/>
                <a:gdLst>
                  <a:gd name="connsiteX0" fmla="*/ 38520 w 770020"/>
                  <a:gd name="connsiteY0" fmla="*/ 547768 h 547768"/>
                  <a:gd name="connsiteX1" fmla="*/ 96147 w 770020"/>
                  <a:gd name="connsiteY1" fmla="*/ 223156 h 547768"/>
                  <a:gd name="connsiteX2" fmla="*/ 638405 w 770020"/>
                  <a:gd name="connsiteY2" fmla="*/ 161625 h 547768"/>
                  <a:gd name="connsiteX3" fmla="*/ 766993 w 770020"/>
                  <a:gd name="connsiteY3" fmla="*/ 377366 h 547768"/>
                  <a:gd name="connsiteX4" fmla="*/ 682982 w 770020"/>
                  <a:gd name="connsiteY4" fmla="*/ 22369 h 547768"/>
                  <a:gd name="connsiteX5" fmla="*/ 62619 w 770020"/>
                  <a:gd name="connsiteY5" fmla="*/ 55611 h 547768"/>
                  <a:gd name="connsiteX6" fmla="*/ 38520 w 770020"/>
                  <a:gd name="connsiteY6" fmla="*/ 547768 h 547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70020" h="547768">
                    <a:moveTo>
                      <a:pt x="38520" y="547768"/>
                    </a:moveTo>
                    <a:cubicBezTo>
                      <a:pt x="38520" y="547768"/>
                      <a:pt x="122722" y="326217"/>
                      <a:pt x="96147" y="223156"/>
                    </a:cubicBezTo>
                    <a:cubicBezTo>
                      <a:pt x="96147" y="223156"/>
                      <a:pt x="441333" y="254493"/>
                      <a:pt x="638405" y="161625"/>
                    </a:cubicBezTo>
                    <a:cubicBezTo>
                      <a:pt x="638405" y="161625"/>
                      <a:pt x="744323" y="303642"/>
                      <a:pt x="766993" y="377366"/>
                    </a:cubicBezTo>
                    <a:cubicBezTo>
                      <a:pt x="766993" y="377366"/>
                      <a:pt x="794615" y="66565"/>
                      <a:pt x="682982" y="22369"/>
                    </a:cubicBezTo>
                    <a:cubicBezTo>
                      <a:pt x="571349" y="-21827"/>
                      <a:pt x="95670" y="4843"/>
                      <a:pt x="62619" y="55611"/>
                    </a:cubicBezTo>
                    <a:cubicBezTo>
                      <a:pt x="29567" y="106475"/>
                      <a:pt x="-45680" y="440136"/>
                      <a:pt x="38520" y="547768"/>
                    </a:cubicBezTo>
                    <a:close/>
                  </a:path>
                </a:pathLst>
              </a:custGeom>
              <a:solidFill>
                <a:srgbClr val="EFB3B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8" name="任意多边形 56">
                <a:extLst>
                  <a:ext uri="{FF2B5EF4-FFF2-40B4-BE49-F238E27FC236}">
                    <a16:creationId xmlns:a16="http://schemas.microsoft.com/office/drawing/2014/main" id="{6EF52980-2F9E-DEDB-FB27-EBA1C0ED1D8A}"/>
                  </a:ext>
                </a:extLst>
              </p:cNvPr>
              <p:cNvSpPr/>
              <p:nvPr/>
            </p:nvSpPr>
            <p:spPr>
              <a:xfrm>
                <a:off x="7946626" y="2889843"/>
                <a:ext cx="885715" cy="719464"/>
              </a:xfrm>
              <a:custGeom>
                <a:avLst/>
                <a:gdLst>
                  <a:gd name="connsiteX0" fmla="*/ 855616 w 885715"/>
                  <a:gd name="connsiteY0" fmla="*/ 563826 h 719464"/>
                  <a:gd name="connsiteX1" fmla="*/ 755795 w 885715"/>
                  <a:gd name="connsiteY1" fmla="*/ 265503 h 719464"/>
                  <a:gd name="connsiteX2" fmla="*/ 138575 w 885715"/>
                  <a:gd name="connsiteY2" fmla="*/ 326082 h 719464"/>
                  <a:gd name="connsiteX3" fmla="*/ 127335 w 885715"/>
                  <a:gd name="connsiteY3" fmla="*/ 719464 h 719464"/>
                  <a:gd name="connsiteX4" fmla="*/ 69328 w 885715"/>
                  <a:gd name="connsiteY4" fmla="*/ 275409 h 719464"/>
                  <a:gd name="connsiteX5" fmla="*/ 89044 w 885715"/>
                  <a:gd name="connsiteY5" fmla="*/ 143869 h 719464"/>
                  <a:gd name="connsiteX6" fmla="*/ 521289 w 885715"/>
                  <a:gd name="connsiteY6" fmla="*/ 7090 h 719464"/>
                  <a:gd name="connsiteX7" fmla="*/ 884763 w 885715"/>
                  <a:gd name="connsiteY7" fmla="*/ 345703 h 719464"/>
                  <a:gd name="connsiteX8" fmla="*/ 855616 w 885715"/>
                  <a:gd name="connsiteY8" fmla="*/ 563826 h 719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85715" h="719464">
                    <a:moveTo>
                      <a:pt x="855616" y="563826"/>
                    </a:moveTo>
                    <a:cubicBezTo>
                      <a:pt x="851806" y="504771"/>
                      <a:pt x="755795" y="265503"/>
                      <a:pt x="755795" y="265503"/>
                    </a:cubicBezTo>
                    <a:cubicBezTo>
                      <a:pt x="341933" y="370945"/>
                      <a:pt x="138575" y="326082"/>
                      <a:pt x="138575" y="326082"/>
                    </a:cubicBezTo>
                    <a:cubicBezTo>
                      <a:pt x="197820" y="493722"/>
                      <a:pt x="127335" y="719464"/>
                      <a:pt x="127335" y="719464"/>
                    </a:cubicBezTo>
                    <a:cubicBezTo>
                      <a:pt x="-120125" y="421141"/>
                      <a:pt x="69328" y="275409"/>
                      <a:pt x="69328" y="275409"/>
                    </a:cubicBezTo>
                    <a:cubicBezTo>
                      <a:pt x="69328" y="275409"/>
                      <a:pt x="57231" y="210639"/>
                      <a:pt x="89044" y="143869"/>
                    </a:cubicBezTo>
                    <a:cubicBezTo>
                      <a:pt x="128668" y="60620"/>
                      <a:pt x="236491" y="-25581"/>
                      <a:pt x="521289" y="7090"/>
                    </a:cubicBezTo>
                    <a:cubicBezTo>
                      <a:pt x="802753" y="39379"/>
                      <a:pt x="876095" y="203876"/>
                      <a:pt x="884763" y="345703"/>
                    </a:cubicBezTo>
                    <a:cubicBezTo>
                      <a:pt x="892002" y="462385"/>
                      <a:pt x="855616" y="563826"/>
                      <a:pt x="855616" y="563826"/>
                    </a:cubicBezTo>
                    <a:close/>
                  </a:path>
                </a:pathLst>
              </a:custGeom>
              <a:solidFill>
                <a:srgbClr val="301F2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9" name="任意多边形 57">
                <a:extLst>
                  <a:ext uri="{FF2B5EF4-FFF2-40B4-BE49-F238E27FC236}">
                    <a16:creationId xmlns:a16="http://schemas.microsoft.com/office/drawing/2014/main" id="{980A113F-C909-4469-DCF3-6B34F87BE379}"/>
                  </a:ext>
                </a:extLst>
              </p:cNvPr>
              <p:cNvSpPr/>
              <p:nvPr/>
            </p:nvSpPr>
            <p:spPr>
              <a:xfrm>
                <a:off x="8035670" y="2889843"/>
                <a:ext cx="795718" cy="345798"/>
              </a:xfrm>
              <a:custGeom>
                <a:avLst/>
                <a:gdLst>
                  <a:gd name="connsiteX0" fmla="*/ 795718 w 795718"/>
                  <a:gd name="connsiteY0" fmla="*/ 345799 h 345798"/>
                  <a:gd name="connsiteX1" fmla="*/ 381381 w 795718"/>
                  <a:gd name="connsiteY1" fmla="*/ 78527 h 345798"/>
                  <a:gd name="connsiteX2" fmla="*/ 0 w 795718"/>
                  <a:gd name="connsiteY2" fmla="*/ 143869 h 345798"/>
                  <a:gd name="connsiteX3" fmla="*/ 432245 w 795718"/>
                  <a:gd name="connsiteY3" fmla="*/ 7090 h 345798"/>
                  <a:gd name="connsiteX4" fmla="*/ 795718 w 795718"/>
                  <a:gd name="connsiteY4" fmla="*/ 345799 h 3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5718" h="345798">
                    <a:moveTo>
                      <a:pt x="795718" y="345799"/>
                    </a:moveTo>
                    <a:cubicBezTo>
                      <a:pt x="745236" y="235309"/>
                      <a:pt x="635889" y="130534"/>
                      <a:pt x="381381" y="78527"/>
                    </a:cubicBezTo>
                    <a:cubicBezTo>
                      <a:pt x="171926" y="35760"/>
                      <a:pt x="57531" y="92434"/>
                      <a:pt x="0" y="143869"/>
                    </a:cubicBezTo>
                    <a:cubicBezTo>
                      <a:pt x="39624" y="60620"/>
                      <a:pt x="147447" y="-25581"/>
                      <a:pt x="432245" y="7090"/>
                    </a:cubicBezTo>
                    <a:cubicBezTo>
                      <a:pt x="713708" y="39475"/>
                      <a:pt x="787051" y="203876"/>
                      <a:pt x="795718" y="345799"/>
                    </a:cubicBezTo>
                    <a:close/>
                  </a:path>
                </a:pathLst>
              </a:custGeom>
              <a:solidFill>
                <a:srgbClr val="49343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0" name="任意多边形 58">
                <a:extLst>
                  <a:ext uri="{FF2B5EF4-FFF2-40B4-BE49-F238E27FC236}">
                    <a16:creationId xmlns:a16="http://schemas.microsoft.com/office/drawing/2014/main" id="{F56EC26E-A538-CD01-FF7B-CFAFE6A08131}"/>
                  </a:ext>
                </a:extLst>
              </p:cNvPr>
              <p:cNvSpPr/>
              <p:nvPr/>
            </p:nvSpPr>
            <p:spPr>
              <a:xfrm>
                <a:off x="8282557" y="3552167"/>
                <a:ext cx="41149" cy="61052"/>
              </a:xfrm>
              <a:custGeom>
                <a:avLst/>
                <a:gdLst>
                  <a:gd name="connsiteX0" fmla="*/ 40482 w 41149"/>
                  <a:gd name="connsiteY0" fmla="*/ 27136 h 61052"/>
                  <a:gd name="connsiteX1" fmla="*/ 25719 w 41149"/>
                  <a:gd name="connsiteY1" fmla="*/ 60855 h 61052"/>
                  <a:gd name="connsiteX2" fmla="*/ 668 w 41149"/>
                  <a:gd name="connsiteY2" fmla="*/ 33899 h 61052"/>
                  <a:gd name="connsiteX3" fmla="*/ 15431 w 41149"/>
                  <a:gd name="connsiteY3" fmla="*/ 180 h 61052"/>
                  <a:gd name="connsiteX4" fmla="*/ 40482 w 41149"/>
                  <a:gd name="connsiteY4" fmla="*/ 27136 h 61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149" h="61052">
                    <a:moveTo>
                      <a:pt x="40482" y="27136"/>
                    </a:moveTo>
                    <a:cubicBezTo>
                      <a:pt x="43340" y="43900"/>
                      <a:pt x="36767" y="58950"/>
                      <a:pt x="25719" y="60855"/>
                    </a:cubicBezTo>
                    <a:cubicBezTo>
                      <a:pt x="14765" y="62760"/>
                      <a:pt x="3525" y="50663"/>
                      <a:pt x="668" y="33899"/>
                    </a:cubicBezTo>
                    <a:cubicBezTo>
                      <a:pt x="-2190" y="17135"/>
                      <a:pt x="4383" y="2085"/>
                      <a:pt x="15431" y="180"/>
                    </a:cubicBezTo>
                    <a:cubicBezTo>
                      <a:pt x="26385" y="-1629"/>
                      <a:pt x="37625" y="10372"/>
                      <a:pt x="40482" y="27136"/>
                    </a:cubicBezTo>
                    <a:close/>
                  </a:path>
                </a:pathLst>
              </a:custGeom>
              <a:solidFill>
                <a:srgbClr val="54110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1" name="任意多边形 59">
                <a:extLst>
                  <a:ext uri="{FF2B5EF4-FFF2-40B4-BE49-F238E27FC236}">
                    <a16:creationId xmlns:a16="http://schemas.microsoft.com/office/drawing/2014/main" id="{071AB855-B1EE-154E-679C-0B667BF2774A}"/>
                  </a:ext>
                </a:extLst>
              </p:cNvPr>
              <p:cNvSpPr/>
              <p:nvPr/>
            </p:nvSpPr>
            <p:spPr>
              <a:xfrm>
                <a:off x="8610477" y="3497670"/>
                <a:ext cx="40344" cy="61445"/>
              </a:xfrm>
              <a:custGeom>
                <a:avLst/>
                <a:gdLst>
                  <a:gd name="connsiteX0" fmla="*/ 40318 w 40344"/>
                  <a:gd name="connsiteY0" fmla="*/ 31342 h 61445"/>
                  <a:gd name="connsiteX1" fmla="*/ 19172 w 40344"/>
                  <a:gd name="connsiteY1" fmla="*/ 61441 h 61445"/>
                  <a:gd name="connsiteX2" fmla="*/ 27 w 40344"/>
                  <a:gd name="connsiteY2" fmla="*/ 30103 h 61445"/>
                  <a:gd name="connsiteX3" fmla="*/ 21173 w 40344"/>
                  <a:gd name="connsiteY3" fmla="*/ 4 h 61445"/>
                  <a:gd name="connsiteX4" fmla="*/ 40318 w 40344"/>
                  <a:gd name="connsiteY4" fmla="*/ 31342 h 61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344" h="61445">
                    <a:moveTo>
                      <a:pt x="40318" y="31342"/>
                    </a:moveTo>
                    <a:cubicBezTo>
                      <a:pt x="39746" y="48296"/>
                      <a:pt x="30316" y="61726"/>
                      <a:pt x="19172" y="61441"/>
                    </a:cubicBezTo>
                    <a:cubicBezTo>
                      <a:pt x="8028" y="61060"/>
                      <a:pt x="-544" y="47058"/>
                      <a:pt x="27" y="30103"/>
                    </a:cubicBezTo>
                    <a:cubicBezTo>
                      <a:pt x="598" y="13149"/>
                      <a:pt x="10028" y="-281"/>
                      <a:pt x="21173" y="4"/>
                    </a:cubicBezTo>
                    <a:cubicBezTo>
                      <a:pt x="32317" y="290"/>
                      <a:pt x="40890" y="14387"/>
                      <a:pt x="40318" y="31342"/>
                    </a:cubicBezTo>
                    <a:close/>
                  </a:path>
                </a:pathLst>
              </a:custGeom>
              <a:solidFill>
                <a:srgbClr val="54110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2" name="任意多边形 60">
                <a:extLst>
                  <a:ext uri="{FF2B5EF4-FFF2-40B4-BE49-F238E27FC236}">
                    <a16:creationId xmlns:a16="http://schemas.microsoft.com/office/drawing/2014/main" id="{120AB6AD-F2F8-FE71-B3DF-83A7DCEA235E}"/>
                  </a:ext>
                </a:extLst>
              </p:cNvPr>
              <p:cNvSpPr/>
              <p:nvPr/>
            </p:nvSpPr>
            <p:spPr>
              <a:xfrm>
                <a:off x="8582500" y="3301536"/>
                <a:ext cx="129445" cy="26402"/>
              </a:xfrm>
              <a:custGeom>
                <a:avLst/>
                <a:gdLst>
                  <a:gd name="connsiteX0" fmla="*/ 0 w 129445"/>
                  <a:gd name="connsiteY0" fmla="*/ 25164 h 26402"/>
                  <a:gd name="connsiteX1" fmla="*/ 129445 w 129445"/>
                  <a:gd name="connsiteY1" fmla="*/ 26402 h 26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445" h="26402">
                    <a:moveTo>
                      <a:pt x="0" y="25164"/>
                    </a:moveTo>
                    <a:cubicBezTo>
                      <a:pt x="0" y="25164"/>
                      <a:pt x="49339" y="-32272"/>
                      <a:pt x="129445" y="26402"/>
                    </a:cubicBezTo>
                  </a:path>
                </a:pathLst>
              </a:custGeom>
              <a:noFill/>
              <a:ln w="19050" cap="rnd">
                <a:solidFill>
                  <a:srgbClr val="54110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3" name="任意多边形 61">
                <a:extLst>
                  <a:ext uri="{FF2B5EF4-FFF2-40B4-BE49-F238E27FC236}">
                    <a16:creationId xmlns:a16="http://schemas.microsoft.com/office/drawing/2014/main" id="{BA6C83CB-DDC3-6B59-2B1D-CBBC47847C1C}"/>
                  </a:ext>
                </a:extLst>
              </p:cNvPr>
              <p:cNvSpPr/>
              <p:nvPr/>
            </p:nvSpPr>
            <p:spPr>
              <a:xfrm>
                <a:off x="8164353" y="3374335"/>
                <a:ext cx="126682" cy="41424"/>
              </a:xfrm>
              <a:custGeom>
                <a:avLst/>
                <a:gdLst>
                  <a:gd name="connsiteX0" fmla="*/ 126682 w 126682"/>
                  <a:gd name="connsiteY0" fmla="*/ 14564 h 41424"/>
                  <a:gd name="connsiteX1" fmla="*/ 0 w 126682"/>
                  <a:gd name="connsiteY1" fmla="*/ 41424 h 41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682" h="41424">
                    <a:moveTo>
                      <a:pt x="126682" y="14564"/>
                    </a:moveTo>
                    <a:cubicBezTo>
                      <a:pt x="126682" y="14564"/>
                      <a:pt x="66960" y="-32014"/>
                      <a:pt x="0" y="41424"/>
                    </a:cubicBezTo>
                  </a:path>
                </a:pathLst>
              </a:custGeom>
              <a:noFill/>
              <a:ln w="19050" cap="rnd">
                <a:solidFill>
                  <a:srgbClr val="54110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grpSp>
            <p:nvGrpSpPr>
              <p:cNvPr id="464" name="组合 463">
                <a:extLst>
                  <a:ext uri="{FF2B5EF4-FFF2-40B4-BE49-F238E27FC236}">
                    <a16:creationId xmlns:a16="http://schemas.microsoft.com/office/drawing/2014/main" id="{8695E00C-919B-D99F-C75E-DC4126764106}"/>
                  </a:ext>
                </a:extLst>
              </p:cNvPr>
              <p:cNvGrpSpPr/>
              <p:nvPr/>
            </p:nvGrpSpPr>
            <p:grpSpPr>
              <a:xfrm>
                <a:off x="8393274" y="3650721"/>
                <a:ext cx="191813" cy="127392"/>
                <a:chOff x="8393274" y="3650721"/>
                <a:chExt cx="191813" cy="127392"/>
              </a:xfrm>
            </p:grpSpPr>
            <p:sp>
              <p:nvSpPr>
                <p:cNvPr id="478" name="任意多边形 63">
                  <a:extLst>
                    <a:ext uri="{FF2B5EF4-FFF2-40B4-BE49-F238E27FC236}">
                      <a16:creationId xmlns:a16="http://schemas.microsoft.com/office/drawing/2014/main" id="{0F06BC9E-0EE7-930B-D8FD-9EAEC76FE479}"/>
                    </a:ext>
                  </a:extLst>
                </p:cNvPr>
                <p:cNvSpPr/>
                <p:nvPr/>
              </p:nvSpPr>
              <p:spPr>
                <a:xfrm>
                  <a:off x="8393274" y="3650816"/>
                  <a:ext cx="191813" cy="127297"/>
                </a:xfrm>
                <a:custGeom>
                  <a:avLst/>
                  <a:gdLst>
                    <a:gd name="connsiteX0" fmla="*/ 178939 w 191813"/>
                    <a:gd name="connsiteY0" fmla="*/ 88412 h 127297"/>
                    <a:gd name="connsiteX1" fmla="*/ 97024 w 191813"/>
                    <a:gd name="connsiteY1" fmla="*/ 126988 h 127297"/>
                    <a:gd name="connsiteX2" fmla="*/ 10823 w 191813"/>
                    <a:gd name="connsiteY2" fmla="*/ 92127 h 127297"/>
                    <a:gd name="connsiteX3" fmla="*/ 7108 w 191813"/>
                    <a:gd name="connsiteY3" fmla="*/ 16403 h 127297"/>
                    <a:gd name="connsiteX4" fmla="*/ 19205 w 191813"/>
                    <a:gd name="connsiteY4" fmla="*/ 5830 h 127297"/>
                    <a:gd name="connsiteX5" fmla="*/ 171224 w 191813"/>
                    <a:gd name="connsiteY5" fmla="*/ 401 h 127297"/>
                    <a:gd name="connsiteX6" fmla="*/ 178654 w 191813"/>
                    <a:gd name="connsiteY6" fmla="*/ 2497 h 127297"/>
                    <a:gd name="connsiteX7" fmla="*/ 178939 w 191813"/>
                    <a:gd name="connsiteY7" fmla="*/ 88412 h 127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1813" h="127297">
                      <a:moveTo>
                        <a:pt x="178939" y="88412"/>
                      </a:moveTo>
                      <a:cubicBezTo>
                        <a:pt x="165604" y="108319"/>
                        <a:pt x="140554" y="124512"/>
                        <a:pt x="97024" y="126988"/>
                      </a:cubicBezTo>
                      <a:cubicBezTo>
                        <a:pt x="49780" y="129751"/>
                        <a:pt x="23682" y="113653"/>
                        <a:pt x="10823" y="92127"/>
                      </a:cubicBezTo>
                      <a:cubicBezTo>
                        <a:pt x="-4703" y="66409"/>
                        <a:pt x="-1274" y="33167"/>
                        <a:pt x="7108" y="16403"/>
                      </a:cubicBezTo>
                      <a:cubicBezTo>
                        <a:pt x="10537" y="9259"/>
                        <a:pt x="15014" y="5068"/>
                        <a:pt x="19205" y="5830"/>
                      </a:cubicBezTo>
                      <a:cubicBezTo>
                        <a:pt x="37208" y="8878"/>
                        <a:pt x="157032" y="6021"/>
                        <a:pt x="171224" y="401"/>
                      </a:cubicBezTo>
                      <a:cubicBezTo>
                        <a:pt x="173700" y="-551"/>
                        <a:pt x="176272" y="211"/>
                        <a:pt x="178654" y="2497"/>
                      </a:cubicBezTo>
                      <a:cubicBezTo>
                        <a:pt x="190941" y="12784"/>
                        <a:pt x="200656" y="55646"/>
                        <a:pt x="178939" y="88412"/>
                      </a:cubicBezTo>
                      <a:close/>
                    </a:path>
                  </a:pathLst>
                </a:custGeom>
                <a:solidFill>
                  <a:srgbClr val="54110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79" name="任意多边形 64">
                  <a:extLst>
                    <a:ext uri="{FF2B5EF4-FFF2-40B4-BE49-F238E27FC236}">
                      <a16:creationId xmlns:a16="http://schemas.microsoft.com/office/drawing/2014/main" id="{CB57FF57-43AD-DCA2-A881-B85798ED32E8}"/>
                    </a:ext>
                  </a:extLst>
                </p:cNvPr>
                <p:cNvSpPr/>
                <p:nvPr/>
              </p:nvSpPr>
              <p:spPr>
                <a:xfrm>
                  <a:off x="8404097" y="3704267"/>
                  <a:ext cx="168115" cy="73846"/>
                </a:xfrm>
                <a:custGeom>
                  <a:avLst/>
                  <a:gdLst>
                    <a:gd name="connsiteX0" fmla="*/ 168116 w 168115"/>
                    <a:gd name="connsiteY0" fmla="*/ 34961 h 73846"/>
                    <a:gd name="connsiteX1" fmla="*/ 86201 w 168115"/>
                    <a:gd name="connsiteY1" fmla="*/ 73538 h 73846"/>
                    <a:gd name="connsiteX2" fmla="*/ 0 w 168115"/>
                    <a:gd name="connsiteY2" fmla="*/ 38676 h 73846"/>
                    <a:gd name="connsiteX3" fmla="*/ 68961 w 168115"/>
                    <a:gd name="connsiteY3" fmla="*/ 2005 h 73846"/>
                    <a:gd name="connsiteX4" fmla="*/ 159639 w 168115"/>
                    <a:gd name="connsiteY4" fmla="*/ 26389 h 73846"/>
                    <a:gd name="connsiteX5" fmla="*/ 168116 w 168115"/>
                    <a:gd name="connsiteY5" fmla="*/ 34961 h 73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8115" h="73846">
                      <a:moveTo>
                        <a:pt x="168116" y="34961"/>
                      </a:moveTo>
                      <a:cubicBezTo>
                        <a:pt x="154781" y="54869"/>
                        <a:pt x="129730" y="71061"/>
                        <a:pt x="86201" y="73538"/>
                      </a:cubicBezTo>
                      <a:cubicBezTo>
                        <a:pt x="38957" y="76300"/>
                        <a:pt x="12859" y="60203"/>
                        <a:pt x="0" y="38676"/>
                      </a:cubicBezTo>
                      <a:cubicBezTo>
                        <a:pt x="20193" y="20388"/>
                        <a:pt x="43719" y="6958"/>
                        <a:pt x="68961" y="2005"/>
                      </a:cubicBezTo>
                      <a:cubicBezTo>
                        <a:pt x="100298" y="-4091"/>
                        <a:pt x="134398" y="3624"/>
                        <a:pt x="159639" y="26389"/>
                      </a:cubicBezTo>
                      <a:cubicBezTo>
                        <a:pt x="162592" y="28961"/>
                        <a:pt x="165449" y="31913"/>
                        <a:pt x="168116" y="34961"/>
                      </a:cubicBezTo>
                      <a:close/>
                    </a:path>
                  </a:pathLst>
                </a:custGeom>
                <a:solidFill>
                  <a:srgbClr val="D6645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80" name="任意多边形 65">
                  <a:extLst>
                    <a:ext uri="{FF2B5EF4-FFF2-40B4-BE49-F238E27FC236}">
                      <a16:creationId xmlns:a16="http://schemas.microsoft.com/office/drawing/2014/main" id="{E01D6F2E-8496-39C1-9CE6-87A56BAB9556}"/>
                    </a:ext>
                  </a:extLst>
                </p:cNvPr>
                <p:cNvSpPr/>
                <p:nvPr/>
              </p:nvSpPr>
              <p:spPr>
                <a:xfrm>
                  <a:off x="8400573" y="3650721"/>
                  <a:ext cx="171545" cy="35530"/>
                </a:xfrm>
                <a:custGeom>
                  <a:avLst/>
                  <a:gdLst>
                    <a:gd name="connsiteX0" fmla="*/ 171545 w 171545"/>
                    <a:gd name="connsiteY0" fmla="*/ 2496 h 35530"/>
                    <a:gd name="connsiteX1" fmla="*/ 155162 w 171545"/>
                    <a:gd name="connsiteY1" fmla="*/ 15927 h 35530"/>
                    <a:gd name="connsiteX2" fmla="*/ 112204 w 171545"/>
                    <a:gd name="connsiteY2" fmla="*/ 29738 h 35530"/>
                    <a:gd name="connsiteX3" fmla="*/ 39910 w 171545"/>
                    <a:gd name="connsiteY3" fmla="*/ 33358 h 35530"/>
                    <a:gd name="connsiteX4" fmla="*/ 0 w 171545"/>
                    <a:gd name="connsiteY4" fmla="*/ 16403 h 35530"/>
                    <a:gd name="connsiteX5" fmla="*/ 12096 w 171545"/>
                    <a:gd name="connsiteY5" fmla="*/ 5830 h 35530"/>
                    <a:gd name="connsiteX6" fmla="*/ 164116 w 171545"/>
                    <a:gd name="connsiteY6" fmla="*/ 401 h 35530"/>
                    <a:gd name="connsiteX7" fmla="*/ 171545 w 171545"/>
                    <a:gd name="connsiteY7" fmla="*/ 2496 h 35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1545" h="35530">
                      <a:moveTo>
                        <a:pt x="171545" y="2496"/>
                      </a:moveTo>
                      <a:cubicBezTo>
                        <a:pt x="167354" y="8307"/>
                        <a:pt x="161258" y="12688"/>
                        <a:pt x="155162" y="15927"/>
                      </a:cubicBezTo>
                      <a:cubicBezTo>
                        <a:pt x="141637" y="23070"/>
                        <a:pt x="126873" y="26785"/>
                        <a:pt x="112204" y="29738"/>
                      </a:cubicBezTo>
                      <a:cubicBezTo>
                        <a:pt x="88392" y="34596"/>
                        <a:pt x="63912" y="37929"/>
                        <a:pt x="39910" y="33358"/>
                      </a:cubicBezTo>
                      <a:cubicBezTo>
                        <a:pt x="25908" y="30691"/>
                        <a:pt x="12096" y="25071"/>
                        <a:pt x="0" y="16403"/>
                      </a:cubicBezTo>
                      <a:cubicBezTo>
                        <a:pt x="3429" y="9259"/>
                        <a:pt x="7906" y="5068"/>
                        <a:pt x="12096" y="5830"/>
                      </a:cubicBezTo>
                      <a:cubicBezTo>
                        <a:pt x="30099" y="8878"/>
                        <a:pt x="149923" y="6021"/>
                        <a:pt x="164116" y="401"/>
                      </a:cubicBezTo>
                      <a:cubicBezTo>
                        <a:pt x="166497" y="-551"/>
                        <a:pt x="169069" y="211"/>
                        <a:pt x="171545" y="2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66" name="组合 465">
                <a:extLst>
                  <a:ext uri="{FF2B5EF4-FFF2-40B4-BE49-F238E27FC236}">
                    <a16:creationId xmlns:a16="http://schemas.microsoft.com/office/drawing/2014/main" id="{7A91BBAF-3C96-B2AD-259A-6D8D12644C7D}"/>
                  </a:ext>
                </a:extLst>
              </p:cNvPr>
              <p:cNvGrpSpPr/>
              <p:nvPr/>
            </p:nvGrpSpPr>
            <p:grpSpPr>
              <a:xfrm>
                <a:off x="7947565" y="3578857"/>
                <a:ext cx="186079" cy="159960"/>
                <a:chOff x="7947565" y="3578857"/>
                <a:chExt cx="186079" cy="159960"/>
              </a:xfrm>
            </p:grpSpPr>
            <p:sp>
              <p:nvSpPr>
                <p:cNvPr id="470" name="任意多边形 72">
                  <a:extLst>
                    <a:ext uri="{FF2B5EF4-FFF2-40B4-BE49-F238E27FC236}">
                      <a16:creationId xmlns:a16="http://schemas.microsoft.com/office/drawing/2014/main" id="{1C3E1A80-D311-CD4B-9B40-82DE4D8B9BEE}"/>
                    </a:ext>
                  </a:extLst>
                </p:cNvPr>
                <p:cNvSpPr/>
                <p:nvPr/>
              </p:nvSpPr>
              <p:spPr>
                <a:xfrm>
                  <a:off x="7947565" y="3578857"/>
                  <a:ext cx="186079" cy="159960"/>
                </a:xfrm>
                <a:custGeom>
                  <a:avLst/>
                  <a:gdLst>
                    <a:gd name="connsiteX0" fmla="*/ 9238 w 186079"/>
                    <a:gd name="connsiteY0" fmla="*/ 115318 h 159960"/>
                    <a:gd name="connsiteX1" fmla="*/ 133445 w 186079"/>
                    <a:gd name="connsiteY1" fmla="*/ 151704 h 159960"/>
                    <a:gd name="connsiteX2" fmla="*/ 176783 w 186079"/>
                    <a:gd name="connsiteY2" fmla="*/ 44643 h 159960"/>
                    <a:gd name="connsiteX3" fmla="*/ 52577 w 186079"/>
                    <a:gd name="connsiteY3" fmla="*/ 8257 h 159960"/>
                    <a:gd name="connsiteX4" fmla="*/ 9238 w 186079"/>
                    <a:gd name="connsiteY4" fmla="*/ 115318 h 1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6079" h="159960">
                      <a:moveTo>
                        <a:pt x="9238" y="115318"/>
                      </a:moveTo>
                      <a:cubicBezTo>
                        <a:pt x="31527" y="154942"/>
                        <a:pt x="87153" y="171230"/>
                        <a:pt x="133445" y="151704"/>
                      </a:cubicBezTo>
                      <a:cubicBezTo>
                        <a:pt x="179736" y="132177"/>
                        <a:pt x="199167" y="84267"/>
                        <a:pt x="176783" y="44643"/>
                      </a:cubicBezTo>
                      <a:cubicBezTo>
                        <a:pt x="154494" y="5019"/>
                        <a:pt x="98869" y="-11269"/>
                        <a:pt x="52577" y="8257"/>
                      </a:cubicBezTo>
                      <a:cubicBezTo>
                        <a:pt x="6381" y="27783"/>
                        <a:pt x="-13050" y="75694"/>
                        <a:pt x="9238" y="115318"/>
                      </a:cubicBezTo>
                      <a:close/>
                    </a:path>
                  </a:pathLst>
                </a:custGeom>
                <a:solidFill>
                  <a:srgbClr val="FAD2C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471" name="组合 470">
                  <a:extLst>
                    <a:ext uri="{FF2B5EF4-FFF2-40B4-BE49-F238E27FC236}">
                      <a16:creationId xmlns:a16="http://schemas.microsoft.com/office/drawing/2014/main" id="{CA1C40F9-A9CD-4D3D-B944-9FBDD773E9DD}"/>
                    </a:ext>
                  </a:extLst>
                </p:cNvPr>
                <p:cNvGrpSpPr/>
                <p:nvPr/>
              </p:nvGrpSpPr>
              <p:grpSpPr>
                <a:xfrm>
                  <a:off x="7987378" y="3638082"/>
                  <a:ext cx="101060" cy="60093"/>
                  <a:chOff x="7987378" y="3638082"/>
                  <a:chExt cx="101060" cy="60093"/>
                </a:xfrm>
                <a:noFill/>
              </p:grpSpPr>
              <p:sp>
                <p:nvSpPr>
                  <p:cNvPr id="472" name="任意多边形 74">
                    <a:extLst>
                      <a:ext uri="{FF2B5EF4-FFF2-40B4-BE49-F238E27FC236}">
                        <a16:creationId xmlns:a16="http://schemas.microsoft.com/office/drawing/2014/main" id="{8B404E5E-B807-C874-8BF5-431A48F9E4FF}"/>
                      </a:ext>
                    </a:extLst>
                  </p:cNvPr>
                  <p:cNvSpPr/>
                  <p:nvPr/>
                </p:nvSpPr>
                <p:spPr>
                  <a:xfrm>
                    <a:off x="7987378" y="3638082"/>
                    <a:ext cx="101060" cy="35614"/>
                  </a:xfrm>
                  <a:custGeom>
                    <a:avLst/>
                    <a:gdLst>
                      <a:gd name="connsiteX0" fmla="*/ 101060 w 101060"/>
                      <a:gd name="connsiteY0" fmla="*/ 14564 h 35614"/>
                      <a:gd name="connsiteX1" fmla="*/ 0 w 101060"/>
                      <a:gd name="connsiteY1" fmla="*/ 35615 h 35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060" h="35614">
                        <a:moveTo>
                          <a:pt x="101060" y="14564"/>
                        </a:moveTo>
                        <a:cubicBezTo>
                          <a:pt x="94774" y="11516"/>
                          <a:pt x="39338" y="-27155"/>
                          <a:pt x="0" y="35615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54110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3" name="任意多边形 75">
                    <a:extLst>
                      <a:ext uri="{FF2B5EF4-FFF2-40B4-BE49-F238E27FC236}">
                        <a16:creationId xmlns:a16="http://schemas.microsoft.com/office/drawing/2014/main" id="{2B688BD4-3ADA-3687-2A86-74A045C7FC0E}"/>
                      </a:ext>
                    </a:extLst>
                  </p:cNvPr>
                  <p:cNvSpPr/>
                  <p:nvPr/>
                </p:nvSpPr>
                <p:spPr>
                  <a:xfrm>
                    <a:off x="8033436" y="3638930"/>
                    <a:ext cx="22140" cy="59245"/>
                  </a:xfrm>
                  <a:custGeom>
                    <a:avLst/>
                    <a:gdLst>
                      <a:gd name="connsiteX0" fmla="*/ 3948 w 22140"/>
                      <a:gd name="connsiteY0" fmla="*/ 59246 h 59245"/>
                      <a:gd name="connsiteX1" fmla="*/ 22141 w 22140"/>
                      <a:gd name="connsiteY1" fmla="*/ 0 h 592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140" h="59245">
                        <a:moveTo>
                          <a:pt x="3948" y="59246"/>
                        </a:moveTo>
                        <a:cubicBezTo>
                          <a:pt x="3948" y="59246"/>
                          <a:pt x="-12625" y="15621"/>
                          <a:pt x="22141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54110A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469" name="任意多边形 78">
                <a:extLst>
                  <a:ext uri="{FF2B5EF4-FFF2-40B4-BE49-F238E27FC236}">
                    <a16:creationId xmlns:a16="http://schemas.microsoft.com/office/drawing/2014/main" id="{1CD895C5-D5FA-9CD6-D559-B097901952AB}"/>
                  </a:ext>
                </a:extLst>
              </p:cNvPr>
              <p:cNvSpPr/>
              <p:nvPr/>
            </p:nvSpPr>
            <p:spPr>
              <a:xfrm>
                <a:off x="8486774" y="3550157"/>
                <a:ext cx="48922" cy="74771"/>
              </a:xfrm>
              <a:custGeom>
                <a:avLst/>
                <a:gdLst>
                  <a:gd name="connsiteX0" fmla="*/ 0 w 48922"/>
                  <a:gd name="connsiteY0" fmla="*/ 0 h 74771"/>
                  <a:gd name="connsiteX1" fmla="*/ 11335 w 48922"/>
                  <a:gd name="connsiteY1" fmla="*/ 44672 h 74771"/>
                  <a:gd name="connsiteX2" fmla="*/ 47720 w 48922"/>
                  <a:gd name="connsiteY2" fmla="*/ 47720 h 74771"/>
                  <a:gd name="connsiteX3" fmla="*/ 27146 w 48922"/>
                  <a:gd name="connsiteY3" fmla="*/ 74771 h 74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922" h="74771">
                    <a:moveTo>
                      <a:pt x="0" y="0"/>
                    </a:moveTo>
                    <a:lnTo>
                      <a:pt x="11335" y="44672"/>
                    </a:lnTo>
                    <a:cubicBezTo>
                      <a:pt x="11335" y="44672"/>
                      <a:pt x="40481" y="34671"/>
                      <a:pt x="47720" y="47720"/>
                    </a:cubicBezTo>
                    <a:cubicBezTo>
                      <a:pt x="54959" y="60770"/>
                      <a:pt x="27146" y="74771"/>
                      <a:pt x="27146" y="74771"/>
                    </a:cubicBezTo>
                  </a:path>
                </a:pathLst>
              </a:custGeom>
              <a:noFill/>
              <a:ln w="9525" cap="rnd">
                <a:solidFill>
                  <a:srgbClr val="54110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448" name="任意多边形 79">
              <a:extLst>
                <a:ext uri="{FF2B5EF4-FFF2-40B4-BE49-F238E27FC236}">
                  <a16:creationId xmlns:a16="http://schemas.microsoft.com/office/drawing/2014/main" id="{A5965B40-9497-83C9-3345-B7B4E0C31EFE}"/>
                </a:ext>
              </a:extLst>
            </p:cNvPr>
            <p:cNvSpPr/>
            <p:nvPr/>
          </p:nvSpPr>
          <p:spPr>
            <a:xfrm>
              <a:off x="8634888" y="4633816"/>
              <a:ext cx="310038" cy="191168"/>
            </a:xfrm>
            <a:custGeom>
              <a:avLst/>
              <a:gdLst>
                <a:gd name="connsiteX0" fmla="*/ 0 w 310038"/>
                <a:gd name="connsiteY0" fmla="*/ 164592 h 191168"/>
                <a:gd name="connsiteX1" fmla="*/ 28385 w 310038"/>
                <a:gd name="connsiteY1" fmla="*/ 191167 h 191168"/>
                <a:gd name="connsiteX2" fmla="*/ 310039 w 310038"/>
                <a:gd name="connsiteY2" fmla="*/ 32957 h 191168"/>
                <a:gd name="connsiteX3" fmla="*/ 287941 w 310038"/>
                <a:gd name="connsiteY3" fmla="*/ 0 h 191168"/>
                <a:gd name="connsiteX4" fmla="*/ 0 w 310038"/>
                <a:gd name="connsiteY4" fmla="*/ 164592 h 19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038" h="191168">
                  <a:moveTo>
                    <a:pt x="0" y="164592"/>
                  </a:moveTo>
                  <a:lnTo>
                    <a:pt x="28385" y="191167"/>
                  </a:lnTo>
                  <a:cubicBezTo>
                    <a:pt x="28385" y="191167"/>
                    <a:pt x="148495" y="193262"/>
                    <a:pt x="310039" y="32957"/>
                  </a:cubicBezTo>
                  <a:lnTo>
                    <a:pt x="287941" y="0"/>
                  </a:lnTo>
                  <a:cubicBezTo>
                    <a:pt x="274891" y="27146"/>
                    <a:pt x="94393" y="157544"/>
                    <a:pt x="0" y="164592"/>
                  </a:cubicBezTo>
                  <a:close/>
                </a:path>
              </a:pathLst>
            </a:custGeom>
            <a:solidFill>
              <a:srgbClr val="467D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9" name="任意多边形 80">
              <a:extLst>
                <a:ext uri="{FF2B5EF4-FFF2-40B4-BE49-F238E27FC236}">
                  <a16:creationId xmlns:a16="http://schemas.microsoft.com/office/drawing/2014/main" id="{2D59F426-09AF-BC7C-DF12-CBF626150618}"/>
                </a:ext>
              </a:extLst>
            </p:cNvPr>
            <p:cNvSpPr/>
            <p:nvPr/>
          </p:nvSpPr>
          <p:spPr>
            <a:xfrm>
              <a:off x="8051386" y="4623529"/>
              <a:ext cx="328803" cy="223266"/>
            </a:xfrm>
            <a:custGeom>
              <a:avLst/>
              <a:gdLst>
                <a:gd name="connsiteX0" fmla="*/ 328803 w 328803"/>
                <a:gd name="connsiteY0" fmla="*/ 194500 h 223266"/>
                <a:gd name="connsiteX1" fmla="*/ 301943 w 328803"/>
                <a:gd name="connsiteY1" fmla="*/ 223266 h 223266"/>
                <a:gd name="connsiteX2" fmla="*/ 0 w 328803"/>
                <a:gd name="connsiteY2" fmla="*/ 34195 h 223266"/>
                <a:gd name="connsiteX3" fmla="*/ 32290 w 328803"/>
                <a:gd name="connsiteY3" fmla="*/ 0 h 223266"/>
                <a:gd name="connsiteX4" fmla="*/ 328803 w 328803"/>
                <a:gd name="connsiteY4" fmla="*/ 194500 h 223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803" h="223266">
                  <a:moveTo>
                    <a:pt x="328803" y="194500"/>
                  </a:moveTo>
                  <a:lnTo>
                    <a:pt x="301943" y="223266"/>
                  </a:lnTo>
                  <a:cubicBezTo>
                    <a:pt x="209741" y="203073"/>
                    <a:pt x="105918" y="124015"/>
                    <a:pt x="0" y="34195"/>
                  </a:cubicBezTo>
                  <a:lnTo>
                    <a:pt x="32290" y="0"/>
                  </a:lnTo>
                  <a:cubicBezTo>
                    <a:pt x="85535" y="47435"/>
                    <a:pt x="223838" y="163830"/>
                    <a:pt x="328803" y="194500"/>
                  </a:cubicBezTo>
                  <a:close/>
                </a:path>
              </a:pathLst>
            </a:custGeom>
            <a:solidFill>
              <a:srgbClr val="467D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0" name="任意多边形 81">
              <a:extLst>
                <a:ext uri="{FF2B5EF4-FFF2-40B4-BE49-F238E27FC236}">
                  <a16:creationId xmlns:a16="http://schemas.microsoft.com/office/drawing/2014/main" id="{C4CBB1E5-B74A-5CB1-6CFB-8137EEE95ABC}"/>
                </a:ext>
              </a:extLst>
            </p:cNvPr>
            <p:cNvSpPr/>
            <p:nvPr/>
          </p:nvSpPr>
          <p:spPr>
            <a:xfrm>
              <a:off x="8687021" y="3849731"/>
              <a:ext cx="34686" cy="165996"/>
            </a:xfrm>
            <a:custGeom>
              <a:avLst/>
              <a:gdLst>
                <a:gd name="connsiteX0" fmla="*/ 34449 w 34686"/>
                <a:gd name="connsiteY0" fmla="*/ 160674 h 165996"/>
                <a:gd name="connsiteX1" fmla="*/ 7398 w 34686"/>
                <a:gd name="connsiteY1" fmla="*/ 1987 h 165996"/>
                <a:gd name="connsiteX2" fmla="*/ 3398 w 34686"/>
                <a:gd name="connsiteY2" fmla="*/ 1416 h 165996"/>
                <a:gd name="connsiteX3" fmla="*/ 25972 w 34686"/>
                <a:gd name="connsiteY3" fmla="*/ 162960 h 165996"/>
                <a:gd name="connsiteX4" fmla="*/ 34449 w 34686"/>
                <a:gd name="connsiteY4" fmla="*/ 160674 h 165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686" h="165996">
                  <a:moveTo>
                    <a:pt x="34449" y="160674"/>
                  </a:moveTo>
                  <a:cubicBezTo>
                    <a:pt x="18066" y="108286"/>
                    <a:pt x="1969" y="57709"/>
                    <a:pt x="7398" y="1987"/>
                  </a:cubicBezTo>
                  <a:cubicBezTo>
                    <a:pt x="7589" y="-299"/>
                    <a:pt x="3779" y="-775"/>
                    <a:pt x="3398" y="1416"/>
                  </a:cubicBezTo>
                  <a:cubicBezTo>
                    <a:pt x="-5936" y="56661"/>
                    <a:pt x="4732" y="111525"/>
                    <a:pt x="25972" y="162960"/>
                  </a:cubicBezTo>
                  <a:cubicBezTo>
                    <a:pt x="28067" y="168103"/>
                    <a:pt x="36164" y="166294"/>
                    <a:pt x="34449" y="160674"/>
                  </a:cubicBezTo>
                  <a:close/>
                </a:path>
              </a:pathLst>
            </a:custGeom>
            <a:solidFill>
              <a:srgbClr val="DB3A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1" name="任意多边形 82">
              <a:extLst>
                <a:ext uri="{FF2B5EF4-FFF2-40B4-BE49-F238E27FC236}">
                  <a16:creationId xmlns:a16="http://schemas.microsoft.com/office/drawing/2014/main" id="{D2C408EA-52AE-B131-C9B8-966F18D2E985}"/>
                </a:ext>
              </a:extLst>
            </p:cNvPr>
            <p:cNvSpPr/>
            <p:nvPr/>
          </p:nvSpPr>
          <p:spPr>
            <a:xfrm>
              <a:off x="8729645" y="3844283"/>
              <a:ext cx="15169" cy="138118"/>
            </a:xfrm>
            <a:custGeom>
              <a:avLst/>
              <a:gdLst>
                <a:gd name="connsiteX0" fmla="*/ 11732 w 15169"/>
                <a:gd name="connsiteY0" fmla="*/ 1244 h 138118"/>
                <a:gd name="connsiteX1" fmla="*/ 684 w 15169"/>
                <a:gd name="connsiteY1" fmla="*/ 134689 h 138118"/>
                <a:gd name="connsiteX2" fmla="*/ 7732 w 15169"/>
                <a:gd name="connsiteY2" fmla="*/ 134689 h 138118"/>
                <a:gd name="connsiteX3" fmla="*/ 15162 w 15169"/>
                <a:gd name="connsiteY3" fmla="*/ 1720 h 138118"/>
                <a:gd name="connsiteX4" fmla="*/ 11732 w 15169"/>
                <a:gd name="connsiteY4" fmla="*/ 1244 h 13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69" h="138118">
                  <a:moveTo>
                    <a:pt x="11732" y="1244"/>
                  </a:moveTo>
                  <a:cubicBezTo>
                    <a:pt x="2589" y="44678"/>
                    <a:pt x="-1793" y="90398"/>
                    <a:pt x="684" y="134689"/>
                  </a:cubicBezTo>
                  <a:cubicBezTo>
                    <a:pt x="969" y="139261"/>
                    <a:pt x="7637" y="139261"/>
                    <a:pt x="7732" y="134689"/>
                  </a:cubicBezTo>
                  <a:cubicBezTo>
                    <a:pt x="9351" y="90207"/>
                    <a:pt x="11256" y="46107"/>
                    <a:pt x="15162" y="1720"/>
                  </a:cubicBezTo>
                  <a:cubicBezTo>
                    <a:pt x="15352" y="-280"/>
                    <a:pt x="12114" y="-661"/>
                    <a:pt x="11732" y="1244"/>
                  </a:cubicBezTo>
                  <a:close/>
                </a:path>
              </a:pathLst>
            </a:custGeom>
            <a:solidFill>
              <a:srgbClr val="DB3A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2" name="任意多边形 83">
              <a:extLst>
                <a:ext uri="{FF2B5EF4-FFF2-40B4-BE49-F238E27FC236}">
                  <a16:creationId xmlns:a16="http://schemas.microsoft.com/office/drawing/2014/main" id="{A707E660-F0EC-5B5A-3B97-5895B5773953}"/>
                </a:ext>
              </a:extLst>
            </p:cNvPr>
            <p:cNvSpPr/>
            <p:nvPr/>
          </p:nvSpPr>
          <p:spPr>
            <a:xfrm>
              <a:off x="8232929" y="3911835"/>
              <a:ext cx="45724" cy="181937"/>
            </a:xfrm>
            <a:custGeom>
              <a:avLst/>
              <a:gdLst>
                <a:gd name="connsiteX0" fmla="*/ 6386 w 45724"/>
                <a:gd name="connsiteY0" fmla="*/ 1701 h 181937"/>
                <a:gd name="connsiteX1" fmla="*/ 194 w 45724"/>
                <a:gd name="connsiteY1" fmla="*/ 4368 h 181937"/>
                <a:gd name="connsiteX2" fmla="*/ 34008 w 45724"/>
                <a:gd name="connsiteY2" fmla="*/ 176294 h 181937"/>
                <a:gd name="connsiteX3" fmla="*/ 45724 w 45724"/>
                <a:gd name="connsiteY3" fmla="*/ 176294 h 181937"/>
                <a:gd name="connsiteX4" fmla="*/ 6386 w 45724"/>
                <a:gd name="connsiteY4" fmla="*/ 1701 h 18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4" h="181937">
                  <a:moveTo>
                    <a:pt x="6386" y="1701"/>
                  </a:moveTo>
                  <a:cubicBezTo>
                    <a:pt x="4766" y="-1823"/>
                    <a:pt x="-1139" y="653"/>
                    <a:pt x="194" y="4368"/>
                  </a:cubicBezTo>
                  <a:cubicBezTo>
                    <a:pt x="19721" y="61708"/>
                    <a:pt x="35151" y="114858"/>
                    <a:pt x="34008" y="176294"/>
                  </a:cubicBezTo>
                  <a:cubicBezTo>
                    <a:pt x="33913" y="183819"/>
                    <a:pt x="45724" y="183819"/>
                    <a:pt x="45724" y="176294"/>
                  </a:cubicBezTo>
                  <a:cubicBezTo>
                    <a:pt x="45724" y="114858"/>
                    <a:pt x="31722" y="57422"/>
                    <a:pt x="6386" y="1701"/>
                  </a:cubicBezTo>
                  <a:close/>
                </a:path>
              </a:pathLst>
            </a:custGeom>
            <a:solidFill>
              <a:srgbClr val="DB3A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3" name="任意多边形 84">
              <a:extLst>
                <a:ext uri="{FF2B5EF4-FFF2-40B4-BE49-F238E27FC236}">
                  <a16:creationId xmlns:a16="http://schemas.microsoft.com/office/drawing/2014/main" id="{AEBE2242-DA64-2CE6-17D0-7BC2380F527C}"/>
                </a:ext>
              </a:extLst>
            </p:cNvPr>
            <p:cNvSpPr/>
            <p:nvPr/>
          </p:nvSpPr>
          <p:spPr>
            <a:xfrm>
              <a:off x="8286236" y="3973670"/>
              <a:ext cx="22232" cy="118454"/>
            </a:xfrm>
            <a:custGeom>
              <a:avLst/>
              <a:gdLst>
                <a:gd name="connsiteX0" fmla="*/ 19468 w 22232"/>
                <a:gd name="connsiteY0" fmla="*/ 635 h 118454"/>
                <a:gd name="connsiteX1" fmla="*/ 17753 w 22232"/>
                <a:gd name="connsiteY1" fmla="*/ 825 h 118454"/>
                <a:gd name="connsiteX2" fmla="*/ 132 w 22232"/>
                <a:gd name="connsiteY2" fmla="*/ 113030 h 118454"/>
                <a:gd name="connsiteX3" fmla="*/ 8609 w 22232"/>
                <a:gd name="connsiteY3" fmla="*/ 115411 h 118454"/>
                <a:gd name="connsiteX4" fmla="*/ 19468 w 22232"/>
                <a:gd name="connsiteY4" fmla="*/ 635 h 118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32" h="118454">
                  <a:moveTo>
                    <a:pt x="19468" y="635"/>
                  </a:moveTo>
                  <a:cubicBezTo>
                    <a:pt x="19277" y="-413"/>
                    <a:pt x="17849" y="-32"/>
                    <a:pt x="17753" y="825"/>
                  </a:cubicBezTo>
                  <a:cubicBezTo>
                    <a:pt x="14515" y="38925"/>
                    <a:pt x="8514" y="75692"/>
                    <a:pt x="132" y="113030"/>
                  </a:cubicBezTo>
                  <a:cubicBezTo>
                    <a:pt x="-1106" y="118650"/>
                    <a:pt x="6705" y="120650"/>
                    <a:pt x="8609" y="115411"/>
                  </a:cubicBezTo>
                  <a:cubicBezTo>
                    <a:pt x="21849" y="78930"/>
                    <a:pt x="25373" y="38639"/>
                    <a:pt x="19468" y="635"/>
                  </a:cubicBezTo>
                  <a:close/>
                </a:path>
              </a:pathLst>
            </a:custGeom>
            <a:solidFill>
              <a:srgbClr val="DB3A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4" name="任意多边形 85">
              <a:extLst>
                <a:ext uri="{FF2B5EF4-FFF2-40B4-BE49-F238E27FC236}">
                  <a16:creationId xmlns:a16="http://schemas.microsoft.com/office/drawing/2014/main" id="{2DCE2022-804C-E0A3-F50C-37E4D93BCA2F}"/>
                </a:ext>
              </a:extLst>
            </p:cNvPr>
            <p:cNvSpPr/>
            <p:nvPr/>
          </p:nvSpPr>
          <p:spPr>
            <a:xfrm>
              <a:off x="8249887" y="4227194"/>
              <a:ext cx="521017" cy="230864"/>
            </a:xfrm>
            <a:custGeom>
              <a:avLst/>
              <a:gdLst>
                <a:gd name="connsiteX0" fmla="*/ 507111 w 521017"/>
                <a:gd name="connsiteY0" fmla="*/ 71914 h 230864"/>
                <a:gd name="connsiteX1" fmla="*/ 273653 w 521017"/>
                <a:gd name="connsiteY1" fmla="*/ 96584 h 230864"/>
                <a:gd name="connsiteX2" fmla="*/ 18574 w 521017"/>
                <a:gd name="connsiteY2" fmla="*/ 0 h 230864"/>
                <a:gd name="connsiteX3" fmla="*/ 0 w 521017"/>
                <a:gd name="connsiteY3" fmla="*/ 220790 h 230864"/>
                <a:gd name="connsiteX4" fmla="*/ 521018 w 521017"/>
                <a:gd name="connsiteY4" fmla="*/ 180499 h 230864"/>
                <a:gd name="connsiteX5" fmla="*/ 507111 w 521017"/>
                <a:gd name="connsiteY5" fmla="*/ 71914 h 23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1017" h="230864">
                  <a:moveTo>
                    <a:pt x="507111" y="71914"/>
                  </a:moveTo>
                  <a:cubicBezTo>
                    <a:pt x="431863" y="94774"/>
                    <a:pt x="352710" y="103442"/>
                    <a:pt x="273653" y="96584"/>
                  </a:cubicBezTo>
                  <a:cubicBezTo>
                    <a:pt x="181832" y="88678"/>
                    <a:pt x="86773" y="61817"/>
                    <a:pt x="18574" y="0"/>
                  </a:cubicBezTo>
                  <a:lnTo>
                    <a:pt x="0" y="220790"/>
                  </a:lnTo>
                  <a:cubicBezTo>
                    <a:pt x="194786" y="241078"/>
                    <a:pt x="371284" y="232220"/>
                    <a:pt x="521018" y="180499"/>
                  </a:cubicBezTo>
                  <a:lnTo>
                    <a:pt x="507111" y="71914"/>
                  </a:lnTo>
                  <a:close/>
                </a:path>
              </a:pathLst>
            </a:custGeom>
            <a:solidFill>
              <a:srgbClr val="DB3A4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250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97CF06D-627D-0A1F-489E-D8E4E7188843}"/>
              </a:ext>
            </a:extLst>
          </p:cNvPr>
          <p:cNvGrpSpPr/>
          <p:nvPr/>
        </p:nvGrpSpPr>
        <p:grpSpPr>
          <a:xfrm>
            <a:off x="2598621" y="1148699"/>
            <a:ext cx="5419037" cy="3014582"/>
            <a:chOff x="2952205" y="1541417"/>
            <a:chExt cx="4955177" cy="248194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739EC6F-D158-B881-CEE7-2A612E73F2FF}"/>
                </a:ext>
              </a:extLst>
            </p:cNvPr>
            <p:cNvSpPr txBox="1"/>
            <p:nvPr/>
          </p:nvSpPr>
          <p:spPr>
            <a:xfrm>
              <a:off x="3052353" y="1713796"/>
              <a:ext cx="4754880" cy="2137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同桌两人一组，一个说口令，一个照着做。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多人游戏：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12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人一组，一人说口令，其余人做动作。</a:t>
              </a: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FB95FB29-5F42-7902-2ACA-45C51B4DABA8}"/>
                </a:ext>
              </a:extLst>
            </p:cNvPr>
            <p:cNvSpPr/>
            <p:nvPr/>
          </p:nvSpPr>
          <p:spPr>
            <a:xfrm>
              <a:off x="2952205" y="1541417"/>
              <a:ext cx="4955177" cy="2481943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7" name="文本框 346">
            <a:extLst>
              <a:ext uri="{FF2B5EF4-FFF2-40B4-BE49-F238E27FC236}">
                <a16:creationId xmlns:a16="http://schemas.microsoft.com/office/drawing/2014/main" id="{5AEA50D2-1F7B-5645-BF73-798556ADDB74}"/>
              </a:ext>
            </a:extLst>
          </p:cNvPr>
          <p:cNvSpPr txBox="1"/>
          <p:nvPr/>
        </p:nvSpPr>
        <p:spPr>
          <a:xfrm>
            <a:off x="4264794" y="410331"/>
            <a:ext cx="2360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分组进行</a:t>
            </a: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01A3EBC6-B9C8-45A4-BB27-90105A6D9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56" y="1056662"/>
            <a:ext cx="1836535" cy="351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757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0FD4234-176C-C7F7-9885-A0507484F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61" y="1502429"/>
            <a:ext cx="6517395" cy="1608325"/>
          </a:xfrm>
          <a:prstGeom prst="rect">
            <a:avLst/>
          </a:prstGeom>
        </p:spPr>
      </p:pic>
      <p:sp>
        <p:nvSpPr>
          <p:cNvPr id="348" name="Rectangle 16">
            <a:extLst>
              <a:ext uri="{FF2B5EF4-FFF2-40B4-BE49-F238E27FC236}">
                <a16:creationId xmlns:a16="http://schemas.microsoft.com/office/drawing/2014/main" id="{72AA7BE3-E922-1FDC-07E9-A2CCC8F20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9367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游戏时间</a:t>
            </a:r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5CB50B0E-3881-984D-8E03-50F2CE57CC44}"/>
              </a:ext>
            </a:extLst>
          </p:cNvPr>
          <p:cNvSpPr/>
          <p:nvPr/>
        </p:nvSpPr>
        <p:spPr>
          <a:xfrm>
            <a:off x="3941928" y="342295"/>
            <a:ext cx="2590799" cy="855125"/>
          </a:xfrm>
          <a:prstGeom prst="wedgeRoundRectCallout">
            <a:avLst>
              <a:gd name="adj1" fmla="val -36112"/>
              <a:gd name="adj2" fmla="val 8818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我左边的第三个同学蹲下。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5F087A97-052B-E26A-0192-CF187550E358}"/>
              </a:ext>
            </a:extLst>
          </p:cNvPr>
          <p:cNvSpPr/>
          <p:nvPr/>
        </p:nvSpPr>
        <p:spPr>
          <a:xfrm>
            <a:off x="5553032" y="3834653"/>
            <a:ext cx="2133600" cy="609600"/>
          </a:xfrm>
          <a:prstGeom prst="wedgeRoundRectCallout">
            <a:avLst>
              <a:gd name="adj1" fmla="val 59939"/>
              <a:gd name="adj2" fmla="val -57167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做对了吗？</a:t>
            </a: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09366061-E93D-2BF0-2424-F9EA40D3B246}"/>
              </a:ext>
            </a:extLst>
          </p:cNvPr>
          <p:cNvSpPr/>
          <p:nvPr/>
        </p:nvSpPr>
        <p:spPr>
          <a:xfrm>
            <a:off x="4580965" y="1479175"/>
            <a:ext cx="3030071" cy="1646161"/>
          </a:xfrm>
          <a:prstGeom prst="roundRect">
            <a:avLst>
              <a:gd name="adj" fmla="val 7962"/>
            </a:avLst>
          </a:prstGeom>
          <a:noFill/>
          <a:ln>
            <a:solidFill>
              <a:schemeClr val="accent5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35" name="对话气泡: 椭圆形 34">
            <a:extLst>
              <a:ext uri="{FF2B5EF4-FFF2-40B4-BE49-F238E27FC236}">
                <a16:creationId xmlns:a16="http://schemas.microsoft.com/office/drawing/2014/main" id="{8F79F01E-AE13-33AC-0DE0-CEFCFECD6DFE}"/>
              </a:ext>
            </a:extLst>
          </p:cNvPr>
          <p:cNvSpPr/>
          <p:nvPr/>
        </p:nvSpPr>
        <p:spPr>
          <a:xfrm>
            <a:off x="4679576" y="3074894"/>
            <a:ext cx="519953" cy="537882"/>
          </a:xfrm>
          <a:prstGeom prst="wedgeEllipseCallout">
            <a:avLst>
              <a:gd name="adj1" fmla="val -10119"/>
              <a:gd name="adj2" fmla="val -82181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</a:rPr>
              <a:t>1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36" name="对话气泡: 椭圆形 35">
            <a:extLst>
              <a:ext uri="{FF2B5EF4-FFF2-40B4-BE49-F238E27FC236}">
                <a16:creationId xmlns:a16="http://schemas.microsoft.com/office/drawing/2014/main" id="{2544B9A7-11AF-E29B-15A0-002D20B28DC6}"/>
              </a:ext>
            </a:extLst>
          </p:cNvPr>
          <p:cNvSpPr/>
          <p:nvPr/>
        </p:nvSpPr>
        <p:spPr>
          <a:xfrm>
            <a:off x="5522258" y="3101788"/>
            <a:ext cx="519953" cy="537882"/>
          </a:xfrm>
          <a:prstGeom prst="wedgeEllipseCallout">
            <a:avLst>
              <a:gd name="adj1" fmla="val -10119"/>
              <a:gd name="adj2" fmla="val -82181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</a:rPr>
              <a:t>2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39" name="对话气泡: 椭圆形 38">
            <a:extLst>
              <a:ext uri="{FF2B5EF4-FFF2-40B4-BE49-F238E27FC236}">
                <a16:creationId xmlns:a16="http://schemas.microsoft.com/office/drawing/2014/main" id="{22E44A9F-BD19-838B-3817-83723F9A6836}"/>
              </a:ext>
            </a:extLst>
          </p:cNvPr>
          <p:cNvSpPr/>
          <p:nvPr/>
        </p:nvSpPr>
        <p:spPr>
          <a:xfrm>
            <a:off x="6284258" y="3137647"/>
            <a:ext cx="519953" cy="537882"/>
          </a:xfrm>
          <a:prstGeom prst="wedgeEllipseCallout">
            <a:avLst>
              <a:gd name="adj1" fmla="val -10119"/>
              <a:gd name="adj2" fmla="val -82181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</a:rPr>
              <a:t>3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0" name="对话气泡: 椭圆形 39">
            <a:extLst>
              <a:ext uri="{FF2B5EF4-FFF2-40B4-BE49-F238E27FC236}">
                <a16:creationId xmlns:a16="http://schemas.microsoft.com/office/drawing/2014/main" id="{0FEC1841-D6FF-34E1-722C-B810F2ACFABE}"/>
              </a:ext>
            </a:extLst>
          </p:cNvPr>
          <p:cNvSpPr/>
          <p:nvPr/>
        </p:nvSpPr>
        <p:spPr>
          <a:xfrm>
            <a:off x="6929717" y="3155577"/>
            <a:ext cx="519953" cy="537882"/>
          </a:xfrm>
          <a:prstGeom prst="wedgeEllipseCallout">
            <a:avLst>
              <a:gd name="adj1" fmla="val -10119"/>
              <a:gd name="adj2" fmla="val -82181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</a:rPr>
              <a:t>4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EFABCCCD-B5C1-3DD0-D0E9-D5BC3B0FA747}"/>
              </a:ext>
            </a:extLst>
          </p:cNvPr>
          <p:cNvSpPr/>
          <p:nvPr/>
        </p:nvSpPr>
        <p:spPr>
          <a:xfrm>
            <a:off x="6776113" y="1928532"/>
            <a:ext cx="740990" cy="1129553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2" name="对话气泡: 圆角矩形 41">
            <a:extLst>
              <a:ext uri="{FF2B5EF4-FFF2-40B4-BE49-F238E27FC236}">
                <a16:creationId xmlns:a16="http://schemas.microsoft.com/office/drawing/2014/main" id="{211A8E4C-1062-2273-8F6C-C0EB6A3EB5B0}"/>
              </a:ext>
            </a:extLst>
          </p:cNvPr>
          <p:cNvSpPr/>
          <p:nvPr/>
        </p:nvSpPr>
        <p:spPr>
          <a:xfrm>
            <a:off x="7010400" y="1125939"/>
            <a:ext cx="1577788" cy="487707"/>
          </a:xfrm>
          <a:prstGeom prst="wedgeRoundRectCallout">
            <a:avLst>
              <a:gd name="adj1" fmla="val -30994"/>
              <a:gd name="adj2" fmla="val 9632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做错了。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648DCA9E-FDA6-4A7B-B38E-CB4D16878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950" y="2668137"/>
            <a:ext cx="1254377" cy="240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2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4" grpId="0" animBg="1"/>
      <p:bldP spid="35" grpId="0" animBg="1"/>
      <p:bldP spid="36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F5507B6D-2731-848A-F962-DB7FFCD41735}"/>
              </a:ext>
            </a:extLst>
          </p:cNvPr>
          <p:cNvGrpSpPr/>
          <p:nvPr/>
        </p:nvGrpSpPr>
        <p:grpSpPr>
          <a:xfrm>
            <a:off x="2174068" y="977153"/>
            <a:ext cx="6665131" cy="3648759"/>
            <a:chOff x="2952205" y="1541417"/>
            <a:chExt cx="4955177" cy="2481943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620C179-6ECA-D4A8-6A32-EA401C07B39A}"/>
                </a:ext>
              </a:extLst>
            </p:cNvPr>
            <p:cNvSpPr txBox="1"/>
            <p:nvPr/>
          </p:nvSpPr>
          <p:spPr>
            <a:xfrm>
              <a:off x="3168716" y="1584911"/>
              <a:ext cx="4472075" cy="2221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游戏规则：</a:t>
              </a:r>
              <a:endPara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1.</a:t>
              </a:r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老师在教室空地上放置</a:t>
              </a:r>
              <a:r>
                <a:rPr lang="en-US" altLang="zh-CN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6</a:t>
              </a:r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把椅子摆成小花状，请</a:t>
              </a:r>
              <a:r>
                <a:rPr lang="en-US" altLang="zh-CN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7</a:t>
              </a:r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名学生上前围绕椅子站立。</a:t>
              </a:r>
              <a:endPara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2.</a:t>
              </a:r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老师放音乐，学生围绕摆放的椅子快速向同一方向前进。</a:t>
              </a:r>
              <a:endPara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3.</a:t>
              </a:r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当老师音乐停时，学生立即找到空椅子坐下。没抢到椅子的无法参加下一轮，直到剩下一名同学。</a:t>
              </a:r>
              <a:endPara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AF87A520-5BF6-AE06-331F-7E024F9F93C8}"/>
                </a:ext>
              </a:extLst>
            </p:cNvPr>
            <p:cNvSpPr/>
            <p:nvPr/>
          </p:nvSpPr>
          <p:spPr>
            <a:xfrm>
              <a:off x="2952205" y="1541417"/>
              <a:ext cx="4955177" cy="2481943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81">
            <a:extLst>
              <a:ext uri="{FF2B5EF4-FFF2-40B4-BE49-F238E27FC236}">
                <a16:creationId xmlns:a16="http://schemas.microsoft.com/office/drawing/2014/main" id="{63CCB874-A015-376E-E498-BF6174313174}"/>
              </a:ext>
            </a:extLst>
          </p:cNvPr>
          <p:cNvSpPr txBox="1"/>
          <p:nvPr/>
        </p:nvSpPr>
        <p:spPr>
          <a:xfrm>
            <a:off x="4515139" y="332977"/>
            <a:ext cx="1994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5"/>
                </a:solidFill>
                <a:latin typeface="Times New Roman" panose="02020603050405020304" pitchFamily="18" charset="0"/>
                <a:ea typeface="楷体" panose="02010609060101010101" pitchFamily="49" charset="-122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抢椅子</a:t>
            </a:r>
            <a:endParaRPr lang="zh-CN" altLang="en-US" sz="3600" b="1" dirty="0">
              <a:solidFill>
                <a:schemeClr val="accent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72" name="Rectangle 16">
            <a:extLst>
              <a:ext uri="{FF2B5EF4-FFF2-40B4-BE49-F238E27FC236}">
                <a16:creationId xmlns:a16="http://schemas.microsoft.com/office/drawing/2014/main" id="{BAEE61CE-1FD6-9EB6-5B7A-153BE30D8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活动三</a:t>
            </a:r>
          </a:p>
        </p:txBody>
      </p:sp>
      <p:pic>
        <p:nvPicPr>
          <p:cNvPr id="83" name="图片 82">
            <a:extLst>
              <a:ext uri="{FF2B5EF4-FFF2-40B4-BE49-F238E27FC236}">
                <a16:creationId xmlns:a16="http://schemas.microsoft.com/office/drawing/2014/main" id="{C02BFA1E-65AB-4E6B-B3EB-E9D829E2E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56" y="1056662"/>
            <a:ext cx="1836535" cy="351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1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813E850-5233-9AE1-6970-41A4EC58EC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"/>
          <a:stretch/>
        </p:blipFill>
        <p:spPr>
          <a:xfrm>
            <a:off x="515153" y="1371600"/>
            <a:ext cx="4466932" cy="3227293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77106AA-18BE-6F39-EE36-3C21A3BC3C68}"/>
              </a:ext>
            </a:extLst>
          </p:cNvPr>
          <p:cNvSpPr/>
          <p:nvPr/>
        </p:nvSpPr>
        <p:spPr>
          <a:xfrm>
            <a:off x="1131672" y="806736"/>
            <a:ext cx="1954305" cy="785683"/>
          </a:xfrm>
          <a:prstGeom prst="wedgeRoundRectCallout">
            <a:avLst>
              <a:gd name="adj1" fmla="val -35670"/>
              <a:gd name="adj2" fmla="val 7256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200" b="1" dirty="0">
                <a:solidFill>
                  <a:schemeClr val="tx1"/>
                </a:solidFill>
              </a:rPr>
              <a:t>为什么有人没坐到椅子？</a:t>
            </a:r>
          </a:p>
        </p:txBody>
      </p:sp>
      <p:sp>
        <p:nvSpPr>
          <p:cNvPr id="67" name="对话气泡: 圆角矩形 66">
            <a:extLst>
              <a:ext uri="{FF2B5EF4-FFF2-40B4-BE49-F238E27FC236}">
                <a16:creationId xmlns:a16="http://schemas.microsoft.com/office/drawing/2014/main" id="{FBA4D729-5B31-83EF-D7D5-085E0833E2CA}"/>
              </a:ext>
            </a:extLst>
          </p:cNvPr>
          <p:cNvSpPr/>
          <p:nvPr/>
        </p:nvSpPr>
        <p:spPr>
          <a:xfrm>
            <a:off x="5189361" y="1024784"/>
            <a:ext cx="3142598" cy="1321023"/>
          </a:xfrm>
          <a:prstGeom prst="wedgeRoundRectCallout">
            <a:avLst>
              <a:gd name="adj1" fmla="val 31633"/>
              <a:gd name="adj2" fmla="val 65981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tx1"/>
                </a:solidFill>
              </a:rPr>
              <a:t>7</a:t>
            </a:r>
            <a:r>
              <a:rPr lang="zh-CN" altLang="en-US" sz="2400" b="1" dirty="0">
                <a:solidFill>
                  <a:schemeClr val="tx1"/>
                </a:solidFill>
              </a:rPr>
              <a:t>个人只有</a:t>
            </a:r>
            <a:r>
              <a:rPr lang="en-US" altLang="zh-CN" sz="2400" b="1" dirty="0">
                <a:solidFill>
                  <a:schemeClr val="tx1"/>
                </a:solidFill>
              </a:rPr>
              <a:t>6</a:t>
            </a:r>
            <a:r>
              <a:rPr lang="zh-CN" altLang="en-US" sz="2400" b="1" dirty="0">
                <a:solidFill>
                  <a:schemeClr val="tx1"/>
                </a:solidFill>
              </a:rPr>
              <a:t>把椅子，</a:t>
            </a:r>
            <a:r>
              <a:rPr lang="en-US" altLang="zh-CN" sz="2400" b="1" dirty="0">
                <a:solidFill>
                  <a:schemeClr val="tx1"/>
                </a:solidFill>
              </a:rPr>
              <a:t>7</a:t>
            </a:r>
            <a:r>
              <a:rPr lang="zh-CN" altLang="en-US" sz="2400" b="1" dirty="0">
                <a:solidFill>
                  <a:schemeClr val="tx1"/>
                </a:solidFill>
              </a:rPr>
              <a:t>比 </a:t>
            </a:r>
            <a:r>
              <a:rPr lang="en-US" altLang="zh-CN" sz="2400" b="1" dirty="0">
                <a:solidFill>
                  <a:schemeClr val="tx1"/>
                </a:solidFill>
              </a:rPr>
              <a:t>6</a:t>
            </a:r>
            <a:r>
              <a:rPr lang="zh-CN" altLang="en-US" sz="2400" b="1" dirty="0">
                <a:solidFill>
                  <a:schemeClr val="tx1"/>
                </a:solidFill>
              </a:rPr>
              <a:t>大，所以有人没坐到椅子。</a:t>
            </a:r>
          </a:p>
        </p:txBody>
      </p:sp>
      <p:sp>
        <p:nvSpPr>
          <p:cNvPr id="68" name="Rectangle 16">
            <a:extLst>
              <a:ext uri="{FF2B5EF4-FFF2-40B4-BE49-F238E27FC236}">
                <a16:creationId xmlns:a16="http://schemas.microsoft.com/office/drawing/2014/main" id="{57223482-118D-E445-FCB1-BAB74ADC5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游戏时间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B7D8068-B6B0-4E06-8E14-942A0AC60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126" y="2615852"/>
            <a:ext cx="1379835" cy="198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33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6">
            <a:extLst>
              <a:ext uri="{FF2B5EF4-FFF2-40B4-BE49-F238E27FC236}">
                <a16:creationId xmlns:a16="http://schemas.microsoft.com/office/drawing/2014/main" id="{FAE67B0B-A2B6-69DF-E65D-18E861FFB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活动四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FCE5C98-D1F1-E741-232F-067D2E243BB5}"/>
              </a:ext>
            </a:extLst>
          </p:cNvPr>
          <p:cNvGrpSpPr/>
          <p:nvPr/>
        </p:nvGrpSpPr>
        <p:grpSpPr>
          <a:xfrm>
            <a:off x="2660036" y="1611885"/>
            <a:ext cx="5549092" cy="1919729"/>
            <a:chOff x="2952205" y="1541417"/>
            <a:chExt cx="5401488" cy="2481943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0DE818D-4269-17E2-5F7A-7E03160C26AA}"/>
                </a:ext>
              </a:extLst>
            </p:cNvPr>
            <p:cNvSpPr txBox="1"/>
            <p:nvPr/>
          </p:nvSpPr>
          <p:spPr>
            <a:xfrm>
              <a:off x="3123167" y="1904684"/>
              <a:ext cx="5084394" cy="1684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各位同学利用手中的积木进行拼搭，比一比谁搭的又快又好。</a:t>
              </a: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AA89CF9C-D052-5448-0A99-013D601C6B6B}"/>
                </a:ext>
              </a:extLst>
            </p:cNvPr>
            <p:cNvSpPr/>
            <p:nvPr/>
          </p:nvSpPr>
          <p:spPr>
            <a:xfrm>
              <a:off x="2952205" y="1541417"/>
              <a:ext cx="5401488" cy="2481943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文本框 77">
            <a:extLst>
              <a:ext uri="{FF2B5EF4-FFF2-40B4-BE49-F238E27FC236}">
                <a16:creationId xmlns:a16="http://schemas.microsoft.com/office/drawing/2014/main" id="{47916241-8742-4167-BEF3-BEBDA67F1D9A}"/>
              </a:ext>
            </a:extLst>
          </p:cNvPr>
          <p:cNvSpPr txBox="1"/>
          <p:nvPr/>
        </p:nvSpPr>
        <p:spPr>
          <a:xfrm>
            <a:off x="4495540" y="886145"/>
            <a:ext cx="1903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搭积木</a:t>
            </a:r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C5D597EB-423B-4279-A944-5DB136564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56" y="1056662"/>
            <a:ext cx="1836535" cy="351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19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AB7E761D-623E-64B2-6836-20CFDEA24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707" y="34746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认一认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3F3A152-5C6D-0A18-8201-D0AAFBBC2EE5}"/>
              </a:ext>
            </a:extLst>
          </p:cNvPr>
          <p:cNvGrpSpPr/>
          <p:nvPr/>
        </p:nvGrpSpPr>
        <p:grpSpPr>
          <a:xfrm>
            <a:off x="2078487" y="1514648"/>
            <a:ext cx="887249" cy="840781"/>
            <a:chOff x="9769186" y="2266900"/>
            <a:chExt cx="902017" cy="8547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FE9491B1-B88A-B81F-5DD5-8FEA83EAF3F5}"/>
                </a:ext>
              </a:extLst>
            </p:cNvPr>
            <p:cNvSpPr/>
            <p:nvPr/>
          </p:nvSpPr>
          <p:spPr>
            <a:xfrm>
              <a:off x="9769186" y="2433398"/>
              <a:ext cx="688275" cy="688276"/>
            </a:xfrm>
            <a:custGeom>
              <a:avLst/>
              <a:gdLst>
                <a:gd name="connsiteX0" fmla="*/ 0 w 688276"/>
                <a:gd name="connsiteY0" fmla="*/ 0 h 688276"/>
                <a:gd name="connsiteX1" fmla="*/ 688277 w 688276"/>
                <a:gd name="connsiteY1" fmla="*/ 0 h 688276"/>
                <a:gd name="connsiteX2" fmla="*/ 688277 w 688276"/>
                <a:gd name="connsiteY2" fmla="*/ 688277 h 688276"/>
                <a:gd name="connsiteX3" fmla="*/ 0 w 688276"/>
                <a:gd name="connsiteY3" fmla="*/ 688277 h 688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8276" h="688276">
                  <a:moveTo>
                    <a:pt x="0" y="0"/>
                  </a:moveTo>
                  <a:lnTo>
                    <a:pt x="688277" y="0"/>
                  </a:lnTo>
                  <a:lnTo>
                    <a:pt x="688277" y="688277"/>
                  </a:lnTo>
                  <a:lnTo>
                    <a:pt x="0" y="688277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79D92416-6791-25ED-DA73-6DE902032927}"/>
                </a:ext>
              </a:extLst>
            </p:cNvPr>
            <p:cNvSpPr/>
            <p:nvPr/>
          </p:nvSpPr>
          <p:spPr>
            <a:xfrm>
              <a:off x="9769186" y="2266900"/>
              <a:ext cx="902017" cy="166352"/>
            </a:xfrm>
            <a:custGeom>
              <a:avLst/>
              <a:gdLst>
                <a:gd name="connsiteX0" fmla="*/ 902218 w 902017"/>
                <a:gd name="connsiteY0" fmla="*/ -673 h 166496"/>
                <a:gd name="connsiteX1" fmla="*/ 698383 w 902017"/>
                <a:gd name="connsiteY1" fmla="*/ 165823 h 166496"/>
                <a:gd name="connsiteX2" fmla="*/ 201 w 902017"/>
                <a:gd name="connsiteY2" fmla="*/ 165823 h 166496"/>
                <a:gd name="connsiteX3" fmla="*/ 208893 w 902017"/>
                <a:gd name="connsiteY3" fmla="*/ -673 h 166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2017" h="166496">
                  <a:moveTo>
                    <a:pt x="902218" y="-673"/>
                  </a:moveTo>
                  <a:cubicBezTo>
                    <a:pt x="894693" y="11709"/>
                    <a:pt x="698383" y="165823"/>
                    <a:pt x="698383" y="165823"/>
                  </a:cubicBezTo>
                  <a:lnTo>
                    <a:pt x="201" y="165823"/>
                  </a:lnTo>
                  <a:lnTo>
                    <a:pt x="208893" y="-673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F4382FA8-AEEF-FF5F-0554-06FE06822FE2}"/>
                </a:ext>
              </a:extLst>
            </p:cNvPr>
            <p:cNvSpPr/>
            <p:nvPr/>
          </p:nvSpPr>
          <p:spPr>
            <a:xfrm>
              <a:off x="10456385" y="2266902"/>
              <a:ext cx="214818" cy="854774"/>
            </a:xfrm>
            <a:custGeom>
              <a:avLst/>
              <a:gdLst>
                <a:gd name="connsiteX0" fmla="*/ 213741 w 213740"/>
                <a:gd name="connsiteY0" fmla="*/ 695706 h 854773"/>
                <a:gd name="connsiteX1" fmla="*/ 213741 w 213740"/>
                <a:gd name="connsiteY1" fmla="*/ 0 h 854773"/>
                <a:gd name="connsiteX2" fmla="*/ 9906 w 213740"/>
                <a:gd name="connsiteY2" fmla="*/ 166497 h 854773"/>
                <a:gd name="connsiteX3" fmla="*/ 0 w 213740"/>
                <a:gd name="connsiteY3" fmla="*/ 854774 h 854773"/>
                <a:gd name="connsiteX4" fmla="*/ 213741 w 213740"/>
                <a:gd name="connsiteY4" fmla="*/ 695706 h 854773"/>
                <a:gd name="connsiteX0" fmla="*/ 213741 w 213741"/>
                <a:gd name="connsiteY0" fmla="*/ 695706 h 854774"/>
                <a:gd name="connsiteX1" fmla="*/ 213741 w 213741"/>
                <a:gd name="connsiteY1" fmla="*/ 0 h 854774"/>
                <a:gd name="connsiteX2" fmla="*/ 9906 w 213741"/>
                <a:gd name="connsiteY2" fmla="*/ 164300 h 854774"/>
                <a:gd name="connsiteX3" fmla="*/ 0 w 213741"/>
                <a:gd name="connsiteY3" fmla="*/ 854774 h 854774"/>
                <a:gd name="connsiteX4" fmla="*/ 213741 w 213741"/>
                <a:gd name="connsiteY4" fmla="*/ 695706 h 854774"/>
                <a:gd name="connsiteX0" fmla="*/ 214818 w 214818"/>
                <a:gd name="connsiteY0" fmla="*/ 695706 h 854774"/>
                <a:gd name="connsiteX1" fmla="*/ 214818 w 214818"/>
                <a:gd name="connsiteY1" fmla="*/ 0 h 854774"/>
                <a:gd name="connsiteX2" fmla="*/ 0 w 214818"/>
                <a:gd name="connsiteY2" fmla="*/ 166497 h 854774"/>
                <a:gd name="connsiteX3" fmla="*/ 1077 w 214818"/>
                <a:gd name="connsiteY3" fmla="*/ 854774 h 854774"/>
                <a:gd name="connsiteX4" fmla="*/ 214818 w 214818"/>
                <a:gd name="connsiteY4" fmla="*/ 695706 h 8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818" h="854774">
                  <a:moveTo>
                    <a:pt x="214818" y="695706"/>
                  </a:moveTo>
                  <a:lnTo>
                    <a:pt x="214818" y="0"/>
                  </a:lnTo>
                  <a:lnTo>
                    <a:pt x="0" y="166497"/>
                  </a:lnTo>
                  <a:lnTo>
                    <a:pt x="1077" y="854774"/>
                  </a:lnTo>
                  <a:lnTo>
                    <a:pt x="214818" y="695706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C273204-3549-5A74-105A-695F2424265A}"/>
              </a:ext>
            </a:extLst>
          </p:cNvPr>
          <p:cNvGrpSpPr/>
          <p:nvPr/>
        </p:nvGrpSpPr>
        <p:grpSpPr>
          <a:xfrm>
            <a:off x="6067997" y="1377781"/>
            <a:ext cx="694682" cy="1096606"/>
            <a:chOff x="6315075" y="469524"/>
            <a:chExt cx="1042865" cy="1646237"/>
          </a:xfrm>
          <a:solidFill>
            <a:schemeClr val="accent1"/>
          </a:solidFill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751E99C2-7644-3509-2D69-CB9D52D05BC5}"/>
                </a:ext>
              </a:extLst>
            </p:cNvPr>
            <p:cNvSpPr/>
            <p:nvPr/>
          </p:nvSpPr>
          <p:spPr>
            <a:xfrm>
              <a:off x="6315075" y="624507"/>
              <a:ext cx="1042865" cy="1386632"/>
            </a:xfrm>
            <a:prstGeom prst="roundRect">
              <a:avLst>
                <a:gd name="adj" fmla="val 6461"/>
              </a:avLst>
            </a:pr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Oval 331_1">
              <a:extLst>
                <a:ext uri="{FF2B5EF4-FFF2-40B4-BE49-F238E27FC236}">
                  <a16:creationId xmlns:a16="http://schemas.microsoft.com/office/drawing/2014/main" id="{71E6AF75-33D6-0FBF-BA8D-6BC0592A43EA}"/>
                </a:ext>
              </a:extLst>
            </p:cNvPr>
            <p:cNvSpPr/>
            <p:nvPr/>
          </p:nvSpPr>
          <p:spPr>
            <a:xfrm>
              <a:off x="6315075" y="1782386"/>
              <a:ext cx="1042865" cy="33337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1FB1EBFC-E4ED-0671-86C1-DAD1ACB643E0}"/>
                </a:ext>
              </a:extLst>
            </p:cNvPr>
            <p:cNvSpPr/>
            <p:nvPr/>
          </p:nvSpPr>
          <p:spPr>
            <a:xfrm>
              <a:off x="6315075" y="469524"/>
              <a:ext cx="1042865" cy="33337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684979F-0457-AA10-7FF5-23B56BDDED2C}"/>
              </a:ext>
            </a:extLst>
          </p:cNvPr>
          <p:cNvGrpSpPr/>
          <p:nvPr/>
        </p:nvGrpSpPr>
        <p:grpSpPr>
          <a:xfrm>
            <a:off x="750267" y="1362636"/>
            <a:ext cx="803286" cy="1043639"/>
            <a:chOff x="7625701" y="384035"/>
            <a:chExt cx="1227316" cy="1594545"/>
          </a:xfrm>
          <a:solidFill>
            <a:schemeClr val="accent5"/>
          </a:solidFill>
        </p:grpSpPr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36BE49AF-1296-49B9-F72B-EE1372C4B5E7}"/>
                </a:ext>
              </a:extLst>
            </p:cNvPr>
            <p:cNvSpPr/>
            <p:nvPr/>
          </p:nvSpPr>
          <p:spPr>
            <a:xfrm>
              <a:off x="7625701" y="384035"/>
              <a:ext cx="1221112" cy="1290560"/>
            </a:xfrm>
            <a:custGeom>
              <a:avLst/>
              <a:gdLst>
                <a:gd name="connsiteX0" fmla="*/ 0 w 1221112"/>
                <a:gd name="connsiteY0" fmla="*/ 1290560 h 1290560"/>
                <a:gd name="connsiteX1" fmla="*/ 620034 w 1221112"/>
                <a:gd name="connsiteY1" fmla="*/ 0 h 1290560"/>
                <a:gd name="connsiteX2" fmla="*/ 1221112 w 1221112"/>
                <a:gd name="connsiteY2" fmla="*/ 1290560 h 1290560"/>
                <a:gd name="connsiteX3" fmla="*/ 0 w 1221112"/>
                <a:gd name="connsiteY3" fmla="*/ 1290560 h 129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1112" h="1290560">
                  <a:moveTo>
                    <a:pt x="0" y="1290560"/>
                  </a:moveTo>
                  <a:lnTo>
                    <a:pt x="620034" y="0"/>
                  </a:lnTo>
                  <a:lnTo>
                    <a:pt x="1221112" y="1290560"/>
                  </a:lnTo>
                  <a:lnTo>
                    <a:pt x="0" y="1290560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5F77B13E-F6E2-EC5A-FD22-2B31FD54A0C4}"/>
                </a:ext>
              </a:extLst>
            </p:cNvPr>
            <p:cNvSpPr/>
            <p:nvPr/>
          </p:nvSpPr>
          <p:spPr>
            <a:xfrm>
              <a:off x="7625701" y="1440574"/>
              <a:ext cx="1227316" cy="538006"/>
            </a:xfrm>
            <a:custGeom>
              <a:avLst/>
              <a:gdLst>
                <a:gd name="connsiteX0" fmla="*/ 1227316 w 1227316"/>
                <a:gd name="connsiteY0" fmla="*/ 269003 h 538006"/>
                <a:gd name="connsiteX1" fmla="*/ 613658 w 1227316"/>
                <a:gd name="connsiteY1" fmla="*/ 538006 h 538006"/>
                <a:gd name="connsiteX2" fmla="*/ 0 w 1227316"/>
                <a:gd name="connsiteY2" fmla="*/ 269003 h 538006"/>
                <a:gd name="connsiteX3" fmla="*/ 613658 w 1227316"/>
                <a:gd name="connsiteY3" fmla="*/ 0 h 538006"/>
                <a:gd name="connsiteX4" fmla="*/ 1227316 w 1227316"/>
                <a:gd name="connsiteY4" fmla="*/ 269003 h 538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7316" h="538006">
                  <a:moveTo>
                    <a:pt x="1227316" y="269003"/>
                  </a:moveTo>
                  <a:cubicBezTo>
                    <a:pt x="1227316" y="417569"/>
                    <a:pt x="952572" y="538006"/>
                    <a:pt x="613658" y="538006"/>
                  </a:cubicBezTo>
                  <a:cubicBezTo>
                    <a:pt x="274744" y="538006"/>
                    <a:pt x="0" y="417569"/>
                    <a:pt x="0" y="269003"/>
                  </a:cubicBezTo>
                  <a:cubicBezTo>
                    <a:pt x="0" y="120437"/>
                    <a:pt x="274744" y="0"/>
                    <a:pt x="613658" y="0"/>
                  </a:cubicBezTo>
                  <a:cubicBezTo>
                    <a:pt x="952572" y="0"/>
                    <a:pt x="1227316" y="120437"/>
                    <a:pt x="1227316" y="269003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F1E39EE-D55C-BAA2-B1B7-4E84831E435C}"/>
              </a:ext>
            </a:extLst>
          </p:cNvPr>
          <p:cNvGrpSpPr/>
          <p:nvPr/>
        </p:nvGrpSpPr>
        <p:grpSpPr>
          <a:xfrm>
            <a:off x="3358102" y="1725401"/>
            <a:ext cx="945643" cy="553201"/>
            <a:chOff x="9276442" y="862111"/>
            <a:chExt cx="1257300" cy="735520"/>
          </a:xfrm>
          <a:solidFill>
            <a:srgbClr val="92D050"/>
          </a:solidFill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57847EDD-E8B3-DD8E-C22A-BF536746662E}"/>
                </a:ext>
              </a:extLst>
            </p:cNvPr>
            <p:cNvSpPr/>
            <p:nvPr/>
          </p:nvSpPr>
          <p:spPr>
            <a:xfrm>
              <a:off x="9276442" y="994603"/>
              <a:ext cx="1102042" cy="603027"/>
            </a:xfrm>
            <a:custGeom>
              <a:avLst/>
              <a:gdLst>
                <a:gd name="connsiteX0" fmla="*/ 0 w 1102042"/>
                <a:gd name="connsiteY0" fmla="*/ 0 h 603027"/>
                <a:gd name="connsiteX1" fmla="*/ 1102043 w 1102042"/>
                <a:gd name="connsiteY1" fmla="*/ 0 h 603027"/>
                <a:gd name="connsiteX2" fmla="*/ 1102043 w 1102042"/>
                <a:gd name="connsiteY2" fmla="*/ 603028 h 603027"/>
                <a:gd name="connsiteX3" fmla="*/ 0 w 1102042"/>
                <a:gd name="connsiteY3" fmla="*/ 603028 h 60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2042" h="603027">
                  <a:moveTo>
                    <a:pt x="0" y="0"/>
                  </a:moveTo>
                  <a:lnTo>
                    <a:pt x="1102043" y="0"/>
                  </a:lnTo>
                  <a:lnTo>
                    <a:pt x="1102043" y="603028"/>
                  </a:lnTo>
                  <a:lnTo>
                    <a:pt x="0" y="603028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9CF1F819-A7B0-14E9-76A2-4878C1126E37}"/>
                </a:ext>
              </a:extLst>
            </p:cNvPr>
            <p:cNvSpPr/>
            <p:nvPr/>
          </p:nvSpPr>
          <p:spPr>
            <a:xfrm>
              <a:off x="9276442" y="862111"/>
              <a:ext cx="1257300" cy="132492"/>
            </a:xfrm>
            <a:custGeom>
              <a:avLst/>
              <a:gdLst>
                <a:gd name="connsiteX0" fmla="*/ 173927 w 1257300"/>
                <a:gd name="connsiteY0" fmla="*/ 0 h 132492"/>
                <a:gd name="connsiteX1" fmla="*/ 1257300 w 1257300"/>
                <a:gd name="connsiteY1" fmla="*/ 0 h 132492"/>
                <a:gd name="connsiteX2" fmla="*/ 1102043 w 1257300"/>
                <a:gd name="connsiteY2" fmla="*/ 132493 h 132492"/>
                <a:gd name="connsiteX3" fmla="*/ 0 w 1257300"/>
                <a:gd name="connsiteY3" fmla="*/ 132493 h 132492"/>
                <a:gd name="connsiteX4" fmla="*/ 173927 w 1257300"/>
                <a:gd name="connsiteY4" fmla="*/ 0 h 13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132492">
                  <a:moveTo>
                    <a:pt x="173927" y="0"/>
                  </a:moveTo>
                  <a:lnTo>
                    <a:pt x="1257300" y="0"/>
                  </a:lnTo>
                  <a:lnTo>
                    <a:pt x="1102043" y="132493"/>
                  </a:lnTo>
                  <a:lnTo>
                    <a:pt x="0" y="132493"/>
                  </a:lnTo>
                  <a:lnTo>
                    <a:pt x="173927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5596A58F-0CE3-E354-9BC8-1361E318DE8C}"/>
                </a:ext>
              </a:extLst>
            </p:cNvPr>
            <p:cNvSpPr/>
            <p:nvPr/>
          </p:nvSpPr>
          <p:spPr>
            <a:xfrm>
              <a:off x="10378484" y="862111"/>
              <a:ext cx="155257" cy="735520"/>
            </a:xfrm>
            <a:custGeom>
              <a:avLst/>
              <a:gdLst>
                <a:gd name="connsiteX0" fmla="*/ 155258 w 155257"/>
                <a:gd name="connsiteY0" fmla="*/ 596360 h 735520"/>
                <a:gd name="connsiteX1" fmla="*/ 155258 w 155257"/>
                <a:gd name="connsiteY1" fmla="*/ 0 h 735520"/>
                <a:gd name="connsiteX2" fmla="*/ 0 w 155257"/>
                <a:gd name="connsiteY2" fmla="*/ 132493 h 735520"/>
                <a:gd name="connsiteX3" fmla="*/ 0 w 155257"/>
                <a:gd name="connsiteY3" fmla="*/ 735521 h 735520"/>
                <a:gd name="connsiteX4" fmla="*/ 155258 w 155257"/>
                <a:gd name="connsiteY4" fmla="*/ 596360 h 73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57" h="735520">
                  <a:moveTo>
                    <a:pt x="155258" y="596360"/>
                  </a:moveTo>
                  <a:lnTo>
                    <a:pt x="155258" y="0"/>
                  </a:lnTo>
                  <a:lnTo>
                    <a:pt x="0" y="132493"/>
                  </a:lnTo>
                  <a:lnTo>
                    <a:pt x="0" y="735521"/>
                  </a:lnTo>
                  <a:lnTo>
                    <a:pt x="155258" y="596360"/>
                  </a:ln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C7256AD-95B0-405F-78FE-D5BEE387F98D}"/>
              </a:ext>
            </a:extLst>
          </p:cNvPr>
          <p:cNvGrpSpPr/>
          <p:nvPr/>
        </p:nvGrpSpPr>
        <p:grpSpPr>
          <a:xfrm>
            <a:off x="4786405" y="1523037"/>
            <a:ext cx="933228" cy="933228"/>
            <a:chOff x="10680697" y="1152994"/>
            <a:chExt cx="980313" cy="980313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07443DC4-5F2D-69B1-7776-6523AE711D1C}"/>
                </a:ext>
              </a:extLst>
            </p:cNvPr>
            <p:cNvSpPr/>
            <p:nvPr/>
          </p:nvSpPr>
          <p:spPr>
            <a:xfrm>
              <a:off x="10680697" y="1152994"/>
              <a:ext cx="980313" cy="980313"/>
            </a:xfrm>
            <a:custGeom>
              <a:avLst/>
              <a:gdLst>
                <a:gd name="connsiteX0" fmla="*/ 980313 w 980313"/>
                <a:gd name="connsiteY0" fmla="*/ 490157 h 980313"/>
                <a:gd name="connsiteX1" fmla="*/ 490157 w 980313"/>
                <a:gd name="connsiteY1" fmla="*/ 980313 h 980313"/>
                <a:gd name="connsiteX2" fmla="*/ 0 w 980313"/>
                <a:gd name="connsiteY2" fmla="*/ 490157 h 980313"/>
                <a:gd name="connsiteX3" fmla="*/ 490157 w 980313"/>
                <a:gd name="connsiteY3" fmla="*/ 0 h 980313"/>
                <a:gd name="connsiteX4" fmla="*/ 980313 w 980313"/>
                <a:gd name="connsiteY4" fmla="*/ 490157 h 98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313" h="980313">
                  <a:moveTo>
                    <a:pt x="980313" y="490157"/>
                  </a:moveTo>
                  <a:cubicBezTo>
                    <a:pt x="980313" y="760862"/>
                    <a:pt x="760862" y="980313"/>
                    <a:pt x="490157" y="980313"/>
                  </a:cubicBezTo>
                  <a:cubicBezTo>
                    <a:pt x="219451" y="980313"/>
                    <a:pt x="0" y="760862"/>
                    <a:pt x="0" y="490157"/>
                  </a:cubicBezTo>
                  <a:cubicBezTo>
                    <a:pt x="0" y="219451"/>
                    <a:pt x="219451" y="0"/>
                    <a:pt x="490157" y="0"/>
                  </a:cubicBezTo>
                  <a:cubicBezTo>
                    <a:pt x="760862" y="0"/>
                    <a:pt x="980313" y="219451"/>
                    <a:pt x="980313" y="490157"/>
                  </a:cubicBezTo>
                  <a:close/>
                </a:path>
              </a:pathLst>
            </a:custGeom>
            <a:grpFill/>
            <a:ln w="9525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A339C8C8-838F-FE70-B0B9-0523F5D1A711}"/>
                </a:ext>
              </a:extLst>
            </p:cNvPr>
            <p:cNvSpPr/>
            <p:nvPr/>
          </p:nvSpPr>
          <p:spPr>
            <a:xfrm>
              <a:off x="10680699" y="1464842"/>
              <a:ext cx="980311" cy="356616"/>
            </a:xfrm>
            <a:custGeom>
              <a:avLst/>
              <a:gdLst>
                <a:gd name="connsiteX0" fmla="*/ 946785 w 946785"/>
                <a:gd name="connsiteY0" fmla="*/ 178308 h 356616"/>
                <a:gd name="connsiteX1" fmla="*/ 473393 w 946785"/>
                <a:gd name="connsiteY1" fmla="*/ 356616 h 356616"/>
                <a:gd name="connsiteX2" fmla="*/ 0 w 946785"/>
                <a:gd name="connsiteY2" fmla="*/ 178308 h 356616"/>
                <a:gd name="connsiteX3" fmla="*/ 473393 w 946785"/>
                <a:gd name="connsiteY3" fmla="*/ 0 h 356616"/>
                <a:gd name="connsiteX4" fmla="*/ 946785 w 946785"/>
                <a:gd name="connsiteY4" fmla="*/ 178308 h 356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6785" h="356616">
                  <a:moveTo>
                    <a:pt x="946785" y="178308"/>
                  </a:moveTo>
                  <a:cubicBezTo>
                    <a:pt x="946785" y="276785"/>
                    <a:pt x="734840" y="356616"/>
                    <a:pt x="473393" y="356616"/>
                  </a:cubicBezTo>
                  <a:cubicBezTo>
                    <a:pt x="211945" y="356616"/>
                    <a:pt x="0" y="276785"/>
                    <a:pt x="0" y="178308"/>
                  </a:cubicBezTo>
                  <a:cubicBezTo>
                    <a:pt x="0" y="79831"/>
                    <a:pt x="211945" y="0"/>
                    <a:pt x="473393" y="0"/>
                  </a:cubicBezTo>
                  <a:cubicBezTo>
                    <a:pt x="734840" y="0"/>
                    <a:pt x="946785" y="79831"/>
                    <a:pt x="946785" y="178308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26" name="矩形 125">
            <a:extLst>
              <a:ext uri="{FF2B5EF4-FFF2-40B4-BE49-F238E27FC236}">
                <a16:creationId xmlns:a16="http://schemas.microsoft.com/office/drawing/2014/main" id="{3585D95D-311A-22C0-54DA-DBA8D44E733A}"/>
              </a:ext>
            </a:extLst>
          </p:cNvPr>
          <p:cNvSpPr/>
          <p:nvPr/>
        </p:nvSpPr>
        <p:spPr>
          <a:xfrm>
            <a:off x="851647" y="3532094"/>
            <a:ext cx="995082" cy="636494"/>
          </a:xfrm>
          <a:prstGeom prst="rect">
            <a:avLst/>
          </a:prstGeom>
          <a:solidFill>
            <a:srgbClr val="00B05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id="{26594A8B-0CC7-FD6F-CAE5-685A97D2B0F9}"/>
              </a:ext>
            </a:extLst>
          </p:cNvPr>
          <p:cNvSpPr/>
          <p:nvPr/>
        </p:nvSpPr>
        <p:spPr>
          <a:xfrm>
            <a:off x="2277036" y="3442448"/>
            <a:ext cx="887506" cy="887506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973B5AC5-5339-E3DC-ABCB-A8DB90741058}"/>
              </a:ext>
            </a:extLst>
          </p:cNvPr>
          <p:cNvSpPr/>
          <p:nvPr/>
        </p:nvSpPr>
        <p:spPr>
          <a:xfrm>
            <a:off x="3558988" y="3388660"/>
            <a:ext cx="896471" cy="896471"/>
          </a:xfrm>
          <a:prstGeom prst="rect">
            <a:avLst/>
          </a:prstGeom>
          <a:solidFill>
            <a:srgbClr val="FFC00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等腰三角形 128">
            <a:extLst>
              <a:ext uri="{FF2B5EF4-FFF2-40B4-BE49-F238E27FC236}">
                <a16:creationId xmlns:a16="http://schemas.microsoft.com/office/drawing/2014/main" id="{B35C5476-BB9F-4CBD-075B-C8E0DA867814}"/>
              </a:ext>
            </a:extLst>
          </p:cNvPr>
          <p:cNvSpPr/>
          <p:nvPr/>
        </p:nvSpPr>
        <p:spPr>
          <a:xfrm>
            <a:off x="4831977" y="3254189"/>
            <a:ext cx="1091901" cy="941294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平行四边形 129">
            <a:extLst>
              <a:ext uri="{FF2B5EF4-FFF2-40B4-BE49-F238E27FC236}">
                <a16:creationId xmlns:a16="http://schemas.microsoft.com/office/drawing/2014/main" id="{E7109441-C07A-320C-A626-4ACF4E8EE27B}"/>
              </a:ext>
            </a:extLst>
          </p:cNvPr>
          <p:cNvSpPr/>
          <p:nvPr/>
        </p:nvSpPr>
        <p:spPr>
          <a:xfrm>
            <a:off x="6158753" y="3110751"/>
            <a:ext cx="950259" cy="1066800"/>
          </a:xfrm>
          <a:prstGeom prst="parallelogram">
            <a:avLst/>
          </a:prstGeom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33" name="组合 132">
            <a:extLst>
              <a:ext uri="{FF2B5EF4-FFF2-40B4-BE49-F238E27FC236}">
                <a16:creationId xmlns:a16="http://schemas.microsoft.com/office/drawing/2014/main" id="{7008F01E-08DB-58C9-C006-C9518C532D16}"/>
              </a:ext>
            </a:extLst>
          </p:cNvPr>
          <p:cNvGrpSpPr/>
          <p:nvPr/>
        </p:nvGrpSpPr>
        <p:grpSpPr>
          <a:xfrm>
            <a:off x="3145491" y="824753"/>
            <a:ext cx="2052918" cy="528918"/>
            <a:chOff x="3145491" y="824753"/>
            <a:chExt cx="2052918" cy="528918"/>
          </a:xfrm>
        </p:grpSpPr>
        <p:sp>
          <p:nvSpPr>
            <p:cNvPr id="132" name="矩形: 圆角 131">
              <a:extLst>
                <a:ext uri="{FF2B5EF4-FFF2-40B4-BE49-F238E27FC236}">
                  <a16:creationId xmlns:a16="http://schemas.microsoft.com/office/drawing/2014/main" id="{7F602282-6952-59F6-DD02-C29EF7ACB143}"/>
                </a:ext>
              </a:extLst>
            </p:cNvPr>
            <p:cNvSpPr/>
            <p:nvPr/>
          </p:nvSpPr>
          <p:spPr>
            <a:xfrm>
              <a:off x="3146612" y="833718"/>
              <a:ext cx="1694329" cy="519953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B8EDF674-71D3-65B1-5992-AE2AB47119C3}"/>
                </a:ext>
              </a:extLst>
            </p:cNvPr>
            <p:cNvSpPr txBox="1"/>
            <p:nvPr/>
          </p:nvSpPr>
          <p:spPr>
            <a:xfrm>
              <a:off x="3145491" y="824753"/>
              <a:ext cx="2052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立体图形</a:t>
              </a:r>
            </a:p>
          </p:txBody>
        </p:sp>
      </p:grpSp>
      <p:grpSp>
        <p:nvGrpSpPr>
          <p:cNvPr id="134" name="组合 133">
            <a:extLst>
              <a:ext uri="{FF2B5EF4-FFF2-40B4-BE49-F238E27FC236}">
                <a16:creationId xmlns:a16="http://schemas.microsoft.com/office/drawing/2014/main" id="{54615D56-190A-44EB-A47F-A0036708A6A2}"/>
              </a:ext>
            </a:extLst>
          </p:cNvPr>
          <p:cNvGrpSpPr/>
          <p:nvPr/>
        </p:nvGrpSpPr>
        <p:grpSpPr>
          <a:xfrm>
            <a:off x="3097866" y="2634503"/>
            <a:ext cx="2052918" cy="528918"/>
            <a:chOff x="3145491" y="824753"/>
            <a:chExt cx="2052918" cy="528918"/>
          </a:xfrm>
        </p:grpSpPr>
        <p:sp>
          <p:nvSpPr>
            <p:cNvPr id="135" name="矩形: 圆角 134">
              <a:extLst>
                <a:ext uri="{FF2B5EF4-FFF2-40B4-BE49-F238E27FC236}">
                  <a16:creationId xmlns:a16="http://schemas.microsoft.com/office/drawing/2014/main" id="{673D1C2B-9730-D093-FD66-1E8B4327908D}"/>
                </a:ext>
              </a:extLst>
            </p:cNvPr>
            <p:cNvSpPr/>
            <p:nvPr/>
          </p:nvSpPr>
          <p:spPr>
            <a:xfrm>
              <a:off x="3146612" y="833718"/>
              <a:ext cx="1694329" cy="519953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6F69D802-CFBA-0875-B864-37543A924454}"/>
                </a:ext>
              </a:extLst>
            </p:cNvPr>
            <p:cNvSpPr txBox="1"/>
            <p:nvPr/>
          </p:nvSpPr>
          <p:spPr>
            <a:xfrm>
              <a:off x="3145491" y="824753"/>
              <a:ext cx="2052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平面图形</a:t>
              </a:r>
            </a:p>
          </p:txBody>
        </p:sp>
      </p:grpSp>
      <p:pic>
        <p:nvPicPr>
          <p:cNvPr id="137" name="图片 136">
            <a:extLst>
              <a:ext uri="{FF2B5EF4-FFF2-40B4-BE49-F238E27FC236}">
                <a16:creationId xmlns:a16="http://schemas.microsoft.com/office/drawing/2014/main" id="{B98FCE22-2852-4536-A107-CDDF5F02A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142" y="1056662"/>
            <a:ext cx="1836535" cy="351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965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流程图: 可选过程 64">
            <a:extLst>
              <a:ext uri="{FF2B5EF4-FFF2-40B4-BE49-F238E27FC236}">
                <a16:creationId xmlns:a16="http://schemas.microsoft.com/office/drawing/2014/main" id="{3D91B096-1274-CC59-42C3-D11B84002D73}"/>
              </a:ext>
            </a:extLst>
          </p:cNvPr>
          <p:cNvSpPr/>
          <p:nvPr/>
        </p:nvSpPr>
        <p:spPr>
          <a:xfrm>
            <a:off x="2757352" y="1856831"/>
            <a:ext cx="5312229" cy="210747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6" name="图形 65">
            <a:extLst>
              <a:ext uri="{FF2B5EF4-FFF2-40B4-BE49-F238E27FC236}">
                <a16:creationId xmlns:a16="http://schemas.microsoft.com/office/drawing/2014/main" id="{31DF0959-3805-ED59-5E32-F9B6DC819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3096" y="819848"/>
            <a:ext cx="865277" cy="684013"/>
          </a:xfrm>
          <a:prstGeom prst="rect">
            <a:avLst/>
          </a:prstGeom>
        </p:spPr>
      </p:pic>
      <p:sp>
        <p:nvSpPr>
          <p:cNvPr id="67" name="Rectangle 16">
            <a:extLst>
              <a:ext uri="{FF2B5EF4-FFF2-40B4-BE49-F238E27FC236}">
                <a16:creationId xmlns:a16="http://schemas.microsoft.com/office/drawing/2014/main" id="{53FA899A-F947-7E7F-F8F6-78FCE4347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40" y="886806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小组合作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5873D38B-3F92-0B17-867C-540B28694C63}"/>
              </a:ext>
            </a:extLst>
          </p:cNvPr>
          <p:cNvSpPr txBox="1"/>
          <p:nvPr/>
        </p:nvSpPr>
        <p:spPr>
          <a:xfrm>
            <a:off x="2921644" y="2113555"/>
            <a:ext cx="4983643" cy="1594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互相说一说：你搭的是什么作品？你用了哪些形状的积木？各用了几块？</a:t>
            </a: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D58DA5D5-F67C-44A7-8661-005A3D7BA1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56" y="1056662"/>
            <a:ext cx="1836535" cy="351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35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FCC35FE-861F-49B8-B685-78A9CCDA0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932243"/>
            <a:ext cx="6870023" cy="3672979"/>
          </a:xfrm>
          <a:prstGeom prst="rect">
            <a:avLst/>
          </a:prstGeom>
        </p:spPr>
      </p:pic>
      <p:sp>
        <p:nvSpPr>
          <p:cNvPr id="3" name="Rectangle 16">
            <a:extLst>
              <a:ext uri="{FF2B5EF4-FFF2-40B4-BE49-F238E27FC236}">
                <a16:creationId xmlns:a16="http://schemas.microsoft.com/office/drawing/2014/main" id="{C75DFDD5-1DD6-6C5E-0721-AAE9321DA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707" y="34746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合作交流</a:t>
            </a:r>
          </a:p>
        </p:txBody>
      </p:sp>
    </p:spTree>
    <p:extLst>
      <p:ext uri="{BB962C8B-B14F-4D97-AF65-F5344CB8AC3E}">
        <p14:creationId xmlns:p14="http://schemas.microsoft.com/office/powerpoint/2010/main" val="3680904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5CCA737E-2D0B-EFD5-7E4D-409943D0DDD3}"/>
              </a:ext>
            </a:extLst>
          </p:cNvPr>
          <p:cNvGrpSpPr/>
          <p:nvPr/>
        </p:nvGrpSpPr>
        <p:grpSpPr>
          <a:xfrm rot="20230212">
            <a:off x="589785" y="1086268"/>
            <a:ext cx="761034" cy="1144552"/>
            <a:chOff x="1744113" y="2384466"/>
            <a:chExt cx="613823" cy="829529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ADA0F4CF-25E0-7D89-B919-F9E72A880D03}"/>
                </a:ext>
              </a:extLst>
            </p:cNvPr>
            <p:cNvGrpSpPr/>
            <p:nvPr/>
          </p:nvGrpSpPr>
          <p:grpSpPr>
            <a:xfrm>
              <a:off x="1744113" y="2384466"/>
              <a:ext cx="613823" cy="829529"/>
              <a:chOff x="3059340" y="2039114"/>
              <a:chExt cx="659636" cy="891442"/>
            </a:xfrm>
          </p:grpSpPr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52E68CAA-9304-5732-5125-8F5A4C7CD2C7}"/>
                  </a:ext>
                </a:extLst>
              </p:cNvPr>
              <p:cNvGrpSpPr/>
              <p:nvPr/>
            </p:nvGrpSpPr>
            <p:grpSpPr>
              <a:xfrm>
                <a:off x="3100006" y="2720530"/>
                <a:ext cx="166306" cy="210026"/>
                <a:chOff x="3100006" y="2720530"/>
                <a:chExt cx="166306" cy="210026"/>
              </a:xfrm>
            </p:grpSpPr>
            <p:grpSp>
              <p:nvGrpSpPr>
                <p:cNvPr id="30" name="组合 29">
                  <a:extLst>
                    <a:ext uri="{FF2B5EF4-FFF2-40B4-BE49-F238E27FC236}">
                      <a16:creationId xmlns:a16="http://schemas.microsoft.com/office/drawing/2014/main" id="{94F67B94-FFC7-C22E-AB4B-AD4D3BF88CC2}"/>
                    </a:ext>
                  </a:extLst>
                </p:cNvPr>
                <p:cNvGrpSpPr/>
                <p:nvPr/>
              </p:nvGrpSpPr>
              <p:grpSpPr>
                <a:xfrm>
                  <a:off x="3160585" y="2720530"/>
                  <a:ext cx="105727" cy="118205"/>
                  <a:chOff x="3160585" y="2720530"/>
                  <a:chExt cx="105727" cy="118205"/>
                </a:xfrm>
                <a:noFill/>
              </p:grpSpPr>
              <p:sp>
                <p:nvSpPr>
                  <p:cNvPr id="35" name="任意多边形 45">
                    <a:extLst>
                      <a:ext uri="{FF2B5EF4-FFF2-40B4-BE49-F238E27FC236}">
                        <a16:creationId xmlns:a16="http://schemas.microsoft.com/office/drawing/2014/main" id="{448328C1-B1F0-F6D6-6800-2598430C75C2}"/>
                      </a:ext>
                    </a:extLst>
                  </p:cNvPr>
                  <p:cNvSpPr/>
                  <p:nvPr/>
                </p:nvSpPr>
                <p:spPr>
                  <a:xfrm>
                    <a:off x="3204019" y="2763012"/>
                    <a:ext cx="62293" cy="75628"/>
                  </a:xfrm>
                  <a:custGeom>
                    <a:avLst/>
                    <a:gdLst>
                      <a:gd name="connsiteX0" fmla="*/ 62293 w 62293"/>
                      <a:gd name="connsiteY0" fmla="*/ 0 h 75628"/>
                      <a:gd name="connsiteX1" fmla="*/ 0 w 62293"/>
                      <a:gd name="connsiteY1" fmla="*/ 75629 h 75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2293" h="75628">
                        <a:moveTo>
                          <a:pt x="62293" y="0"/>
                        </a:moveTo>
                        <a:lnTo>
                          <a:pt x="0" y="75629"/>
                        </a:lnTo>
                      </a:path>
                    </a:pathLst>
                  </a:custGeom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6" name="任意多边形 46">
                    <a:extLst>
                      <a:ext uri="{FF2B5EF4-FFF2-40B4-BE49-F238E27FC236}">
                        <a16:creationId xmlns:a16="http://schemas.microsoft.com/office/drawing/2014/main" id="{383AC9ED-C050-0A98-E9C3-C6ED054A75CB}"/>
                      </a:ext>
                    </a:extLst>
                  </p:cNvPr>
                  <p:cNvSpPr/>
                  <p:nvPr/>
                </p:nvSpPr>
                <p:spPr>
                  <a:xfrm>
                    <a:off x="3182778" y="2733865"/>
                    <a:ext cx="34099" cy="98488"/>
                  </a:xfrm>
                  <a:custGeom>
                    <a:avLst/>
                    <a:gdLst>
                      <a:gd name="connsiteX0" fmla="*/ 34100 w 34099"/>
                      <a:gd name="connsiteY0" fmla="*/ 0 h 98488"/>
                      <a:gd name="connsiteX1" fmla="*/ 0 w 34099"/>
                      <a:gd name="connsiteY1" fmla="*/ 98489 h 98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099" h="98488">
                        <a:moveTo>
                          <a:pt x="34100" y="0"/>
                        </a:moveTo>
                        <a:lnTo>
                          <a:pt x="0" y="98489"/>
                        </a:lnTo>
                      </a:path>
                    </a:pathLst>
                  </a:custGeom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" name="任意多边形 47">
                    <a:extLst>
                      <a:ext uri="{FF2B5EF4-FFF2-40B4-BE49-F238E27FC236}">
                        <a16:creationId xmlns:a16="http://schemas.microsoft.com/office/drawing/2014/main" id="{A69CC5C7-5020-4AE5-8229-C7D0C5398E64}"/>
                      </a:ext>
                    </a:extLst>
                  </p:cNvPr>
                  <p:cNvSpPr/>
                  <p:nvPr/>
                </p:nvSpPr>
                <p:spPr>
                  <a:xfrm>
                    <a:off x="3160585" y="2720530"/>
                    <a:ext cx="9429" cy="104679"/>
                  </a:xfrm>
                  <a:custGeom>
                    <a:avLst/>
                    <a:gdLst>
                      <a:gd name="connsiteX0" fmla="*/ 9430 w 9429"/>
                      <a:gd name="connsiteY0" fmla="*/ 0 h 104679"/>
                      <a:gd name="connsiteX1" fmla="*/ 0 w 9429"/>
                      <a:gd name="connsiteY1" fmla="*/ 104680 h 104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429" h="104679">
                        <a:moveTo>
                          <a:pt x="9430" y="0"/>
                        </a:moveTo>
                        <a:lnTo>
                          <a:pt x="0" y="104680"/>
                        </a:lnTo>
                      </a:path>
                    </a:pathLst>
                  </a:custGeom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" name="任意多边形 48">
                    <a:extLst>
                      <a:ext uri="{FF2B5EF4-FFF2-40B4-BE49-F238E27FC236}">
                        <a16:creationId xmlns:a16="http://schemas.microsoft.com/office/drawing/2014/main" id="{8341F6DB-3BBA-B1E2-6FD4-EDC116C77EBA}"/>
                      </a:ext>
                    </a:extLst>
                  </p:cNvPr>
                  <p:cNvSpPr/>
                  <p:nvPr/>
                </p:nvSpPr>
                <p:spPr>
                  <a:xfrm>
                    <a:off x="3194875" y="2753391"/>
                    <a:ext cx="62674" cy="85343"/>
                  </a:xfrm>
                  <a:custGeom>
                    <a:avLst/>
                    <a:gdLst>
                      <a:gd name="connsiteX0" fmla="*/ 62675 w 62674"/>
                      <a:gd name="connsiteY0" fmla="*/ 0 h 85343"/>
                      <a:gd name="connsiteX1" fmla="*/ 0 w 62674"/>
                      <a:gd name="connsiteY1" fmla="*/ 85344 h 85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2674" h="85343">
                        <a:moveTo>
                          <a:pt x="62675" y="0"/>
                        </a:moveTo>
                        <a:cubicBezTo>
                          <a:pt x="39815" y="27146"/>
                          <a:pt x="18860" y="55626"/>
                          <a:pt x="0" y="85344"/>
                        </a:cubicBezTo>
                      </a:path>
                    </a:pathLst>
                  </a:custGeom>
                  <a:noFill/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" name="任意多边形 49">
                    <a:extLst>
                      <a:ext uri="{FF2B5EF4-FFF2-40B4-BE49-F238E27FC236}">
                        <a16:creationId xmlns:a16="http://schemas.microsoft.com/office/drawing/2014/main" id="{4673D88C-1978-9C71-D6C4-84687084C093}"/>
                      </a:ext>
                    </a:extLst>
                  </p:cNvPr>
                  <p:cNvSpPr/>
                  <p:nvPr/>
                </p:nvSpPr>
                <p:spPr>
                  <a:xfrm>
                    <a:off x="3165729" y="2723673"/>
                    <a:ext cx="15239" cy="104775"/>
                  </a:xfrm>
                  <a:custGeom>
                    <a:avLst/>
                    <a:gdLst>
                      <a:gd name="connsiteX0" fmla="*/ 15240 w 15239"/>
                      <a:gd name="connsiteY0" fmla="*/ 0 h 104775"/>
                      <a:gd name="connsiteX1" fmla="*/ 0 w 15239"/>
                      <a:gd name="connsiteY1" fmla="*/ 104775 h 104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239" h="104775">
                        <a:moveTo>
                          <a:pt x="15240" y="0"/>
                        </a:moveTo>
                        <a:cubicBezTo>
                          <a:pt x="13525" y="35242"/>
                          <a:pt x="8477" y="70390"/>
                          <a:pt x="0" y="104775"/>
                        </a:cubicBezTo>
                      </a:path>
                    </a:pathLst>
                  </a:custGeom>
                  <a:noFill/>
                  <a:ln w="1604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31" name="组合 30">
                  <a:extLst>
                    <a:ext uri="{FF2B5EF4-FFF2-40B4-BE49-F238E27FC236}">
                      <a16:creationId xmlns:a16="http://schemas.microsoft.com/office/drawing/2014/main" id="{31CA2CC6-BA54-AEED-92DC-57C99C43D4D1}"/>
                    </a:ext>
                  </a:extLst>
                </p:cNvPr>
                <p:cNvGrpSpPr/>
                <p:nvPr/>
              </p:nvGrpSpPr>
              <p:grpSpPr>
                <a:xfrm>
                  <a:off x="3100006" y="2798349"/>
                  <a:ext cx="152685" cy="132207"/>
                  <a:chOff x="3100006" y="2798349"/>
                  <a:chExt cx="152685" cy="132207"/>
                </a:xfrm>
              </p:grpSpPr>
              <p:sp>
                <p:nvSpPr>
                  <p:cNvPr id="33" name="任意多边形 51">
                    <a:extLst>
                      <a:ext uri="{FF2B5EF4-FFF2-40B4-BE49-F238E27FC236}">
                        <a16:creationId xmlns:a16="http://schemas.microsoft.com/office/drawing/2014/main" id="{84590E08-8FBE-21F2-B62F-692CA252730E}"/>
                      </a:ext>
                    </a:extLst>
                  </p:cNvPr>
                  <p:cNvSpPr/>
                  <p:nvPr/>
                </p:nvSpPr>
                <p:spPr>
                  <a:xfrm>
                    <a:off x="3100006" y="2798349"/>
                    <a:ext cx="152685" cy="132207"/>
                  </a:xfrm>
                  <a:custGeom>
                    <a:avLst/>
                    <a:gdLst>
                      <a:gd name="connsiteX0" fmla="*/ 15050 w 152685"/>
                      <a:gd name="connsiteY0" fmla="*/ 0 h 132207"/>
                      <a:gd name="connsiteX1" fmla="*/ 12478 w 152685"/>
                      <a:gd name="connsiteY1" fmla="*/ 17240 h 132207"/>
                      <a:gd name="connsiteX2" fmla="*/ 12287 w 152685"/>
                      <a:gd name="connsiteY2" fmla="*/ 18764 h 132207"/>
                      <a:gd name="connsiteX3" fmla="*/ 0 w 152685"/>
                      <a:gd name="connsiteY3" fmla="*/ 100584 h 132207"/>
                      <a:gd name="connsiteX4" fmla="*/ 93345 w 152685"/>
                      <a:gd name="connsiteY4" fmla="*/ 132207 h 132207"/>
                      <a:gd name="connsiteX5" fmla="*/ 141637 w 152685"/>
                      <a:gd name="connsiteY5" fmla="*/ 62579 h 132207"/>
                      <a:gd name="connsiteX6" fmla="*/ 142589 w 152685"/>
                      <a:gd name="connsiteY6" fmla="*/ 61246 h 132207"/>
                      <a:gd name="connsiteX7" fmla="*/ 152686 w 152685"/>
                      <a:gd name="connsiteY7" fmla="*/ 46673 h 132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52685" h="132207">
                        <a:moveTo>
                          <a:pt x="15050" y="0"/>
                        </a:moveTo>
                        <a:lnTo>
                          <a:pt x="12478" y="17240"/>
                        </a:lnTo>
                        <a:lnTo>
                          <a:pt x="12287" y="18764"/>
                        </a:lnTo>
                        <a:lnTo>
                          <a:pt x="0" y="100584"/>
                        </a:lnTo>
                        <a:lnTo>
                          <a:pt x="93345" y="132207"/>
                        </a:lnTo>
                        <a:lnTo>
                          <a:pt x="141637" y="62579"/>
                        </a:lnTo>
                        <a:lnTo>
                          <a:pt x="142589" y="61246"/>
                        </a:lnTo>
                        <a:lnTo>
                          <a:pt x="152686" y="46673"/>
                        </a:lnTo>
                        <a:close/>
                      </a:path>
                    </a:pathLst>
                  </a:custGeom>
                  <a:solidFill>
                    <a:srgbClr val="6887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" name="任意多边形 52">
                    <a:extLst>
                      <a:ext uri="{FF2B5EF4-FFF2-40B4-BE49-F238E27FC236}">
                        <a16:creationId xmlns:a16="http://schemas.microsoft.com/office/drawing/2014/main" id="{B3F1E478-B6E2-8250-02D9-E59324F105CE}"/>
                      </a:ext>
                    </a:extLst>
                  </p:cNvPr>
                  <p:cNvSpPr/>
                  <p:nvPr/>
                </p:nvSpPr>
                <p:spPr>
                  <a:xfrm>
                    <a:off x="3112293" y="2815590"/>
                    <a:ext cx="130302" cy="45338"/>
                  </a:xfrm>
                  <a:custGeom>
                    <a:avLst/>
                    <a:gdLst>
                      <a:gd name="connsiteX0" fmla="*/ 191 w 130302"/>
                      <a:gd name="connsiteY0" fmla="*/ 0 h 45338"/>
                      <a:gd name="connsiteX1" fmla="*/ 0 w 130302"/>
                      <a:gd name="connsiteY1" fmla="*/ 1524 h 45338"/>
                      <a:gd name="connsiteX2" fmla="*/ 129350 w 130302"/>
                      <a:gd name="connsiteY2" fmla="*/ 45339 h 45338"/>
                      <a:gd name="connsiteX3" fmla="*/ 130302 w 130302"/>
                      <a:gd name="connsiteY3" fmla="*/ 44005 h 453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0302" h="45338">
                        <a:moveTo>
                          <a:pt x="191" y="0"/>
                        </a:moveTo>
                        <a:lnTo>
                          <a:pt x="0" y="1524"/>
                        </a:lnTo>
                        <a:lnTo>
                          <a:pt x="129350" y="45339"/>
                        </a:lnTo>
                        <a:lnTo>
                          <a:pt x="130302" y="44005"/>
                        </a:lnTo>
                        <a:close/>
                      </a:path>
                    </a:pathLst>
                  </a:custGeom>
                  <a:solidFill>
                    <a:srgbClr val="FFDCD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32" name="任意多边形 53">
                  <a:extLst>
                    <a:ext uri="{FF2B5EF4-FFF2-40B4-BE49-F238E27FC236}">
                      <a16:creationId xmlns:a16="http://schemas.microsoft.com/office/drawing/2014/main" id="{66E94091-8578-AE6B-95EF-606D97F4DCFB}"/>
                    </a:ext>
                  </a:extLst>
                </p:cNvPr>
                <p:cNvSpPr/>
                <p:nvPr/>
              </p:nvSpPr>
              <p:spPr>
                <a:xfrm>
                  <a:off x="3142983" y="2843210"/>
                  <a:ext cx="49963" cy="57532"/>
                </a:xfrm>
                <a:custGeom>
                  <a:avLst/>
                  <a:gdLst>
                    <a:gd name="connsiteX0" fmla="*/ 3981 w 49963"/>
                    <a:gd name="connsiteY0" fmla="*/ 57533 h 57532"/>
                    <a:gd name="connsiteX1" fmla="*/ 35413 w 49963"/>
                    <a:gd name="connsiteY1" fmla="*/ 36959 h 57532"/>
                    <a:gd name="connsiteX2" fmla="*/ 48939 w 49963"/>
                    <a:gd name="connsiteY2" fmla="*/ 23814 h 57532"/>
                    <a:gd name="connsiteX3" fmla="*/ 48844 w 49963"/>
                    <a:gd name="connsiteY3" fmla="*/ 14765 h 57532"/>
                    <a:gd name="connsiteX4" fmla="*/ 33889 w 49963"/>
                    <a:gd name="connsiteY4" fmla="*/ 11336 h 57532"/>
                    <a:gd name="connsiteX5" fmla="*/ 21507 w 49963"/>
                    <a:gd name="connsiteY5" fmla="*/ 21719 h 57532"/>
                    <a:gd name="connsiteX6" fmla="*/ 22174 w 49963"/>
                    <a:gd name="connsiteY6" fmla="*/ 8193 h 57532"/>
                    <a:gd name="connsiteX7" fmla="*/ 12077 w 49963"/>
                    <a:gd name="connsiteY7" fmla="*/ 2 h 57532"/>
                    <a:gd name="connsiteX8" fmla="*/ 2933 w 49963"/>
                    <a:gd name="connsiteY8" fmla="*/ 5812 h 57532"/>
                    <a:gd name="connsiteX9" fmla="*/ 361 w 49963"/>
                    <a:gd name="connsiteY9" fmla="*/ 16289 h 57532"/>
                    <a:gd name="connsiteX10" fmla="*/ 3981 w 49963"/>
                    <a:gd name="connsiteY10" fmla="*/ 57533 h 57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9963" h="57532">
                      <a:moveTo>
                        <a:pt x="3981" y="57533"/>
                      </a:moveTo>
                      <a:cubicBezTo>
                        <a:pt x="14458" y="50675"/>
                        <a:pt x="24936" y="43817"/>
                        <a:pt x="35413" y="36959"/>
                      </a:cubicBezTo>
                      <a:cubicBezTo>
                        <a:pt x="40843" y="33434"/>
                        <a:pt x="46558" y="29529"/>
                        <a:pt x="48939" y="23814"/>
                      </a:cubicBezTo>
                      <a:cubicBezTo>
                        <a:pt x="50177" y="20957"/>
                        <a:pt x="50463" y="17528"/>
                        <a:pt x="48844" y="14765"/>
                      </a:cubicBezTo>
                      <a:cubicBezTo>
                        <a:pt x="46177" y="10193"/>
                        <a:pt x="39033" y="9241"/>
                        <a:pt x="33889" y="11336"/>
                      </a:cubicBezTo>
                      <a:cubicBezTo>
                        <a:pt x="28746" y="13432"/>
                        <a:pt x="24936" y="17623"/>
                        <a:pt x="21507" y="21719"/>
                      </a:cubicBezTo>
                      <a:cubicBezTo>
                        <a:pt x="22269" y="17337"/>
                        <a:pt x="23412" y="12479"/>
                        <a:pt x="22174" y="8193"/>
                      </a:cubicBezTo>
                      <a:cubicBezTo>
                        <a:pt x="20935" y="3907"/>
                        <a:pt x="16935" y="-94"/>
                        <a:pt x="12077" y="2"/>
                      </a:cubicBezTo>
                      <a:cubicBezTo>
                        <a:pt x="8172" y="2"/>
                        <a:pt x="4743" y="2669"/>
                        <a:pt x="2933" y="5812"/>
                      </a:cubicBezTo>
                      <a:cubicBezTo>
                        <a:pt x="1123" y="8955"/>
                        <a:pt x="647" y="12670"/>
                        <a:pt x="361" y="16289"/>
                      </a:cubicBezTo>
                      <a:cubicBezTo>
                        <a:pt x="-686" y="30101"/>
                        <a:pt x="552" y="44007"/>
                        <a:pt x="3981" y="57533"/>
                      </a:cubicBezTo>
                      <a:close/>
                    </a:path>
                  </a:pathLst>
                </a:custGeom>
                <a:solidFill>
                  <a:srgbClr val="F1A2D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3A6E4B2C-599A-1CDD-C6E5-63EB46C9E15A}"/>
                  </a:ext>
                </a:extLst>
              </p:cNvPr>
              <p:cNvGrpSpPr/>
              <p:nvPr/>
            </p:nvGrpSpPr>
            <p:grpSpPr>
              <a:xfrm>
                <a:off x="3059340" y="2039114"/>
                <a:ext cx="659636" cy="732279"/>
                <a:chOff x="3059340" y="2039114"/>
                <a:chExt cx="659636" cy="732279"/>
              </a:xfrm>
            </p:grpSpPr>
            <p:sp>
              <p:nvSpPr>
                <p:cNvPr id="24" name="任意多边形 55">
                  <a:extLst>
                    <a:ext uri="{FF2B5EF4-FFF2-40B4-BE49-F238E27FC236}">
                      <a16:creationId xmlns:a16="http://schemas.microsoft.com/office/drawing/2014/main" id="{2B2A3C31-C991-FF43-08E2-7B6D0AEE0A51}"/>
                    </a:ext>
                  </a:extLst>
                </p:cNvPr>
                <p:cNvSpPr/>
                <p:nvPr/>
              </p:nvSpPr>
              <p:spPr>
                <a:xfrm>
                  <a:off x="3059340" y="2039114"/>
                  <a:ext cx="659541" cy="732185"/>
                </a:xfrm>
                <a:custGeom>
                  <a:avLst/>
                  <a:gdLst>
                    <a:gd name="connsiteX0" fmla="*/ 65431 w 659541"/>
                    <a:gd name="connsiteY0" fmla="*/ 610933 h 732185"/>
                    <a:gd name="connsiteX1" fmla="*/ 90482 w 659541"/>
                    <a:gd name="connsiteY1" fmla="*/ 660939 h 732185"/>
                    <a:gd name="connsiteX2" fmla="*/ 97626 w 659541"/>
                    <a:gd name="connsiteY2" fmla="*/ 674369 h 732185"/>
                    <a:gd name="connsiteX3" fmla="*/ 105532 w 659541"/>
                    <a:gd name="connsiteY3" fmla="*/ 687609 h 732185"/>
                    <a:gd name="connsiteX4" fmla="*/ 119343 w 659541"/>
                    <a:gd name="connsiteY4" fmla="*/ 692657 h 732185"/>
                    <a:gd name="connsiteX5" fmla="*/ 172778 w 659541"/>
                    <a:gd name="connsiteY5" fmla="*/ 712183 h 732185"/>
                    <a:gd name="connsiteX6" fmla="*/ 175826 w 659541"/>
                    <a:gd name="connsiteY6" fmla="*/ 713326 h 732185"/>
                    <a:gd name="connsiteX7" fmla="*/ 184303 w 659541"/>
                    <a:gd name="connsiteY7" fmla="*/ 716374 h 732185"/>
                    <a:gd name="connsiteX8" fmla="*/ 194209 w 659541"/>
                    <a:gd name="connsiteY8" fmla="*/ 719994 h 732185"/>
                    <a:gd name="connsiteX9" fmla="*/ 199162 w 659541"/>
                    <a:gd name="connsiteY9" fmla="*/ 721804 h 732185"/>
                    <a:gd name="connsiteX10" fmla="*/ 227547 w 659541"/>
                    <a:gd name="connsiteY10" fmla="*/ 732186 h 732185"/>
                    <a:gd name="connsiteX11" fmla="*/ 656934 w 659541"/>
                    <a:gd name="connsiteY11" fmla="*/ 348328 h 732185"/>
                    <a:gd name="connsiteX12" fmla="*/ 612928 w 659541"/>
                    <a:gd name="connsiteY12" fmla="*/ 156590 h 732185"/>
                    <a:gd name="connsiteX13" fmla="*/ 554159 w 659541"/>
                    <a:gd name="connsiteY13" fmla="*/ 89439 h 732185"/>
                    <a:gd name="connsiteX14" fmla="*/ 547968 w 659541"/>
                    <a:gd name="connsiteY14" fmla="*/ 84105 h 732185"/>
                    <a:gd name="connsiteX15" fmla="*/ 526632 w 659541"/>
                    <a:gd name="connsiteY15" fmla="*/ 67817 h 732185"/>
                    <a:gd name="connsiteX16" fmla="*/ 460528 w 659541"/>
                    <a:gd name="connsiteY16" fmla="*/ 30765 h 732185"/>
                    <a:gd name="connsiteX17" fmla="*/ 457480 w 659541"/>
                    <a:gd name="connsiteY17" fmla="*/ 29431 h 732185"/>
                    <a:gd name="connsiteX18" fmla="*/ 366898 w 659541"/>
                    <a:gd name="connsiteY18" fmla="*/ 3999 h 732185"/>
                    <a:gd name="connsiteX19" fmla="*/ 304985 w 659541"/>
                    <a:gd name="connsiteY19" fmla="*/ 94 h 732185"/>
                    <a:gd name="connsiteX20" fmla="*/ 294889 w 659541"/>
                    <a:gd name="connsiteY20" fmla="*/ 380 h 732185"/>
                    <a:gd name="connsiteX21" fmla="*/ 241549 w 659541"/>
                    <a:gd name="connsiteY21" fmla="*/ 7333 h 732185"/>
                    <a:gd name="connsiteX22" fmla="*/ 150871 w 659541"/>
                    <a:gd name="connsiteY22" fmla="*/ 42290 h 732185"/>
                    <a:gd name="connsiteX23" fmla="*/ 90 w 659541"/>
                    <a:gd name="connsiteY23" fmla="*/ 324325 h 732185"/>
                    <a:gd name="connsiteX24" fmla="*/ 65431 w 659541"/>
                    <a:gd name="connsiteY24" fmla="*/ 610933 h 732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659541" h="732185">
                      <a:moveTo>
                        <a:pt x="65431" y="610933"/>
                      </a:moveTo>
                      <a:cubicBezTo>
                        <a:pt x="69146" y="619600"/>
                        <a:pt x="80671" y="642460"/>
                        <a:pt x="90482" y="660939"/>
                      </a:cubicBezTo>
                      <a:cubicBezTo>
                        <a:pt x="93054" y="665796"/>
                        <a:pt x="95530" y="670369"/>
                        <a:pt x="97626" y="674369"/>
                      </a:cubicBezTo>
                      <a:cubicBezTo>
                        <a:pt x="101817" y="681989"/>
                        <a:pt x="104865" y="687228"/>
                        <a:pt x="105532" y="687609"/>
                      </a:cubicBezTo>
                      <a:lnTo>
                        <a:pt x="119343" y="692657"/>
                      </a:lnTo>
                      <a:lnTo>
                        <a:pt x="172778" y="712183"/>
                      </a:lnTo>
                      <a:lnTo>
                        <a:pt x="175826" y="713326"/>
                      </a:lnTo>
                      <a:lnTo>
                        <a:pt x="184303" y="716374"/>
                      </a:lnTo>
                      <a:lnTo>
                        <a:pt x="194209" y="719994"/>
                      </a:lnTo>
                      <a:lnTo>
                        <a:pt x="199162" y="721804"/>
                      </a:lnTo>
                      <a:lnTo>
                        <a:pt x="227547" y="732186"/>
                      </a:lnTo>
                      <a:cubicBezTo>
                        <a:pt x="407569" y="672750"/>
                        <a:pt x="630169" y="536828"/>
                        <a:pt x="656934" y="348328"/>
                      </a:cubicBezTo>
                      <a:cubicBezTo>
                        <a:pt x="666364" y="282320"/>
                        <a:pt x="649885" y="213645"/>
                        <a:pt x="612928" y="156590"/>
                      </a:cubicBezTo>
                      <a:cubicBezTo>
                        <a:pt x="596736" y="131635"/>
                        <a:pt x="576924" y="109060"/>
                        <a:pt x="554159" y="89439"/>
                      </a:cubicBezTo>
                      <a:cubicBezTo>
                        <a:pt x="552159" y="87629"/>
                        <a:pt x="550063" y="85819"/>
                        <a:pt x="547968" y="84105"/>
                      </a:cubicBezTo>
                      <a:cubicBezTo>
                        <a:pt x="541110" y="78390"/>
                        <a:pt x="534061" y="72960"/>
                        <a:pt x="526632" y="67817"/>
                      </a:cubicBezTo>
                      <a:cubicBezTo>
                        <a:pt x="506153" y="53244"/>
                        <a:pt x="483960" y="40766"/>
                        <a:pt x="460528" y="30765"/>
                      </a:cubicBezTo>
                      <a:cubicBezTo>
                        <a:pt x="459481" y="30289"/>
                        <a:pt x="458528" y="29812"/>
                        <a:pt x="457480" y="29431"/>
                      </a:cubicBezTo>
                      <a:cubicBezTo>
                        <a:pt x="428715" y="17239"/>
                        <a:pt x="398140" y="8572"/>
                        <a:pt x="366898" y="3999"/>
                      </a:cubicBezTo>
                      <a:cubicBezTo>
                        <a:pt x="346514" y="951"/>
                        <a:pt x="325750" y="-382"/>
                        <a:pt x="304985" y="94"/>
                      </a:cubicBezTo>
                      <a:cubicBezTo>
                        <a:pt x="301651" y="189"/>
                        <a:pt x="298222" y="285"/>
                        <a:pt x="294889" y="380"/>
                      </a:cubicBezTo>
                      <a:cubicBezTo>
                        <a:pt x="276982" y="1332"/>
                        <a:pt x="259170" y="3618"/>
                        <a:pt x="241549" y="7333"/>
                      </a:cubicBezTo>
                      <a:cubicBezTo>
                        <a:pt x="209449" y="14096"/>
                        <a:pt x="178588" y="25812"/>
                        <a:pt x="150871" y="42290"/>
                      </a:cubicBezTo>
                      <a:cubicBezTo>
                        <a:pt x="49525" y="102678"/>
                        <a:pt x="2471" y="216407"/>
                        <a:pt x="90" y="324325"/>
                      </a:cubicBezTo>
                      <a:cubicBezTo>
                        <a:pt x="-1815" y="422147"/>
                        <a:pt x="26760" y="520826"/>
                        <a:pt x="65431" y="610933"/>
                      </a:cubicBezTo>
                      <a:close/>
                    </a:path>
                  </a:pathLst>
                </a:custGeom>
                <a:solidFill>
                  <a:srgbClr val="ABBC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25" name="任意多边形 56">
                  <a:extLst>
                    <a:ext uri="{FF2B5EF4-FFF2-40B4-BE49-F238E27FC236}">
                      <a16:creationId xmlns:a16="http://schemas.microsoft.com/office/drawing/2014/main" id="{3F147105-2AE2-8B8C-36A9-573BC9B26E48}"/>
                    </a:ext>
                  </a:extLst>
                </p:cNvPr>
                <p:cNvSpPr/>
                <p:nvPr/>
              </p:nvSpPr>
              <p:spPr>
                <a:xfrm>
                  <a:off x="3243738" y="2107025"/>
                  <a:ext cx="475238" cy="664368"/>
                </a:xfrm>
                <a:custGeom>
                  <a:avLst/>
                  <a:gdLst>
                    <a:gd name="connsiteX0" fmla="*/ 0 w 475238"/>
                    <a:gd name="connsiteY0" fmla="*/ 648557 h 664368"/>
                    <a:gd name="connsiteX1" fmla="*/ 9906 w 475238"/>
                    <a:gd name="connsiteY1" fmla="*/ 652177 h 664368"/>
                    <a:gd name="connsiteX2" fmla="*/ 14859 w 475238"/>
                    <a:gd name="connsiteY2" fmla="*/ 653986 h 664368"/>
                    <a:gd name="connsiteX3" fmla="*/ 43243 w 475238"/>
                    <a:gd name="connsiteY3" fmla="*/ 664369 h 664368"/>
                    <a:gd name="connsiteX4" fmla="*/ 472630 w 475238"/>
                    <a:gd name="connsiteY4" fmla="*/ 280511 h 664368"/>
                    <a:gd name="connsiteX5" fmla="*/ 428625 w 475238"/>
                    <a:gd name="connsiteY5" fmla="*/ 88773 h 664368"/>
                    <a:gd name="connsiteX6" fmla="*/ 369856 w 475238"/>
                    <a:gd name="connsiteY6" fmla="*/ 21622 h 664368"/>
                    <a:gd name="connsiteX7" fmla="*/ 363665 w 475238"/>
                    <a:gd name="connsiteY7" fmla="*/ 16288 h 664368"/>
                    <a:gd name="connsiteX8" fmla="*/ 342328 w 475238"/>
                    <a:gd name="connsiteY8" fmla="*/ 0 h 664368"/>
                    <a:gd name="connsiteX9" fmla="*/ 354901 w 475238"/>
                    <a:gd name="connsiteY9" fmla="*/ 48768 h 664368"/>
                    <a:gd name="connsiteX10" fmla="*/ 346805 w 475238"/>
                    <a:gd name="connsiteY10" fmla="*/ 185738 h 664368"/>
                    <a:gd name="connsiteX11" fmla="*/ 0 w 475238"/>
                    <a:gd name="connsiteY11" fmla="*/ 648557 h 66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75238" h="664368">
                      <a:moveTo>
                        <a:pt x="0" y="648557"/>
                      </a:moveTo>
                      <a:lnTo>
                        <a:pt x="9906" y="652177"/>
                      </a:lnTo>
                      <a:lnTo>
                        <a:pt x="14859" y="653986"/>
                      </a:lnTo>
                      <a:lnTo>
                        <a:pt x="43243" y="664369"/>
                      </a:lnTo>
                      <a:cubicBezTo>
                        <a:pt x="223266" y="604933"/>
                        <a:pt x="445865" y="469011"/>
                        <a:pt x="472630" y="280511"/>
                      </a:cubicBezTo>
                      <a:cubicBezTo>
                        <a:pt x="482060" y="214503"/>
                        <a:pt x="465582" y="145828"/>
                        <a:pt x="428625" y="88773"/>
                      </a:cubicBezTo>
                      <a:cubicBezTo>
                        <a:pt x="412432" y="63818"/>
                        <a:pt x="392620" y="41243"/>
                        <a:pt x="369856" y="21622"/>
                      </a:cubicBezTo>
                      <a:cubicBezTo>
                        <a:pt x="367855" y="19812"/>
                        <a:pt x="365760" y="18002"/>
                        <a:pt x="363665" y="16288"/>
                      </a:cubicBezTo>
                      <a:cubicBezTo>
                        <a:pt x="356807" y="10573"/>
                        <a:pt x="349758" y="5144"/>
                        <a:pt x="342328" y="0"/>
                      </a:cubicBezTo>
                      <a:cubicBezTo>
                        <a:pt x="348234" y="15812"/>
                        <a:pt x="352425" y="32290"/>
                        <a:pt x="354901" y="48768"/>
                      </a:cubicBezTo>
                      <a:cubicBezTo>
                        <a:pt x="361759" y="94298"/>
                        <a:pt x="356711" y="140779"/>
                        <a:pt x="346805" y="185738"/>
                      </a:cubicBezTo>
                      <a:cubicBezTo>
                        <a:pt x="305657" y="374999"/>
                        <a:pt x="176784" y="546259"/>
                        <a:pt x="0" y="648557"/>
                      </a:cubicBezTo>
                      <a:close/>
                    </a:path>
                  </a:pathLst>
                </a:custGeom>
                <a:solidFill>
                  <a:srgbClr val="F1A2D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6" name="任意多边形 57">
                  <a:extLst>
                    <a:ext uri="{FF2B5EF4-FFF2-40B4-BE49-F238E27FC236}">
                      <a16:creationId xmlns:a16="http://schemas.microsoft.com/office/drawing/2014/main" id="{A7E986EA-4C18-BD97-1A8F-DB1F60D89069}"/>
                    </a:ext>
                  </a:extLst>
                </p:cNvPr>
                <p:cNvSpPr/>
                <p:nvPr/>
              </p:nvSpPr>
              <p:spPr>
                <a:xfrm>
                  <a:off x="3059512" y="2039303"/>
                  <a:ext cx="366915" cy="692466"/>
                </a:xfrm>
                <a:custGeom>
                  <a:avLst/>
                  <a:gdLst>
                    <a:gd name="connsiteX0" fmla="*/ 65259 w 366915"/>
                    <a:gd name="connsiteY0" fmla="*/ 610742 h 692466"/>
                    <a:gd name="connsiteX1" fmla="*/ 90310 w 366915"/>
                    <a:gd name="connsiteY1" fmla="*/ 660748 h 692466"/>
                    <a:gd name="connsiteX2" fmla="*/ 97454 w 366915"/>
                    <a:gd name="connsiteY2" fmla="*/ 674179 h 692466"/>
                    <a:gd name="connsiteX3" fmla="*/ 105359 w 366915"/>
                    <a:gd name="connsiteY3" fmla="*/ 687418 h 692466"/>
                    <a:gd name="connsiteX4" fmla="*/ 119171 w 366915"/>
                    <a:gd name="connsiteY4" fmla="*/ 692467 h 692466"/>
                    <a:gd name="connsiteX5" fmla="*/ 216802 w 366915"/>
                    <a:gd name="connsiteY5" fmla="*/ 183260 h 692466"/>
                    <a:gd name="connsiteX6" fmla="*/ 299003 w 366915"/>
                    <a:gd name="connsiteY6" fmla="*/ 56958 h 692466"/>
                    <a:gd name="connsiteX7" fmla="*/ 366916 w 366915"/>
                    <a:gd name="connsiteY7" fmla="*/ 3999 h 692466"/>
                    <a:gd name="connsiteX8" fmla="*/ 305003 w 366915"/>
                    <a:gd name="connsiteY8" fmla="*/ 94 h 692466"/>
                    <a:gd name="connsiteX9" fmla="*/ 294907 w 366915"/>
                    <a:gd name="connsiteY9" fmla="*/ 380 h 692466"/>
                    <a:gd name="connsiteX10" fmla="*/ 241567 w 366915"/>
                    <a:gd name="connsiteY10" fmla="*/ 7333 h 692466"/>
                    <a:gd name="connsiteX11" fmla="*/ 150889 w 366915"/>
                    <a:gd name="connsiteY11" fmla="*/ 42290 h 692466"/>
                    <a:gd name="connsiteX12" fmla="*/ 108 w 366915"/>
                    <a:gd name="connsiteY12" fmla="*/ 324325 h 692466"/>
                    <a:gd name="connsiteX13" fmla="*/ 65259 w 366915"/>
                    <a:gd name="connsiteY13" fmla="*/ 610742 h 692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66915" h="692466">
                      <a:moveTo>
                        <a:pt x="65259" y="610742"/>
                      </a:moveTo>
                      <a:cubicBezTo>
                        <a:pt x="68974" y="619410"/>
                        <a:pt x="80499" y="642270"/>
                        <a:pt x="90310" y="660748"/>
                      </a:cubicBezTo>
                      <a:cubicBezTo>
                        <a:pt x="92882" y="665606"/>
                        <a:pt x="95358" y="670178"/>
                        <a:pt x="97454" y="674179"/>
                      </a:cubicBezTo>
                      <a:cubicBezTo>
                        <a:pt x="101645" y="681798"/>
                        <a:pt x="104693" y="687037"/>
                        <a:pt x="105359" y="687418"/>
                      </a:cubicBezTo>
                      <a:lnTo>
                        <a:pt x="119171" y="692467"/>
                      </a:lnTo>
                      <a:cubicBezTo>
                        <a:pt x="106693" y="518730"/>
                        <a:pt x="140411" y="342327"/>
                        <a:pt x="216802" y="183260"/>
                      </a:cubicBezTo>
                      <a:cubicBezTo>
                        <a:pt x="238519" y="138207"/>
                        <a:pt x="263760" y="94106"/>
                        <a:pt x="299003" y="56958"/>
                      </a:cubicBezTo>
                      <a:cubicBezTo>
                        <a:pt x="319005" y="35908"/>
                        <a:pt x="341579" y="18858"/>
                        <a:pt x="366916" y="3999"/>
                      </a:cubicBezTo>
                      <a:cubicBezTo>
                        <a:pt x="346532" y="951"/>
                        <a:pt x="325768" y="-382"/>
                        <a:pt x="305003" y="94"/>
                      </a:cubicBezTo>
                      <a:cubicBezTo>
                        <a:pt x="301670" y="189"/>
                        <a:pt x="298241" y="285"/>
                        <a:pt x="294907" y="380"/>
                      </a:cubicBezTo>
                      <a:cubicBezTo>
                        <a:pt x="277000" y="1332"/>
                        <a:pt x="259188" y="3619"/>
                        <a:pt x="241567" y="7333"/>
                      </a:cubicBezTo>
                      <a:cubicBezTo>
                        <a:pt x="209468" y="14096"/>
                        <a:pt x="178607" y="25812"/>
                        <a:pt x="150889" y="42290"/>
                      </a:cubicBezTo>
                      <a:cubicBezTo>
                        <a:pt x="49543" y="102678"/>
                        <a:pt x="2489" y="216407"/>
                        <a:pt x="108" y="324325"/>
                      </a:cubicBezTo>
                      <a:cubicBezTo>
                        <a:pt x="-1987" y="421956"/>
                        <a:pt x="26588" y="520635"/>
                        <a:pt x="65259" y="610742"/>
                      </a:cubicBezTo>
                      <a:close/>
                    </a:path>
                  </a:pathLst>
                </a:custGeom>
                <a:solidFill>
                  <a:srgbClr val="6887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7" name="任意多边形 58">
                  <a:extLst>
                    <a:ext uri="{FF2B5EF4-FFF2-40B4-BE49-F238E27FC236}">
                      <a16:creationId xmlns:a16="http://schemas.microsoft.com/office/drawing/2014/main" id="{F303A9D5-A165-1E4C-F40B-C30380ED2CA9}"/>
                    </a:ext>
                  </a:extLst>
                </p:cNvPr>
                <p:cNvSpPr/>
                <p:nvPr/>
              </p:nvSpPr>
              <p:spPr>
                <a:xfrm>
                  <a:off x="3253644" y="2123408"/>
                  <a:ext cx="397191" cy="637603"/>
                </a:xfrm>
                <a:custGeom>
                  <a:avLst/>
                  <a:gdLst>
                    <a:gd name="connsiteX0" fmla="*/ 0 w 397191"/>
                    <a:gd name="connsiteY0" fmla="*/ 635794 h 637603"/>
                    <a:gd name="connsiteX1" fmla="*/ 4953 w 397191"/>
                    <a:gd name="connsiteY1" fmla="*/ 637603 h 637603"/>
                    <a:gd name="connsiteX2" fmla="*/ 344043 w 397191"/>
                    <a:gd name="connsiteY2" fmla="*/ 381000 h 637603"/>
                    <a:gd name="connsiteX3" fmla="*/ 359950 w 397191"/>
                    <a:gd name="connsiteY3" fmla="*/ 5334 h 637603"/>
                    <a:gd name="connsiteX4" fmla="*/ 353759 w 397191"/>
                    <a:gd name="connsiteY4" fmla="*/ 0 h 637603"/>
                    <a:gd name="connsiteX5" fmla="*/ 341090 w 397191"/>
                    <a:gd name="connsiteY5" fmla="*/ 379571 h 637603"/>
                    <a:gd name="connsiteX6" fmla="*/ 0 w 397191"/>
                    <a:gd name="connsiteY6" fmla="*/ 635794 h 637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7191" h="637603">
                      <a:moveTo>
                        <a:pt x="0" y="635794"/>
                      </a:moveTo>
                      <a:lnTo>
                        <a:pt x="4953" y="637603"/>
                      </a:lnTo>
                      <a:cubicBezTo>
                        <a:pt x="152781" y="595027"/>
                        <a:pt x="277844" y="500920"/>
                        <a:pt x="344043" y="381000"/>
                      </a:cubicBezTo>
                      <a:cubicBezTo>
                        <a:pt x="409480" y="262509"/>
                        <a:pt x="414147" y="121158"/>
                        <a:pt x="359950" y="5334"/>
                      </a:cubicBezTo>
                      <a:cubicBezTo>
                        <a:pt x="357950" y="3524"/>
                        <a:pt x="355854" y="1715"/>
                        <a:pt x="353759" y="0"/>
                      </a:cubicBezTo>
                      <a:cubicBezTo>
                        <a:pt x="410909" y="116205"/>
                        <a:pt x="407194" y="259652"/>
                        <a:pt x="341090" y="379571"/>
                      </a:cubicBezTo>
                      <a:cubicBezTo>
                        <a:pt x="274701" y="499777"/>
                        <a:pt x="148685" y="593884"/>
                        <a:pt x="0" y="635794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8" name="任意多边形 59">
                  <a:extLst>
                    <a:ext uri="{FF2B5EF4-FFF2-40B4-BE49-F238E27FC236}">
                      <a16:creationId xmlns:a16="http://schemas.microsoft.com/office/drawing/2014/main" id="{099DB417-F68F-E63A-BFDD-75275CDA2C85}"/>
                    </a:ext>
                  </a:extLst>
                </p:cNvPr>
                <p:cNvSpPr/>
                <p:nvPr/>
              </p:nvSpPr>
              <p:spPr>
                <a:xfrm>
                  <a:off x="3232213" y="2068734"/>
                  <a:ext cx="287750" cy="683799"/>
                </a:xfrm>
                <a:custGeom>
                  <a:avLst/>
                  <a:gdLst>
                    <a:gd name="connsiteX0" fmla="*/ 284798 w 287750"/>
                    <a:gd name="connsiteY0" fmla="*/ 0 h 683799"/>
                    <a:gd name="connsiteX1" fmla="*/ 0 w 287750"/>
                    <a:gd name="connsiteY1" fmla="*/ 682657 h 683799"/>
                    <a:gd name="connsiteX2" fmla="*/ 3048 w 287750"/>
                    <a:gd name="connsiteY2" fmla="*/ 683800 h 683799"/>
                    <a:gd name="connsiteX3" fmla="*/ 287750 w 287750"/>
                    <a:gd name="connsiteY3" fmla="*/ 1333 h 683799"/>
                    <a:gd name="connsiteX4" fmla="*/ 284798 w 287750"/>
                    <a:gd name="connsiteY4" fmla="*/ 0 h 683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7750" h="683799">
                      <a:moveTo>
                        <a:pt x="284798" y="0"/>
                      </a:moveTo>
                      <a:cubicBezTo>
                        <a:pt x="197358" y="229076"/>
                        <a:pt x="101727" y="458438"/>
                        <a:pt x="0" y="682657"/>
                      </a:cubicBezTo>
                      <a:lnTo>
                        <a:pt x="3048" y="683800"/>
                      </a:lnTo>
                      <a:cubicBezTo>
                        <a:pt x="104775" y="459676"/>
                        <a:pt x="200406" y="230410"/>
                        <a:pt x="287750" y="1333"/>
                      </a:cubicBezTo>
                      <a:cubicBezTo>
                        <a:pt x="286798" y="857"/>
                        <a:pt x="285750" y="381"/>
                        <a:pt x="284798" y="0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9" name="任意多边形 60">
                  <a:extLst>
                    <a:ext uri="{FF2B5EF4-FFF2-40B4-BE49-F238E27FC236}">
                      <a16:creationId xmlns:a16="http://schemas.microsoft.com/office/drawing/2014/main" id="{18DBCB85-C6EA-28DB-CDF0-F5A361F4CC32}"/>
                    </a:ext>
                  </a:extLst>
                </p:cNvPr>
                <p:cNvSpPr/>
                <p:nvPr/>
              </p:nvSpPr>
              <p:spPr>
                <a:xfrm>
                  <a:off x="3121912" y="2039493"/>
                  <a:ext cx="242603" cy="674084"/>
                </a:xfrm>
                <a:custGeom>
                  <a:avLst/>
                  <a:gdLst>
                    <a:gd name="connsiteX0" fmla="*/ 1 w 242603"/>
                    <a:gd name="connsiteY0" fmla="*/ 422624 h 674084"/>
                    <a:gd name="connsiteX1" fmla="*/ 28005 w 242603"/>
                    <a:gd name="connsiteY1" fmla="*/ 660654 h 674084"/>
                    <a:gd name="connsiteX2" fmla="*/ 35148 w 242603"/>
                    <a:gd name="connsiteY2" fmla="*/ 674084 h 674084"/>
                    <a:gd name="connsiteX3" fmla="*/ 3335 w 242603"/>
                    <a:gd name="connsiteY3" fmla="*/ 422719 h 674084"/>
                    <a:gd name="connsiteX4" fmla="*/ 20861 w 242603"/>
                    <a:gd name="connsiteY4" fmla="*/ 251460 h 674084"/>
                    <a:gd name="connsiteX5" fmla="*/ 98014 w 242603"/>
                    <a:gd name="connsiteY5" fmla="*/ 96488 h 674084"/>
                    <a:gd name="connsiteX6" fmla="*/ 242603 w 242603"/>
                    <a:gd name="connsiteY6" fmla="*/ 0 h 674084"/>
                    <a:gd name="connsiteX7" fmla="*/ 232506 w 242603"/>
                    <a:gd name="connsiteY7" fmla="*/ 286 h 674084"/>
                    <a:gd name="connsiteX8" fmla="*/ 95346 w 242603"/>
                    <a:gd name="connsiteY8" fmla="*/ 94488 h 674084"/>
                    <a:gd name="connsiteX9" fmla="*/ 17527 w 242603"/>
                    <a:gd name="connsiteY9" fmla="*/ 250698 h 674084"/>
                    <a:gd name="connsiteX10" fmla="*/ 1 w 242603"/>
                    <a:gd name="connsiteY10" fmla="*/ 422624 h 67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42603" h="674084">
                      <a:moveTo>
                        <a:pt x="1" y="422624"/>
                      </a:moveTo>
                      <a:cubicBezTo>
                        <a:pt x="96" y="511778"/>
                        <a:pt x="9336" y="590074"/>
                        <a:pt x="28005" y="660654"/>
                      </a:cubicBezTo>
                      <a:cubicBezTo>
                        <a:pt x="30576" y="665512"/>
                        <a:pt x="33053" y="670084"/>
                        <a:pt x="35148" y="674084"/>
                      </a:cubicBezTo>
                      <a:cubicBezTo>
                        <a:pt x="14003" y="600265"/>
                        <a:pt x="3621" y="517589"/>
                        <a:pt x="3335" y="422719"/>
                      </a:cubicBezTo>
                      <a:cubicBezTo>
                        <a:pt x="3240" y="354140"/>
                        <a:pt x="8764" y="299752"/>
                        <a:pt x="20861" y="251460"/>
                      </a:cubicBezTo>
                      <a:cubicBezTo>
                        <a:pt x="36101" y="190309"/>
                        <a:pt x="62009" y="138113"/>
                        <a:pt x="98014" y="96488"/>
                      </a:cubicBezTo>
                      <a:cubicBezTo>
                        <a:pt x="135828" y="52769"/>
                        <a:pt x="186406" y="19526"/>
                        <a:pt x="242603" y="0"/>
                      </a:cubicBezTo>
                      <a:cubicBezTo>
                        <a:pt x="239269" y="95"/>
                        <a:pt x="235840" y="190"/>
                        <a:pt x="232506" y="286"/>
                      </a:cubicBezTo>
                      <a:cubicBezTo>
                        <a:pt x="179357" y="20288"/>
                        <a:pt x="131541" y="52578"/>
                        <a:pt x="95346" y="94488"/>
                      </a:cubicBezTo>
                      <a:cubicBezTo>
                        <a:pt x="59056" y="136588"/>
                        <a:pt x="32862" y="189167"/>
                        <a:pt x="17527" y="250698"/>
                      </a:cubicBezTo>
                      <a:cubicBezTo>
                        <a:pt x="5430" y="299180"/>
                        <a:pt x="-94" y="353854"/>
                        <a:pt x="1" y="422624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1" name="任意多边形 114">
              <a:extLst>
                <a:ext uri="{FF2B5EF4-FFF2-40B4-BE49-F238E27FC236}">
                  <a16:creationId xmlns:a16="http://schemas.microsoft.com/office/drawing/2014/main" id="{9E6DCB4E-B2CD-D663-5E7E-8D4A505C5F52}"/>
                </a:ext>
              </a:extLst>
            </p:cNvPr>
            <p:cNvSpPr/>
            <p:nvPr/>
          </p:nvSpPr>
          <p:spPr>
            <a:xfrm>
              <a:off x="1953513" y="2613250"/>
              <a:ext cx="112743" cy="112743"/>
            </a:xfrm>
            <a:custGeom>
              <a:avLst/>
              <a:gdLst>
                <a:gd name="connsiteX0" fmla="*/ 77057 w 121158"/>
                <a:gd name="connsiteY0" fmla="*/ 42672 h 121158"/>
                <a:gd name="connsiteX1" fmla="*/ 121158 w 121158"/>
                <a:gd name="connsiteY1" fmla="*/ 55721 h 121158"/>
                <a:gd name="connsiteX2" fmla="*/ 78867 w 121158"/>
                <a:gd name="connsiteY2" fmla="*/ 75438 h 121158"/>
                <a:gd name="connsiteX3" fmla="*/ 65437 w 121158"/>
                <a:gd name="connsiteY3" fmla="*/ 121158 h 121158"/>
                <a:gd name="connsiteX4" fmla="*/ 43720 w 121158"/>
                <a:gd name="connsiteY4" fmla="*/ 78296 h 121158"/>
                <a:gd name="connsiteX5" fmla="*/ 0 w 121158"/>
                <a:gd name="connsiteY5" fmla="*/ 65342 h 121158"/>
                <a:gd name="connsiteX6" fmla="*/ 41339 w 121158"/>
                <a:gd name="connsiteY6" fmla="*/ 46101 h 121158"/>
                <a:gd name="connsiteX7" fmla="*/ 55817 w 121158"/>
                <a:gd name="connsiteY7" fmla="*/ 0 h 121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158" h="121158">
                  <a:moveTo>
                    <a:pt x="77057" y="42672"/>
                  </a:moveTo>
                  <a:lnTo>
                    <a:pt x="121158" y="55721"/>
                  </a:lnTo>
                  <a:lnTo>
                    <a:pt x="78867" y="75438"/>
                  </a:lnTo>
                  <a:lnTo>
                    <a:pt x="65437" y="121158"/>
                  </a:lnTo>
                  <a:lnTo>
                    <a:pt x="43720" y="78296"/>
                  </a:lnTo>
                  <a:lnTo>
                    <a:pt x="0" y="65342"/>
                  </a:lnTo>
                  <a:lnTo>
                    <a:pt x="41339" y="46101"/>
                  </a:lnTo>
                  <a:lnTo>
                    <a:pt x="55817" y="0"/>
                  </a:lnTo>
                  <a:close/>
                </a:path>
              </a:pathLst>
            </a:custGeom>
            <a:solidFill>
              <a:srgbClr val="F8F5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C7AFBFC5-74BE-03AF-2DC0-2DE6AFF23729}"/>
              </a:ext>
            </a:extLst>
          </p:cNvPr>
          <p:cNvGrpSpPr/>
          <p:nvPr/>
        </p:nvGrpSpPr>
        <p:grpSpPr>
          <a:xfrm>
            <a:off x="5911810" y="363570"/>
            <a:ext cx="631865" cy="923717"/>
            <a:chOff x="5841325" y="1447515"/>
            <a:chExt cx="378263" cy="552979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8EA0AA60-8A0E-ACBE-BB7A-71DC829E8ED0}"/>
                </a:ext>
              </a:extLst>
            </p:cNvPr>
            <p:cNvGrpSpPr/>
            <p:nvPr/>
          </p:nvGrpSpPr>
          <p:grpSpPr>
            <a:xfrm>
              <a:off x="5841325" y="1447515"/>
              <a:ext cx="378263" cy="552979"/>
              <a:chOff x="7920918" y="1302461"/>
              <a:chExt cx="406495" cy="594251"/>
            </a:xfrm>
          </p:grpSpPr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A0C98D6F-F2EA-5F1E-A9DC-CCC5089C4080}"/>
                  </a:ext>
                </a:extLst>
              </p:cNvPr>
              <p:cNvGrpSpPr/>
              <p:nvPr/>
            </p:nvGrpSpPr>
            <p:grpSpPr>
              <a:xfrm>
                <a:off x="7945850" y="1756695"/>
                <a:ext cx="102488" cy="140017"/>
                <a:chOff x="7945850" y="1756695"/>
                <a:chExt cx="102488" cy="140017"/>
              </a:xfrm>
            </p:grpSpPr>
            <p:grpSp>
              <p:nvGrpSpPr>
                <p:cNvPr id="51" name="组合 50">
                  <a:extLst>
                    <a:ext uri="{FF2B5EF4-FFF2-40B4-BE49-F238E27FC236}">
                      <a16:creationId xmlns:a16="http://schemas.microsoft.com/office/drawing/2014/main" id="{C9EBBD9B-0497-0973-B05A-EA4C18D5C766}"/>
                    </a:ext>
                  </a:extLst>
                </p:cNvPr>
                <p:cNvGrpSpPr/>
                <p:nvPr/>
              </p:nvGrpSpPr>
              <p:grpSpPr>
                <a:xfrm>
                  <a:off x="7983188" y="1756695"/>
                  <a:ext cx="65151" cy="78771"/>
                  <a:chOff x="7983188" y="1756695"/>
                  <a:chExt cx="65151" cy="78771"/>
                </a:xfrm>
                <a:noFill/>
              </p:grpSpPr>
              <p:sp>
                <p:nvSpPr>
                  <p:cNvPr id="56" name="任意多边形 83">
                    <a:extLst>
                      <a:ext uri="{FF2B5EF4-FFF2-40B4-BE49-F238E27FC236}">
                        <a16:creationId xmlns:a16="http://schemas.microsoft.com/office/drawing/2014/main" id="{AE0E121E-C8B7-9647-A729-FB5147E87E9D}"/>
                      </a:ext>
                    </a:extLst>
                  </p:cNvPr>
                  <p:cNvSpPr/>
                  <p:nvPr/>
                </p:nvSpPr>
                <p:spPr>
                  <a:xfrm>
                    <a:off x="8009953" y="1784985"/>
                    <a:ext cx="38385" cy="50387"/>
                  </a:xfrm>
                  <a:custGeom>
                    <a:avLst/>
                    <a:gdLst>
                      <a:gd name="connsiteX0" fmla="*/ 38385 w 38385"/>
                      <a:gd name="connsiteY0" fmla="*/ 0 h 50387"/>
                      <a:gd name="connsiteX1" fmla="*/ 0 w 38385"/>
                      <a:gd name="connsiteY1" fmla="*/ 50387 h 50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8385" h="50387">
                        <a:moveTo>
                          <a:pt x="38385" y="0"/>
                        </a:moveTo>
                        <a:lnTo>
                          <a:pt x="0" y="50387"/>
                        </a:lnTo>
                      </a:path>
                    </a:pathLst>
                  </a:custGeom>
                  <a:ln w="1029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7" name="任意多边形 84">
                    <a:extLst>
                      <a:ext uri="{FF2B5EF4-FFF2-40B4-BE49-F238E27FC236}">
                        <a16:creationId xmlns:a16="http://schemas.microsoft.com/office/drawing/2014/main" id="{76764E27-C24B-1480-4003-45FAD1CB5C19}"/>
                      </a:ext>
                    </a:extLst>
                  </p:cNvPr>
                  <p:cNvSpPr/>
                  <p:nvPr/>
                </p:nvSpPr>
                <p:spPr>
                  <a:xfrm>
                    <a:off x="7996808" y="1765554"/>
                    <a:ext cx="21050" cy="65627"/>
                  </a:xfrm>
                  <a:custGeom>
                    <a:avLst/>
                    <a:gdLst>
                      <a:gd name="connsiteX0" fmla="*/ 21050 w 21050"/>
                      <a:gd name="connsiteY0" fmla="*/ 0 h 65627"/>
                      <a:gd name="connsiteX1" fmla="*/ 0 w 21050"/>
                      <a:gd name="connsiteY1" fmla="*/ 65627 h 65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050" h="65627">
                        <a:moveTo>
                          <a:pt x="21050" y="0"/>
                        </a:moveTo>
                        <a:lnTo>
                          <a:pt x="0" y="65627"/>
                        </a:lnTo>
                      </a:path>
                    </a:pathLst>
                  </a:custGeom>
                  <a:ln w="1029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8" name="任意多边形 85">
                    <a:extLst>
                      <a:ext uri="{FF2B5EF4-FFF2-40B4-BE49-F238E27FC236}">
                        <a16:creationId xmlns:a16="http://schemas.microsoft.com/office/drawing/2014/main" id="{DC6504AA-DDD5-CE92-77B9-77FAB638348D}"/>
                      </a:ext>
                    </a:extLst>
                  </p:cNvPr>
                  <p:cNvSpPr/>
                  <p:nvPr/>
                </p:nvSpPr>
                <p:spPr>
                  <a:xfrm>
                    <a:off x="7983188" y="1756695"/>
                    <a:ext cx="5810" cy="69818"/>
                  </a:xfrm>
                  <a:custGeom>
                    <a:avLst/>
                    <a:gdLst>
                      <a:gd name="connsiteX0" fmla="*/ 5810 w 5810"/>
                      <a:gd name="connsiteY0" fmla="*/ 0 h 69818"/>
                      <a:gd name="connsiteX1" fmla="*/ 0 w 5810"/>
                      <a:gd name="connsiteY1" fmla="*/ 69818 h 69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810" h="69818">
                        <a:moveTo>
                          <a:pt x="5810" y="0"/>
                        </a:moveTo>
                        <a:lnTo>
                          <a:pt x="0" y="69818"/>
                        </a:lnTo>
                      </a:path>
                    </a:pathLst>
                  </a:custGeom>
                  <a:ln w="1029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" name="任意多边形 86">
                    <a:extLst>
                      <a:ext uri="{FF2B5EF4-FFF2-40B4-BE49-F238E27FC236}">
                        <a16:creationId xmlns:a16="http://schemas.microsoft.com/office/drawing/2014/main" id="{9F880825-E896-C991-2CF6-A122D784E410}"/>
                      </a:ext>
                    </a:extLst>
                  </p:cNvPr>
                  <p:cNvSpPr/>
                  <p:nvPr/>
                </p:nvSpPr>
                <p:spPr>
                  <a:xfrm>
                    <a:off x="8004333" y="1778603"/>
                    <a:ext cx="38576" cy="56864"/>
                  </a:xfrm>
                  <a:custGeom>
                    <a:avLst/>
                    <a:gdLst>
                      <a:gd name="connsiteX0" fmla="*/ 38577 w 38576"/>
                      <a:gd name="connsiteY0" fmla="*/ 0 h 56864"/>
                      <a:gd name="connsiteX1" fmla="*/ 0 w 38576"/>
                      <a:gd name="connsiteY1" fmla="*/ 56864 h 56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8576" h="56864">
                        <a:moveTo>
                          <a:pt x="38577" y="0"/>
                        </a:moveTo>
                        <a:cubicBezTo>
                          <a:pt x="24479" y="18097"/>
                          <a:pt x="11525" y="37052"/>
                          <a:pt x="0" y="56864"/>
                        </a:cubicBezTo>
                      </a:path>
                    </a:pathLst>
                  </a:custGeom>
                  <a:noFill/>
                  <a:ln w="1029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0" name="任意多边形 87">
                    <a:extLst>
                      <a:ext uri="{FF2B5EF4-FFF2-40B4-BE49-F238E27FC236}">
                        <a16:creationId xmlns:a16="http://schemas.microsoft.com/office/drawing/2014/main" id="{1E46A984-ED14-EFA5-CACA-9399489B456F}"/>
                      </a:ext>
                    </a:extLst>
                  </p:cNvPr>
                  <p:cNvSpPr/>
                  <p:nvPr/>
                </p:nvSpPr>
                <p:spPr>
                  <a:xfrm>
                    <a:off x="7986426" y="1758791"/>
                    <a:ext cx="9334" cy="69818"/>
                  </a:xfrm>
                  <a:custGeom>
                    <a:avLst/>
                    <a:gdLst>
                      <a:gd name="connsiteX0" fmla="*/ 9335 w 9334"/>
                      <a:gd name="connsiteY0" fmla="*/ 0 h 69818"/>
                      <a:gd name="connsiteX1" fmla="*/ 0 w 9334"/>
                      <a:gd name="connsiteY1" fmla="*/ 69818 h 69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334" h="69818">
                        <a:moveTo>
                          <a:pt x="9335" y="0"/>
                        </a:moveTo>
                        <a:cubicBezTo>
                          <a:pt x="8287" y="23527"/>
                          <a:pt x="5144" y="46863"/>
                          <a:pt x="0" y="69818"/>
                        </a:cubicBezTo>
                      </a:path>
                    </a:pathLst>
                  </a:custGeom>
                  <a:noFill/>
                  <a:ln w="1029" cap="flat">
                    <a:solidFill>
                      <a:srgbClr val="7051B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52" name="组合 51">
                  <a:extLst>
                    <a:ext uri="{FF2B5EF4-FFF2-40B4-BE49-F238E27FC236}">
                      <a16:creationId xmlns:a16="http://schemas.microsoft.com/office/drawing/2014/main" id="{183C00D2-D608-2B1F-D9C2-8B5E4D492385}"/>
                    </a:ext>
                  </a:extLst>
                </p:cNvPr>
                <p:cNvGrpSpPr/>
                <p:nvPr/>
              </p:nvGrpSpPr>
              <p:grpSpPr>
                <a:xfrm>
                  <a:off x="7945850" y="1808606"/>
                  <a:ext cx="94107" cy="88106"/>
                  <a:chOff x="7945850" y="1808606"/>
                  <a:chExt cx="94107" cy="88106"/>
                </a:xfrm>
              </p:grpSpPr>
              <p:sp>
                <p:nvSpPr>
                  <p:cNvPr id="54" name="任意多边形 89">
                    <a:extLst>
                      <a:ext uri="{FF2B5EF4-FFF2-40B4-BE49-F238E27FC236}">
                        <a16:creationId xmlns:a16="http://schemas.microsoft.com/office/drawing/2014/main" id="{658ACAC0-4643-6E7E-DC7E-DC61CFA3236F}"/>
                      </a:ext>
                    </a:extLst>
                  </p:cNvPr>
                  <p:cNvSpPr/>
                  <p:nvPr/>
                </p:nvSpPr>
                <p:spPr>
                  <a:xfrm>
                    <a:off x="7945850" y="1808606"/>
                    <a:ext cx="94107" cy="88106"/>
                  </a:xfrm>
                  <a:custGeom>
                    <a:avLst/>
                    <a:gdLst>
                      <a:gd name="connsiteX0" fmla="*/ 9239 w 94107"/>
                      <a:gd name="connsiteY0" fmla="*/ 0 h 88106"/>
                      <a:gd name="connsiteX1" fmla="*/ 7715 w 94107"/>
                      <a:gd name="connsiteY1" fmla="*/ 11430 h 88106"/>
                      <a:gd name="connsiteX2" fmla="*/ 7525 w 94107"/>
                      <a:gd name="connsiteY2" fmla="*/ 12478 h 88106"/>
                      <a:gd name="connsiteX3" fmla="*/ 0 w 94107"/>
                      <a:gd name="connsiteY3" fmla="*/ 67056 h 88106"/>
                      <a:gd name="connsiteX4" fmla="*/ 57531 w 94107"/>
                      <a:gd name="connsiteY4" fmla="*/ 88106 h 88106"/>
                      <a:gd name="connsiteX5" fmla="*/ 87249 w 94107"/>
                      <a:gd name="connsiteY5" fmla="*/ 41720 h 88106"/>
                      <a:gd name="connsiteX6" fmla="*/ 87820 w 94107"/>
                      <a:gd name="connsiteY6" fmla="*/ 40862 h 88106"/>
                      <a:gd name="connsiteX7" fmla="*/ 94107 w 94107"/>
                      <a:gd name="connsiteY7" fmla="*/ 31052 h 88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4107" h="88106">
                        <a:moveTo>
                          <a:pt x="9239" y="0"/>
                        </a:moveTo>
                        <a:lnTo>
                          <a:pt x="7715" y="11430"/>
                        </a:lnTo>
                        <a:lnTo>
                          <a:pt x="7525" y="12478"/>
                        </a:lnTo>
                        <a:lnTo>
                          <a:pt x="0" y="67056"/>
                        </a:lnTo>
                        <a:lnTo>
                          <a:pt x="57531" y="88106"/>
                        </a:lnTo>
                        <a:lnTo>
                          <a:pt x="87249" y="41720"/>
                        </a:lnTo>
                        <a:lnTo>
                          <a:pt x="87820" y="40862"/>
                        </a:lnTo>
                        <a:lnTo>
                          <a:pt x="94107" y="31052"/>
                        </a:lnTo>
                        <a:close/>
                      </a:path>
                    </a:pathLst>
                  </a:custGeom>
                  <a:solidFill>
                    <a:srgbClr val="F1A2D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5" name="任意多边形 90">
                    <a:extLst>
                      <a:ext uri="{FF2B5EF4-FFF2-40B4-BE49-F238E27FC236}">
                        <a16:creationId xmlns:a16="http://schemas.microsoft.com/office/drawing/2014/main" id="{390890A4-FACA-BF3C-635F-26A873A329A6}"/>
                      </a:ext>
                    </a:extLst>
                  </p:cNvPr>
                  <p:cNvSpPr/>
                  <p:nvPr/>
                </p:nvSpPr>
                <p:spPr>
                  <a:xfrm>
                    <a:off x="7953375" y="1820037"/>
                    <a:ext cx="80295" cy="30289"/>
                  </a:xfrm>
                  <a:custGeom>
                    <a:avLst/>
                    <a:gdLst>
                      <a:gd name="connsiteX0" fmla="*/ 191 w 80295"/>
                      <a:gd name="connsiteY0" fmla="*/ 0 h 30289"/>
                      <a:gd name="connsiteX1" fmla="*/ 0 w 80295"/>
                      <a:gd name="connsiteY1" fmla="*/ 1048 h 30289"/>
                      <a:gd name="connsiteX2" fmla="*/ 79724 w 80295"/>
                      <a:gd name="connsiteY2" fmla="*/ 30290 h 30289"/>
                      <a:gd name="connsiteX3" fmla="*/ 80296 w 80295"/>
                      <a:gd name="connsiteY3" fmla="*/ 29432 h 30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95" h="30289">
                        <a:moveTo>
                          <a:pt x="191" y="0"/>
                        </a:moveTo>
                        <a:lnTo>
                          <a:pt x="0" y="1048"/>
                        </a:lnTo>
                        <a:lnTo>
                          <a:pt x="79724" y="30290"/>
                        </a:lnTo>
                        <a:lnTo>
                          <a:pt x="80296" y="29432"/>
                        </a:lnTo>
                        <a:close/>
                      </a:path>
                    </a:pathLst>
                  </a:custGeom>
                  <a:solidFill>
                    <a:srgbClr val="FFDCD1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53" name="任意多边形 91">
                  <a:extLst>
                    <a:ext uri="{FF2B5EF4-FFF2-40B4-BE49-F238E27FC236}">
                      <a16:creationId xmlns:a16="http://schemas.microsoft.com/office/drawing/2014/main" id="{30FDD9AD-EDE2-EDE0-FEE8-2092A7F18C7A}"/>
                    </a:ext>
                  </a:extLst>
                </p:cNvPr>
                <p:cNvSpPr/>
                <p:nvPr/>
              </p:nvSpPr>
              <p:spPr>
                <a:xfrm>
                  <a:off x="7972286" y="1838608"/>
                  <a:ext cx="30868" cy="38293"/>
                </a:xfrm>
                <a:custGeom>
                  <a:avLst/>
                  <a:gdLst>
                    <a:gd name="connsiteX0" fmla="*/ 2519 w 30868"/>
                    <a:gd name="connsiteY0" fmla="*/ 38293 h 38293"/>
                    <a:gd name="connsiteX1" fmla="*/ 21855 w 30868"/>
                    <a:gd name="connsiteY1" fmla="*/ 24577 h 38293"/>
                    <a:gd name="connsiteX2" fmla="*/ 30237 w 30868"/>
                    <a:gd name="connsiteY2" fmla="*/ 15814 h 38293"/>
                    <a:gd name="connsiteX3" fmla="*/ 30142 w 30868"/>
                    <a:gd name="connsiteY3" fmla="*/ 9813 h 38293"/>
                    <a:gd name="connsiteX4" fmla="*/ 20902 w 30868"/>
                    <a:gd name="connsiteY4" fmla="*/ 7527 h 38293"/>
                    <a:gd name="connsiteX5" fmla="*/ 13283 w 30868"/>
                    <a:gd name="connsiteY5" fmla="*/ 14481 h 38293"/>
                    <a:gd name="connsiteX6" fmla="*/ 13663 w 30868"/>
                    <a:gd name="connsiteY6" fmla="*/ 5432 h 38293"/>
                    <a:gd name="connsiteX7" fmla="*/ 7472 w 30868"/>
                    <a:gd name="connsiteY7" fmla="*/ 2 h 38293"/>
                    <a:gd name="connsiteX8" fmla="*/ 1852 w 30868"/>
                    <a:gd name="connsiteY8" fmla="*/ 3908 h 38293"/>
                    <a:gd name="connsiteX9" fmla="*/ 233 w 30868"/>
                    <a:gd name="connsiteY9" fmla="*/ 10861 h 38293"/>
                    <a:gd name="connsiteX10" fmla="*/ 2519 w 30868"/>
                    <a:gd name="connsiteY10" fmla="*/ 38293 h 38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0868" h="38293">
                      <a:moveTo>
                        <a:pt x="2519" y="38293"/>
                      </a:moveTo>
                      <a:cubicBezTo>
                        <a:pt x="8996" y="33721"/>
                        <a:pt x="15473" y="29149"/>
                        <a:pt x="21855" y="24577"/>
                      </a:cubicBezTo>
                      <a:cubicBezTo>
                        <a:pt x="25189" y="22196"/>
                        <a:pt x="28713" y="19624"/>
                        <a:pt x="30237" y="15814"/>
                      </a:cubicBezTo>
                      <a:cubicBezTo>
                        <a:pt x="30999" y="13909"/>
                        <a:pt x="31190" y="11623"/>
                        <a:pt x="30142" y="9813"/>
                      </a:cubicBezTo>
                      <a:cubicBezTo>
                        <a:pt x="28427" y="6765"/>
                        <a:pt x="24141" y="6098"/>
                        <a:pt x="20902" y="7527"/>
                      </a:cubicBezTo>
                      <a:cubicBezTo>
                        <a:pt x="17664" y="8861"/>
                        <a:pt x="15378" y="11718"/>
                        <a:pt x="13283" y="14481"/>
                      </a:cubicBezTo>
                      <a:cubicBezTo>
                        <a:pt x="13759" y="11528"/>
                        <a:pt x="14521" y="8289"/>
                        <a:pt x="13663" y="5432"/>
                      </a:cubicBezTo>
                      <a:cubicBezTo>
                        <a:pt x="12902" y="2574"/>
                        <a:pt x="10425" y="-93"/>
                        <a:pt x="7472" y="2"/>
                      </a:cubicBezTo>
                      <a:cubicBezTo>
                        <a:pt x="5091" y="2"/>
                        <a:pt x="2995" y="1812"/>
                        <a:pt x="1852" y="3908"/>
                      </a:cubicBezTo>
                      <a:cubicBezTo>
                        <a:pt x="710" y="6003"/>
                        <a:pt x="424" y="8480"/>
                        <a:pt x="233" y="10861"/>
                      </a:cubicBezTo>
                      <a:cubicBezTo>
                        <a:pt x="-433" y="19910"/>
                        <a:pt x="329" y="29244"/>
                        <a:pt x="2519" y="38293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FDA62BDB-1175-516D-F533-6A2DD36727A4}"/>
                  </a:ext>
                </a:extLst>
              </p:cNvPr>
              <p:cNvGrpSpPr/>
              <p:nvPr/>
            </p:nvGrpSpPr>
            <p:grpSpPr>
              <a:xfrm>
                <a:off x="7920918" y="1302461"/>
                <a:ext cx="406495" cy="488238"/>
                <a:chOff x="7920918" y="1302461"/>
                <a:chExt cx="406495" cy="488238"/>
              </a:xfrm>
            </p:grpSpPr>
            <p:sp>
              <p:nvSpPr>
                <p:cNvPr id="45" name="任意多边形 93">
                  <a:extLst>
                    <a:ext uri="{FF2B5EF4-FFF2-40B4-BE49-F238E27FC236}">
                      <a16:creationId xmlns:a16="http://schemas.microsoft.com/office/drawing/2014/main" id="{07B16102-7C0F-6B83-6975-3C5710785EE7}"/>
                    </a:ext>
                  </a:extLst>
                </p:cNvPr>
                <p:cNvSpPr/>
                <p:nvPr/>
              </p:nvSpPr>
              <p:spPr>
                <a:xfrm>
                  <a:off x="7921004" y="1302461"/>
                  <a:ext cx="406314" cy="488238"/>
                </a:xfrm>
                <a:custGeom>
                  <a:avLst/>
                  <a:gdLst>
                    <a:gd name="connsiteX0" fmla="*/ 40086 w 406314"/>
                    <a:gd name="connsiteY0" fmla="*/ 407276 h 488238"/>
                    <a:gd name="connsiteX1" fmla="*/ 55517 w 406314"/>
                    <a:gd name="connsiteY1" fmla="*/ 440614 h 488238"/>
                    <a:gd name="connsiteX2" fmla="*/ 59898 w 406314"/>
                    <a:gd name="connsiteY2" fmla="*/ 449567 h 488238"/>
                    <a:gd name="connsiteX3" fmla="*/ 64756 w 406314"/>
                    <a:gd name="connsiteY3" fmla="*/ 458426 h 488238"/>
                    <a:gd name="connsiteX4" fmla="*/ 73233 w 406314"/>
                    <a:gd name="connsiteY4" fmla="*/ 461759 h 488238"/>
                    <a:gd name="connsiteX5" fmla="*/ 106190 w 406314"/>
                    <a:gd name="connsiteY5" fmla="*/ 474808 h 488238"/>
                    <a:gd name="connsiteX6" fmla="*/ 108095 w 406314"/>
                    <a:gd name="connsiteY6" fmla="*/ 475570 h 488238"/>
                    <a:gd name="connsiteX7" fmla="*/ 113333 w 406314"/>
                    <a:gd name="connsiteY7" fmla="*/ 477666 h 488238"/>
                    <a:gd name="connsiteX8" fmla="*/ 119430 w 406314"/>
                    <a:gd name="connsiteY8" fmla="*/ 480047 h 488238"/>
                    <a:gd name="connsiteX9" fmla="*/ 122478 w 406314"/>
                    <a:gd name="connsiteY9" fmla="*/ 481285 h 488238"/>
                    <a:gd name="connsiteX10" fmla="*/ 140003 w 406314"/>
                    <a:gd name="connsiteY10" fmla="*/ 488239 h 488238"/>
                    <a:gd name="connsiteX11" fmla="*/ 404703 w 406314"/>
                    <a:gd name="connsiteY11" fmla="*/ 232302 h 488238"/>
                    <a:gd name="connsiteX12" fmla="*/ 377557 w 406314"/>
                    <a:gd name="connsiteY12" fmla="*/ 104381 h 488238"/>
                    <a:gd name="connsiteX13" fmla="*/ 341362 w 406314"/>
                    <a:gd name="connsiteY13" fmla="*/ 59614 h 488238"/>
                    <a:gd name="connsiteX14" fmla="*/ 337552 w 406314"/>
                    <a:gd name="connsiteY14" fmla="*/ 56089 h 488238"/>
                    <a:gd name="connsiteX15" fmla="*/ 324407 w 406314"/>
                    <a:gd name="connsiteY15" fmla="*/ 45231 h 488238"/>
                    <a:gd name="connsiteX16" fmla="*/ 283640 w 406314"/>
                    <a:gd name="connsiteY16" fmla="*/ 20466 h 488238"/>
                    <a:gd name="connsiteX17" fmla="*/ 281831 w 406314"/>
                    <a:gd name="connsiteY17" fmla="*/ 19609 h 488238"/>
                    <a:gd name="connsiteX18" fmla="*/ 226014 w 406314"/>
                    <a:gd name="connsiteY18" fmla="*/ 2654 h 488238"/>
                    <a:gd name="connsiteX19" fmla="*/ 187914 w 406314"/>
                    <a:gd name="connsiteY19" fmla="*/ 82 h 488238"/>
                    <a:gd name="connsiteX20" fmla="*/ 181723 w 406314"/>
                    <a:gd name="connsiteY20" fmla="*/ 273 h 488238"/>
                    <a:gd name="connsiteX21" fmla="*/ 148861 w 406314"/>
                    <a:gd name="connsiteY21" fmla="*/ 4940 h 488238"/>
                    <a:gd name="connsiteX22" fmla="*/ 93045 w 406314"/>
                    <a:gd name="connsiteY22" fmla="*/ 28276 h 488238"/>
                    <a:gd name="connsiteX23" fmla="*/ 81 w 406314"/>
                    <a:gd name="connsiteY23" fmla="*/ 216300 h 488238"/>
                    <a:gd name="connsiteX24" fmla="*/ 40086 w 406314"/>
                    <a:gd name="connsiteY24" fmla="*/ 407276 h 488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06314" h="488238">
                      <a:moveTo>
                        <a:pt x="40086" y="407276"/>
                      </a:moveTo>
                      <a:cubicBezTo>
                        <a:pt x="42372" y="412991"/>
                        <a:pt x="49516" y="428327"/>
                        <a:pt x="55517" y="440614"/>
                      </a:cubicBezTo>
                      <a:cubicBezTo>
                        <a:pt x="57136" y="443852"/>
                        <a:pt x="58565" y="446900"/>
                        <a:pt x="59898" y="449567"/>
                      </a:cubicBezTo>
                      <a:cubicBezTo>
                        <a:pt x="62470" y="454616"/>
                        <a:pt x="64375" y="458140"/>
                        <a:pt x="64756" y="458426"/>
                      </a:cubicBezTo>
                      <a:lnTo>
                        <a:pt x="73233" y="461759"/>
                      </a:lnTo>
                      <a:lnTo>
                        <a:pt x="106190" y="474808"/>
                      </a:lnTo>
                      <a:lnTo>
                        <a:pt x="108095" y="475570"/>
                      </a:lnTo>
                      <a:lnTo>
                        <a:pt x="113333" y="477666"/>
                      </a:lnTo>
                      <a:lnTo>
                        <a:pt x="119430" y="480047"/>
                      </a:lnTo>
                      <a:lnTo>
                        <a:pt x="122478" y="481285"/>
                      </a:lnTo>
                      <a:lnTo>
                        <a:pt x="140003" y="488239"/>
                      </a:lnTo>
                      <a:cubicBezTo>
                        <a:pt x="250970" y="448615"/>
                        <a:pt x="388129" y="357937"/>
                        <a:pt x="404703" y="232302"/>
                      </a:cubicBezTo>
                      <a:cubicBezTo>
                        <a:pt x="410514" y="188296"/>
                        <a:pt x="400417" y="142481"/>
                        <a:pt x="377557" y="104381"/>
                      </a:cubicBezTo>
                      <a:cubicBezTo>
                        <a:pt x="367556" y="87808"/>
                        <a:pt x="355363" y="72663"/>
                        <a:pt x="341362" y="59614"/>
                      </a:cubicBezTo>
                      <a:cubicBezTo>
                        <a:pt x="340124" y="58376"/>
                        <a:pt x="338885" y="57233"/>
                        <a:pt x="337552" y="56089"/>
                      </a:cubicBezTo>
                      <a:cubicBezTo>
                        <a:pt x="333361" y="52279"/>
                        <a:pt x="328980" y="48660"/>
                        <a:pt x="324407" y="45231"/>
                      </a:cubicBezTo>
                      <a:cubicBezTo>
                        <a:pt x="311739" y="35515"/>
                        <a:pt x="298119" y="27229"/>
                        <a:pt x="283640" y="20466"/>
                      </a:cubicBezTo>
                      <a:cubicBezTo>
                        <a:pt x="283069" y="20180"/>
                        <a:pt x="282402" y="19894"/>
                        <a:pt x="281831" y="19609"/>
                      </a:cubicBezTo>
                      <a:cubicBezTo>
                        <a:pt x="264114" y="11417"/>
                        <a:pt x="245254" y="5702"/>
                        <a:pt x="226014" y="2654"/>
                      </a:cubicBezTo>
                      <a:cubicBezTo>
                        <a:pt x="213441" y="654"/>
                        <a:pt x="200678" y="-299"/>
                        <a:pt x="187914" y="82"/>
                      </a:cubicBezTo>
                      <a:cubicBezTo>
                        <a:pt x="185819" y="82"/>
                        <a:pt x="183723" y="178"/>
                        <a:pt x="181723" y="273"/>
                      </a:cubicBezTo>
                      <a:cubicBezTo>
                        <a:pt x="170674" y="940"/>
                        <a:pt x="159720" y="2464"/>
                        <a:pt x="148861" y="4940"/>
                      </a:cubicBezTo>
                      <a:cubicBezTo>
                        <a:pt x="129050" y="9512"/>
                        <a:pt x="110095" y="17323"/>
                        <a:pt x="93045" y="28276"/>
                      </a:cubicBezTo>
                      <a:cubicBezTo>
                        <a:pt x="30561" y="68567"/>
                        <a:pt x="1605" y="144386"/>
                        <a:pt x="81" y="216300"/>
                      </a:cubicBezTo>
                      <a:cubicBezTo>
                        <a:pt x="-1347" y="281356"/>
                        <a:pt x="16274" y="347174"/>
                        <a:pt x="40086" y="407276"/>
                      </a:cubicBezTo>
                      <a:close/>
                    </a:path>
                  </a:pathLst>
                </a:custGeom>
                <a:solidFill>
                  <a:srgbClr val="FFC9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" name="任意多边形 94">
                  <a:extLst>
                    <a:ext uri="{FF2B5EF4-FFF2-40B4-BE49-F238E27FC236}">
                      <a16:creationId xmlns:a16="http://schemas.microsoft.com/office/drawing/2014/main" id="{7637C7EA-0136-A480-24F5-DAA48D4F8E4A}"/>
                    </a:ext>
                  </a:extLst>
                </p:cNvPr>
                <p:cNvSpPr/>
                <p:nvPr/>
              </p:nvSpPr>
              <p:spPr>
                <a:xfrm>
                  <a:off x="8034432" y="1347596"/>
                  <a:ext cx="292981" cy="443007"/>
                </a:xfrm>
                <a:custGeom>
                  <a:avLst/>
                  <a:gdLst>
                    <a:gd name="connsiteX0" fmla="*/ 0 w 292981"/>
                    <a:gd name="connsiteY0" fmla="*/ 432435 h 443007"/>
                    <a:gd name="connsiteX1" fmla="*/ 6096 w 292981"/>
                    <a:gd name="connsiteY1" fmla="*/ 434816 h 443007"/>
                    <a:gd name="connsiteX2" fmla="*/ 9144 w 292981"/>
                    <a:gd name="connsiteY2" fmla="*/ 436055 h 443007"/>
                    <a:gd name="connsiteX3" fmla="*/ 26670 w 292981"/>
                    <a:gd name="connsiteY3" fmla="*/ 443008 h 443007"/>
                    <a:gd name="connsiteX4" fmla="*/ 291369 w 292981"/>
                    <a:gd name="connsiteY4" fmla="*/ 187071 h 443007"/>
                    <a:gd name="connsiteX5" fmla="*/ 264223 w 292981"/>
                    <a:gd name="connsiteY5" fmla="*/ 59150 h 443007"/>
                    <a:gd name="connsiteX6" fmla="*/ 228029 w 292981"/>
                    <a:gd name="connsiteY6" fmla="*/ 14383 h 443007"/>
                    <a:gd name="connsiteX7" fmla="*/ 224218 w 292981"/>
                    <a:gd name="connsiteY7" fmla="*/ 10859 h 443007"/>
                    <a:gd name="connsiteX8" fmla="*/ 211074 w 292981"/>
                    <a:gd name="connsiteY8" fmla="*/ 0 h 443007"/>
                    <a:gd name="connsiteX9" fmla="*/ 218884 w 292981"/>
                    <a:gd name="connsiteY9" fmla="*/ 32576 h 443007"/>
                    <a:gd name="connsiteX10" fmla="*/ 213931 w 292981"/>
                    <a:gd name="connsiteY10" fmla="*/ 123920 h 443007"/>
                    <a:gd name="connsiteX11" fmla="*/ 0 w 292981"/>
                    <a:gd name="connsiteY11" fmla="*/ 432435 h 443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92981" h="443007">
                      <a:moveTo>
                        <a:pt x="0" y="432435"/>
                      </a:moveTo>
                      <a:lnTo>
                        <a:pt x="6096" y="434816"/>
                      </a:lnTo>
                      <a:lnTo>
                        <a:pt x="9144" y="436055"/>
                      </a:lnTo>
                      <a:lnTo>
                        <a:pt x="26670" y="443008"/>
                      </a:lnTo>
                      <a:cubicBezTo>
                        <a:pt x="137636" y="403384"/>
                        <a:pt x="274796" y="312706"/>
                        <a:pt x="291369" y="187071"/>
                      </a:cubicBezTo>
                      <a:cubicBezTo>
                        <a:pt x="297180" y="143066"/>
                        <a:pt x="287084" y="97250"/>
                        <a:pt x="264223" y="59150"/>
                      </a:cubicBezTo>
                      <a:cubicBezTo>
                        <a:pt x="254222" y="42577"/>
                        <a:pt x="242030" y="27432"/>
                        <a:pt x="228029" y="14383"/>
                      </a:cubicBezTo>
                      <a:cubicBezTo>
                        <a:pt x="226790" y="13145"/>
                        <a:pt x="225552" y="12002"/>
                        <a:pt x="224218" y="10859"/>
                      </a:cubicBezTo>
                      <a:cubicBezTo>
                        <a:pt x="220027" y="7048"/>
                        <a:pt x="215646" y="3429"/>
                        <a:pt x="211074" y="0"/>
                      </a:cubicBezTo>
                      <a:cubicBezTo>
                        <a:pt x="214693" y="10573"/>
                        <a:pt x="217265" y="21527"/>
                        <a:pt x="218884" y="32576"/>
                      </a:cubicBezTo>
                      <a:cubicBezTo>
                        <a:pt x="223075" y="62960"/>
                        <a:pt x="220027" y="93917"/>
                        <a:pt x="213931" y="123920"/>
                      </a:cubicBezTo>
                      <a:cubicBezTo>
                        <a:pt x="188404" y="250031"/>
                        <a:pt x="108966" y="364236"/>
                        <a:pt x="0" y="432435"/>
                      </a:cubicBezTo>
                      <a:close/>
                    </a:path>
                  </a:pathLst>
                </a:custGeom>
                <a:solidFill>
                  <a:srgbClr val="FFA98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7" name="任意多边形 95">
                  <a:extLst>
                    <a:ext uri="{FF2B5EF4-FFF2-40B4-BE49-F238E27FC236}">
                      <a16:creationId xmlns:a16="http://schemas.microsoft.com/office/drawing/2014/main" id="{9AB73B10-8DC0-70DD-ED4E-535EA329A401}"/>
                    </a:ext>
                  </a:extLst>
                </p:cNvPr>
                <p:cNvSpPr/>
                <p:nvPr/>
              </p:nvSpPr>
              <p:spPr>
                <a:xfrm>
                  <a:off x="7920918" y="1302461"/>
                  <a:ext cx="226004" cy="461759"/>
                </a:xfrm>
                <a:custGeom>
                  <a:avLst/>
                  <a:gdLst>
                    <a:gd name="connsiteX0" fmla="*/ 40171 w 226004"/>
                    <a:gd name="connsiteY0" fmla="*/ 407276 h 461759"/>
                    <a:gd name="connsiteX1" fmla="*/ 55602 w 226004"/>
                    <a:gd name="connsiteY1" fmla="*/ 440614 h 461759"/>
                    <a:gd name="connsiteX2" fmla="*/ 59984 w 226004"/>
                    <a:gd name="connsiteY2" fmla="*/ 449567 h 461759"/>
                    <a:gd name="connsiteX3" fmla="*/ 64841 w 226004"/>
                    <a:gd name="connsiteY3" fmla="*/ 458426 h 461759"/>
                    <a:gd name="connsiteX4" fmla="*/ 73318 w 226004"/>
                    <a:gd name="connsiteY4" fmla="*/ 461759 h 461759"/>
                    <a:gd name="connsiteX5" fmla="*/ 133516 w 226004"/>
                    <a:gd name="connsiteY5" fmla="*/ 122193 h 461759"/>
                    <a:gd name="connsiteX6" fmla="*/ 184189 w 226004"/>
                    <a:gd name="connsiteY6" fmla="*/ 37992 h 461759"/>
                    <a:gd name="connsiteX7" fmla="*/ 226004 w 226004"/>
                    <a:gd name="connsiteY7" fmla="*/ 2654 h 461759"/>
                    <a:gd name="connsiteX8" fmla="*/ 187904 w 226004"/>
                    <a:gd name="connsiteY8" fmla="*/ 82 h 461759"/>
                    <a:gd name="connsiteX9" fmla="*/ 181713 w 226004"/>
                    <a:gd name="connsiteY9" fmla="*/ 273 h 461759"/>
                    <a:gd name="connsiteX10" fmla="*/ 148851 w 226004"/>
                    <a:gd name="connsiteY10" fmla="*/ 4940 h 461759"/>
                    <a:gd name="connsiteX11" fmla="*/ 93035 w 226004"/>
                    <a:gd name="connsiteY11" fmla="*/ 28276 h 461759"/>
                    <a:gd name="connsiteX12" fmla="*/ 71 w 226004"/>
                    <a:gd name="connsiteY12" fmla="*/ 216300 h 461759"/>
                    <a:gd name="connsiteX13" fmla="*/ 40171 w 226004"/>
                    <a:gd name="connsiteY13" fmla="*/ 407276 h 461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6004" h="461759">
                      <a:moveTo>
                        <a:pt x="40171" y="407276"/>
                      </a:moveTo>
                      <a:cubicBezTo>
                        <a:pt x="42457" y="412991"/>
                        <a:pt x="49601" y="428327"/>
                        <a:pt x="55602" y="440614"/>
                      </a:cubicBezTo>
                      <a:cubicBezTo>
                        <a:pt x="57221" y="443852"/>
                        <a:pt x="58650" y="446900"/>
                        <a:pt x="59984" y="449567"/>
                      </a:cubicBezTo>
                      <a:cubicBezTo>
                        <a:pt x="62555" y="454616"/>
                        <a:pt x="64460" y="458140"/>
                        <a:pt x="64841" y="458426"/>
                      </a:cubicBezTo>
                      <a:lnTo>
                        <a:pt x="73318" y="461759"/>
                      </a:lnTo>
                      <a:cubicBezTo>
                        <a:pt x="65603" y="345935"/>
                        <a:pt x="86367" y="228301"/>
                        <a:pt x="133516" y="122193"/>
                      </a:cubicBezTo>
                      <a:cubicBezTo>
                        <a:pt x="146851" y="92094"/>
                        <a:pt x="162473" y="62757"/>
                        <a:pt x="184189" y="37992"/>
                      </a:cubicBezTo>
                      <a:cubicBezTo>
                        <a:pt x="196476" y="23990"/>
                        <a:pt x="210478" y="12655"/>
                        <a:pt x="226004" y="2654"/>
                      </a:cubicBezTo>
                      <a:cubicBezTo>
                        <a:pt x="213431" y="654"/>
                        <a:pt x="200667" y="-299"/>
                        <a:pt x="187904" y="82"/>
                      </a:cubicBezTo>
                      <a:cubicBezTo>
                        <a:pt x="185808" y="82"/>
                        <a:pt x="183713" y="178"/>
                        <a:pt x="181713" y="273"/>
                      </a:cubicBezTo>
                      <a:cubicBezTo>
                        <a:pt x="170664" y="940"/>
                        <a:pt x="159710" y="2464"/>
                        <a:pt x="148851" y="4940"/>
                      </a:cubicBezTo>
                      <a:cubicBezTo>
                        <a:pt x="129040" y="9512"/>
                        <a:pt x="110085" y="17323"/>
                        <a:pt x="93035" y="28276"/>
                      </a:cubicBezTo>
                      <a:cubicBezTo>
                        <a:pt x="30551" y="68567"/>
                        <a:pt x="1595" y="144386"/>
                        <a:pt x="71" y="216300"/>
                      </a:cubicBezTo>
                      <a:cubicBezTo>
                        <a:pt x="-1262" y="281356"/>
                        <a:pt x="16359" y="347174"/>
                        <a:pt x="40171" y="407276"/>
                      </a:cubicBezTo>
                      <a:close/>
                    </a:path>
                  </a:pathLst>
                </a:custGeom>
                <a:solidFill>
                  <a:srgbClr val="F1A2D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8" name="任意多边形 96">
                  <a:extLst>
                    <a:ext uri="{FF2B5EF4-FFF2-40B4-BE49-F238E27FC236}">
                      <a16:creationId xmlns:a16="http://schemas.microsoft.com/office/drawing/2014/main" id="{7D3E57F9-9EF9-5C38-A288-22DC01CCCCB7}"/>
                    </a:ext>
                  </a:extLst>
                </p:cNvPr>
                <p:cNvSpPr/>
                <p:nvPr/>
              </p:nvSpPr>
              <p:spPr>
                <a:xfrm>
                  <a:off x="8040528" y="1358645"/>
                  <a:ext cx="244746" cy="425100"/>
                </a:xfrm>
                <a:custGeom>
                  <a:avLst/>
                  <a:gdLst>
                    <a:gd name="connsiteX0" fmla="*/ 0 w 244746"/>
                    <a:gd name="connsiteY0" fmla="*/ 423863 h 425100"/>
                    <a:gd name="connsiteX1" fmla="*/ 3047 w 244746"/>
                    <a:gd name="connsiteY1" fmla="*/ 425101 h 425100"/>
                    <a:gd name="connsiteX2" fmla="*/ 212026 w 244746"/>
                    <a:gd name="connsiteY2" fmla="*/ 254032 h 425100"/>
                    <a:gd name="connsiteX3" fmla="*/ 221837 w 244746"/>
                    <a:gd name="connsiteY3" fmla="*/ 3524 h 425100"/>
                    <a:gd name="connsiteX4" fmla="*/ 218027 w 244746"/>
                    <a:gd name="connsiteY4" fmla="*/ 0 h 425100"/>
                    <a:gd name="connsiteX5" fmla="*/ 210216 w 244746"/>
                    <a:gd name="connsiteY5" fmla="*/ 253079 h 425100"/>
                    <a:gd name="connsiteX6" fmla="*/ 0 w 244746"/>
                    <a:gd name="connsiteY6" fmla="*/ 423863 h 425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4746" h="425100">
                      <a:moveTo>
                        <a:pt x="0" y="423863"/>
                      </a:moveTo>
                      <a:lnTo>
                        <a:pt x="3047" y="425101"/>
                      </a:lnTo>
                      <a:cubicBezTo>
                        <a:pt x="94202" y="396716"/>
                        <a:pt x="171259" y="333947"/>
                        <a:pt x="212026" y="254032"/>
                      </a:cubicBezTo>
                      <a:cubicBezTo>
                        <a:pt x="252317" y="174974"/>
                        <a:pt x="255175" y="80772"/>
                        <a:pt x="221837" y="3524"/>
                      </a:cubicBezTo>
                      <a:cubicBezTo>
                        <a:pt x="220599" y="2286"/>
                        <a:pt x="219360" y="1143"/>
                        <a:pt x="218027" y="0"/>
                      </a:cubicBezTo>
                      <a:cubicBezTo>
                        <a:pt x="253269" y="77533"/>
                        <a:pt x="250984" y="173165"/>
                        <a:pt x="210216" y="253079"/>
                      </a:cubicBezTo>
                      <a:cubicBezTo>
                        <a:pt x="169354" y="333089"/>
                        <a:pt x="91630" y="395859"/>
                        <a:pt x="0" y="423863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9" name="任意多边形 97">
                  <a:extLst>
                    <a:ext uri="{FF2B5EF4-FFF2-40B4-BE49-F238E27FC236}">
                      <a16:creationId xmlns:a16="http://schemas.microsoft.com/office/drawing/2014/main" id="{4DD662CB-512B-F6A6-5A9D-9EF46CE997FE}"/>
                    </a:ext>
                  </a:extLst>
                </p:cNvPr>
                <p:cNvSpPr/>
                <p:nvPr/>
              </p:nvSpPr>
              <p:spPr>
                <a:xfrm>
                  <a:off x="8027289" y="1322069"/>
                  <a:ext cx="177355" cy="455961"/>
                </a:xfrm>
                <a:custGeom>
                  <a:avLst/>
                  <a:gdLst>
                    <a:gd name="connsiteX0" fmla="*/ 175546 w 177355"/>
                    <a:gd name="connsiteY0" fmla="*/ 0 h 455961"/>
                    <a:gd name="connsiteX1" fmla="*/ 0 w 177355"/>
                    <a:gd name="connsiteY1" fmla="*/ 455200 h 455961"/>
                    <a:gd name="connsiteX2" fmla="*/ 1905 w 177355"/>
                    <a:gd name="connsiteY2" fmla="*/ 455962 h 455961"/>
                    <a:gd name="connsiteX3" fmla="*/ 177355 w 177355"/>
                    <a:gd name="connsiteY3" fmla="*/ 857 h 455961"/>
                    <a:gd name="connsiteX4" fmla="*/ 175546 w 177355"/>
                    <a:gd name="connsiteY4" fmla="*/ 0 h 455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7355" h="455961">
                      <a:moveTo>
                        <a:pt x="175546" y="0"/>
                      </a:moveTo>
                      <a:cubicBezTo>
                        <a:pt x="121634" y="152781"/>
                        <a:pt x="62675" y="305657"/>
                        <a:pt x="0" y="455200"/>
                      </a:cubicBezTo>
                      <a:lnTo>
                        <a:pt x="1905" y="455962"/>
                      </a:lnTo>
                      <a:cubicBezTo>
                        <a:pt x="64579" y="306515"/>
                        <a:pt x="123539" y="153638"/>
                        <a:pt x="177355" y="857"/>
                      </a:cubicBezTo>
                      <a:cubicBezTo>
                        <a:pt x="176784" y="572"/>
                        <a:pt x="176117" y="286"/>
                        <a:pt x="175546" y="0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0" name="任意多边形 98">
                  <a:extLst>
                    <a:ext uri="{FF2B5EF4-FFF2-40B4-BE49-F238E27FC236}">
                      <a16:creationId xmlns:a16="http://schemas.microsoft.com/office/drawing/2014/main" id="{D4A9C354-E81E-E787-C632-ABAAB926CE5E}"/>
                    </a:ext>
                  </a:extLst>
                </p:cNvPr>
                <p:cNvSpPr/>
                <p:nvPr/>
              </p:nvSpPr>
              <p:spPr>
                <a:xfrm>
                  <a:off x="7959373" y="1302543"/>
                  <a:ext cx="149449" cy="449484"/>
                </a:xfrm>
                <a:custGeom>
                  <a:avLst/>
                  <a:gdLst>
                    <a:gd name="connsiteX0" fmla="*/ 2 w 149449"/>
                    <a:gd name="connsiteY0" fmla="*/ 281845 h 449484"/>
                    <a:gd name="connsiteX1" fmla="*/ 17242 w 149449"/>
                    <a:gd name="connsiteY1" fmla="*/ 440531 h 449484"/>
                    <a:gd name="connsiteX2" fmla="*/ 21624 w 149449"/>
                    <a:gd name="connsiteY2" fmla="*/ 449485 h 449484"/>
                    <a:gd name="connsiteX3" fmla="*/ 2002 w 149449"/>
                    <a:gd name="connsiteY3" fmla="*/ 281845 h 449484"/>
                    <a:gd name="connsiteX4" fmla="*/ 12765 w 149449"/>
                    <a:gd name="connsiteY4" fmla="*/ 167640 h 449484"/>
                    <a:gd name="connsiteX5" fmla="*/ 60295 w 149449"/>
                    <a:gd name="connsiteY5" fmla="*/ 64294 h 449484"/>
                    <a:gd name="connsiteX6" fmla="*/ 149449 w 149449"/>
                    <a:gd name="connsiteY6" fmla="*/ 0 h 449484"/>
                    <a:gd name="connsiteX7" fmla="*/ 143258 w 149449"/>
                    <a:gd name="connsiteY7" fmla="*/ 191 h 449484"/>
                    <a:gd name="connsiteX8" fmla="*/ 58771 w 149449"/>
                    <a:gd name="connsiteY8" fmla="*/ 62960 h 449484"/>
                    <a:gd name="connsiteX9" fmla="*/ 10765 w 149449"/>
                    <a:gd name="connsiteY9" fmla="*/ 167164 h 449484"/>
                    <a:gd name="connsiteX10" fmla="*/ 2 w 149449"/>
                    <a:gd name="connsiteY10" fmla="*/ 281845 h 44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9449" h="449484">
                      <a:moveTo>
                        <a:pt x="2" y="281845"/>
                      </a:moveTo>
                      <a:cubicBezTo>
                        <a:pt x="97" y="341281"/>
                        <a:pt x="5717" y="393478"/>
                        <a:pt x="17242" y="440531"/>
                      </a:cubicBezTo>
                      <a:cubicBezTo>
                        <a:pt x="18861" y="443770"/>
                        <a:pt x="20290" y="446818"/>
                        <a:pt x="21624" y="449485"/>
                      </a:cubicBezTo>
                      <a:cubicBezTo>
                        <a:pt x="8575" y="400241"/>
                        <a:pt x="2192" y="345091"/>
                        <a:pt x="2002" y="281845"/>
                      </a:cubicBezTo>
                      <a:cubicBezTo>
                        <a:pt x="1907" y="236125"/>
                        <a:pt x="5336" y="199835"/>
                        <a:pt x="12765" y="167640"/>
                      </a:cubicBezTo>
                      <a:cubicBezTo>
                        <a:pt x="22100" y="126873"/>
                        <a:pt x="38102" y="92107"/>
                        <a:pt x="60295" y="64294"/>
                      </a:cubicBezTo>
                      <a:cubicBezTo>
                        <a:pt x="83536" y="35147"/>
                        <a:pt x="114778" y="12954"/>
                        <a:pt x="149449" y="0"/>
                      </a:cubicBezTo>
                      <a:cubicBezTo>
                        <a:pt x="147353" y="0"/>
                        <a:pt x="145258" y="95"/>
                        <a:pt x="143258" y="191"/>
                      </a:cubicBezTo>
                      <a:cubicBezTo>
                        <a:pt x="110492" y="13526"/>
                        <a:pt x="81060" y="35052"/>
                        <a:pt x="58771" y="62960"/>
                      </a:cubicBezTo>
                      <a:cubicBezTo>
                        <a:pt x="36388" y="91059"/>
                        <a:pt x="20290" y="126111"/>
                        <a:pt x="10765" y="167164"/>
                      </a:cubicBezTo>
                      <a:cubicBezTo>
                        <a:pt x="3335" y="199549"/>
                        <a:pt x="-93" y="235934"/>
                        <a:pt x="2" y="281845"/>
                      </a:cubicBez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2" name="任意多边形 115">
              <a:extLst>
                <a:ext uri="{FF2B5EF4-FFF2-40B4-BE49-F238E27FC236}">
                  <a16:creationId xmlns:a16="http://schemas.microsoft.com/office/drawing/2014/main" id="{B61EF8D2-4FCD-5A9E-4A6F-3E33DB98EB10}"/>
                </a:ext>
              </a:extLst>
            </p:cNvPr>
            <p:cNvSpPr/>
            <p:nvPr/>
          </p:nvSpPr>
          <p:spPr>
            <a:xfrm>
              <a:off x="5997825" y="1559117"/>
              <a:ext cx="130824" cy="130825"/>
            </a:xfrm>
            <a:custGeom>
              <a:avLst/>
              <a:gdLst>
                <a:gd name="connsiteX0" fmla="*/ 89344 w 140588"/>
                <a:gd name="connsiteY0" fmla="*/ 49530 h 140589"/>
                <a:gd name="connsiteX1" fmla="*/ 140589 w 140588"/>
                <a:gd name="connsiteY1" fmla="*/ 64675 h 140589"/>
                <a:gd name="connsiteX2" fmla="*/ 91535 w 140588"/>
                <a:gd name="connsiteY2" fmla="*/ 87535 h 140589"/>
                <a:gd name="connsiteX3" fmla="*/ 75914 w 140588"/>
                <a:gd name="connsiteY3" fmla="*/ 140589 h 140589"/>
                <a:gd name="connsiteX4" fmla="*/ 50768 w 140588"/>
                <a:gd name="connsiteY4" fmla="*/ 90869 h 140589"/>
                <a:gd name="connsiteX5" fmla="*/ 0 w 140588"/>
                <a:gd name="connsiteY5" fmla="*/ 75819 h 140589"/>
                <a:gd name="connsiteX6" fmla="*/ 47910 w 140588"/>
                <a:gd name="connsiteY6" fmla="*/ 53435 h 140589"/>
                <a:gd name="connsiteX7" fmla="*/ 64675 w 140588"/>
                <a:gd name="connsiteY7" fmla="*/ 0 h 140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588" h="140589">
                  <a:moveTo>
                    <a:pt x="89344" y="49530"/>
                  </a:moveTo>
                  <a:lnTo>
                    <a:pt x="140589" y="64675"/>
                  </a:lnTo>
                  <a:lnTo>
                    <a:pt x="91535" y="87535"/>
                  </a:lnTo>
                  <a:lnTo>
                    <a:pt x="75914" y="140589"/>
                  </a:lnTo>
                  <a:lnTo>
                    <a:pt x="50768" y="90869"/>
                  </a:lnTo>
                  <a:lnTo>
                    <a:pt x="0" y="75819"/>
                  </a:lnTo>
                  <a:lnTo>
                    <a:pt x="47910" y="53435"/>
                  </a:lnTo>
                  <a:lnTo>
                    <a:pt x="64675" y="0"/>
                  </a:lnTo>
                  <a:close/>
                </a:path>
              </a:pathLst>
            </a:custGeom>
            <a:solidFill>
              <a:srgbClr val="F8F5E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8FD4DA97-FB51-AE13-8175-7F884577A69B}"/>
              </a:ext>
            </a:extLst>
          </p:cNvPr>
          <p:cNvGrpSpPr/>
          <p:nvPr/>
        </p:nvGrpSpPr>
        <p:grpSpPr>
          <a:xfrm rot="2420099">
            <a:off x="7696735" y="1680260"/>
            <a:ext cx="922854" cy="1278154"/>
            <a:chOff x="8506986" y="2266696"/>
            <a:chExt cx="887213" cy="1297368"/>
          </a:xfrm>
        </p:grpSpPr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A0BE8AAD-39FF-0C07-7B3F-B83E34B031F9}"/>
                </a:ext>
              </a:extLst>
            </p:cNvPr>
            <p:cNvGrpSpPr/>
            <p:nvPr/>
          </p:nvGrpSpPr>
          <p:grpSpPr>
            <a:xfrm>
              <a:off x="9116187" y="3258312"/>
              <a:ext cx="223646" cy="305752"/>
              <a:chOff x="9116187" y="3258312"/>
              <a:chExt cx="223646" cy="305752"/>
            </a:xfrm>
          </p:grpSpPr>
          <p:grpSp>
            <p:nvGrpSpPr>
              <p:cNvPr id="70" name="组合 69">
                <a:extLst>
                  <a:ext uri="{FF2B5EF4-FFF2-40B4-BE49-F238E27FC236}">
                    <a16:creationId xmlns:a16="http://schemas.microsoft.com/office/drawing/2014/main" id="{C6D52F03-90E5-0024-91C3-E8AF78F83515}"/>
                  </a:ext>
                </a:extLst>
              </p:cNvPr>
              <p:cNvGrpSpPr/>
              <p:nvPr/>
            </p:nvGrpSpPr>
            <p:grpSpPr>
              <a:xfrm>
                <a:off x="9116187" y="3258312"/>
                <a:ext cx="142112" cy="172116"/>
                <a:chOff x="9116187" y="3258312"/>
                <a:chExt cx="142112" cy="172116"/>
              </a:xfrm>
              <a:noFill/>
            </p:grpSpPr>
            <p:sp>
              <p:nvSpPr>
                <p:cNvPr id="75" name="任意多边形 26">
                  <a:extLst>
                    <a:ext uri="{FF2B5EF4-FFF2-40B4-BE49-F238E27FC236}">
                      <a16:creationId xmlns:a16="http://schemas.microsoft.com/office/drawing/2014/main" id="{2C52B6F3-8F4C-C5A4-AABD-E9919E42C8F7}"/>
                    </a:ext>
                  </a:extLst>
                </p:cNvPr>
                <p:cNvSpPr/>
                <p:nvPr/>
              </p:nvSpPr>
              <p:spPr>
                <a:xfrm>
                  <a:off x="9116187" y="3320224"/>
                  <a:ext cx="83629" cy="110013"/>
                </a:xfrm>
                <a:custGeom>
                  <a:avLst/>
                  <a:gdLst>
                    <a:gd name="connsiteX0" fmla="*/ 0 w 83629"/>
                    <a:gd name="connsiteY0" fmla="*/ 0 h 110013"/>
                    <a:gd name="connsiteX1" fmla="*/ 83629 w 83629"/>
                    <a:gd name="connsiteY1" fmla="*/ 110014 h 110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629" h="110013">
                      <a:moveTo>
                        <a:pt x="0" y="0"/>
                      </a:moveTo>
                      <a:lnTo>
                        <a:pt x="83629" y="110014"/>
                      </a:lnTo>
                    </a:path>
                  </a:pathLst>
                </a:custGeom>
                <a:ln w="2245" cap="flat">
                  <a:solidFill>
                    <a:srgbClr val="7051B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6" name="任意多边形 27">
                  <a:extLst>
                    <a:ext uri="{FF2B5EF4-FFF2-40B4-BE49-F238E27FC236}">
                      <a16:creationId xmlns:a16="http://schemas.microsoft.com/office/drawing/2014/main" id="{4F5DDF35-B89F-EFC2-FD35-E7FB14BDD095}"/>
                    </a:ext>
                  </a:extLst>
                </p:cNvPr>
                <p:cNvSpPr/>
                <p:nvPr/>
              </p:nvSpPr>
              <p:spPr>
                <a:xfrm>
                  <a:off x="9182671" y="3277743"/>
                  <a:ext cx="45815" cy="143351"/>
                </a:xfrm>
                <a:custGeom>
                  <a:avLst/>
                  <a:gdLst>
                    <a:gd name="connsiteX0" fmla="*/ 0 w 45815"/>
                    <a:gd name="connsiteY0" fmla="*/ 0 h 143351"/>
                    <a:gd name="connsiteX1" fmla="*/ 45815 w 45815"/>
                    <a:gd name="connsiteY1" fmla="*/ 143351 h 143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5815" h="143351">
                      <a:moveTo>
                        <a:pt x="0" y="0"/>
                      </a:moveTo>
                      <a:lnTo>
                        <a:pt x="45815" y="143351"/>
                      </a:lnTo>
                    </a:path>
                  </a:pathLst>
                </a:custGeom>
                <a:ln w="2245" cap="flat">
                  <a:solidFill>
                    <a:srgbClr val="7051B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7" name="任意多边形 28">
                  <a:extLst>
                    <a:ext uri="{FF2B5EF4-FFF2-40B4-BE49-F238E27FC236}">
                      <a16:creationId xmlns:a16="http://schemas.microsoft.com/office/drawing/2014/main" id="{254D9BC5-E0E6-E4C1-8C78-C3772156DCA6}"/>
                    </a:ext>
                  </a:extLst>
                </p:cNvPr>
                <p:cNvSpPr/>
                <p:nvPr/>
              </p:nvSpPr>
              <p:spPr>
                <a:xfrm>
                  <a:off x="9245727" y="3258312"/>
                  <a:ext cx="12573" cy="152495"/>
                </a:xfrm>
                <a:custGeom>
                  <a:avLst/>
                  <a:gdLst>
                    <a:gd name="connsiteX0" fmla="*/ 0 w 12573"/>
                    <a:gd name="connsiteY0" fmla="*/ 0 h 152495"/>
                    <a:gd name="connsiteX1" fmla="*/ 12573 w 12573"/>
                    <a:gd name="connsiteY1" fmla="*/ 152495 h 152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573" h="152495">
                      <a:moveTo>
                        <a:pt x="0" y="0"/>
                      </a:moveTo>
                      <a:lnTo>
                        <a:pt x="12573" y="152495"/>
                      </a:lnTo>
                    </a:path>
                  </a:pathLst>
                </a:custGeom>
                <a:ln w="2245" cap="flat">
                  <a:solidFill>
                    <a:srgbClr val="7051B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8" name="任意多边形 29">
                  <a:extLst>
                    <a:ext uri="{FF2B5EF4-FFF2-40B4-BE49-F238E27FC236}">
                      <a16:creationId xmlns:a16="http://schemas.microsoft.com/office/drawing/2014/main" id="{D2406AA3-4FA2-185D-34E7-5A048308D74D}"/>
                    </a:ext>
                  </a:extLst>
                </p:cNvPr>
                <p:cNvSpPr/>
                <p:nvPr/>
              </p:nvSpPr>
              <p:spPr>
                <a:xfrm>
                  <a:off x="9127902" y="3306222"/>
                  <a:ext cx="84296" cy="124205"/>
                </a:xfrm>
                <a:custGeom>
                  <a:avLst/>
                  <a:gdLst>
                    <a:gd name="connsiteX0" fmla="*/ 0 w 84296"/>
                    <a:gd name="connsiteY0" fmla="*/ 0 h 124205"/>
                    <a:gd name="connsiteX1" fmla="*/ 84296 w 84296"/>
                    <a:gd name="connsiteY1" fmla="*/ 124206 h 1242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4296" h="124205">
                      <a:moveTo>
                        <a:pt x="0" y="0"/>
                      </a:moveTo>
                      <a:cubicBezTo>
                        <a:pt x="30766" y="39433"/>
                        <a:pt x="58960" y="80963"/>
                        <a:pt x="84296" y="124206"/>
                      </a:cubicBezTo>
                    </a:path>
                  </a:pathLst>
                </a:custGeom>
                <a:noFill/>
                <a:ln w="2245" cap="flat">
                  <a:solidFill>
                    <a:srgbClr val="7051B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9" name="任意多边形 30">
                  <a:extLst>
                    <a:ext uri="{FF2B5EF4-FFF2-40B4-BE49-F238E27FC236}">
                      <a16:creationId xmlns:a16="http://schemas.microsoft.com/office/drawing/2014/main" id="{3ADD62FD-8982-0164-4EA4-BB68A764A7C0}"/>
                    </a:ext>
                  </a:extLst>
                </p:cNvPr>
                <p:cNvSpPr/>
                <p:nvPr/>
              </p:nvSpPr>
              <p:spPr>
                <a:xfrm>
                  <a:off x="9230867" y="3262883"/>
                  <a:ext cx="20478" cy="152495"/>
                </a:xfrm>
                <a:custGeom>
                  <a:avLst/>
                  <a:gdLst>
                    <a:gd name="connsiteX0" fmla="*/ 0 w 20478"/>
                    <a:gd name="connsiteY0" fmla="*/ 0 h 152495"/>
                    <a:gd name="connsiteX1" fmla="*/ 20479 w 20478"/>
                    <a:gd name="connsiteY1" fmla="*/ 152495 h 152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478" h="152495">
                      <a:moveTo>
                        <a:pt x="0" y="0"/>
                      </a:moveTo>
                      <a:cubicBezTo>
                        <a:pt x="2286" y="51340"/>
                        <a:pt x="9144" y="102394"/>
                        <a:pt x="20479" y="152495"/>
                      </a:cubicBezTo>
                    </a:path>
                  </a:pathLst>
                </a:custGeom>
                <a:noFill/>
                <a:ln w="2245" cap="flat">
                  <a:solidFill>
                    <a:srgbClr val="7051B3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A9FEC969-5C14-A3BD-19FA-C77CF2740587}"/>
                  </a:ext>
                </a:extLst>
              </p:cNvPr>
              <p:cNvGrpSpPr/>
              <p:nvPr/>
            </p:nvGrpSpPr>
            <p:grpSpPr>
              <a:xfrm>
                <a:off x="9134379" y="3371659"/>
                <a:ext cx="205454" cy="192404"/>
                <a:chOff x="9134379" y="3371659"/>
                <a:chExt cx="205454" cy="192404"/>
              </a:xfrm>
            </p:grpSpPr>
            <p:sp>
              <p:nvSpPr>
                <p:cNvPr id="73" name="任意多边形 32">
                  <a:extLst>
                    <a:ext uri="{FF2B5EF4-FFF2-40B4-BE49-F238E27FC236}">
                      <a16:creationId xmlns:a16="http://schemas.microsoft.com/office/drawing/2014/main" id="{008BE54E-FFD7-0A4A-A291-2B2A1880168A}"/>
                    </a:ext>
                  </a:extLst>
                </p:cNvPr>
                <p:cNvSpPr/>
                <p:nvPr/>
              </p:nvSpPr>
              <p:spPr>
                <a:xfrm>
                  <a:off x="9134379" y="3371659"/>
                  <a:ext cx="205454" cy="192404"/>
                </a:xfrm>
                <a:custGeom>
                  <a:avLst/>
                  <a:gdLst>
                    <a:gd name="connsiteX0" fmla="*/ 185166 w 205454"/>
                    <a:gd name="connsiteY0" fmla="*/ 0 h 192404"/>
                    <a:gd name="connsiteX1" fmla="*/ 188595 w 205454"/>
                    <a:gd name="connsiteY1" fmla="*/ 25051 h 192404"/>
                    <a:gd name="connsiteX2" fmla="*/ 188976 w 205454"/>
                    <a:gd name="connsiteY2" fmla="*/ 27337 h 192404"/>
                    <a:gd name="connsiteX3" fmla="*/ 205454 w 205454"/>
                    <a:gd name="connsiteY3" fmla="*/ 146399 h 192404"/>
                    <a:gd name="connsiteX4" fmla="*/ 79820 w 205454"/>
                    <a:gd name="connsiteY4" fmla="*/ 192405 h 192404"/>
                    <a:gd name="connsiteX5" fmla="*/ 14954 w 205454"/>
                    <a:gd name="connsiteY5" fmla="*/ 91154 h 192404"/>
                    <a:gd name="connsiteX6" fmla="*/ 13716 w 205454"/>
                    <a:gd name="connsiteY6" fmla="*/ 89154 h 192404"/>
                    <a:gd name="connsiteX7" fmla="*/ 0 w 205454"/>
                    <a:gd name="connsiteY7" fmla="*/ 67913 h 192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5454" h="192404">
                      <a:moveTo>
                        <a:pt x="185166" y="0"/>
                      </a:moveTo>
                      <a:lnTo>
                        <a:pt x="188595" y="25051"/>
                      </a:lnTo>
                      <a:lnTo>
                        <a:pt x="188976" y="27337"/>
                      </a:lnTo>
                      <a:lnTo>
                        <a:pt x="205454" y="146399"/>
                      </a:lnTo>
                      <a:lnTo>
                        <a:pt x="79820" y="192405"/>
                      </a:lnTo>
                      <a:lnTo>
                        <a:pt x="14954" y="91154"/>
                      </a:lnTo>
                      <a:lnTo>
                        <a:pt x="13716" y="89154"/>
                      </a:lnTo>
                      <a:lnTo>
                        <a:pt x="0" y="67913"/>
                      </a:lnTo>
                      <a:close/>
                    </a:path>
                  </a:pathLst>
                </a:custGeom>
                <a:solidFill>
                  <a:srgbClr val="A66CD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4" name="任意多边形 33">
                  <a:extLst>
                    <a:ext uri="{FF2B5EF4-FFF2-40B4-BE49-F238E27FC236}">
                      <a16:creationId xmlns:a16="http://schemas.microsoft.com/office/drawing/2014/main" id="{25B47273-CBBF-2610-A2CC-D91396A3EB03}"/>
                    </a:ext>
                  </a:extLst>
                </p:cNvPr>
                <p:cNvSpPr/>
                <p:nvPr/>
              </p:nvSpPr>
              <p:spPr>
                <a:xfrm>
                  <a:off x="9148095" y="3396710"/>
                  <a:ext cx="175260" cy="66103"/>
                </a:xfrm>
                <a:custGeom>
                  <a:avLst/>
                  <a:gdLst>
                    <a:gd name="connsiteX0" fmla="*/ 174879 w 175260"/>
                    <a:gd name="connsiteY0" fmla="*/ 0 h 66103"/>
                    <a:gd name="connsiteX1" fmla="*/ 175260 w 175260"/>
                    <a:gd name="connsiteY1" fmla="*/ 2286 h 66103"/>
                    <a:gd name="connsiteX2" fmla="*/ 1238 w 175260"/>
                    <a:gd name="connsiteY2" fmla="*/ 66104 h 66103"/>
                    <a:gd name="connsiteX3" fmla="*/ 0 w 175260"/>
                    <a:gd name="connsiteY3" fmla="*/ 64103 h 66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5260" h="66103">
                      <a:moveTo>
                        <a:pt x="174879" y="0"/>
                      </a:moveTo>
                      <a:lnTo>
                        <a:pt x="175260" y="2286"/>
                      </a:lnTo>
                      <a:lnTo>
                        <a:pt x="1238" y="66104"/>
                      </a:lnTo>
                      <a:lnTo>
                        <a:pt x="0" y="64103"/>
                      </a:lnTo>
                      <a:close/>
                    </a:path>
                  </a:pathLst>
                </a:custGeom>
                <a:solidFill>
                  <a:srgbClr val="FFDCD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72" name="任意多边形 34">
                <a:extLst>
                  <a:ext uri="{FF2B5EF4-FFF2-40B4-BE49-F238E27FC236}">
                    <a16:creationId xmlns:a16="http://schemas.microsoft.com/office/drawing/2014/main" id="{3D732D1F-8261-5A63-DAA7-DC25AB0AE702}"/>
                  </a:ext>
                </a:extLst>
              </p:cNvPr>
              <p:cNvSpPr/>
              <p:nvPr/>
            </p:nvSpPr>
            <p:spPr>
              <a:xfrm>
                <a:off x="9214734" y="3436904"/>
                <a:ext cx="67352" cy="83821"/>
              </a:xfrm>
              <a:custGeom>
                <a:avLst/>
                <a:gdLst>
                  <a:gd name="connsiteX0" fmla="*/ 61948 w 67352"/>
                  <a:gd name="connsiteY0" fmla="*/ 83821 h 83821"/>
                  <a:gd name="connsiteX1" fmla="*/ 19657 w 67352"/>
                  <a:gd name="connsiteY1" fmla="*/ 53817 h 83821"/>
                  <a:gd name="connsiteX2" fmla="*/ 1369 w 67352"/>
                  <a:gd name="connsiteY2" fmla="*/ 34767 h 83821"/>
                  <a:gd name="connsiteX3" fmla="*/ 1560 w 67352"/>
                  <a:gd name="connsiteY3" fmla="*/ 21623 h 83821"/>
                  <a:gd name="connsiteX4" fmla="*/ 21658 w 67352"/>
                  <a:gd name="connsiteY4" fmla="*/ 16575 h 83821"/>
                  <a:gd name="connsiteX5" fmla="*/ 38422 w 67352"/>
                  <a:gd name="connsiteY5" fmla="*/ 31624 h 83821"/>
                  <a:gd name="connsiteX6" fmla="*/ 37564 w 67352"/>
                  <a:gd name="connsiteY6" fmla="*/ 11907 h 83821"/>
                  <a:gd name="connsiteX7" fmla="*/ 51185 w 67352"/>
                  <a:gd name="connsiteY7" fmla="*/ 1 h 83821"/>
                  <a:gd name="connsiteX8" fmla="*/ 63473 w 67352"/>
                  <a:gd name="connsiteY8" fmla="*/ 8478 h 83821"/>
                  <a:gd name="connsiteX9" fmla="*/ 66902 w 67352"/>
                  <a:gd name="connsiteY9" fmla="*/ 23718 h 83821"/>
                  <a:gd name="connsiteX10" fmla="*/ 61948 w 67352"/>
                  <a:gd name="connsiteY10" fmla="*/ 83821 h 83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7352" h="83821">
                    <a:moveTo>
                      <a:pt x="61948" y="83821"/>
                    </a:moveTo>
                    <a:cubicBezTo>
                      <a:pt x="47852" y="73820"/>
                      <a:pt x="33754" y="63819"/>
                      <a:pt x="19657" y="53817"/>
                    </a:cubicBezTo>
                    <a:cubicBezTo>
                      <a:pt x="12418" y="48674"/>
                      <a:pt x="4703" y="43054"/>
                      <a:pt x="1369" y="34767"/>
                    </a:cubicBezTo>
                    <a:cubicBezTo>
                      <a:pt x="-345" y="30576"/>
                      <a:pt x="-631" y="25528"/>
                      <a:pt x="1560" y="21623"/>
                    </a:cubicBezTo>
                    <a:cubicBezTo>
                      <a:pt x="5179" y="14955"/>
                      <a:pt x="14704" y="13527"/>
                      <a:pt x="21658" y="16575"/>
                    </a:cubicBezTo>
                    <a:cubicBezTo>
                      <a:pt x="28611" y="19527"/>
                      <a:pt x="33659" y="25719"/>
                      <a:pt x="38422" y="31624"/>
                    </a:cubicBezTo>
                    <a:cubicBezTo>
                      <a:pt x="37374" y="25242"/>
                      <a:pt x="35850" y="18099"/>
                      <a:pt x="37564" y="11907"/>
                    </a:cubicBezTo>
                    <a:cubicBezTo>
                      <a:pt x="39279" y="5621"/>
                      <a:pt x="44708" y="-94"/>
                      <a:pt x="51185" y="1"/>
                    </a:cubicBezTo>
                    <a:cubicBezTo>
                      <a:pt x="56424" y="96"/>
                      <a:pt x="60996" y="3906"/>
                      <a:pt x="63473" y="8478"/>
                    </a:cubicBezTo>
                    <a:cubicBezTo>
                      <a:pt x="65949" y="13146"/>
                      <a:pt x="66520" y="18480"/>
                      <a:pt x="66902" y="23718"/>
                    </a:cubicBezTo>
                    <a:cubicBezTo>
                      <a:pt x="68235" y="43816"/>
                      <a:pt x="66615" y="64104"/>
                      <a:pt x="61948" y="83821"/>
                    </a:cubicBezTo>
                    <a:close/>
                  </a:path>
                </a:pathLst>
              </a:custGeom>
              <a:solidFill>
                <a:srgbClr val="F1A2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6AF03ADB-E234-B408-2379-F10AB4A87219}"/>
                </a:ext>
              </a:extLst>
            </p:cNvPr>
            <p:cNvGrpSpPr/>
            <p:nvPr/>
          </p:nvGrpSpPr>
          <p:grpSpPr>
            <a:xfrm>
              <a:off x="8506986" y="2266696"/>
              <a:ext cx="887213" cy="1065815"/>
              <a:chOff x="8506986" y="2266696"/>
              <a:chExt cx="887213" cy="1065815"/>
            </a:xfrm>
          </p:grpSpPr>
          <p:sp>
            <p:nvSpPr>
              <p:cNvPr id="64" name="任意多边形 36">
                <a:extLst>
                  <a:ext uri="{FF2B5EF4-FFF2-40B4-BE49-F238E27FC236}">
                    <a16:creationId xmlns:a16="http://schemas.microsoft.com/office/drawing/2014/main" id="{E2015101-2F7F-58A8-57A0-56E763E0F7DC}"/>
                  </a:ext>
                </a:extLst>
              </p:cNvPr>
              <p:cNvSpPr/>
              <p:nvPr/>
            </p:nvSpPr>
            <p:spPr>
              <a:xfrm>
                <a:off x="8507081" y="2266696"/>
                <a:ext cx="887118" cy="1065815"/>
              </a:xfrm>
              <a:custGeom>
                <a:avLst/>
                <a:gdLst>
                  <a:gd name="connsiteX0" fmla="*/ 799415 w 887118"/>
                  <a:gd name="connsiteY0" fmla="*/ 889127 h 1065815"/>
                  <a:gd name="connsiteX1" fmla="*/ 765697 w 887118"/>
                  <a:gd name="connsiteY1" fmla="*/ 961993 h 1065815"/>
                  <a:gd name="connsiteX2" fmla="*/ 756076 w 887118"/>
                  <a:gd name="connsiteY2" fmla="*/ 981519 h 1065815"/>
                  <a:gd name="connsiteX3" fmla="*/ 745504 w 887118"/>
                  <a:gd name="connsiteY3" fmla="*/ 1000855 h 1065815"/>
                  <a:gd name="connsiteX4" fmla="*/ 726930 w 887118"/>
                  <a:gd name="connsiteY4" fmla="*/ 1008190 h 1065815"/>
                  <a:gd name="connsiteX5" fmla="*/ 655016 w 887118"/>
                  <a:gd name="connsiteY5" fmla="*/ 1036669 h 1065815"/>
                  <a:gd name="connsiteX6" fmla="*/ 650920 w 887118"/>
                  <a:gd name="connsiteY6" fmla="*/ 1038288 h 1065815"/>
                  <a:gd name="connsiteX7" fmla="*/ 639490 w 887118"/>
                  <a:gd name="connsiteY7" fmla="*/ 1042765 h 1065815"/>
                  <a:gd name="connsiteX8" fmla="*/ 626155 w 887118"/>
                  <a:gd name="connsiteY8" fmla="*/ 1048099 h 1065815"/>
                  <a:gd name="connsiteX9" fmla="*/ 619488 w 887118"/>
                  <a:gd name="connsiteY9" fmla="*/ 1050671 h 1065815"/>
                  <a:gd name="connsiteX10" fmla="*/ 581292 w 887118"/>
                  <a:gd name="connsiteY10" fmla="*/ 1065816 h 1065815"/>
                  <a:gd name="connsiteX11" fmla="*/ 3506 w 887118"/>
                  <a:gd name="connsiteY11" fmla="*/ 507079 h 1065815"/>
                  <a:gd name="connsiteX12" fmla="*/ 62751 w 887118"/>
                  <a:gd name="connsiteY12" fmla="*/ 227901 h 1065815"/>
                  <a:gd name="connsiteX13" fmla="*/ 141809 w 887118"/>
                  <a:gd name="connsiteY13" fmla="*/ 130175 h 1065815"/>
                  <a:gd name="connsiteX14" fmla="*/ 150191 w 887118"/>
                  <a:gd name="connsiteY14" fmla="*/ 122460 h 1065815"/>
                  <a:gd name="connsiteX15" fmla="*/ 178861 w 887118"/>
                  <a:gd name="connsiteY15" fmla="*/ 98742 h 1065815"/>
                  <a:gd name="connsiteX16" fmla="*/ 267825 w 887118"/>
                  <a:gd name="connsiteY16" fmla="*/ 44736 h 1065815"/>
                  <a:gd name="connsiteX17" fmla="*/ 271825 w 887118"/>
                  <a:gd name="connsiteY17" fmla="*/ 42831 h 1065815"/>
                  <a:gd name="connsiteX18" fmla="*/ 393650 w 887118"/>
                  <a:gd name="connsiteY18" fmla="*/ 5778 h 1065815"/>
                  <a:gd name="connsiteX19" fmla="*/ 476899 w 887118"/>
                  <a:gd name="connsiteY19" fmla="*/ 159 h 1065815"/>
                  <a:gd name="connsiteX20" fmla="*/ 490424 w 887118"/>
                  <a:gd name="connsiteY20" fmla="*/ 635 h 1065815"/>
                  <a:gd name="connsiteX21" fmla="*/ 562148 w 887118"/>
                  <a:gd name="connsiteY21" fmla="*/ 10827 h 1065815"/>
                  <a:gd name="connsiteX22" fmla="*/ 684067 w 887118"/>
                  <a:gd name="connsiteY22" fmla="*/ 61785 h 1065815"/>
                  <a:gd name="connsiteX23" fmla="*/ 886950 w 887118"/>
                  <a:gd name="connsiteY23" fmla="*/ 472313 h 1065815"/>
                  <a:gd name="connsiteX24" fmla="*/ 799415 w 887118"/>
                  <a:gd name="connsiteY24" fmla="*/ 889127 h 106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87118" h="1065815">
                    <a:moveTo>
                      <a:pt x="799415" y="889127"/>
                    </a:moveTo>
                    <a:cubicBezTo>
                      <a:pt x="794462" y="901700"/>
                      <a:pt x="778841" y="935037"/>
                      <a:pt x="765697" y="961993"/>
                    </a:cubicBezTo>
                    <a:cubicBezTo>
                      <a:pt x="762173" y="969042"/>
                      <a:pt x="758934" y="975709"/>
                      <a:pt x="756076" y="981519"/>
                    </a:cubicBezTo>
                    <a:cubicBezTo>
                      <a:pt x="750456" y="992568"/>
                      <a:pt x="746361" y="1000188"/>
                      <a:pt x="745504" y="1000855"/>
                    </a:cubicBezTo>
                    <a:lnTo>
                      <a:pt x="726930" y="1008190"/>
                    </a:lnTo>
                    <a:lnTo>
                      <a:pt x="655016" y="1036669"/>
                    </a:lnTo>
                    <a:lnTo>
                      <a:pt x="650920" y="1038288"/>
                    </a:lnTo>
                    <a:lnTo>
                      <a:pt x="639490" y="1042765"/>
                    </a:lnTo>
                    <a:lnTo>
                      <a:pt x="626155" y="1048099"/>
                    </a:lnTo>
                    <a:lnTo>
                      <a:pt x="619488" y="1050671"/>
                    </a:lnTo>
                    <a:lnTo>
                      <a:pt x="581292" y="1065816"/>
                    </a:lnTo>
                    <a:cubicBezTo>
                      <a:pt x="339072" y="979233"/>
                      <a:pt x="39606" y="781399"/>
                      <a:pt x="3506" y="507079"/>
                    </a:cubicBezTo>
                    <a:cubicBezTo>
                      <a:pt x="-9162" y="410972"/>
                      <a:pt x="12936" y="311055"/>
                      <a:pt x="62751" y="227901"/>
                    </a:cubicBezTo>
                    <a:cubicBezTo>
                      <a:pt x="84469" y="191611"/>
                      <a:pt x="111234" y="158750"/>
                      <a:pt x="141809" y="130175"/>
                    </a:cubicBezTo>
                    <a:cubicBezTo>
                      <a:pt x="144476" y="127603"/>
                      <a:pt x="147333" y="124936"/>
                      <a:pt x="150191" y="122460"/>
                    </a:cubicBezTo>
                    <a:cubicBezTo>
                      <a:pt x="159430" y="114173"/>
                      <a:pt x="168955" y="106267"/>
                      <a:pt x="178861" y="98742"/>
                    </a:cubicBezTo>
                    <a:cubicBezTo>
                      <a:pt x="206388" y="77597"/>
                      <a:pt x="236297" y="59404"/>
                      <a:pt x="267825" y="44736"/>
                    </a:cubicBezTo>
                    <a:cubicBezTo>
                      <a:pt x="269158" y="43974"/>
                      <a:pt x="270492" y="43402"/>
                      <a:pt x="271825" y="42831"/>
                    </a:cubicBezTo>
                    <a:cubicBezTo>
                      <a:pt x="310497" y="25019"/>
                      <a:pt x="351645" y="12446"/>
                      <a:pt x="393650" y="5778"/>
                    </a:cubicBezTo>
                    <a:cubicBezTo>
                      <a:pt x="421082" y="1397"/>
                      <a:pt x="448990" y="-603"/>
                      <a:pt x="476899" y="159"/>
                    </a:cubicBezTo>
                    <a:cubicBezTo>
                      <a:pt x="481375" y="254"/>
                      <a:pt x="485947" y="444"/>
                      <a:pt x="490424" y="635"/>
                    </a:cubicBezTo>
                    <a:cubicBezTo>
                      <a:pt x="514522" y="2064"/>
                      <a:pt x="538430" y="5397"/>
                      <a:pt x="562148" y="10827"/>
                    </a:cubicBezTo>
                    <a:cubicBezTo>
                      <a:pt x="605295" y="20733"/>
                      <a:pt x="646824" y="37782"/>
                      <a:pt x="684067" y="61785"/>
                    </a:cubicBezTo>
                    <a:cubicBezTo>
                      <a:pt x="820370" y="149701"/>
                      <a:pt x="883806" y="315246"/>
                      <a:pt x="886950" y="472313"/>
                    </a:cubicBezTo>
                    <a:cubicBezTo>
                      <a:pt x="889998" y="614236"/>
                      <a:pt x="851422" y="757872"/>
                      <a:pt x="799415" y="889127"/>
                    </a:cubicBezTo>
                    <a:close/>
                  </a:path>
                </a:pathLst>
              </a:custGeom>
              <a:solidFill>
                <a:srgbClr val="F8F5E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任意多边形 37">
                <a:extLst>
                  <a:ext uri="{FF2B5EF4-FFF2-40B4-BE49-F238E27FC236}">
                    <a16:creationId xmlns:a16="http://schemas.microsoft.com/office/drawing/2014/main" id="{002391FA-5D55-32B4-2C05-0157454C22B7}"/>
                  </a:ext>
                </a:extLst>
              </p:cNvPr>
              <p:cNvSpPr/>
              <p:nvPr/>
            </p:nvSpPr>
            <p:spPr>
              <a:xfrm>
                <a:off x="8506986" y="2365343"/>
                <a:ext cx="639490" cy="967073"/>
              </a:xfrm>
              <a:custGeom>
                <a:avLst/>
                <a:gdLst>
                  <a:gd name="connsiteX0" fmla="*/ 639490 w 639490"/>
                  <a:gd name="connsiteY0" fmla="*/ 944023 h 967073"/>
                  <a:gd name="connsiteX1" fmla="*/ 626155 w 639490"/>
                  <a:gd name="connsiteY1" fmla="*/ 949357 h 967073"/>
                  <a:gd name="connsiteX2" fmla="*/ 619488 w 639490"/>
                  <a:gd name="connsiteY2" fmla="*/ 951929 h 967073"/>
                  <a:gd name="connsiteX3" fmla="*/ 581293 w 639490"/>
                  <a:gd name="connsiteY3" fmla="*/ 967073 h 967073"/>
                  <a:gd name="connsiteX4" fmla="*/ 3506 w 639490"/>
                  <a:gd name="connsiteY4" fmla="*/ 408337 h 967073"/>
                  <a:gd name="connsiteX5" fmla="*/ 62752 w 639490"/>
                  <a:gd name="connsiteY5" fmla="*/ 129159 h 967073"/>
                  <a:gd name="connsiteX6" fmla="*/ 141809 w 639490"/>
                  <a:gd name="connsiteY6" fmla="*/ 31433 h 967073"/>
                  <a:gd name="connsiteX7" fmla="*/ 150191 w 639490"/>
                  <a:gd name="connsiteY7" fmla="*/ 23717 h 967073"/>
                  <a:gd name="connsiteX8" fmla="*/ 178862 w 639490"/>
                  <a:gd name="connsiteY8" fmla="*/ 0 h 967073"/>
                  <a:gd name="connsiteX9" fmla="*/ 161907 w 639490"/>
                  <a:gd name="connsiteY9" fmla="*/ 71056 h 967073"/>
                  <a:gd name="connsiteX10" fmla="*/ 172765 w 639490"/>
                  <a:gd name="connsiteY10" fmla="*/ 270510 h 967073"/>
                  <a:gd name="connsiteX11" fmla="*/ 639490 w 639490"/>
                  <a:gd name="connsiteY11" fmla="*/ 944023 h 967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39490" h="967073">
                    <a:moveTo>
                      <a:pt x="639490" y="944023"/>
                    </a:moveTo>
                    <a:lnTo>
                      <a:pt x="626155" y="949357"/>
                    </a:lnTo>
                    <a:lnTo>
                      <a:pt x="619488" y="951929"/>
                    </a:lnTo>
                    <a:lnTo>
                      <a:pt x="581293" y="967073"/>
                    </a:lnTo>
                    <a:cubicBezTo>
                      <a:pt x="339072" y="880491"/>
                      <a:pt x="39606" y="682657"/>
                      <a:pt x="3506" y="408337"/>
                    </a:cubicBezTo>
                    <a:cubicBezTo>
                      <a:pt x="-9162" y="312230"/>
                      <a:pt x="12936" y="212312"/>
                      <a:pt x="62752" y="129159"/>
                    </a:cubicBezTo>
                    <a:cubicBezTo>
                      <a:pt x="84468" y="92869"/>
                      <a:pt x="111234" y="60008"/>
                      <a:pt x="141809" y="31433"/>
                    </a:cubicBezTo>
                    <a:cubicBezTo>
                      <a:pt x="144476" y="28861"/>
                      <a:pt x="147334" y="26194"/>
                      <a:pt x="150191" y="23717"/>
                    </a:cubicBezTo>
                    <a:cubicBezTo>
                      <a:pt x="159430" y="15430"/>
                      <a:pt x="168955" y="7525"/>
                      <a:pt x="178862" y="0"/>
                    </a:cubicBezTo>
                    <a:cubicBezTo>
                      <a:pt x="170860" y="22955"/>
                      <a:pt x="165336" y="46958"/>
                      <a:pt x="161907" y="71056"/>
                    </a:cubicBezTo>
                    <a:cubicBezTo>
                      <a:pt x="152668" y="137350"/>
                      <a:pt x="159526" y="204978"/>
                      <a:pt x="172765" y="270510"/>
                    </a:cubicBezTo>
                    <a:cubicBezTo>
                      <a:pt x="228201" y="545878"/>
                      <a:pt x="401651" y="795147"/>
                      <a:pt x="639490" y="944023"/>
                    </a:cubicBezTo>
                    <a:close/>
                  </a:path>
                </a:pathLst>
              </a:custGeom>
              <a:solidFill>
                <a:srgbClr val="9FBCF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任意多边形 38">
                <a:extLst>
                  <a:ext uri="{FF2B5EF4-FFF2-40B4-BE49-F238E27FC236}">
                    <a16:creationId xmlns:a16="http://schemas.microsoft.com/office/drawing/2014/main" id="{732245CA-F1CB-2C27-3573-97F75B9DECB0}"/>
                  </a:ext>
                </a:extLst>
              </p:cNvPr>
              <p:cNvSpPr/>
              <p:nvPr/>
            </p:nvSpPr>
            <p:spPr>
              <a:xfrm>
                <a:off x="8900731" y="2266696"/>
                <a:ext cx="493468" cy="1008189"/>
              </a:xfrm>
              <a:custGeom>
                <a:avLst/>
                <a:gdLst>
                  <a:gd name="connsiteX0" fmla="*/ 405765 w 493468"/>
                  <a:gd name="connsiteY0" fmla="*/ 889127 h 1008189"/>
                  <a:gd name="connsiteX1" fmla="*/ 372046 w 493468"/>
                  <a:gd name="connsiteY1" fmla="*/ 961993 h 1008189"/>
                  <a:gd name="connsiteX2" fmla="*/ 362426 w 493468"/>
                  <a:gd name="connsiteY2" fmla="*/ 981519 h 1008189"/>
                  <a:gd name="connsiteX3" fmla="*/ 351854 w 493468"/>
                  <a:gd name="connsiteY3" fmla="*/ 1000855 h 1008189"/>
                  <a:gd name="connsiteX4" fmla="*/ 333280 w 493468"/>
                  <a:gd name="connsiteY4" fmla="*/ 1008190 h 1008189"/>
                  <a:gd name="connsiteX5" fmla="*/ 201930 w 493468"/>
                  <a:gd name="connsiteY5" fmla="*/ 266859 h 1008189"/>
                  <a:gd name="connsiteX6" fmla="*/ 91344 w 493468"/>
                  <a:gd name="connsiteY6" fmla="*/ 82931 h 1008189"/>
                  <a:gd name="connsiteX7" fmla="*/ 0 w 493468"/>
                  <a:gd name="connsiteY7" fmla="*/ 5778 h 1008189"/>
                  <a:gd name="connsiteX8" fmla="*/ 83248 w 493468"/>
                  <a:gd name="connsiteY8" fmla="*/ 159 h 1008189"/>
                  <a:gd name="connsiteX9" fmla="*/ 96774 w 493468"/>
                  <a:gd name="connsiteY9" fmla="*/ 635 h 1008189"/>
                  <a:gd name="connsiteX10" fmla="*/ 168497 w 493468"/>
                  <a:gd name="connsiteY10" fmla="*/ 10827 h 1008189"/>
                  <a:gd name="connsiteX11" fmla="*/ 290417 w 493468"/>
                  <a:gd name="connsiteY11" fmla="*/ 61785 h 1008189"/>
                  <a:gd name="connsiteX12" fmla="*/ 493300 w 493468"/>
                  <a:gd name="connsiteY12" fmla="*/ 472313 h 1008189"/>
                  <a:gd name="connsiteX13" fmla="*/ 405765 w 493468"/>
                  <a:gd name="connsiteY13" fmla="*/ 889127 h 1008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93468" h="1008189">
                    <a:moveTo>
                      <a:pt x="405765" y="889127"/>
                    </a:moveTo>
                    <a:cubicBezTo>
                      <a:pt x="400812" y="901700"/>
                      <a:pt x="385191" y="935037"/>
                      <a:pt x="372046" y="961993"/>
                    </a:cubicBezTo>
                    <a:cubicBezTo>
                      <a:pt x="368522" y="969042"/>
                      <a:pt x="365284" y="975709"/>
                      <a:pt x="362426" y="981519"/>
                    </a:cubicBezTo>
                    <a:cubicBezTo>
                      <a:pt x="356806" y="992568"/>
                      <a:pt x="352710" y="1000188"/>
                      <a:pt x="351854" y="1000855"/>
                    </a:cubicBezTo>
                    <a:lnTo>
                      <a:pt x="333280" y="1008190"/>
                    </a:lnTo>
                    <a:cubicBezTo>
                      <a:pt x="350044" y="755301"/>
                      <a:pt x="304705" y="498507"/>
                      <a:pt x="201930" y="266859"/>
                    </a:cubicBezTo>
                    <a:cubicBezTo>
                      <a:pt x="172783" y="201231"/>
                      <a:pt x="138684" y="137033"/>
                      <a:pt x="91344" y="82931"/>
                    </a:cubicBezTo>
                    <a:cubicBezTo>
                      <a:pt x="64484" y="52356"/>
                      <a:pt x="34099" y="27495"/>
                      <a:pt x="0" y="5778"/>
                    </a:cubicBezTo>
                    <a:cubicBezTo>
                      <a:pt x="27432" y="1397"/>
                      <a:pt x="55340" y="-603"/>
                      <a:pt x="83248" y="159"/>
                    </a:cubicBezTo>
                    <a:cubicBezTo>
                      <a:pt x="87725" y="254"/>
                      <a:pt x="92297" y="444"/>
                      <a:pt x="96774" y="635"/>
                    </a:cubicBezTo>
                    <a:cubicBezTo>
                      <a:pt x="120872" y="2064"/>
                      <a:pt x="144780" y="5397"/>
                      <a:pt x="168497" y="10827"/>
                    </a:cubicBezTo>
                    <a:cubicBezTo>
                      <a:pt x="211645" y="20733"/>
                      <a:pt x="253174" y="37782"/>
                      <a:pt x="290417" y="61785"/>
                    </a:cubicBezTo>
                    <a:cubicBezTo>
                      <a:pt x="426720" y="149701"/>
                      <a:pt x="490156" y="315246"/>
                      <a:pt x="493300" y="472313"/>
                    </a:cubicBezTo>
                    <a:cubicBezTo>
                      <a:pt x="496348" y="614236"/>
                      <a:pt x="457771" y="757872"/>
                      <a:pt x="405765" y="889127"/>
                    </a:cubicBezTo>
                    <a:close/>
                  </a:path>
                </a:pathLst>
              </a:custGeom>
              <a:solidFill>
                <a:srgbClr val="F1A2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任意多边形 39">
                <a:extLst>
                  <a:ext uri="{FF2B5EF4-FFF2-40B4-BE49-F238E27FC236}">
                    <a16:creationId xmlns:a16="http://schemas.microsoft.com/office/drawing/2014/main" id="{AA00F8E1-F692-84BA-EA2B-6DA91366D1B9}"/>
                  </a:ext>
                </a:extLst>
              </p:cNvPr>
              <p:cNvSpPr/>
              <p:nvPr/>
            </p:nvSpPr>
            <p:spPr>
              <a:xfrm>
                <a:off x="8598749" y="2389060"/>
                <a:ext cx="534392" cy="928211"/>
              </a:xfrm>
              <a:custGeom>
                <a:avLst/>
                <a:gdLst>
                  <a:gd name="connsiteX0" fmla="*/ 534392 w 534392"/>
                  <a:gd name="connsiteY0" fmla="*/ 925639 h 928211"/>
                  <a:gd name="connsiteX1" fmla="*/ 527724 w 534392"/>
                  <a:gd name="connsiteY1" fmla="*/ 928211 h 928211"/>
                  <a:gd name="connsiteX2" fmla="*/ 71477 w 534392"/>
                  <a:gd name="connsiteY2" fmla="*/ 554641 h 928211"/>
                  <a:gd name="connsiteX3" fmla="*/ 50141 w 534392"/>
                  <a:gd name="connsiteY3" fmla="*/ 7715 h 928211"/>
                  <a:gd name="connsiteX4" fmla="*/ 58523 w 534392"/>
                  <a:gd name="connsiteY4" fmla="*/ 0 h 928211"/>
                  <a:gd name="connsiteX5" fmla="*/ 75573 w 534392"/>
                  <a:gd name="connsiteY5" fmla="*/ 552545 h 928211"/>
                  <a:gd name="connsiteX6" fmla="*/ 534392 w 534392"/>
                  <a:gd name="connsiteY6" fmla="*/ 925639 h 928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4392" h="928211">
                    <a:moveTo>
                      <a:pt x="534392" y="925639"/>
                    </a:moveTo>
                    <a:lnTo>
                      <a:pt x="527724" y="928211"/>
                    </a:lnTo>
                    <a:cubicBezTo>
                      <a:pt x="328843" y="866203"/>
                      <a:pt x="160536" y="729234"/>
                      <a:pt x="71477" y="554641"/>
                    </a:cubicBezTo>
                    <a:cubicBezTo>
                      <a:pt x="-16534" y="382143"/>
                      <a:pt x="-22820" y="176403"/>
                      <a:pt x="50141" y="7715"/>
                    </a:cubicBezTo>
                    <a:cubicBezTo>
                      <a:pt x="52808" y="5143"/>
                      <a:pt x="55665" y="2476"/>
                      <a:pt x="58523" y="0"/>
                    </a:cubicBezTo>
                    <a:cubicBezTo>
                      <a:pt x="-18343" y="169164"/>
                      <a:pt x="-13391" y="377952"/>
                      <a:pt x="75573" y="552545"/>
                    </a:cubicBezTo>
                    <a:cubicBezTo>
                      <a:pt x="164727" y="727615"/>
                      <a:pt x="334272" y="864584"/>
                      <a:pt x="534392" y="925639"/>
                    </a:cubicBezTo>
                    <a:close/>
                  </a:path>
                </a:pathLst>
              </a:custGeom>
              <a:solidFill>
                <a:srgbClr val="FFDCD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8" name="任意多边形 40">
                <a:extLst>
                  <a:ext uri="{FF2B5EF4-FFF2-40B4-BE49-F238E27FC236}">
                    <a16:creationId xmlns:a16="http://schemas.microsoft.com/office/drawing/2014/main" id="{46B722D3-BCE0-F658-5E4E-B97F8594CF79}"/>
                  </a:ext>
                </a:extLst>
              </p:cNvPr>
              <p:cNvSpPr/>
              <p:nvPr/>
            </p:nvSpPr>
            <p:spPr>
              <a:xfrm>
                <a:off x="8774810" y="2309526"/>
                <a:ext cx="387191" cy="995362"/>
              </a:xfrm>
              <a:custGeom>
                <a:avLst/>
                <a:gdLst>
                  <a:gd name="connsiteX0" fmla="*/ 4000 w 387191"/>
                  <a:gd name="connsiteY0" fmla="*/ 0 h 995362"/>
                  <a:gd name="connsiteX1" fmla="*/ 387191 w 387191"/>
                  <a:gd name="connsiteY1" fmla="*/ 993743 h 995362"/>
                  <a:gd name="connsiteX2" fmla="*/ 383096 w 387191"/>
                  <a:gd name="connsiteY2" fmla="*/ 995363 h 995362"/>
                  <a:gd name="connsiteX3" fmla="*/ 0 w 387191"/>
                  <a:gd name="connsiteY3" fmla="*/ 1905 h 995362"/>
                  <a:gd name="connsiteX4" fmla="*/ 4000 w 387191"/>
                  <a:gd name="connsiteY4" fmla="*/ 0 h 995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7191" h="995362">
                    <a:moveTo>
                      <a:pt x="4000" y="0"/>
                    </a:moveTo>
                    <a:cubicBezTo>
                      <a:pt x="121634" y="333566"/>
                      <a:pt x="250317" y="667322"/>
                      <a:pt x="387191" y="993743"/>
                    </a:cubicBezTo>
                    <a:lnTo>
                      <a:pt x="383096" y="995363"/>
                    </a:lnTo>
                    <a:cubicBezTo>
                      <a:pt x="246222" y="669131"/>
                      <a:pt x="117539" y="335375"/>
                      <a:pt x="0" y="1905"/>
                    </a:cubicBezTo>
                    <a:cubicBezTo>
                      <a:pt x="1334" y="1143"/>
                      <a:pt x="2667" y="571"/>
                      <a:pt x="4000" y="0"/>
                    </a:cubicBezTo>
                    <a:close/>
                  </a:path>
                </a:pathLst>
              </a:custGeom>
              <a:solidFill>
                <a:srgbClr val="FFDCD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9" name="任意多边形 41">
                <a:extLst>
                  <a:ext uri="{FF2B5EF4-FFF2-40B4-BE49-F238E27FC236}">
                    <a16:creationId xmlns:a16="http://schemas.microsoft.com/office/drawing/2014/main" id="{8D8CB525-ADC8-96EF-674F-52FE98817DDC}"/>
                  </a:ext>
                </a:extLst>
              </p:cNvPr>
              <p:cNvSpPr/>
              <p:nvPr/>
            </p:nvSpPr>
            <p:spPr>
              <a:xfrm>
                <a:off x="8983980" y="2266759"/>
                <a:ext cx="326424" cy="981360"/>
              </a:xfrm>
              <a:custGeom>
                <a:avLst/>
                <a:gdLst>
                  <a:gd name="connsiteX0" fmla="*/ 326421 w 326424"/>
                  <a:gd name="connsiteY0" fmla="*/ 615410 h 981360"/>
                  <a:gd name="connsiteX1" fmla="*/ 288798 w 326424"/>
                  <a:gd name="connsiteY1" fmla="*/ 961835 h 981360"/>
                  <a:gd name="connsiteX2" fmla="*/ 279178 w 326424"/>
                  <a:gd name="connsiteY2" fmla="*/ 981361 h 981360"/>
                  <a:gd name="connsiteX3" fmla="*/ 321945 w 326424"/>
                  <a:gd name="connsiteY3" fmla="*/ 615410 h 981360"/>
                  <a:gd name="connsiteX4" fmla="*/ 298418 w 326424"/>
                  <a:gd name="connsiteY4" fmla="*/ 366141 h 981360"/>
                  <a:gd name="connsiteX5" fmla="*/ 194596 w 326424"/>
                  <a:gd name="connsiteY5" fmla="*/ 140494 h 981360"/>
                  <a:gd name="connsiteX6" fmla="*/ 0 w 326424"/>
                  <a:gd name="connsiteY6" fmla="*/ 0 h 981360"/>
                  <a:gd name="connsiteX7" fmla="*/ 13525 w 326424"/>
                  <a:gd name="connsiteY7" fmla="*/ 476 h 981360"/>
                  <a:gd name="connsiteX8" fmla="*/ 198025 w 326424"/>
                  <a:gd name="connsiteY8" fmla="*/ 137636 h 981360"/>
                  <a:gd name="connsiteX9" fmla="*/ 302704 w 326424"/>
                  <a:gd name="connsiteY9" fmla="*/ 365093 h 981360"/>
                  <a:gd name="connsiteX10" fmla="*/ 326421 w 326424"/>
                  <a:gd name="connsiteY10" fmla="*/ 615410 h 981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6424" h="981360">
                    <a:moveTo>
                      <a:pt x="326421" y="615410"/>
                    </a:moveTo>
                    <a:cubicBezTo>
                      <a:pt x="326231" y="745141"/>
                      <a:pt x="313849" y="859250"/>
                      <a:pt x="288798" y="961835"/>
                    </a:cubicBezTo>
                    <a:cubicBezTo>
                      <a:pt x="285274" y="968883"/>
                      <a:pt x="282035" y="975550"/>
                      <a:pt x="279178" y="981361"/>
                    </a:cubicBezTo>
                    <a:cubicBezTo>
                      <a:pt x="307657" y="873824"/>
                      <a:pt x="321659" y="753523"/>
                      <a:pt x="321945" y="615410"/>
                    </a:cubicBezTo>
                    <a:cubicBezTo>
                      <a:pt x="322136" y="515683"/>
                      <a:pt x="314610" y="436436"/>
                      <a:pt x="298418" y="366141"/>
                    </a:cubicBezTo>
                    <a:cubicBezTo>
                      <a:pt x="277939" y="277082"/>
                      <a:pt x="242983" y="201168"/>
                      <a:pt x="194596" y="140494"/>
                    </a:cubicBezTo>
                    <a:cubicBezTo>
                      <a:pt x="143732" y="76867"/>
                      <a:pt x="75724" y="28384"/>
                      <a:pt x="0" y="0"/>
                    </a:cubicBezTo>
                    <a:cubicBezTo>
                      <a:pt x="4476" y="95"/>
                      <a:pt x="9049" y="286"/>
                      <a:pt x="13525" y="476"/>
                    </a:cubicBezTo>
                    <a:cubicBezTo>
                      <a:pt x="85058" y="29527"/>
                      <a:pt x="149352" y="76581"/>
                      <a:pt x="198025" y="137636"/>
                    </a:cubicBezTo>
                    <a:cubicBezTo>
                      <a:pt x="246888" y="198882"/>
                      <a:pt x="282035" y="275463"/>
                      <a:pt x="302704" y="365093"/>
                    </a:cubicBezTo>
                    <a:cubicBezTo>
                      <a:pt x="318992" y="435769"/>
                      <a:pt x="326612" y="515303"/>
                      <a:pt x="326421" y="615410"/>
                    </a:cubicBezTo>
                    <a:close/>
                  </a:path>
                </a:pathLst>
              </a:custGeom>
              <a:solidFill>
                <a:srgbClr val="FFDCD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81" name="Rectangle 16">
            <a:extLst>
              <a:ext uri="{FF2B5EF4-FFF2-40B4-BE49-F238E27FC236}">
                <a16:creationId xmlns:a16="http://schemas.microsoft.com/office/drawing/2014/main" id="{1F411ACA-7862-4933-9639-1D99C1033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707" y="34746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作品展示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EE91F4-6730-4725-9D70-1D70B7698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83" y="975688"/>
            <a:ext cx="2780104" cy="351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813FA1D-E74B-4F8F-8D26-28B55B89B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246" y="1238424"/>
            <a:ext cx="3551405" cy="319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8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61">
            <a:extLst>
              <a:ext uri="{FF2B5EF4-FFF2-40B4-BE49-F238E27FC236}">
                <a16:creationId xmlns:a16="http://schemas.microsoft.com/office/drawing/2014/main" id="{A6B480AC-3C7B-D77C-49FD-024AF887E88D}"/>
              </a:ext>
            </a:extLst>
          </p:cNvPr>
          <p:cNvSpPr txBox="1"/>
          <p:nvPr/>
        </p:nvSpPr>
        <p:spPr>
          <a:xfrm>
            <a:off x="2417863" y="1833663"/>
            <a:ext cx="5992585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这节课大家玩的开心吗？同学之间交流一下你们各自的收获。</a:t>
            </a: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5DE35737-B272-4AFF-B530-D8DFE6C6A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9807" y="1076405"/>
            <a:ext cx="1918525" cy="3676677"/>
          </a:xfrm>
          <a:prstGeom prst="rect">
            <a:avLst/>
          </a:prstGeom>
        </p:spPr>
      </p:pic>
      <p:sp>
        <p:nvSpPr>
          <p:cNvPr id="65" name="Rectangle 16">
            <a:extLst>
              <a:ext uri="{FF2B5EF4-FFF2-40B4-BE49-F238E27FC236}">
                <a16:creationId xmlns:a16="http://schemas.microsoft.com/office/drawing/2014/main" id="{951C4256-C9E9-4E48-A81C-70976F39A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4292B033-EB78-4F90-8537-48D2C79B5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A7528AF-1FBB-4058-9FDD-E4E32BE067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F923C1E-CDF7-4206-8B86-F487779205E3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930193D-D970-4117-8F7C-AB8913A04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DCB8F"/>
      </a:accent1>
      <a:accent2>
        <a:srgbClr val="F6D860"/>
      </a:accent2>
      <a:accent3>
        <a:srgbClr val="CA965D"/>
      </a:accent3>
      <a:accent4>
        <a:srgbClr val="FF7F3F"/>
      </a:accent4>
      <a:accent5>
        <a:srgbClr val="EA5C2B"/>
      </a:accent5>
      <a:accent6>
        <a:srgbClr val="95CD41"/>
      </a:accent6>
      <a:hlink>
        <a:srgbClr val="EDCB8F"/>
      </a:hlink>
      <a:folHlink>
        <a:srgbClr val="BFBFBF"/>
      </a:folHlink>
    </a:clrScheme>
    <a:fontScheme name="e27f30fd-cd81-45df-9773-25cf4386f1ca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DCB8F"/>
      </a:accent1>
      <a:accent2>
        <a:srgbClr val="F6D860"/>
      </a:accent2>
      <a:accent3>
        <a:srgbClr val="CA965D"/>
      </a:accent3>
      <a:accent4>
        <a:srgbClr val="FF7F3F"/>
      </a:accent4>
      <a:accent5>
        <a:srgbClr val="EA5C2B"/>
      </a:accent5>
      <a:accent6>
        <a:srgbClr val="95CD41"/>
      </a:accent6>
      <a:hlink>
        <a:srgbClr val="EDCB8F"/>
      </a:hlink>
      <a:folHlink>
        <a:srgbClr val="BFBFBF"/>
      </a:folHlink>
    </a:clrScheme>
    <a:fontScheme name="e27f30fd-cd81-45df-9773-25cf4386f1ca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1188</TotalTime>
  <Words>487</Words>
  <Application>Microsoft Office PowerPoint</Application>
  <PresentationFormat>全屏显示(16:9)</PresentationFormat>
  <Paragraphs>77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335</cp:revision>
  <dcterms:created xsi:type="dcterms:W3CDTF">2016-01-14T07:05:12Z</dcterms:created>
  <dcterms:modified xsi:type="dcterms:W3CDTF">2024-08-27T03:09:35Z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