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346" r:id="rId2"/>
    <p:sldId id="348" r:id="rId3"/>
    <p:sldId id="362" r:id="rId4"/>
    <p:sldId id="363" r:id="rId5"/>
    <p:sldId id="349" r:id="rId6"/>
    <p:sldId id="364" r:id="rId7"/>
    <p:sldId id="366" r:id="rId8"/>
    <p:sldId id="383" r:id="rId9"/>
    <p:sldId id="367" r:id="rId10"/>
    <p:sldId id="384" r:id="rId11"/>
    <p:sldId id="385" r:id="rId12"/>
    <p:sldId id="386" r:id="rId13"/>
    <p:sldId id="387" r:id="rId14"/>
    <p:sldId id="389" r:id="rId15"/>
    <p:sldId id="388" r:id="rId16"/>
    <p:sldId id="361" r:id="rId17"/>
    <p:sldId id="390" r:id="rId18"/>
    <p:sldId id="345" r:id="rId19"/>
  </p:sldIdLst>
  <p:sldSz cx="9144000" cy="5143500" type="screen16x9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892">
          <p15:clr>
            <a:srgbClr val="A4A3A4"/>
          </p15:clr>
        </p15:guide>
        <p15:guide id="4" pos="419">
          <p15:clr>
            <a:srgbClr val="A4A3A4"/>
          </p15:clr>
        </p15:guide>
        <p15:guide id="5" pos="2868">
          <p15:clr>
            <a:srgbClr val="A4A3A4"/>
          </p15:clr>
        </p15:guide>
        <p15:guide id="6" pos="5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7030A0"/>
    <a:srgbClr val="00B050"/>
    <a:srgbClr val="FF0000"/>
    <a:srgbClr val="F9A85F"/>
    <a:srgbClr val="FFFFFF"/>
    <a:srgbClr val="E4C3A8"/>
    <a:srgbClr val="F6D53C"/>
    <a:srgbClr val="655819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1"/>
    <p:restoredTop sz="96208"/>
  </p:normalViewPr>
  <p:slideViewPr>
    <p:cSldViewPr showGuides="1">
      <p:cViewPr varScale="1">
        <p:scale>
          <a:sx n="150" d="100"/>
          <a:sy n="150" d="100"/>
        </p:scale>
        <p:origin x="624" y="120"/>
      </p:cViewPr>
      <p:guideLst>
        <p:guide orient="horz" pos="1621"/>
        <p:guide orient="horz" pos="713"/>
        <p:guide orient="horz" pos="2892"/>
        <p:guide pos="419"/>
        <p:guide pos="2868"/>
        <p:guide pos="5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4D34E8-E494-4826-9B0A-8677329FE99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2025/5/9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458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1"/>
          <p:cNvGrpSpPr/>
          <p:nvPr userDrawn="1"/>
        </p:nvGrpSpPr>
        <p:grpSpPr>
          <a:xfrm>
            <a:off x="0" y="-44450"/>
            <a:ext cx="9153525" cy="5187950"/>
            <a:chOff x="-1" y="-44320"/>
            <a:chExt cx="12205181" cy="6902320"/>
          </a:xfrm>
        </p:grpSpPr>
        <p:sp>
          <p:nvSpPr>
            <p:cNvPr id="3" name="矩形 2"/>
            <p:cNvSpPr/>
            <p:nvPr/>
          </p:nvSpPr>
          <p:spPr>
            <a:xfrm>
              <a:off x="-1" y="33"/>
              <a:ext cx="12192480" cy="6857967"/>
            </a:xfrm>
            <a:prstGeom prst="rect">
              <a:avLst/>
            </a:prstGeom>
            <a:solidFill>
              <a:srgbClr val="CDCC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032" name="图片 3"/>
            <p:cNvPicPr>
              <a:picLocks noChangeAspect="1"/>
            </p:cNvPicPr>
            <p:nvPr userDrawn="1"/>
          </p:nvPicPr>
          <p:blipFill>
            <a:blip r:embed="rId2"/>
            <a:srcRect l="5486" t="29842" r="1408"/>
            <a:stretch>
              <a:fillRect/>
            </a:stretch>
          </p:blipFill>
          <p:spPr>
            <a:xfrm>
              <a:off x="-1" y="2046514"/>
              <a:ext cx="12192001" cy="481148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3" name="图片 4"/>
            <p:cNvPicPr>
              <a:picLocks noChangeAspect="1"/>
            </p:cNvPicPr>
            <p:nvPr userDrawn="1"/>
          </p:nvPicPr>
          <p:blipFill>
            <a:blip r:embed="rId3"/>
            <a:srcRect t="73810"/>
            <a:stretch>
              <a:fillRect/>
            </a:stretch>
          </p:blipFill>
          <p:spPr>
            <a:xfrm>
              <a:off x="-1" y="4729438"/>
              <a:ext cx="12191999" cy="212856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4" name="图片 5"/>
            <p:cNvPicPr>
              <a:picLocks noChangeAspect="1"/>
            </p:cNvPicPr>
            <p:nvPr userDrawn="1"/>
          </p:nvPicPr>
          <p:blipFill>
            <a:blip r:embed="rId4"/>
            <a:srcRect l="24030" t="82968" r="65706"/>
            <a:stretch>
              <a:fillRect/>
            </a:stretch>
          </p:blipFill>
          <p:spPr>
            <a:xfrm>
              <a:off x="0" y="4599887"/>
              <a:ext cx="1981200" cy="219163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5" name="图片 6"/>
            <p:cNvPicPr>
              <a:picLocks noChangeAspect="1"/>
            </p:cNvPicPr>
            <p:nvPr userDrawn="1"/>
          </p:nvPicPr>
          <p:blipFill>
            <a:blip r:embed="rId4"/>
            <a:srcRect l="55843" t="76727" r="32680" b="9679"/>
            <a:stretch>
              <a:fillRect/>
            </a:stretch>
          </p:blipFill>
          <p:spPr>
            <a:xfrm>
              <a:off x="9989935" y="4729438"/>
              <a:ext cx="2215244" cy="174907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6" name="图片 7"/>
            <p:cNvPicPr>
              <a:picLocks noChangeAspect="1"/>
            </p:cNvPicPr>
            <p:nvPr userDrawn="1"/>
          </p:nvPicPr>
          <p:blipFill>
            <a:blip r:embed="rId5"/>
            <a:srcRect l="15630" t="20183" r="20229" b="38898"/>
            <a:stretch>
              <a:fillRect/>
            </a:stretch>
          </p:blipFill>
          <p:spPr>
            <a:xfrm>
              <a:off x="0" y="-44320"/>
              <a:ext cx="12205180" cy="51902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7" name="图片 8"/>
            <p:cNvPicPr>
              <a:picLocks noChangeAspect="1"/>
            </p:cNvPicPr>
            <p:nvPr userDrawn="1"/>
          </p:nvPicPr>
          <p:blipFill>
            <a:blip r:embed="rId6"/>
            <a:srcRect l="668" t="4137" r="32973" b="63292"/>
            <a:stretch>
              <a:fillRect/>
            </a:stretch>
          </p:blipFill>
          <p:spPr>
            <a:xfrm>
              <a:off x="1341120" y="7816"/>
              <a:ext cx="10850878" cy="355056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8" name="图片 9"/>
            <p:cNvPicPr>
              <a:picLocks noChangeAspect="1"/>
            </p:cNvPicPr>
            <p:nvPr userDrawn="1"/>
          </p:nvPicPr>
          <p:blipFill>
            <a:blip r:embed="rId4"/>
            <a:srcRect l="49605" t="88927" r="38918"/>
            <a:stretch>
              <a:fillRect/>
            </a:stretch>
          </p:blipFill>
          <p:spPr>
            <a:xfrm>
              <a:off x="6517392" y="5433137"/>
              <a:ext cx="2215244" cy="142486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027" name="图片 10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16819" y="454025"/>
            <a:ext cx="6710363" cy="423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1"/>
          <p:cNvGrpSpPr/>
          <p:nvPr userDrawn="1"/>
        </p:nvGrpSpPr>
        <p:grpSpPr>
          <a:xfrm>
            <a:off x="0" y="-44450"/>
            <a:ext cx="9153525" cy="5187950"/>
            <a:chOff x="-1" y="-44320"/>
            <a:chExt cx="12205181" cy="6902320"/>
          </a:xfrm>
        </p:grpSpPr>
        <p:sp>
          <p:nvSpPr>
            <p:cNvPr id="3" name="矩形 2"/>
            <p:cNvSpPr/>
            <p:nvPr/>
          </p:nvSpPr>
          <p:spPr>
            <a:xfrm>
              <a:off x="-1" y="33"/>
              <a:ext cx="12192480" cy="6857967"/>
            </a:xfrm>
            <a:prstGeom prst="rect">
              <a:avLst/>
            </a:prstGeom>
            <a:solidFill>
              <a:srgbClr val="CDCC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056" name="图片 3"/>
            <p:cNvPicPr>
              <a:picLocks noChangeAspect="1"/>
            </p:cNvPicPr>
            <p:nvPr userDrawn="1"/>
          </p:nvPicPr>
          <p:blipFill>
            <a:blip r:embed="rId2"/>
            <a:srcRect l="5486" t="29842" r="1408"/>
            <a:stretch>
              <a:fillRect/>
            </a:stretch>
          </p:blipFill>
          <p:spPr>
            <a:xfrm>
              <a:off x="-1" y="2046514"/>
              <a:ext cx="12192001" cy="481148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57" name="图片 4"/>
            <p:cNvPicPr>
              <a:picLocks noChangeAspect="1"/>
            </p:cNvPicPr>
            <p:nvPr userDrawn="1"/>
          </p:nvPicPr>
          <p:blipFill>
            <a:blip r:embed="rId3"/>
            <a:srcRect t="73810"/>
            <a:stretch>
              <a:fillRect/>
            </a:stretch>
          </p:blipFill>
          <p:spPr>
            <a:xfrm>
              <a:off x="-1" y="4729438"/>
              <a:ext cx="12191999" cy="212856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58" name="图片 5"/>
            <p:cNvPicPr>
              <a:picLocks noChangeAspect="1"/>
            </p:cNvPicPr>
            <p:nvPr userDrawn="1"/>
          </p:nvPicPr>
          <p:blipFill>
            <a:blip r:embed="rId4"/>
            <a:srcRect l="24030" t="82968" r="65706"/>
            <a:stretch>
              <a:fillRect/>
            </a:stretch>
          </p:blipFill>
          <p:spPr>
            <a:xfrm>
              <a:off x="0" y="4599887"/>
              <a:ext cx="1981200" cy="219163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59" name="图片 6"/>
            <p:cNvPicPr>
              <a:picLocks noChangeAspect="1"/>
            </p:cNvPicPr>
            <p:nvPr userDrawn="1"/>
          </p:nvPicPr>
          <p:blipFill>
            <a:blip r:embed="rId4"/>
            <a:srcRect l="55843" t="76727" r="32680" b="9679"/>
            <a:stretch>
              <a:fillRect/>
            </a:stretch>
          </p:blipFill>
          <p:spPr>
            <a:xfrm>
              <a:off x="9989935" y="4729438"/>
              <a:ext cx="2215244" cy="174907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60" name="图片 7"/>
            <p:cNvPicPr>
              <a:picLocks noChangeAspect="1"/>
            </p:cNvPicPr>
            <p:nvPr userDrawn="1"/>
          </p:nvPicPr>
          <p:blipFill>
            <a:blip r:embed="rId5"/>
            <a:srcRect l="15630" t="20183" r="20229" b="38898"/>
            <a:stretch>
              <a:fillRect/>
            </a:stretch>
          </p:blipFill>
          <p:spPr>
            <a:xfrm>
              <a:off x="0" y="-44320"/>
              <a:ext cx="12205180" cy="51902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61" name="图片 8"/>
            <p:cNvPicPr>
              <a:picLocks noChangeAspect="1"/>
            </p:cNvPicPr>
            <p:nvPr userDrawn="1"/>
          </p:nvPicPr>
          <p:blipFill>
            <a:blip r:embed="rId6"/>
            <a:srcRect l="668" t="4137" r="32973" b="63292"/>
            <a:stretch>
              <a:fillRect/>
            </a:stretch>
          </p:blipFill>
          <p:spPr>
            <a:xfrm>
              <a:off x="1341120" y="7816"/>
              <a:ext cx="10850878" cy="355056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62" name="图片 9"/>
            <p:cNvPicPr>
              <a:picLocks noChangeAspect="1"/>
            </p:cNvPicPr>
            <p:nvPr userDrawn="1"/>
          </p:nvPicPr>
          <p:blipFill>
            <a:blip r:embed="rId4"/>
            <a:srcRect l="49605" t="88927" r="38918"/>
            <a:stretch>
              <a:fillRect/>
            </a:stretch>
          </p:blipFill>
          <p:spPr>
            <a:xfrm>
              <a:off x="6517392" y="5433137"/>
              <a:ext cx="2215244" cy="14248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1" name="矩形: 圆角 10"/>
          <p:cNvSpPr/>
          <p:nvPr userDrawn="1"/>
        </p:nvSpPr>
        <p:spPr>
          <a:xfrm>
            <a:off x="249238" y="239713"/>
            <a:ext cx="8645525" cy="4664075"/>
          </a:xfrm>
          <a:prstGeom prst="roundRect">
            <a:avLst>
              <a:gd name="adj" fmla="val 2301"/>
            </a:avLst>
          </a:prstGeom>
          <a:solidFill>
            <a:schemeClr val="bg1"/>
          </a:solidFill>
          <a:ln w="38100">
            <a:solidFill>
              <a:srgbClr val="6E529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054" name="图片 13"/>
          <p:cNvPicPr>
            <a:picLocks noChangeAspect="1"/>
          </p:cNvPicPr>
          <p:nvPr userDrawn="1"/>
        </p:nvPicPr>
        <p:blipFill>
          <a:blip r:embed="rId7"/>
          <a:srcRect l="60358" t="40688" r="13269" b="43690"/>
          <a:stretch>
            <a:fillRect/>
          </a:stretch>
        </p:blipFill>
        <p:spPr>
          <a:xfrm rot="496267" flipH="1">
            <a:off x="7845425" y="4003675"/>
            <a:ext cx="1384300" cy="1236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1"/>
          <p:cNvGrpSpPr/>
          <p:nvPr userDrawn="1"/>
        </p:nvGrpSpPr>
        <p:grpSpPr>
          <a:xfrm>
            <a:off x="0" y="-44450"/>
            <a:ext cx="9153525" cy="5187950"/>
            <a:chOff x="-1" y="-44320"/>
            <a:chExt cx="12205181" cy="6902320"/>
          </a:xfrm>
        </p:grpSpPr>
        <p:sp>
          <p:nvSpPr>
            <p:cNvPr id="3" name="矩形 2"/>
            <p:cNvSpPr/>
            <p:nvPr/>
          </p:nvSpPr>
          <p:spPr>
            <a:xfrm>
              <a:off x="-1" y="33"/>
              <a:ext cx="12192480" cy="6857967"/>
            </a:xfrm>
            <a:prstGeom prst="rect">
              <a:avLst/>
            </a:prstGeom>
            <a:solidFill>
              <a:srgbClr val="CDCC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079" name="图片 3"/>
            <p:cNvPicPr>
              <a:picLocks noChangeAspect="1"/>
            </p:cNvPicPr>
            <p:nvPr userDrawn="1"/>
          </p:nvPicPr>
          <p:blipFill>
            <a:blip r:embed="rId2"/>
            <a:srcRect l="5486" t="29842" r="1408"/>
            <a:stretch>
              <a:fillRect/>
            </a:stretch>
          </p:blipFill>
          <p:spPr>
            <a:xfrm>
              <a:off x="-1" y="2046514"/>
              <a:ext cx="12192001" cy="481148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0" name="图片 4"/>
            <p:cNvPicPr>
              <a:picLocks noChangeAspect="1"/>
            </p:cNvPicPr>
            <p:nvPr userDrawn="1"/>
          </p:nvPicPr>
          <p:blipFill>
            <a:blip r:embed="rId3"/>
            <a:srcRect t="73810"/>
            <a:stretch>
              <a:fillRect/>
            </a:stretch>
          </p:blipFill>
          <p:spPr>
            <a:xfrm>
              <a:off x="-1" y="4729438"/>
              <a:ext cx="12191999" cy="212856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1" name="图片 5"/>
            <p:cNvPicPr>
              <a:picLocks noChangeAspect="1"/>
            </p:cNvPicPr>
            <p:nvPr userDrawn="1"/>
          </p:nvPicPr>
          <p:blipFill>
            <a:blip r:embed="rId4"/>
            <a:srcRect l="24030" t="82968" r="65706"/>
            <a:stretch>
              <a:fillRect/>
            </a:stretch>
          </p:blipFill>
          <p:spPr>
            <a:xfrm>
              <a:off x="0" y="4599887"/>
              <a:ext cx="1981200" cy="219163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2" name="图片 6"/>
            <p:cNvPicPr>
              <a:picLocks noChangeAspect="1"/>
            </p:cNvPicPr>
            <p:nvPr userDrawn="1"/>
          </p:nvPicPr>
          <p:blipFill>
            <a:blip r:embed="rId4"/>
            <a:srcRect l="55843" t="76727" r="32680" b="9679"/>
            <a:stretch>
              <a:fillRect/>
            </a:stretch>
          </p:blipFill>
          <p:spPr>
            <a:xfrm>
              <a:off x="9989935" y="4729438"/>
              <a:ext cx="2215244" cy="174907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3" name="图片 7"/>
            <p:cNvPicPr>
              <a:picLocks noChangeAspect="1"/>
            </p:cNvPicPr>
            <p:nvPr userDrawn="1"/>
          </p:nvPicPr>
          <p:blipFill>
            <a:blip r:embed="rId5"/>
            <a:srcRect l="15630" t="20183" r="20229" b="38898"/>
            <a:stretch>
              <a:fillRect/>
            </a:stretch>
          </p:blipFill>
          <p:spPr>
            <a:xfrm>
              <a:off x="0" y="-44320"/>
              <a:ext cx="12205180" cy="51902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4" name="图片 8"/>
            <p:cNvPicPr>
              <a:picLocks noChangeAspect="1"/>
            </p:cNvPicPr>
            <p:nvPr userDrawn="1"/>
          </p:nvPicPr>
          <p:blipFill>
            <a:blip r:embed="rId6"/>
            <a:srcRect l="668" t="4137" r="32973" b="63292"/>
            <a:stretch>
              <a:fillRect/>
            </a:stretch>
          </p:blipFill>
          <p:spPr>
            <a:xfrm>
              <a:off x="1341120" y="7816"/>
              <a:ext cx="10850878" cy="355056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5" name="图片 9"/>
            <p:cNvPicPr>
              <a:picLocks noChangeAspect="1"/>
            </p:cNvPicPr>
            <p:nvPr userDrawn="1"/>
          </p:nvPicPr>
          <p:blipFill>
            <a:blip r:embed="rId4"/>
            <a:srcRect l="49605" t="88927" r="38918"/>
            <a:stretch>
              <a:fillRect/>
            </a:stretch>
          </p:blipFill>
          <p:spPr>
            <a:xfrm>
              <a:off x="6517392" y="5433137"/>
              <a:ext cx="2215244" cy="142486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075" name="图片 10"/>
          <p:cNvPicPr>
            <a:picLocks noChangeAspect="1"/>
          </p:cNvPicPr>
          <p:nvPr userDrawn="1"/>
        </p:nvPicPr>
        <p:blipFill>
          <a:blip r:embed="rId7"/>
          <a:srcRect l="1874" r="1459"/>
          <a:stretch>
            <a:fillRect/>
          </a:stretch>
        </p:blipFill>
        <p:spPr>
          <a:xfrm>
            <a:off x="0" y="195263"/>
            <a:ext cx="9144000" cy="4752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/>
          </p:cNvPicPr>
          <p:nvPr userDrawn="1"/>
        </p:nvPicPr>
        <p:blipFill>
          <a:blip r:embed="rId2"/>
          <a:srcRect r="11490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4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4101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70788" y="146050"/>
            <a:ext cx="1354137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 rot="3823486">
            <a:off x="393700" y="4368800"/>
            <a:ext cx="569913" cy="1857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4103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2450" y="2273300"/>
            <a:ext cx="419100" cy="596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/>
          <p:cNvPicPr>
            <a:picLocks noChangeAspect="1"/>
          </p:cNvPicPr>
          <p:nvPr userDrawn="1"/>
        </p:nvPicPr>
        <p:blipFill>
          <a:blip r:embed="rId2"/>
          <a:srcRect r="11490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4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512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70788" y="146050"/>
            <a:ext cx="1354137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 rot="3823486">
            <a:off x="393700" y="4368800"/>
            <a:ext cx="569913" cy="1857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5127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2450" y="2273300"/>
            <a:ext cx="419100" cy="5969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8" name="组合 9"/>
          <p:cNvGrpSpPr/>
          <p:nvPr userDrawn="1"/>
        </p:nvGrpSpPr>
        <p:grpSpPr>
          <a:xfrm>
            <a:off x="2392363" y="4756150"/>
            <a:ext cx="4167187" cy="369888"/>
            <a:chOff x="2362866" y="4755786"/>
            <a:chExt cx="4332983" cy="370094"/>
          </a:xfrm>
        </p:grpSpPr>
        <p:grpSp>
          <p:nvGrpSpPr>
            <p:cNvPr id="5132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702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1546" y="5072094"/>
                <a:ext cx="32464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5877953" y="5072094"/>
                <a:ext cx="37459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2481714" y="4800261"/>
              <a:ext cx="4214135" cy="3065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5129" name="图片 15"/>
          <p:cNvPicPr>
            <a:picLocks noChangeAspect="1"/>
          </p:cNvPicPr>
          <p:nvPr userDrawn="1"/>
        </p:nvPicPr>
        <p:blipFill>
          <a:blip r:embed="rId6"/>
          <a:srcRect l="12271"/>
          <a:stretch>
            <a:fillRect/>
          </a:stretch>
        </p:blipFill>
        <p:spPr>
          <a:xfrm>
            <a:off x="0" y="-93662"/>
            <a:ext cx="4211638" cy="14747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30" name="图片 1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113" y="77788"/>
            <a:ext cx="1131887" cy="11318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930275" y="287338"/>
            <a:ext cx="3152775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"/>
          <p:cNvPicPr>
            <a:picLocks noChangeAspect="1"/>
          </p:cNvPicPr>
          <p:nvPr userDrawn="1"/>
        </p:nvPicPr>
        <p:blipFill>
          <a:blip r:embed="rId2"/>
          <a:srcRect r="11490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4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6149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70788" y="146050"/>
            <a:ext cx="1354137" cy="720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 rot="3823486">
            <a:off x="393700" y="4368800"/>
            <a:ext cx="569913" cy="1857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151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2450" y="2273300"/>
            <a:ext cx="419100" cy="5969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52" name="组合 9"/>
          <p:cNvGrpSpPr/>
          <p:nvPr userDrawn="1"/>
        </p:nvGrpSpPr>
        <p:grpSpPr>
          <a:xfrm>
            <a:off x="2392363" y="4756150"/>
            <a:ext cx="4167187" cy="369888"/>
            <a:chOff x="2362866" y="4755786"/>
            <a:chExt cx="4332983" cy="370094"/>
          </a:xfrm>
        </p:grpSpPr>
        <p:grpSp>
          <p:nvGrpSpPr>
            <p:cNvPr id="6153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702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1546" y="5072094"/>
                <a:ext cx="32464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5877953" y="5072094"/>
                <a:ext cx="37459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2481714" y="4800261"/>
              <a:ext cx="4214135" cy="3065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25" y="0"/>
            <a:ext cx="909955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/>
          <a:p>
            <a:pPr lvl="0">
              <a:buNone/>
            </a:pPr>
            <a:fld id="{9A0DB2DC-4C9A-4742-B13C-FB6460FD3503}" type="slidenum">
              <a:rPr lang="zh-CN" altLang="en-US" dirty="0">
                <a:ea typeface="黑体" panose="02010609060101010101" pitchFamily="49" charset="-122"/>
              </a:rPr>
              <a:t>‹#›</a:t>
            </a:fld>
            <a:endParaRPr lang="zh-CN" altLang="en-US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矩形: 圆角 7"/>
          <p:cNvSpPr/>
          <p:nvPr userDrawn="1"/>
        </p:nvSpPr>
        <p:spPr>
          <a:xfrm>
            <a:off x="207700" y="411510"/>
            <a:ext cx="8728600" cy="4320480"/>
          </a:xfrm>
          <a:prstGeom prst="roundRect">
            <a:avLst>
              <a:gd name="adj" fmla="val 4534"/>
            </a:avLst>
          </a:prstGeom>
          <a:solidFill>
            <a:sysClr val="window" lastClr="FFFFFF"/>
          </a:solidFill>
          <a:ln w="12700" cap="flat" cmpd="sng" algn="ctr">
            <a:solidFill>
              <a:srgbClr val="326B6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65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sv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slide" Target="slide7.xml"/><Relationship Id="rId4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sv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slide" Target="slide7.xml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sv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slide" Target="slide7.xml"/><Relationship Id="rId4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副标题 6"/>
          <p:cNvSpPr txBox="1"/>
          <p:nvPr/>
        </p:nvSpPr>
        <p:spPr>
          <a:xfrm>
            <a:off x="3563888" y="3075806"/>
            <a:ext cx="1905000" cy="66516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2291" name="标题 5"/>
          <p:cNvSpPr txBox="1"/>
          <p:nvPr/>
        </p:nvSpPr>
        <p:spPr>
          <a:xfrm>
            <a:off x="1624012" y="2265171"/>
            <a:ext cx="5895975" cy="79208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>
              <a:lnSpc>
                <a:spcPct val="130000"/>
              </a:lnSpc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整理与复习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0A5B69E-A41B-F5C4-8C14-01205B6B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2412" y="1611977"/>
            <a:ext cx="728090" cy="69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5">
            <a:extLst>
              <a:ext uri="{FF2B5EF4-FFF2-40B4-BE49-F238E27FC236}">
                <a16:creationId xmlns:a16="http://schemas.microsoft.com/office/drawing/2014/main" id="{BE7183F9-36A7-9380-2ED4-2C9E0DB23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1553503"/>
            <a:ext cx="431958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认识平面图形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4" name="组合 7"/>
          <p:cNvGrpSpPr/>
          <p:nvPr/>
        </p:nvGrpSpPr>
        <p:grpSpPr>
          <a:xfrm>
            <a:off x="688975" y="6350"/>
            <a:ext cx="5251450" cy="857250"/>
            <a:chOff x="689000" y="5686"/>
            <a:chExt cx="5251914" cy="857250"/>
          </a:xfrm>
        </p:grpSpPr>
        <p:pic>
          <p:nvPicPr>
            <p:cNvPr id="14345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9000" y="135629"/>
              <a:ext cx="5251914" cy="6008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2"/>
            <p:cNvSpPr txBox="1"/>
            <p:nvPr/>
          </p:nvSpPr>
          <p:spPr>
            <a:xfrm>
              <a:off x="847764" y="5686"/>
              <a:ext cx="4834365" cy="857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一、复习引入</a:t>
              </a:r>
              <a:r>
                <a:rPr kumimoji="0" lang="en-US" altLang="zh-CN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,</a:t>
              </a: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揭示课题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E5B2E7C1-2DF7-DEA7-4BA9-5B67F20C9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971" y="896297"/>
            <a:ext cx="1224136" cy="109297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6C168F5-7FAA-300A-4F15-B01B2BA62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343" y="772323"/>
            <a:ext cx="936104" cy="107740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117ADF1-A8D4-AC9F-F065-A5B7532AF6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85" y="864945"/>
            <a:ext cx="1659783" cy="1077403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:a16="http://schemas.microsoft.com/office/drawing/2014/main" id="{13B96565-B122-AE28-1FAB-A6A4F6660450}"/>
              </a:ext>
            </a:extLst>
          </p:cNvPr>
          <p:cNvGrpSpPr/>
          <p:nvPr/>
        </p:nvGrpSpPr>
        <p:grpSpPr>
          <a:xfrm>
            <a:off x="3970629" y="958800"/>
            <a:ext cx="1008189" cy="1170306"/>
            <a:chOff x="4501578" y="1106700"/>
            <a:chExt cx="1008189" cy="1170306"/>
          </a:xfrm>
        </p:grpSpPr>
        <p:sp>
          <p:nvSpPr>
            <p:cNvPr id="20" name="直角三角形 19">
              <a:extLst>
                <a:ext uri="{FF2B5EF4-FFF2-40B4-BE49-F238E27FC236}">
                  <a16:creationId xmlns:a16="http://schemas.microsoft.com/office/drawing/2014/main" id="{CD38BC7F-DB05-C482-E30D-C30C0D028839}"/>
                </a:ext>
              </a:extLst>
            </p:cNvPr>
            <p:cNvSpPr/>
            <p:nvPr/>
          </p:nvSpPr>
          <p:spPr>
            <a:xfrm rot="8342758">
              <a:off x="4501578" y="1484345"/>
              <a:ext cx="932931" cy="792661"/>
            </a:xfrm>
            <a:prstGeom prst="rt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平行四边形 37">
              <a:extLst>
                <a:ext uri="{FF2B5EF4-FFF2-40B4-BE49-F238E27FC236}">
                  <a16:creationId xmlns:a16="http://schemas.microsoft.com/office/drawing/2014/main" id="{C221C4D4-26A7-3943-C0D3-0A8850CA73E5}"/>
                </a:ext>
              </a:extLst>
            </p:cNvPr>
            <p:cNvSpPr/>
            <p:nvPr/>
          </p:nvSpPr>
          <p:spPr>
            <a:xfrm rot="2939462">
              <a:off x="4979814" y="1470261"/>
              <a:ext cx="893513" cy="166392"/>
            </a:xfrm>
            <a:prstGeom prst="parallelogram">
              <a:avLst>
                <a:gd name="adj" fmla="val 55553"/>
              </a:avLst>
            </a:prstGeom>
            <a:solidFill>
              <a:srgbClr val="D6BCA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38CF422A-00AB-6E34-278A-768131372419}"/>
              </a:ext>
            </a:extLst>
          </p:cNvPr>
          <p:cNvGrpSpPr/>
          <p:nvPr/>
        </p:nvGrpSpPr>
        <p:grpSpPr>
          <a:xfrm>
            <a:off x="5653323" y="1074164"/>
            <a:ext cx="1224135" cy="737242"/>
            <a:chOff x="4788024" y="2412477"/>
            <a:chExt cx="1224135" cy="737242"/>
          </a:xfrm>
        </p:grpSpPr>
        <p:sp>
          <p:nvSpPr>
            <p:cNvPr id="42" name="平行四边形 41">
              <a:extLst>
                <a:ext uri="{FF2B5EF4-FFF2-40B4-BE49-F238E27FC236}">
                  <a16:creationId xmlns:a16="http://schemas.microsoft.com/office/drawing/2014/main" id="{22258431-3CE6-9D7B-A928-BBB8EFC755D3}"/>
                </a:ext>
              </a:extLst>
            </p:cNvPr>
            <p:cNvSpPr/>
            <p:nvPr/>
          </p:nvSpPr>
          <p:spPr>
            <a:xfrm>
              <a:off x="4788024" y="2643758"/>
              <a:ext cx="1008385" cy="491041"/>
            </a:xfrm>
            <a:prstGeom prst="parallelogram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平行四边形 42">
              <a:extLst>
                <a:ext uri="{FF2B5EF4-FFF2-40B4-BE49-F238E27FC236}">
                  <a16:creationId xmlns:a16="http://schemas.microsoft.com/office/drawing/2014/main" id="{B597971D-6601-BC35-0161-03B6DE156760}"/>
                </a:ext>
              </a:extLst>
            </p:cNvPr>
            <p:cNvSpPr/>
            <p:nvPr/>
          </p:nvSpPr>
          <p:spPr>
            <a:xfrm>
              <a:off x="4912154" y="2427202"/>
              <a:ext cx="1100005" cy="211053"/>
            </a:xfrm>
            <a:prstGeom prst="parallelogram">
              <a:avLst>
                <a:gd name="adj" fmla="val 100148"/>
              </a:avLst>
            </a:prstGeom>
            <a:solidFill>
              <a:srgbClr val="F8F3E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平行四边形 43">
              <a:extLst>
                <a:ext uri="{FF2B5EF4-FFF2-40B4-BE49-F238E27FC236}">
                  <a16:creationId xmlns:a16="http://schemas.microsoft.com/office/drawing/2014/main" id="{30CD3446-8084-8581-EC7D-8800227FB5E5}"/>
                </a:ext>
              </a:extLst>
            </p:cNvPr>
            <p:cNvSpPr/>
            <p:nvPr/>
          </p:nvSpPr>
          <p:spPr>
            <a:xfrm rot="8071779">
              <a:off x="5475939" y="2651455"/>
              <a:ext cx="737242" cy="259285"/>
            </a:xfrm>
            <a:prstGeom prst="parallelogram">
              <a:avLst>
                <a:gd name="adj" fmla="val 157953"/>
              </a:avLst>
            </a:prstGeom>
            <a:solidFill>
              <a:srgbClr val="D1BCA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id="{1FE56B30-06BF-7A13-E319-0C978C939291}"/>
              </a:ext>
            </a:extLst>
          </p:cNvPr>
          <p:cNvSpPr/>
          <p:nvPr/>
        </p:nvSpPr>
        <p:spPr>
          <a:xfrm>
            <a:off x="2695163" y="1262687"/>
            <a:ext cx="613489" cy="5933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直角三角形 47">
            <a:extLst>
              <a:ext uri="{FF2B5EF4-FFF2-40B4-BE49-F238E27FC236}">
                <a16:creationId xmlns:a16="http://schemas.microsoft.com/office/drawing/2014/main" id="{317F81CE-EC67-E955-EE96-45D1B7F08390}"/>
              </a:ext>
            </a:extLst>
          </p:cNvPr>
          <p:cNvSpPr/>
          <p:nvPr/>
        </p:nvSpPr>
        <p:spPr>
          <a:xfrm rot="8313305">
            <a:off x="4002275" y="1331351"/>
            <a:ext cx="920852" cy="807563"/>
          </a:xfrm>
          <a:prstGeom prst="rtTriangl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平行四边形 48">
            <a:extLst>
              <a:ext uri="{FF2B5EF4-FFF2-40B4-BE49-F238E27FC236}">
                <a16:creationId xmlns:a16="http://schemas.microsoft.com/office/drawing/2014/main" id="{A5E2C047-7159-F675-79AA-486949CFA322}"/>
              </a:ext>
            </a:extLst>
          </p:cNvPr>
          <p:cNvSpPr/>
          <p:nvPr/>
        </p:nvSpPr>
        <p:spPr>
          <a:xfrm>
            <a:off x="5648177" y="1307849"/>
            <a:ext cx="1008385" cy="491041"/>
          </a:xfrm>
          <a:prstGeom prst="parallelogram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196AA927-0FF9-2165-11CC-5D6D3B5D78F1}"/>
              </a:ext>
            </a:extLst>
          </p:cNvPr>
          <p:cNvSpPr/>
          <p:nvPr/>
        </p:nvSpPr>
        <p:spPr>
          <a:xfrm>
            <a:off x="7532674" y="901059"/>
            <a:ext cx="532629" cy="2160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CA8C2755-4BF9-B79D-58EA-43DD6B102145}"/>
              </a:ext>
            </a:extLst>
          </p:cNvPr>
          <p:cNvSpPr/>
          <p:nvPr/>
        </p:nvSpPr>
        <p:spPr>
          <a:xfrm>
            <a:off x="7532674" y="2457231"/>
            <a:ext cx="576064" cy="5760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平行四边形 51">
            <a:extLst>
              <a:ext uri="{FF2B5EF4-FFF2-40B4-BE49-F238E27FC236}">
                <a16:creationId xmlns:a16="http://schemas.microsoft.com/office/drawing/2014/main" id="{8881EBD9-AABE-2310-A6B6-A751B87EDB21}"/>
              </a:ext>
            </a:extLst>
          </p:cNvPr>
          <p:cNvSpPr/>
          <p:nvPr/>
        </p:nvSpPr>
        <p:spPr>
          <a:xfrm>
            <a:off x="5580112" y="2499742"/>
            <a:ext cx="1008385" cy="491041"/>
          </a:xfrm>
          <a:prstGeom prst="parallelogram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直角三角形 52">
            <a:extLst>
              <a:ext uri="{FF2B5EF4-FFF2-40B4-BE49-F238E27FC236}">
                <a16:creationId xmlns:a16="http://schemas.microsoft.com/office/drawing/2014/main" id="{B3C59CC3-56FB-2935-6486-5C3126905880}"/>
              </a:ext>
            </a:extLst>
          </p:cNvPr>
          <p:cNvSpPr/>
          <p:nvPr/>
        </p:nvSpPr>
        <p:spPr>
          <a:xfrm rot="8313305">
            <a:off x="4014974" y="2603595"/>
            <a:ext cx="920852" cy="807563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9338F649-71F2-0E9F-9F36-9DAE7F52FF40}"/>
              </a:ext>
            </a:extLst>
          </p:cNvPr>
          <p:cNvSpPr/>
          <p:nvPr/>
        </p:nvSpPr>
        <p:spPr>
          <a:xfrm>
            <a:off x="2668773" y="2435659"/>
            <a:ext cx="613489" cy="59339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56E8999-0B0B-12D4-7D95-5EECB89311F5}"/>
              </a:ext>
            </a:extLst>
          </p:cNvPr>
          <p:cNvSpPr/>
          <p:nvPr/>
        </p:nvSpPr>
        <p:spPr>
          <a:xfrm>
            <a:off x="774305" y="1277894"/>
            <a:ext cx="1050778" cy="5923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E4FB4E69-FCDF-F13A-7575-8A0699E12501}"/>
              </a:ext>
            </a:extLst>
          </p:cNvPr>
          <p:cNvSpPr/>
          <p:nvPr/>
        </p:nvSpPr>
        <p:spPr>
          <a:xfrm>
            <a:off x="832160" y="2436171"/>
            <a:ext cx="1050778" cy="59236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对话气泡: 圆角矩形 61">
            <a:extLst>
              <a:ext uri="{FF2B5EF4-FFF2-40B4-BE49-F238E27FC236}">
                <a16:creationId xmlns:a16="http://schemas.microsoft.com/office/drawing/2014/main" id="{C0CEFC2D-9071-BD61-A37E-BFB26D62009C}"/>
              </a:ext>
            </a:extLst>
          </p:cNvPr>
          <p:cNvSpPr/>
          <p:nvPr/>
        </p:nvSpPr>
        <p:spPr>
          <a:xfrm>
            <a:off x="1644060" y="3804505"/>
            <a:ext cx="4756856" cy="650310"/>
          </a:xfrm>
          <a:prstGeom prst="wedgeRoundRectCallout">
            <a:avLst>
              <a:gd name="adj1" fmla="val -58725"/>
              <a:gd name="adj2" fmla="val -15775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032F570-26CA-9634-36E4-D458774C3A4F}"/>
              </a:ext>
            </a:extLst>
          </p:cNvPr>
          <p:cNvSpPr/>
          <p:nvPr/>
        </p:nvSpPr>
        <p:spPr>
          <a:xfrm>
            <a:off x="1758914" y="3862514"/>
            <a:ext cx="4621042" cy="597852"/>
          </a:xfrm>
          <a:prstGeom prst="rect">
            <a:avLst/>
          </a:prstGeom>
          <a:grpFill/>
          <a:ln w="19050" algn="ctr">
            <a:noFill/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从立体图形找到了平面图形</a:t>
            </a:r>
          </a:p>
        </p:txBody>
      </p:sp>
      <p:pic>
        <p:nvPicPr>
          <p:cNvPr id="14336" name="图片 14335">
            <a:extLst>
              <a:ext uri="{FF2B5EF4-FFF2-40B4-BE49-F238E27FC236}">
                <a16:creationId xmlns:a16="http://schemas.microsoft.com/office/drawing/2014/main" id="{DF9DA6E0-FE3A-B4A1-034C-82BAC48FDD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300" y="3380688"/>
            <a:ext cx="906834" cy="1522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7" name="箭头: 下 14336">
            <a:extLst>
              <a:ext uri="{FF2B5EF4-FFF2-40B4-BE49-F238E27FC236}">
                <a16:creationId xmlns:a16="http://schemas.microsoft.com/office/drawing/2014/main" id="{0D5D4611-DB49-E5F5-7BC3-8D98C8C51701}"/>
              </a:ext>
            </a:extLst>
          </p:cNvPr>
          <p:cNvSpPr/>
          <p:nvPr/>
        </p:nvSpPr>
        <p:spPr>
          <a:xfrm>
            <a:off x="1146620" y="2010816"/>
            <a:ext cx="306147" cy="356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38" name="箭头: 下 14337">
            <a:extLst>
              <a:ext uri="{FF2B5EF4-FFF2-40B4-BE49-F238E27FC236}">
                <a16:creationId xmlns:a16="http://schemas.microsoft.com/office/drawing/2014/main" id="{7B573848-C33D-820E-B620-571106C50EA8}"/>
              </a:ext>
            </a:extLst>
          </p:cNvPr>
          <p:cNvSpPr/>
          <p:nvPr/>
        </p:nvSpPr>
        <p:spPr>
          <a:xfrm>
            <a:off x="2848833" y="1991774"/>
            <a:ext cx="306147" cy="356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47" name="箭头: 下 14346">
            <a:extLst>
              <a:ext uri="{FF2B5EF4-FFF2-40B4-BE49-F238E27FC236}">
                <a16:creationId xmlns:a16="http://schemas.microsoft.com/office/drawing/2014/main" id="{5DADF805-C727-BEC2-6818-32CD8CC38F49}"/>
              </a:ext>
            </a:extLst>
          </p:cNvPr>
          <p:cNvSpPr/>
          <p:nvPr/>
        </p:nvSpPr>
        <p:spPr>
          <a:xfrm>
            <a:off x="4379153" y="1978301"/>
            <a:ext cx="306147" cy="356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48" name="箭头: 下 14347">
            <a:extLst>
              <a:ext uri="{FF2B5EF4-FFF2-40B4-BE49-F238E27FC236}">
                <a16:creationId xmlns:a16="http://schemas.microsoft.com/office/drawing/2014/main" id="{BD031901-9376-EF7C-9917-4FBA890C52E0}"/>
              </a:ext>
            </a:extLst>
          </p:cNvPr>
          <p:cNvSpPr/>
          <p:nvPr/>
        </p:nvSpPr>
        <p:spPr>
          <a:xfrm>
            <a:off x="6084304" y="1991773"/>
            <a:ext cx="306147" cy="356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49" name="箭头: 下 14348">
            <a:extLst>
              <a:ext uri="{FF2B5EF4-FFF2-40B4-BE49-F238E27FC236}">
                <a16:creationId xmlns:a16="http://schemas.microsoft.com/office/drawing/2014/main" id="{04E18E36-9A56-A6CB-7D1C-95C274600C75}"/>
              </a:ext>
            </a:extLst>
          </p:cNvPr>
          <p:cNvSpPr/>
          <p:nvPr/>
        </p:nvSpPr>
        <p:spPr>
          <a:xfrm>
            <a:off x="7645914" y="1991772"/>
            <a:ext cx="306147" cy="356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6" grpId="0" animBg="1"/>
      <p:bldP spid="57" grpId="0" animBg="1"/>
      <p:bldP spid="62" grpId="0" animBg="1"/>
      <p:bldP spid="14337" grpId="0" animBg="1"/>
      <p:bldP spid="14338" grpId="0" animBg="1"/>
      <p:bldP spid="14347" grpId="0" animBg="1"/>
      <p:bldP spid="14348" grpId="0" animBg="1"/>
      <p:bldP spid="143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对话气泡: 圆角矩形 45">
            <a:extLst>
              <a:ext uri="{FF2B5EF4-FFF2-40B4-BE49-F238E27FC236}">
                <a16:creationId xmlns:a16="http://schemas.microsoft.com/office/drawing/2014/main" id="{F7CA0B2C-C4FF-6832-D55A-FA9F70217CEF}"/>
              </a:ext>
            </a:extLst>
          </p:cNvPr>
          <p:cNvSpPr/>
          <p:nvPr/>
        </p:nvSpPr>
        <p:spPr>
          <a:xfrm>
            <a:off x="6342049" y="1832822"/>
            <a:ext cx="2318591" cy="1307113"/>
          </a:xfrm>
          <a:prstGeom prst="wedgeRoundRectCallout">
            <a:avLst>
              <a:gd name="adj1" fmla="val 24696"/>
              <a:gd name="adj2" fmla="val 63411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FA50F2C-20D4-8515-1C08-919637FC6B76}"/>
              </a:ext>
            </a:extLst>
          </p:cNvPr>
          <p:cNvSpPr/>
          <p:nvPr/>
        </p:nvSpPr>
        <p:spPr>
          <a:xfrm>
            <a:off x="7599430" y="543873"/>
            <a:ext cx="725332" cy="7253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B579574B-7B89-1805-C3C5-C670518FC183}"/>
              </a:ext>
            </a:extLst>
          </p:cNvPr>
          <p:cNvSpPr/>
          <p:nvPr/>
        </p:nvSpPr>
        <p:spPr>
          <a:xfrm>
            <a:off x="5800276" y="551974"/>
            <a:ext cx="1436020" cy="699281"/>
          </a:xfrm>
          <a:prstGeom prst="parallelogram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C549100-6DCA-A68F-78CC-053454C4D2D0}"/>
              </a:ext>
            </a:extLst>
          </p:cNvPr>
          <p:cNvSpPr/>
          <p:nvPr/>
        </p:nvSpPr>
        <p:spPr>
          <a:xfrm>
            <a:off x="2546678" y="1900276"/>
            <a:ext cx="985331" cy="9234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3087940-C20F-0B36-5F3E-02C985978640}"/>
              </a:ext>
            </a:extLst>
          </p:cNvPr>
          <p:cNvSpPr/>
          <p:nvPr/>
        </p:nvSpPr>
        <p:spPr>
          <a:xfrm>
            <a:off x="897887" y="1900276"/>
            <a:ext cx="1637572" cy="92316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>
            <a:extLst>
              <a:ext uri="{FF2B5EF4-FFF2-40B4-BE49-F238E27FC236}">
                <a16:creationId xmlns:a16="http://schemas.microsoft.com/office/drawing/2014/main" id="{942E8DB2-5B59-991C-79B5-8500DAEB7916}"/>
              </a:ext>
            </a:extLst>
          </p:cNvPr>
          <p:cNvSpPr/>
          <p:nvPr/>
        </p:nvSpPr>
        <p:spPr>
          <a:xfrm rot="19108019">
            <a:off x="4980122" y="1517152"/>
            <a:ext cx="1148708" cy="1020513"/>
          </a:xfrm>
          <a:prstGeom prst="rtTriangl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C1CD3E12-19D4-5FD7-27EE-184D8EA3701F}"/>
              </a:ext>
            </a:extLst>
          </p:cNvPr>
          <p:cNvSpPr/>
          <p:nvPr/>
        </p:nvSpPr>
        <p:spPr>
          <a:xfrm rot="8313305">
            <a:off x="4089999" y="2283000"/>
            <a:ext cx="1170054" cy="1026107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直角三角形 24">
            <a:extLst>
              <a:ext uri="{FF2B5EF4-FFF2-40B4-BE49-F238E27FC236}">
                <a16:creationId xmlns:a16="http://schemas.microsoft.com/office/drawing/2014/main" id="{AAC692ED-72E1-6F76-18DA-0549EECDEBEA}"/>
              </a:ext>
            </a:extLst>
          </p:cNvPr>
          <p:cNvSpPr/>
          <p:nvPr/>
        </p:nvSpPr>
        <p:spPr>
          <a:xfrm rot="10800000">
            <a:off x="3894891" y="3393026"/>
            <a:ext cx="1634546" cy="902081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直角三角形 25">
            <a:extLst>
              <a:ext uri="{FF2B5EF4-FFF2-40B4-BE49-F238E27FC236}">
                <a16:creationId xmlns:a16="http://schemas.microsoft.com/office/drawing/2014/main" id="{A9C4CFD9-1167-0559-19D6-966D3A25F091}"/>
              </a:ext>
            </a:extLst>
          </p:cNvPr>
          <p:cNvSpPr/>
          <p:nvPr/>
        </p:nvSpPr>
        <p:spPr>
          <a:xfrm>
            <a:off x="3817607" y="3398879"/>
            <a:ext cx="1634546" cy="902081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48D47C1-A74A-E2B1-38E2-D9CCDEB588FD}"/>
              </a:ext>
            </a:extLst>
          </p:cNvPr>
          <p:cNvSpPr/>
          <p:nvPr/>
        </p:nvSpPr>
        <p:spPr>
          <a:xfrm>
            <a:off x="6302727" y="3393026"/>
            <a:ext cx="489638" cy="9173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88D0EC3-A9E5-EEED-661A-751BD9D97F32}"/>
              </a:ext>
            </a:extLst>
          </p:cNvPr>
          <p:cNvSpPr/>
          <p:nvPr/>
        </p:nvSpPr>
        <p:spPr>
          <a:xfrm>
            <a:off x="5751457" y="3389786"/>
            <a:ext cx="489638" cy="9173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箭头: 下 32">
            <a:extLst>
              <a:ext uri="{FF2B5EF4-FFF2-40B4-BE49-F238E27FC236}">
                <a16:creationId xmlns:a16="http://schemas.microsoft.com/office/drawing/2014/main" id="{75F7A8E5-5F71-EBF1-D752-CC29A9377223}"/>
              </a:ext>
            </a:extLst>
          </p:cNvPr>
          <p:cNvSpPr/>
          <p:nvPr/>
        </p:nvSpPr>
        <p:spPr>
          <a:xfrm rot="1982506">
            <a:off x="2735606" y="1404293"/>
            <a:ext cx="269278" cy="46052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下 33">
            <a:extLst>
              <a:ext uri="{FF2B5EF4-FFF2-40B4-BE49-F238E27FC236}">
                <a16:creationId xmlns:a16="http://schemas.microsoft.com/office/drawing/2014/main" id="{3291BE0F-3223-8189-C504-13E603598275}"/>
              </a:ext>
            </a:extLst>
          </p:cNvPr>
          <p:cNvSpPr/>
          <p:nvPr/>
        </p:nvSpPr>
        <p:spPr>
          <a:xfrm rot="19716773">
            <a:off x="2030579" y="1416734"/>
            <a:ext cx="254884" cy="4349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箭头: 下 35">
            <a:extLst>
              <a:ext uri="{FF2B5EF4-FFF2-40B4-BE49-F238E27FC236}">
                <a16:creationId xmlns:a16="http://schemas.microsoft.com/office/drawing/2014/main" id="{3B6171A8-DD1C-B3A4-8F4B-29C93EADC7B0}"/>
              </a:ext>
            </a:extLst>
          </p:cNvPr>
          <p:cNvSpPr/>
          <p:nvPr/>
        </p:nvSpPr>
        <p:spPr>
          <a:xfrm>
            <a:off x="4639861" y="1375343"/>
            <a:ext cx="333148" cy="5597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266130A-BA33-9D7F-0186-151C8D3B55E5}"/>
              </a:ext>
            </a:extLst>
          </p:cNvPr>
          <p:cNvSpPr/>
          <p:nvPr/>
        </p:nvSpPr>
        <p:spPr>
          <a:xfrm>
            <a:off x="4951419" y="1331644"/>
            <a:ext cx="1837287" cy="597852"/>
          </a:xfrm>
          <a:prstGeom prst="rect">
            <a:avLst/>
          </a:prstGeom>
          <a:grpFill/>
          <a:ln w="19050" algn="ctr">
            <a:noFill/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个三角形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482B51DC-F121-3167-2637-4E3C37C21E25}"/>
              </a:ext>
            </a:extLst>
          </p:cNvPr>
          <p:cNvSpPr/>
          <p:nvPr/>
        </p:nvSpPr>
        <p:spPr>
          <a:xfrm>
            <a:off x="752075" y="444957"/>
            <a:ext cx="1637572" cy="92316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4B945E3-5D80-ABA6-F727-E6757A294B61}"/>
              </a:ext>
            </a:extLst>
          </p:cNvPr>
          <p:cNvSpPr/>
          <p:nvPr/>
        </p:nvSpPr>
        <p:spPr>
          <a:xfrm>
            <a:off x="2665326" y="439586"/>
            <a:ext cx="985331" cy="9173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直角三角形 40">
            <a:extLst>
              <a:ext uri="{FF2B5EF4-FFF2-40B4-BE49-F238E27FC236}">
                <a16:creationId xmlns:a16="http://schemas.microsoft.com/office/drawing/2014/main" id="{D1575A16-D82A-2946-B8FB-FFF017C9AB3C}"/>
              </a:ext>
            </a:extLst>
          </p:cNvPr>
          <p:cNvSpPr/>
          <p:nvPr/>
        </p:nvSpPr>
        <p:spPr>
          <a:xfrm rot="8313305">
            <a:off x="4073993" y="776420"/>
            <a:ext cx="1170054" cy="1026107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D5C8BEC-2D31-D71E-375F-2ABAE6DB21CE}"/>
              </a:ext>
            </a:extLst>
          </p:cNvPr>
          <p:cNvSpPr txBox="1"/>
          <p:nvPr/>
        </p:nvSpPr>
        <p:spPr>
          <a:xfrm>
            <a:off x="6342050" y="1886215"/>
            <a:ext cx="25388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用几个平面图形可以拼成一个新的平面图形。</a:t>
            </a:r>
          </a:p>
        </p:txBody>
      </p:sp>
      <p:pic>
        <p:nvPicPr>
          <p:cNvPr id="44" name="Picture 36">
            <a:extLst>
              <a:ext uri="{FF2B5EF4-FFF2-40B4-BE49-F238E27FC236}">
                <a16:creationId xmlns:a16="http://schemas.microsoft.com/office/drawing/2014/main" id="{3FD3A4A6-8E69-751A-9200-7D9A4EE8F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40352" y="3291830"/>
            <a:ext cx="724347" cy="14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对话气泡: 圆角矩形 46">
            <a:extLst>
              <a:ext uri="{FF2B5EF4-FFF2-40B4-BE49-F238E27FC236}">
                <a16:creationId xmlns:a16="http://schemas.microsoft.com/office/drawing/2014/main" id="{E50EBB22-8610-E2BE-E4EF-C786F127E65C}"/>
              </a:ext>
            </a:extLst>
          </p:cNvPr>
          <p:cNvSpPr/>
          <p:nvPr/>
        </p:nvSpPr>
        <p:spPr>
          <a:xfrm>
            <a:off x="1237338" y="3089818"/>
            <a:ext cx="2318591" cy="1307113"/>
          </a:xfrm>
          <a:prstGeom prst="wedgeRoundRectCallout">
            <a:avLst>
              <a:gd name="adj1" fmla="val -61574"/>
              <a:gd name="adj2" fmla="val 20175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87F4AE8-2265-44F7-D0D8-CE091E0FEEFC}"/>
              </a:ext>
            </a:extLst>
          </p:cNvPr>
          <p:cNvSpPr txBox="1"/>
          <p:nvPr/>
        </p:nvSpPr>
        <p:spPr>
          <a:xfrm>
            <a:off x="1222964" y="3178048"/>
            <a:ext cx="25388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一个平面图形可以分成几个平面图形</a:t>
            </a:r>
            <a:r>
              <a:rPr lang="en-US" altLang="zh-CN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9" name="Picture 50">
            <a:extLst>
              <a:ext uri="{FF2B5EF4-FFF2-40B4-BE49-F238E27FC236}">
                <a16:creationId xmlns:a16="http://schemas.microsoft.com/office/drawing/2014/main" id="{243B73F1-59AC-772D-1CB4-7E89EE9F5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1544" y="3507854"/>
            <a:ext cx="762507" cy="136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1953910-5DA8-9CCE-5D2D-EF3FB88F3DC5}"/>
              </a:ext>
            </a:extLst>
          </p:cNvPr>
          <p:cNvCxnSpPr>
            <a:cxnSpLocks/>
          </p:cNvCxnSpPr>
          <p:nvPr/>
        </p:nvCxnSpPr>
        <p:spPr>
          <a:xfrm>
            <a:off x="753588" y="458031"/>
            <a:ext cx="1634546" cy="917312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B07D1776-793B-A7D5-3E62-9DD5516E51D2}"/>
              </a:ext>
            </a:extLst>
          </p:cNvPr>
          <p:cNvCxnSpPr>
            <a:cxnSpLocks/>
          </p:cNvCxnSpPr>
          <p:nvPr/>
        </p:nvCxnSpPr>
        <p:spPr>
          <a:xfrm>
            <a:off x="3157991" y="447883"/>
            <a:ext cx="0" cy="917312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721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16" grpId="0" animBg="1"/>
      <p:bldP spid="17" grpId="0" animBg="1"/>
      <p:bldP spid="18" grpId="0" animBg="1"/>
      <p:bldP spid="19" grpId="0" animBg="1"/>
      <p:bldP spid="25" grpId="0" animBg="1"/>
      <p:bldP spid="26" grpId="0" animBg="1"/>
      <p:bldP spid="27" grpId="0" animBg="1"/>
      <p:bldP spid="28" grpId="0" animBg="1"/>
      <p:bldP spid="33" grpId="0" animBg="1"/>
      <p:bldP spid="34" grpId="0" animBg="1"/>
      <p:bldP spid="36" grpId="0" animBg="1"/>
      <p:bldP spid="43" grpId="0"/>
      <p:bldP spid="47" grpId="0" animBg="1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组合 33"/>
          <p:cNvGrpSpPr/>
          <p:nvPr/>
        </p:nvGrpSpPr>
        <p:grpSpPr>
          <a:xfrm>
            <a:off x="539552" y="2571750"/>
            <a:ext cx="1997075" cy="1581150"/>
            <a:chOff x="539552" y="2643758"/>
            <a:chExt cx="1996509" cy="1581586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39552" y="2643758"/>
              <a:ext cx="791938" cy="792381"/>
            </a:xfrm>
            <a:prstGeom prst="rtTriangle">
              <a:avLst/>
            </a:prstGeom>
            <a:solidFill>
              <a:srgbClr val="F6D53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1" name="直角三角形 10"/>
            <p:cNvSpPr/>
            <p:nvPr/>
          </p:nvSpPr>
          <p:spPr>
            <a:xfrm flipH="1" flipV="1">
              <a:off x="539552" y="3432964"/>
              <a:ext cx="791938" cy="792380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>
              <a:off x="1329903" y="2780321"/>
              <a:ext cx="433265" cy="431919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3" name="直角三角形 12"/>
            <p:cNvSpPr/>
            <p:nvPr/>
          </p:nvSpPr>
          <p:spPr>
            <a:xfrm flipV="1">
              <a:off x="1329903" y="3644159"/>
              <a:ext cx="433265" cy="431919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329903" y="3217004"/>
              <a:ext cx="433265" cy="431919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4" name="平行四边形 13"/>
            <p:cNvSpPr/>
            <p:nvPr/>
          </p:nvSpPr>
          <p:spPr>
            <a:xfrm rot="16200000">
              <a:off x="1551058" y="3433877"/>
              <a:ext cx="859075" cy="428504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5" name="直角三角形 24"/>
            <p:cNvSpPr/>
            <p:nvPr/>
          </p:nvSpPr>
          <p:spPr>
            <a:xfrm rot="2700000">
              <a:off x="1909006" y="2891656"/>
              <a:ext cx="609768" cy="644342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4341" name="组合 35"/>
          <p:cNvGrpSpPr/>
          <p:nvPr/>
        </p:nvGrpSpPr>
        <p:grpSpPr>
          <a:xfrm>
            <a:off x="6156127" y="2355850"/>
            <a:ext cx="2451100" cy="1935163"/>
            <a:chOff x="6111462" y="2419040"/>
            <a:chExt cx="2450497" cy="1935583"/>
          </a:xfrm>
        </p:grpSpPr>
        <p:sp>
          <p:nvSpPr>
            <p:cNvPr id="27" name="直角三角形 26"/>
            <p:cNvSpPr/>
            <p:nvPr/>
          </p:nvSpPr>
          <p:spPr>
            <a:xfrm flipV="1">
              <a:off x="6770113" y="3395565"/>
              <a:ext cx="791967" cy="790747"/>
            </a:xfrm>
            <a:prstGeom prst="rtTriangle">
              <a:avLst/>
            </a:prstGeom>
            <a:solidFill>
              <a:srgbClr val="F6D53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8" name="平行四边形 27"/>
            <p:cNvSpPr/>
            <p:nvPr/>
          </p:nvSpPr>
          <p:spPr>
            <a:xfrm rot="2696111">
              <a:off x="6111462" y="3030361"/>
              <a:ext cx="858627" cy="427130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9" name="直角三角形 28"/>
            <p:cNvSpPr/>
            <p:nvPr/>
          </p:nvSpPr>
          <p:spPr>
            <a:xfrm flipH="1">
              <a:off x="7249420" y="2920799"/>
              <a:ext cx="791967" cy="792335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0" name="直角三角形 29"/>
            <p:cNvSpPr/>
            <p:nvPr/>
          </p:nvSpPr>
          <p:spPr>
            <a:xfrm rot="10800000">
              <a:off x="7428763" y="3709958"/>
              <a:ext cx="609450" cy="644665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rot="8091131" flipV="1">
              <a:off x="7826234" y="2418347"/>
              <a:ext cx="431894" cy="433281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2" name="直角三角形 31"/>
            <p:cNvSpPr/>
            <p:nvPr/>
          </p:nvSpPr>
          <p:spPr>
            <a:xfrm flipH="1" flipV="1">
              <a:off x="7611281" y="2487318"/>
              <a:ext cx="431694" cy="431894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 rot="2763255">
              <a:off x="8130165" y="2727182"/>
              <a:ext cx="431894" cy="431694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14340" name="组合 34"/>
          <p:cNvGrpSpPr/>
          <p:nvPr/>
        </p:nvGrpSpPr>
        <p:grpSpPr>
          <a:xfrm>
            <a:off x="3058915" y="2655888"/>
            <a:ext cx="2743200" cy="1563687"/>
            <a:chOff x="3203848" y="3015799"/>
            <a:chExt cx="2742473" cy="1563777"/>
          </a:xfrm>
        </p:grpSpPr>
        <p:sp>
          <p:nvSpPr>
            <p:cNvPr id="15" name="直角三角形 14"/>
            <p:cNvSpPr/>
            <p:nvPr/>
          </p:nvSpPr>
          <p:spPr>
            <a:xfrm flipH="1">
              <a:off x="3619663" y="3018974"/>
              <a:ext cx="791952" cy="792208"/>
            </a:xfrm>
            <a:prstGeom prst="rtTriangle">
              <a:avLst/>
            </a:prstGeom>
            <a:solidFill>
              <a:srgbClr val="F6D53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6" name="直角三角形 15"/>
            <p:cNvSpPr/>
            <p:nvPr/>
          </p:nvSpPr>
          <p:spPr>
            <a:xfrm>
              <a:off x="4843300" y="3018974"/>
              <a:ext cx="791953" cy="792208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 flipH="1">
              <a:off x="3613314" y="3801656"/>
              <a:ext cx="431686" cy="431825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flipV="1">
              <a:off x="5203568" y="3814357"/>
              <a:ext cx="431686" cy="431825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411615" y="3015799"/>
              <a:ext cx="433273" cy="431825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4" name="直角三角形 23"/>
            <p:cNvSpPr/>
            <p:nvPr/>
          </p:nvSpPr>
          <p:spPr>
            <a:xfrm rot="8100000">
              <a:off x="5336883" y="3935014"/>
              <a:ext cx="609438" cy="644562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3203848" y="3804831"/>
              <a:ext cx="858609" cy="428650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pic>
        <p:nvPicPr>
          <p:cNvPr id="3" name="Picture 3" descr="4-1">
            <a:extLst>
              <a:ext uri="{FF2B5EF4-FFF2-40B4-BE49-F238E27FC236}">
                <a16:creationId xmlns:a16="http://schemas.microsoft.com/office/drawing/2014/main" id="{9243E941-B8FD-109D-E4E3-CDB4E10375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70464"/>
          <a:stretch>
            <a:fillRect/>
          </a:stretch>
        </p:blipFill>
        <p:spPr bwMode="auto">
          <a:xfrm>
            <a:off x="4745214" y="217095"/>
            <a:ext cx="1504201" cy="185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F16678D7-AC3A-090E-48DE-9377C3AC7979}"/>
              </a:ext>
            </a:extLst>
          </p:cNvPr>
          <p:cNvSpPr/>
          <p:nvPr/>
        </p:nvSpPr>
        <p:spPr>
          <a:xfrm>
            <a:off x="1242170" y="655681"/>
            <a:ext cx="2658120" cy="1059914"/>
          </a:xfrm>
          <a:prstGeom prst="wedgeRoundRectCallout">
            <a:avLst>
              <a:gd name="adj1" fmla="val -59185"/>
              <a:gd name="adj2" fmla="val 33954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65804F-5F76-3F5F-C26F-C23F2D3982E5}"/>
              </a:ext>
            </a:extLst>
          </p:cNvPr>
          <p:cNvSpPr txBox="1"/>
          <p:nvPr/>
        </p:nvSpPr>
        <p:spPr>
          <a:xfrm>
            <a:off x="1245258" y="726941"/>
            <a:ext cx="27506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用七巧板可以拼成很多可爱的图案。</a:t>
            </a:r>
          </a:p>
        </p:txBody>
      </p:sp>
      <p:pic>
        <p:nvPicPr>
          <p:cNvPr id="6" name="Picture 50">
            <a:extLst>
              <a:ext uri="{FF2B5EF4-FFF2-40B4-BE49-F238E27FC236}">
                <a16:creationId xmlns:a16="http://schemas.microsoft.com/office/drawing/2014/main" id="{E7D5204A-5898-CC1B-582C-AAA128D73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339646" y="1056747"/>
            <a:ext cx="716239" cy="136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5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75" name="组合 20"/>
          <p:cNvGrpSpPr/>
          <p:nvPr/>
        </p:nvGrpSpPr>
        <p:grpSpPr>
          <a:xfrm>
            <a:off x="688975" y="6350"/>
            <a:ext cx="5251450" cy="857250"/>
            <a:chOff x="689000" y="5686"/>
            <a:chExt cx="5251914" cy="857250"/>
          </a:xfrm>
        </p:grpSpPr>
        <p:pic>
          <p:nvPicPr>
            <p:cNvPr id="15376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9000" y="135629"/>
              <a:ext cx="5251914" cy="6008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" name="Rectangle 2"/>
            <p:cNvSpPr txBox="1"/>
            <p:nvPr/>
          </p:nvSpPr>
          <p:spPr>
            <a:xfrm>
              <a:off x="847764" y="5686"/>
              <a:ext cx="4834365" cy="857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二、师生合作，复习整理</a:t>
              </a:r>
            </a:p>
          </p:txBody>
        </p:sp>
      </p:grpSp>
      <p:sp>
        <p:nvSpPr>
          <p:cNvPr id="2" name="矩形 5">
            <a:extLst>
              <a:ext uri="{FF2B5EF4-FFF2-40B4-BE49-F238E27FC236}">
                <a16:creationId xmlns:a16="http://schemas.microsoft.com/office/drawing/2014/main" id="{202912D5-C1A7-4B18-3B0D-136BE0F8BE90}"/>
              </a:ext>
            </a:extLst>
          </p:cNvPr>
          <p:cNvSpPr/>
          <p:nvPr/>
        </p:nvSpPr>
        <p:spPr>
          <a:xfrm>
            <a:off x="490552" y="730385"/>
            <a:ext cx="488467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把图形送回家。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填序号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2B32AE1-CD8A-1093-9938-4C695DFD3955}"/>
              </a:ext>
            </a:extLst>
          </p:cNvPr>
          <p:cNvSpPr/>
          <p:nvPr/>
        </p:nvSpPr>
        <p:spPr>
          <a:xfrm>
            <a:off x="979784" y="1347866"/>
            <a:ext cx="1224136" cy="5847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A9EACA6-06DE-268A-907D-939B89E669F5}"/>
              </a:ext>
            </a:extLst>
          </p:cNvPr>
          <p:cNvSpPr/>
          <p:nvPr/>
        </p:nvSpPr>
        <p:spPr>
          <a:xfrm rot="20063225">
            <a:off x="3007018" y="2450292"/>
            <a:ext cx="936104" cy="3600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FC26494A-70BB-8031-D02D-1CD1B824340A}"/>
              </a:ext>
            </a:extLst>
          </p:cNvPr>
          <p:cNvSpPr/>
          <p:nvPr/>
        </p:nvSpPr>
        <p:spPr>
          <a:xfrm>
            <a:off x="3194125" y="1358123"/>
            <a:ext cx="518604" cy="609907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E8F3934-3B1B-45EA-79B7-0B871B9F547D}"/>
              </a:ext>
            </a:extLst>
          </p:cNvPr>
          <p:cNvSpPr/>
          <p:nvPr/>
        </p:nvSpPr>
        <p:spPr>
          <a:xfrm>
            <a:off x="4739103" y="1358277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3F41584-3B64-FC02-8B9F-B768EAF57638}"/>
              </a:ext>
            </a:extLst>
          </p:cNvPr>
          <p:cNvSpPr/>
          <p:nvPr/>
        </p:nvSpPr>
        <p:spPr>
          <a:xfrm>
            <a:off x="6231288" y="1345578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01B08DD5-1B72-C837-A4D9-C2216D3A76B5}"/>
              </a:ext>
            </a:extLst>
          </p:cNvPr>
          <p:cNvSpPr/>
          <p:nvPr/>
        </p:nvSpPr>
        <p:spPr>
          <a:xfrm>
            <a:off x="7509628" y="1336996"/>
            <a:ext cx="1224136" cy="576561"/>
          </a:xfrm>
          <a:prstGeom prst="parallelogram">
            <a:avLst>
              <a:gd name="adj" fmla="val 834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C0DE896B-1891-8CF4-9365-AA0ADC87263A}"/>
              </a:ext>
            </a:extLst>
          </p:cNvPr>
          <p:cNvSpPr/>
          <p:nvPr/>
        </p:nvSpPr>
        <p:spPr>
          <a:xfrm>
            <a:off x="1262455" y="2396374"/>
            <a:ext cx="530371" cy="5232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E810E11D-5207-3864-09CB-4BF58EDF5876}"/>
              </a:ext>
            </a:extLst>
          </p:cNvPr>
          <p:cNvSpPr/>
          <p:nvPr/>
        </p:nvSpPr>
        <p:spPr>
          <a:xfrm rot="1670074">
            <a:off x="4848263" y="2305981"/>
            <a:ext cx="680067" cy="661364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6C790B8-CBB4-4784-8270-95F20495EE62}"/>
              </a:ext>
            </a:extLst>
          </p:cNvPr>
          <p:cNvSpPr/>
          <p:nvPr/>
        </p:nvSpPr>
        <p:spPr>
          <a:xfrm rot="2908384">
            <a:off x="6250064" y="2407632"/>
            <a:ext cx="648072" cy="648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>
            <a:extLst>
              <a:ext uri="{FF2B5EF4-FFF2-40B4-BE49-F238E27FC236}">
                <a16:creationId xmlns:a16="http://schemas.microsoft.com/office/drawing/2014/main" id="{700F2180-6672-1D92-56D8-71B4F0C272D1}"/>
              </a:ext>
            </a:extLst>
          </p:cNvPr>
          <p:cNvSpPr/>
          <p:nvPr/>
        </p:nvSpPr>
        <p:spPr>
          <a:xfrm rot="19228257">
            <a:off x="7205120" y="2344611"/>
            <a:ext cx="1439477" cy="403326"/>
          </a:xfrm>
          <a:prstGeom prst="triangle">
            <a:avLst>
              <a:gd name="adj" fmla="val 507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9BC0740-C193-F248-8D7E-488CAA6EB513}"/>
              </a:ext>
            </a:extLst>
          </p:cNvPr>
          <p:cNvSpPr txBox="1"/>
          <p:nvPr/>
        </p:nvSpPr>
        <p:spPr>
          <a:xfrm>
            <a:off x="471985" y="1405024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04F0DA9-DD7D-5B71-8784-1A30FD9BAC9C}"/>
              </a:ext>
            </a:extLst>
          </p:cNvPr>
          <p:cNvSpPr txBox="1"/>
          <p:nvPr/>
        </p:nvSpPr>
        <p:spPr>
          <a:xfrm>
            <a:off x="2665745" y="1440793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DCD1FEB-B119-23AA-D8E4-F73159E20D46}"/>
              </a:ext>
            </a:extLst>
          </p:cNvPr>
          <p:cNvSpPr txBox="1"/>
          <p:nvPr/>
        </p:nvSpPr>
        <p:spPr>
          <a:xfrm>
            <a:off x="4179297" y="1437958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4BB0EB9-8295-5A97-A521-2EB1270FDF56}"/>
              </a:ext>
            </a:extLst>
          </p:cNvPr>
          <p:cNvSpPr txBox="1"/>
          <p:nvPr/>
        </p:nvSpPr>
        <p:spPr>
          <a:xfrm>
            <a:off x="5758110" y="1400316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AE17014-E828-1DF3-633D-CFE5102984BB}"/>
              </a:ext>
            </a:extLst>
          </p:cNvPr>
          <p:cNvSpPr txBox="1"/>
          <p:nvPr/>
        </p:nvSpPr>
        <p:spPr>
          <a:xfrm>
            <a:off x="519443" y="2344757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ADCBC5B-C686-3DB8-22D5-1F48CFF8CFF5}"/>
              </a:ext>
            </a:extLst>
          </p:cNvPr>
          <p:cNvSpPr txBox="1"/>
          <p:nvPr/>
        </p:nvSpPr>
        <p:spPr>
          <a:xfrm>
            <a:off x="7170104" y="1410872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564885B-E4C6-B964-B3D8-C39B9FB05F76}"/>
              </a:ext>
            </a:extLst>
          </p:cNvPr>
          <p:cNvSpPr txBox="1"/>
          <p:nvPr/>
        </p:nvSpPr>
        <p:spPr>
          <a:xfrm>
            <a:off x="2475506" y="2427370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B2C6A24-F2AA-82DD-AE3E-25755A952F51}"/>
              </a:ext>
            </a:extLst>
          </p:cNvPr>
          <p:cNvSpPr txBox="1"/>
          <p:nvPr/>
        </p:nvSpPr>
        <p:spPr>
          <a:xfrm>
            <a:off x="4256025" y="2396374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⑧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9A0B281-DE6C-371F-5BCD-C9983E8C2ABD}"/>
              </a:ext>
            </a:extLst>
          </p:cNvPr>
          <p:cNvSpPr txBox="1"/>
          <p:nvPr/>
        </p:nvSpPr>
        <p:spPr>
          <a:xfrm>
            <a:off x="5571414" y="2458623"/>
            <a:ext cx="588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⑨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88D7E87-ADC8-18EB-5F5D-CE12A5655735}"/>
              </a:ext>
            </a:extLst>
          </p:cNvPr>
          <p:cNvSpPr txBox="1"/>
          <p:nvPr/>
        </p:nvSpPr>
        <p:spPr>
          <a:xfrm>
            <a:off x="7174218" y="2344757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⑩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5A2A3DA-BADA-1251-5DF4-2DC4F4A50ECD}"/>
              </a:ext>
            </a:extLst>
          </p:cNvPr>
          <p:cNvSpPr txBox="1"/>
          <p:nvPr/>
        </p:nvSpPr>
        <p:spPr>
          <a:xfrm>
            <a:off x="2460397" y="3266977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2BC3D7F-FBD5-161F-DD98-B90CB4EFF5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7455" y="3759422"/>
            <a:ext cx="1440160" cy="75404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A2462F9-0893-F33A-A9D1-3D1D55FBDF41}"/>
              </a:ext>
            </a:extLst>
          </p:cNvPr>
          <p:cNvSpPr txBox="1"/>
          <p:nvPr/>
        </p:nvSpPr>
        <p:spPr>
          <a:xfrm>
            <a:off x="519443" y="3275853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DF7340-CB76-71A0-8677-D524CFB8AD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3639" y="3759422"/>
            <a:ext cx="1440160" cy="75404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1863F81-EB70-51FE-A0DE-EFD47A2818CD}"/>
              </a:ext>
            </a:extLst>
          </p:cNvPr>
          <p:cNvSpPr txBox="1"/>
          <p:nvPr/>
        </p:nvSpPr>
        <p:spPr>
          <a:xfrm>
            <a:off x="4088844" y="3266979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三角形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CA82DB5-B0A1-02D7-1E86-5324510A51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9822" y="3759422"/>
            <a:ext cx="1440160" cy="75404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B968775-8E8B-287F-F3C6-FE6BF9F08716}"/>
              </a:ext>
            </a:extLst>
          </p:cNvPr>
          <p:cNvSpPr txBox="1"/>
          <p:nvPr/>
        </p:nvSpPr>
        <p:spPr>
          <a:xfrm>
            <a:off x="6080055" y="3266978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圆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379165C-C1E1-9284-2C8A-E4948EAF09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56972" y="3768227"/>
            <a:ext cx="1440160" cy="75404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5DBAA407-F7C3-DC3F-6DB5-DB9854C447B0}"/>
              </a:ext>
            </a:extLst>
          </p:cNvPr>
          <p:cNvSpPr txBox="1"/>
          <p:nvPr/>
        </p:nvSpPr>
        <p:spPr>
          <a:xfrm>
            <a:off x="7102952" y="3266977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7517EEB-E1AD-0857-AA86-20D7E61ED6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782" y="3763170"/>
            <a:ext cx="1440160" cy="754046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09D6121-3A4C-08BA-51D4-C411A557438F}"/>
              </a:ext>
            </a:extLst>
          </p:cNvPr>
          <p:cNvSpPr txBox="1"/>
          <p:nvPr/>
        </p:nvSpPr>
        <p:spPr>
          <a:xfrm>
            <a:off x="573595" y="3751354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2404999-4E2A-C595-A0F0-6227B3297A8C}"/>
              </a:ext>
            </a:extLst>
          </p:cNvPr>
          <p:cNvSpPr txBox="1"/>
          <p:nvPr/>
        </p:nvSpPr>
        <p:spPr>
          <a:xfrm>
            <a:off x="4000477" y="3746715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8C77740-C3E4-D2DB-2386-1572A7D0AC21}"/>
              </a:ext>
            </a:extLst>
          </p:cNvPr>
          <p:cNvSpPr txBox="1"/>
          <p:nvPr/>
        </p:nvSpPr>
        <p:spPr>
          <a:xfrm>
            <a:off x="2460397" y="3759422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73C1B98-E908-22C9-D6B0-6A91427F6DDB}"/>
              </a:ext>
            </a:extLst>
          </p:cNvPr>
          <p:cNvSpPr txBox="1"/>
          <p:nvPr/>
        </p:nvSpPr>
        <p:spPr>
          <a:xfrm>
            <a:off x="5775739" y="3836164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74B4F76-EFEA-A906-B274-0A20C21CBB1C}"/>
              </a:ext>
            </a:extLst>
          </p:cNvPr>
          <p:cNvSpPr txBox="1"/>
          <p:nvPr/>
        </p:nvSpPr>
        <p:spPr>
          <a:xfrm>
            <a:off x="7479440" y="3806538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89C08BC-A711-1D88-0537-0E2C158A56EB}"/>
              </a:ext>
            </a:extLst>
          </p:cNvPr>
          <p:cNvSpPr txBox="1"/>
          <p:nvPr/>
        </p:nvSpPr>
        <p:spPr>
          <a:xfrm>
            <a:off x="6195197" y="3806538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478E892-96BE-AFB5-30B8-E4F7AE840C7C}"/>
              </a:ext>
            </a:extLst>
          </p:cNvPr>
          <p:cNvSpPr txBox="1"/>
          <p:nvPr/>
        </p:nvSpPr>
        <p:spPr>
          <a:xfrm>
            <a:off x="999592" y="3742807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FC4E61D-AF11-4898-B75A-F7B8A980CE70}"/>
              </a:ext>
            </a:extLst>
          </p:cNvPr>
          <p:cNvSpPr txBox="1"/>
          <p:nvPr/>
        </p:nvSpPr>
        <p:spPr>
          <a:xfrm>
            <a:off x="4419593" y="3740260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⑧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75C019E-37F6-D520-E080-798171257091}"/>
              </a:ext>
            </a:extLst>
          </p:cNvPr>
          <p:cNvSpPr txBox="1"/>
          <p:nvPr/>
        </p:nvSpPr>
        <p:spPr>
          <a:xfrm>
            <a:off x="2949527" y="3768227"/>
            <a:ext cx="588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⑨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D10C3AB-35CF-425C-1053-6D9AB254D901}"/>
              </a:ext>
            </a:extLst>
          </p:cNvPr>
          <p:cNvSpPr txBox="1"/>
          <p:nvPr/>
        </p:nvSpPr>
        <p:spPr>
          <a:xfrm>
            <a:off x="4818943" y="3749345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5008C08-2CE2-22F7-10AA-8A6FE139C4F4}"/>
              </a:ext>
            </a:extLst>
          </p:cNvPr>
          <p:cNvSpPr/>
          <p:nvPr/>
        </p:nvSpPr>
        <p:spPr>
          <a:xfrm>
            <a:off x="7602931" y="2238617"/>
            <a:ext cx="725332" cy="7253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>
            <a:extLst>
              <a:ext uri="{FF2B5EF4-FFF2-40B4-BE49-F238E27FC236}">
                <a16:creationId xmlns:a16="http://schemas.microsoft.com/office/drawing/2014/main" id="{7204DB93-EB1F-9375-22D9-C995AFD14B63}"/>
              </a:ext>
            </a:extLst>
          </p:cNvPr>
          <p:cNvSpPr/>
          <p:nvPr/>
        </p:nvSpPr>
        <p:spPr>
          <a:xfrm>
            <a:off x="5803777" y="2246718"/>
            <a:ext cx="1436020" cy="699281"/>
          </a:xfrm>
          <a:prstGeom prst="parallelogram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D4E4C7D-95C3-6B9B-104E-E9FC61A55309}"/>
              </a:ext>
            </a:extLst>
          </p:cNvPr>
          <p:cNvSpPr/>
          <p:nvPr/>
        </p:nvSpPr>
        <p:spPr>
          <a:xfrm>
            <a:off x="755576" y="2139701"/>
            <a:ext cx="1637572" cy="92316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16F4DBE-E2AB-1CB5-F17B-18D19BD972E4}"/>
              </a:ext>
            </a:extLst>
          </p:cNvPr>
          <p:cNvSpPr/>
          <p:nvPr/>
        </p:nvSpPr>
        <p:spPr>
          <a:xfrm>
            <a:off x="2668827" y="2134330"/>
            <a:ext cx="985331" cy="9173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>
            <a:extLst>
              <a:ext uri="{FF2B5EF4-FFF2-40B4-BE49-F238E27FC236}">
                <a16:creationId xmlns:a16="http://schemas.microsoft.com/office/drawing/2014/main" id="{70478AC0-0FAD-ACC0-9777-08B340287F4C}"/>
              </a:ext>
            </a:extLst>
          </p:cNvPr>
          <p:cNvSpPr/>
          <p:nvPr/>
        </p:nvSpPr>
        <p:spPr>
          <a:xfrm rot="8313305">
            <a:off x="4117023" y="2470466"/>
            <a:ext cx="1170054" cy="1026107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5">
            <a:extLst>
              <a:ext uri="{FF2B5EF4-FFF2-40B4-BE49-F238E27FC236}">
                <a16:creationId xmlns:a16="http://schemas.microsoft.com/office/drawing/2014/main" id="{00E879CE-1642-525E-49E3-7E50ED3561D3}"/>
              </a:ext>
            </a:extLst>
          </p:cNvPr>
          <p:cNvSpPr/>
          <p:nvPr/>
        </p:nvSpPr>
        <p:spPr>
          <a:xfrm>
            <a:off x="381932" y="843558"/>
            <a:ext cx="708399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说一说，你是怎样分辨这些图形的。</a:t>
            </a:r>
          </a:p>
        </p:txBody>
      </p:sp>
    </p:spTree>
    <p:extLst>
      <p:ext uri="{BB962C8B-B14F-4D97-AF65-F5344CB8AC3E}">
        <p14:creationId xmlns:p14="http://schemas.microsoft.com/office/powerpoint/2010/main" val="2196554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605BA4BA-BECA-39D5-D006-D896FC473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245" y="577026"/>
            <a:ext cx="684076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用同样的三角形可以拼成什么图形？</a:t>
            </a:r>
          </a:p>
        </p:txBody>
      </p:sp>
      <p:sp>
        <p:nvSpPr>
          <p:cNvPr id="6" name="直角三角形 5">
            <a:extLst>
              <a:ext uri="{FF2B5EF4-FFF2-40B4-BE49-F238E27FC236}">
                <a16:creationId xmlns:a16="http://schemas.microsoft.com/office/drawing/2014/main" id="{A65CC3F0-EE2E-11D8-AF96-1A8F133F241C}"/>
              </a:ext>
            </a:extLst>
          </p:cNvPr>
          <p:cNvSpPr/>
          <p:nvPr/>
        </p:nvSpPr>
        <p:spPr>
          <a:xfrm rot="8313305">
            <a:off x="3684974" y="1589276"/>
            <a:ext cx="1170054" cy="1026107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hlinkClick r:id="rId2" action="ppaction://hlinksldjump"/>
            <a:extLst>
              <a:ext uri="{FF2B5EF4-FFF2-40B4-BE49-F238E27FC236}">
                <a16:creationId xmlns:a16="http://schemas.microsoft.com/office/drawing/2014/main" id="{E5CD2DDA-2AC1-65FD-E552-6CA8B001A5DF}"/>
              </a:ext>
            </a:extLst>
          </p:cNvPr>
          <p:cNvSpPr/>
          <p:nvPr/>
        </p:nvSpPr>
        <p:spPr>
          <a:xfrm>
            <a:off x="1403648" y="2478096"/>
            <a:ext cx="2592288" cy="79208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个三角形</a:t>
            </a:r>
          </a:p>
        </p:txBody>
      </p:sp>
      <p:sp>
        <p:nvSpPr>
          <p:cNvPr id="10" name="矩形: 圆角 9">
            <a:hlinkClick r:id="rId3" action="ppaction://hlinksldjump"/>
            <a:extLst>
              <a:ext uri="{FF2B5EF4-FFF2-40B4-BE49-F238E27FC236}">
                <a16:creationId xmlns:a16="http://schemas.microsoft.com/office/drawing/2014/main" id="{FF2AB8DE-FC39-7CE5-772A-7A62CC7413A8}"/>
              </a:ext>
            </a:extLst>
          </p:cNvPr>
          <p:cNvSpPr/>
          <p:nvPr/>
        </p:nvSpPr>
        <p:spPr>
          <a:xfrm>
            <a:off x="4707326" y="2457819"/>
            <a:ext cx="2592288" cy="79208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个三角形</a:t>
            </a:r>
          </a:p>
        </p:txBody>
      </p:sp>
      <p:sp>
        <p:nvSpPr>
          <p:cNvPr id="11" name="矩形: 圆角 10">
            <a:hlinkClick r:id="rId4" action="ppaction://hlinksldjump"/>
            <a:extLst>
              <a:ext uri="{FF2B5EF4-FFF2-40B4-BE49-F238E27FC236}">
                <a16:creationId xmlns:a16="http://schemas.microsoft.com/office/drawing/2014/main" id="{C13964A3-6FB5-9286-77FD-662DE07E19FB}"/>
              </a:ext>
            </a:extLst>
          </p:cNvPr>
          <p:cNvSpPr/>
          <p:nvPr/>
        </p:nvSpPr>
        <p:spPr>
          <a:xfrm>
            <a:off x="3117873" y="3625673"/>
            <a:ext cx="2592288" cy="79208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个三角形</a:t>
            </a:r>
          </a:p>
        </p:txBody>
      </p:sp>
    </p:spTree>
    <p:extLst>
      <p:ext uri="{BB962C8B-B14F-4D97-AF65-F5344CB8AC3E}">
        <p14:creationId xmlns:p14="http://schemas.microsoft.com/office/powerpoint/2010/main" val="271272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771550"/>
            <a:ext cx="657103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拿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个一样的三角形拼成以下图形</a:t>
            </a:r>
          </a:p>
        </p:txBody>
      </p:sp>
      <p:sp>
        <p:nvSpPr>
          <p:cNvPr id="8" name="直角三角形 7"/>
          <p:cNvSpPr/>
          <p:nvPr/>
        </p:nvSpPr>
        <p:spPr>
          <a:xfrm>
            <a:off x="3995936" y="2353078"/>
            <a:ext cx="1152128" cy="1152128"/>
          </a:xfrm>
          <a:prstGeom prst="rtTriangle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 flipH="1" flipV="1">
            <a:off x="3995936" y="2353078"/>
            <a:ext cx="1152128" cy="1152128"/>
          </a:xfrm>
          <a:prstGeom prst="rt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>
            <a:off x="6036770" y="2355726"/>
            <a:ext cx="2063622" cy="1152128"/>
          </a:xfrm>
          <a:prstGeom prst="rtTriangle">
            <a:avLst/>
          </a:pr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 flipH="1" flipV="1">
            <a:off x="6035366" y="2353078"/>
            <a:ext cx="2063622" cy="1152128"/>
          </a:xfrm>
          <a:prstGeom prst="rt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/>
        </p:nvSpPr>
        <p:spPr>
          <a:xfrm>
            <a:off x="1182708" y="2543006"/>
            <a:ext cx="1896533" cy="677334"/>
          </a:xfrm>
          <a:custGeom>
            <a:avLst/>
            <a:gdLst>
              <a:gd name="connsiteX0" fmla="*/ 0 w 1896533"/>
              <a:gd name="connsiteY0" fmla="*/ 0 h 677334"/>
              <a:gd name="connsiteX1" fmla="*/ 528320 w 1896533"/>
              <a:gd name="connsiteY1" fmla="*/ 677334 h 677334"/>
              <a:gd name="connsiteX2" fmla="*/ 1896533 w 1896533"/>
              <a:gd name="connsiteY2" fmla="*/ 677334 h 677334"/>
              <a:gd name="connsiteX3" fmla="*/ 0 w 1896533"/>
              <a:gd name="connsiteY3" fmla="*/ 0 h 67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6533" h="677334">
                <a:moveTo>
                  <a:pt x="0" y="0"/>
                </a:moveTo>
                <a:lnTo>
                  <a:pt x="528320" y="677334"/>
                </a:lnTo>
                <a:lnTo>
                  <a:pt x="1896533" y="677334"/>
                </a:lnTo>
                <a:lnTo>
                  <a:pt x="0" y="0"/>
                </a:lnTo>
                <a:close/>
              </a:path>
            </a:pathLst>
          </a:custGeom>
          <a:solidFill>
            <a:srgbClr val="FF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/>
          <p:nvPr/>
        </p:nvSpPr>
        <p:spPr>
          <a:xfrm flipH="1" flipV="1">
            <a:off x="1182708" y="2543006"/>
            <a:ext cx="1896533" cy="677334"/>
          </a:xfrm>
          <a:custGeom>
            <a:avLst/>
            <a:gdLst>
              <a:gd name="connsiteX0" fmla="*/ 0 w 1896533"/>
              <a:gd name="connsiteY0" fmla="*/ 0 h 677334"/>
              <a:gd name="connsiteX1" fmla="*/ 528320 w 1896533"/>
              <a:gd name="connsiteY1" fmla="*/ 677334 h 677334"/>
              <a:gd name="connsiteX2" fmla="*/ 1896533 w 1896533"/>
              <a:gd name="connsiteY2" fmla="*/ 677334 h 677334"/>
              <a:gd name="connsiteX3" fmla="*/ 0 w 1896533"/>
              <a:gd name="connsiteY3" fmla="*/ 0 h 67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6533" h="677334">
                <a:moveTo>
                  <a:pt x="0" y="0"/>
                </a:moveTo>
                <a:lnTo>
                  <a:pt x="528320" y="677334"/>
                </a:lnTo>
                <a:lnTo>
                  <a:pt x="1896533" y="677334"/>
                </a:lnTo>
                <a:lnTo>
                  <a:pt x="0" y="0"/>
                </a:lnTo>
                <a:close/>
              </a:path>
            </a:pathLst>
          </a:cu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7" name="图形 1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6296" y="4056071"/>
            <a:ext cx="807905" cy="807905"/>
          </a:xfrm>
          <a:prstGeom prst="rect">
            <a:avLst/>
          </a:prstGeom>
        </p:spPr>
      </p:pic>
      <p:pic>
        <p:nvPicPr>
          <p:cNvPr id="18" name="图形 1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358525" y="4077207"/>
            <a:ext cx="807905" cy="8079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84146E0-9428-44E6-394D-78F693C75CBF}"/>
              </a:ext>
            </a:extLst>
          </p:cNvPr>
          <p:cNvSpPr/>
          <p:nvPr/>
        </p:nvSpPr>
        <p:spPr>
          <a:xfrm>
            <a:off x="827584" y="627534"/>
            <a:ext cx="657103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拿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个一样的三角形拼成以下图形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978A342-FA7C-E89F-8ECB-FA4A1B3966E7}"/>
              </a:ext>
            </a:extLst>
          </p:cNvPr>
          <p:cNvGrpSpPr/>
          <p:nvPr/>
        </p:nvGrpSpPr>
        <p:grpSpPr>
          <a:xfrm>
            <a:off x="611560" y="1637922"/>
            <a:ext cx="2160240" cy="1858362"/>
            <a:chOff x="611560" y="2575663"/>
            <a:chExt cx="2160240" cy="1858362"/>
          </a:xfrm>
        </p:grpSpPr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D20A44CB-956E-09A7-AD14-B82AD4A310CF}"/>
                </a:ext>
              </a:extLst>
            </p:cNvPr>
            <p:cNvSpPr/>
            <p:nvPr/>
          </p:nvSpPr>
          <p:spPr>
            <a:xfrm>
              <a:off x="611560" y="3502887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9BD255BE-29B2-70B7-D842-33FC394F79C2}"/>
                </a:ext>
              </a:extLst>
            </p:cNvPr>
            <p:cNvSpPr/>
            <p:nvPr/>
          </p:nvSpPr>
          <p:spPr>
            <a:xfrm>
              <a:off x="1691680" y="3502887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65587676-5A90-6F25-C35E-E9E0B44CF47D}"/>
                </a:ext>
              </a:extLst>
            </p:cNvPr>
            <p:cNvSpPr/>
            <p:nvPr/>
          </p:nvSpPr>
          <p:spPr>
            <a:xfrm>
              <a:off x="1151620" y="2575663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D0CCA667-10C6-38E9-81EF-5AF3957BA962}"/>
                </a:ext>
              </a:extLst>
            </p:cNvPr>
            <p:cNvSpPr/>
            <p:nvPr/>
          </p:nvSpPr>
          <p:spPr>
            <a:xfrm flipV="1">
              <a:off x="1151620" y="3502887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760426E-753B-85A8-1B0A-34634DA5209F}"/>
              </a:ext>
            </a:extLst>
          </p:cNvPr>
          <p:cNvGrpSpPr/>
          <p:nvPr/>
        </p:nvGrpSpPr>
        <p:grpSpPr>
          <a:xfrm>
            <a:off x="3436761" y="2504708"/>
            <a:ext cx="2700300" cy="931138"/>
            <a:chOff x="3131840" y="3291830"/>
            <a:chExt cx="2700300" cy="931138"/>
          </a:xfrm>
        </p:grpSpPr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A2B56F14-F30D-60F2-04D3-90961F4BF32A}"/>
                </a:ext>
              </a:extLst>
            </p:cNvPr>
            <p:cNvSpPr/>
            <p:nvPr/>
          </p:nvSpPr>
          <p:spPr>
            <a:xfrm>
              <a:off x="3131840" y="3291830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089351B8-5394-529E-CF59-7CCF9D68ED7D}"/>
                </a:ext>
              </a:extLst>
            </p:cNvPr>
            <p:cNvSpPr/>
            <p:nvPr/>
          </p:nvSpPr>
          <p:spPr>
            <a:xfrm>
              <a:off x="4211960" y="3291830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4177C814-CF3B-BE3D-BEAD-C8CD95131DEC}"/>
                </a:ext>
              </a:extLst>
            </p:cNvPr>
            <p:cNvSpPr/>
            <p:nvPr/>
          </p:nvSpPr>
          <p:spPr>
            <a:xfrm flipV="1">
              <a:off x="3671900" y="3291830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0AE3CEA-465F-CB98-DBBD-C65E687BCB02}"/>
                </a:ext>
              </a:extLst>
            </p:cNvPr>
            <p:cNvSpPr/>
            <p:nvPr/>
          </p:nvSpPr>
          <p:spPr>
            <a:xfrm flipV="1">
              <a:off x="4752020" y="3291830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1D4E214-69FF-6B2C-636A-7AF22094BDCE}"/>
              </a:ext>
            </a:extLst>
          </p:cNvPr>
          <p:cNvGrpSpPr/>
          <p:nvPr/>
        </p:nvGrpSpPr>
        <p:grpSpPr>
          <a:xfrm>
            <a:off x="6272036" y="1683826"/>
            <a:ext cx="2245199" cy="2256076"/>
            <a:chOff x="6122653" y="2337638"/>
            <a:chExt cx="2245199" cy="2256076"/>
          </a:xfrm>
        </p:grpSpPr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B71758DD-D949-9EF2-8255-3C2F93280CE1}"/>
                </a:ext>
              </a:extLst>
            </p:cNvPr>
            <p:cNvSpPr/>
            <p:nvPr/>
          </p:nvSpPr>
          <p:spPr>
            <a:xfrm rot="8092250">
              <a:off x="6781067" y="3662576"/>
              <a:ext cx="931138" cy="931138"/>
            </a:xfrm>
            <a:prstGeom prst="rt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4852980D-D03D-93D1-5096-B310BAB507B4}"/>
                </a:ext>
              </a:extLst>
            </p:cNvPr>
            <p:cNvGrpSpPr/>
            <p:nvPr/>
          </p:nvGrpSpPr>
          <p:grpSpPr>
            <a:xfrm>
              <a:off x="6122653" y="2337638"/>
              <a:ext cx="2245199" cy="1600570"/>
              <a:chOff x="6122653" y="2337638"/>
              <a:chExt cx="2245199" cy="1600570"/>
            </a:xfrm>
          </p:grpSpPr>
          <p:sp>
            <p:nvSpPr>
              <p:cNvPr id="16" name="直角三角形 15">
                <a:extLst>
                  <a:ext uri="{FF2B5EF4-FFF2-40B4-BE49-F238E27FC236}">
                    <a16:creationId xmlns:a16="http://schemas.microsoft.com/office/drawing/2014/main" id="{C41CB336-1E0B-B4C9-3B03-BD154DE230E9}"/>
                  </a:ext>
                </a:extLst>
              </p:cNvPr>
              <p:cNvSpPr/>
              <p:nvPr/>
            </p:nvSpPr>
            <p:spPr>
              <a:xfrm rot="13479458">
                <a:off x="6122653" y="3007070"/>
                <a:ext cx="931138" cy="931138"/>
              </a:xfrm>
              <a:prstGeom prst="rtTriangle">
                <a:avLst/>
              </a:prstGeom>
              <a:solidFill>
                <a:srgbClr val="CC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直角三角形 16">
                <a:extLst>
                  <a:ext uri="{FF2B5EF4-FFF2-40B4-BE49-F238E27FC236}">
                    <a16:creationId xmlns:a16="http://schemas.microsoft.com/office/drawing/2014/main" id="{99DCD577-976D-AFF3-81A3-EBAE516AF4B4}"/>
                  </a:ext>
                </a:extLst>
              </p:cNvPr>
              <p:cNvSpPr/>
              <p:nvPr/>
            </p:nvSpPr>
            <p:spPr>
              <a:xfrm rot="13474928" flipV="1">
                <a:off x="6777200" y="2337638"/>
                <a:ext cx="931138" cy="931138"/>
              </a:xfrm>
              <a:prstGeom prst="rtTriangle">
                <a:avLst/>
              </a:prstGeom>
              <a:solidFill>
                <a:srgbClr val="FFCC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直角三角形 17">
                <a:extLst>
                  <a:ext uri="{FF2B5EF4-FFF2-40B4-BE49-F238E27FC236}">
                    <a16:creationId xmlns:a16="http://schemas.microsoft.com/office/drawing/2014/main" id="{B2D89888-8892-4B77-90E9-04CA2A32D170}"/>
                  </a:ext>
                </a:extLst>
              </p:cNvPr>
              <p:cNvSpPr/>
              <p:nvPr/>
            </p:nvSpPr>
            <p:spPr>
              <a:xfrm rot="8120542" flipH="1">
                <a:off x="7436714" y="3002296"/>
                <a:ext cx="931138" cy="931138"/>
              </a:xfrm>
              <a:prstGeom prst="rtTriangle">
                <a:avLst/>
              </a:prstGeom>
              <a:solidFill>
                <a:srgbClr val="CCEC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1" name="图形 20">
            <a:hlinkClick r:id="rId2" action="ppaction://hlinksldjump"/>
            <a:extLst>
              <a:ext uri="{FF2B5EF4-FFF2-40B4-BE49-F238E27FC236}">
                <a16:creationId xmlns:a16="http://schemas.microsoft.com/office/drawing/2014/main" id="{628AF256-C3D9-2C92-F49F-38A3CDC0B5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6296" y="4056071"/>
            <a:ext cx="807905" cy="807905"/>
          </a:xfrm>
          <a:prstGeom prst="rect">
            <a:avLst/>
          </a:prstGeom>
        </p:spPr>
      </p:pic>
      <p:pic>
        <p:nvPicPr>
          <p:cNvPr id="22" name="图形 21">
            <a:hlinkClick r:id="rId5" action="ppaction://hlinksldjump"/>
            <a:extLst>
              <a:ext uri="{FF2B5EF4-FFF2-40B4-BE49-F238E27FC236}">
                <a16:creationId xmlns:a16="http://schemas.microsoft.com/office/drawing/2014/main" id="{ACEC8566-EE46-3D41-D397-D34A04499F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358525" y="4077207"/>
            <a:ext cx="807905" cy="80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14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6E91EB6-137F-855E-663A-C23D33E22070}"/>
              </a:ext>
            </a:extLst>
          </p:cNvPr>
          <p:cNvGrpSpPr/>
          <p:nvPr/>
        </p:nvGrpSpPr>
        <p:grpSpPr>
          <a:xfrm>
            <a:off x="1218407" y="1837029"/>
            <a:ext cx="2011116" cy="1865713"/>
            <a:chOff x="1679644" y="2285247"/>
            <a:chExt cx="2011116" cy="1865713"/>
          </a:xfrm>
        </p:grpSpPr>
        <p:sp>
          <p:nvSpPr>
            <p:cNvPr id="3" name="等腰三角形 2">
              <a:extLst>
                <a:ext uri="{FF2B5EF4-FFF2-40B4-BE49-F238E27FC236}">
                  <a16:creationId xmlns:a16="http://schemas.microsoft.com/office/drawing/2014/main" id="{FC3B0405-5584-9422-5A4D-8EE2760503F1}"/>
                </a:ext>
              </a:extLst>
            </p:cNvPr>
            <p:cNvSpPr/>
            <p:nvPr/>
          </p:nvSpPr>
          <p:spPr>
            <a:xfrm>
              <a:off x="2008373" y="3219822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8EEC9695-DB85-5FF6-CB8F-7391AA3772F1}"/>
                </a:ext>
              </a:extLst>
            </p:cNvPr>
            <p:cNvSpPr/>
            <p:nvPr/>
          </p:nvSpPr>
          <p:spPr>
            <a:xfrm flipV="1">
              <a:off x="2008373" y="2285247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7EF017D8-20D2-B62B-3876-F65ED19672E4}"/>
                </a:ext>
              </a:extLst>
            </p:cNvPr>
            <p:cNvSpPr/>
            <p:nvPr/>
          </p:nvSpPr>
          <p:spPr>
            <a:xfrm rot="3600000">
              <a:off x="1607498" y="2986663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440CF786-67B2-CFA0-FC1B-0A919A19567E}"/>
                </a:ext>
              </a:extLst>
            </p:cNvPr>
            <p:cNvSpPr/>
            <p:nvPr/>
          </p:nvSpPr>
          <p:spPr>
            <a:xfrm rot="7200000">
              <a:off x="1605153" y="2520169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7BB71A0A-1B40-567C-94AE-959DCA918D9D}"/>
                </a:ext>
              </a:extLst>
            </p:cNvPr>
            <p:cNvSpPr/>
            <p:nvPr/>
          </p:nvSpPr>
          <p:spPr>
            <a:xfrm rot="7200000">
              <a:off x="2685131" y="2523608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DFF495D7-3EDA-7A73-02F2-8E9BA9C24AFA}"/>
                </a:ext>
              </a:extLst>
            </p:cNvPr>
            <p:cNvSpPr/>
            <p:nvPr/>
          </p:nvSpPr>
          <p:spPr>
            <a:xfrm rot="3600000">
              <a:off x="2685130" y="2990103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FD1561ED-6540-038C-0680-D312652F6DAF}"/>
              </a:ext>
            </a:extLst>
          </p:cNvPr>
          <p:cNvGrpSpPr/>
          <p:nvPr/>
        </p:nvGrpSpPr>
        <p:grpSpPr>
          <a:xfrm>
            <a:off x="3807757" y="2366202"/>
            <a:ext cx="3791541" cy="934575"/>
            <a:chOff x="4365416" y="3216385"/>
            <a:chExt cx="3791541" cy="934575"/>
          </a:xfrm>
        </p:grpSpPr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C1F026A3-2101-B5D4-C69C-424B207E3214}"/>
                </a:ext>
              </a:extLst>
            </p:cNvPr>
            <p:cNvSpPr/>
            <p:nvPr/>
          </p:nvSpPr>
          <p:spPr>
            <a:xfrm>
              <a:off x="4365416" y="3219822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490A25B8-8C59-D8B2-6827-2767C6D84E10}"/>
                </a:ext>
              </a:extLst>
            </p:cNvPr>
            <p:cNvSpPr/>
            <p:nvPr/>
          </p:nvSpPr>
          <p:spPr>
            <a:xfrm flipV="1">
              <a:off x="4909183" y="3216385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B6DB9851-5AFB-39D2-E9A3-5F412A36845F}"/>
                </a:ext>
              </a:extLst>
            </p:cNvPr>
            <p:cNvSpPr/>
            <p:nvPr/>
          </p:nvSpPr>
          <p:spPr>
            <a:xfrm>
              <a:off x="5449243" y="3219822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1F9451C2-29B1-0B67-3272-2E77E4C48E67}"/>
                </a:ext>
              </a:extLst>
            </p:cNvPr>
            <p:cNvSpPr/>
            <p:nvPr/>
          </p:nvSpPr>
          <p:spPr>
            <a:xfrm flipV="1">
              <a:off x="5993010" y="3216385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CB73CCA1-9963-E898-6764-A2389DCCB2A6}"/>
                </a:ext>
              </a:extLst>
            </p:cNvPr>
            <p:cNvSpPr/>
            <p:nvPr/>
          </p:nvSpPr>
          <p:spPr>
            <a:xfrm>
              <a:off x="6533070" y="3219822"/>
              <a:ext cx="1080120" cy="931138"/>
            </a:xfrm>
            <a:prstGeom prst="triangle">
              <a:avLst/>
            </a:prstGeom>
            <a:solidFill>
              <a:srgbClr val="FFCC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19FE7564-04A5-6D77-496C-ADE8ED0B14C7}"/>
                </a:ext>
              </a:extLst>
            </p:cNvPr>
            <p:cNvSpPr/>
            <p:nvPr/>
          </p:nvSpPr>
          <p:spPr>
            <a:xfrm flipV="1">
              <a:off x="7076837" y="3216385"/>
              <a:ext cx="1080120" cy="931138"/>
            </a:xfrm>
            <a:prstGeom prst="triangle">
              <a:avLst/>
            </a:prstGeom>
            <a:solidFill>
              <a:srgbClr val="CC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AD44DDE5-2B8B-578F-031B-A1E329437CDD}"/>
              </a:ext>
            </a:extLst>
          </p:cNvPr>
          <p:cNvSpPr/>
          <p:nvPr/>
        </p:nvSpPr>
        <p:spPr>
          <a:xfrm>
            <a:off x="827584" y="627534"/>
            <a:ext cx="657103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拿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个一样的三角形拼成以下图形</a:t>
            </a:r>
          </a:p>
        </p:txBody>
      </p:sp>
      <p:pic>
        <p:nvPicPr>
          <p:cNvPr id="19" name="图形 18">
            <a:hlinkClick r:id="rId2" action="ppaction://hlinksldjump"/>
            <a:extLst>
              <a:ext uri="{FF2B5EF4-FFF2-40B4-BE49-F238E27FC236}">
                <a16:creationId xmlns:a16="http://schemas.microsoft.com/office/drawing/2014/main" id="{4AC248B7-6414-A436-F078-FC7A7DACD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6296" y="4056071"/>
            <a:ext cx="807905" cy="807905"/>
          </a:xfrm>
          <a:prstGeom prst="rect">
            <a:avLst/>
          </a:prstGeom>
        </p:spPr>
      </p:pic>
      <p:pic>
        <p:nvPicPr>
          <p:cNvPr id="20" name="图形 19">
            <a:hlinkClick r:id="rId5" action="ppaction://hlinksldjump"/>
            <a:extLst>
              <a:ext uri="{FF2B5EF4-FFF2-40B4-BE49-F238E27FC236}">
                <a16:creationId xmlns:a16="http://schemas.microsoft.com/office/drawing/2014/main" id="{61FE509C-C99E-FFBA-202C-1BF4CEAF38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358525" y="4077207"/>
            <a:ext cx="807905" cy="80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345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FEC0E4F-E41F-4238-F6AB-1F1893AD8DD1}"/>
              </a:ext>
            </a:extLst>
          </p:cNvPr>
          <p:cNvSpPr/>
          <p:nvPr/>
        </p:nvSpPr>
        <p:spPr>
          <a:xfrm>
            <a:off x="539552" y="373093"/>
            <a:ext cx="806489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左边的图形分别是由右边的哪两个图形拼成的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圈一圈。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FBCCBB0-1E3B-79DF-D3BC-A8D780384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778895"/>
              </p:ext>
            </p:extLst>
          </p:nvPr>
        </p:nvGraphicFramePr>
        <p:xfrm>
          <a:off x="755576" y="1773167"/>
          <a:ext cx="7200800" cy="2736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408015706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3586063955"/>
                    </a:ext>
                  </a:extLst>
                </a:gridCol>
              </a:tblGrid>
              <a:tr h="91210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997840"/>
                  </a:ext>
                </a:extLst>
              </a:tr>
              <a:tr h="91210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3891803"/>
                  </a:ext>
                </a:extLst>
              </a:tr>
              <a:tr h="91210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671976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DFB5ABE0-940F-7698-9B58-5AD85AC49AEF}"/>
              </a:ext>
            </a:extLst>
          </p:cNvPr>
          <p:cNvSpPr/>
          <p:nvPr/>
        </p:nvSpPr>
        <p:spPr>
          <a:xfrm>
            <a:off x="899593" y="1941531"/>
            <a:ext cx="1224136" cy="5760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846DEEE5-8064-1ADA-D16F-5C10DF7E703E}"/>
              </a:ext>
            </a:extLst>
          </p:cNvPr>
          <p:cNvSpPr/>
          <p:nvPr/>
        </p:nvSpPr>
        <p:spPr>
          <a:xfrm>
            <a:off x="1151620" y="2838383"/>
            <a:ext cx="756084" cy="604867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F75D46F-B7FB-97D4-594F-1609AA6A0E4B}"/>
              </a:ext>
            </a:extLst>
          </p:cNvPr>
          <p:cNvSpPr/>
          <p:nvPr/>
        </p:nvSpPr>
        <p:spPr>
          <a:xfrm>
            <a:off x="1230177" y="3785268"/>
            <a:ext cx="580467" cy="5417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>
            <a:extLst>
              <a:ext uri="{FF2B5EF4-FFF2-40B4-BE49-F238E27FC236}">
                <a16:creationId xmlns:a16="http://schemas.microsoft.com/office/drawing/2014/main" id="{46A2F42C-E078-AAF8-B2CC-FD14BE0215E5}"/>
              </a:ext>
            </a:extLst>
          </p:cNvPr>
          <p:cNvSpPr/>
          <p:nvPr/>
        </p:nvSpPr>
        <p:spPr>
          <a:xfrm>
            <a:off x="5436638" y="1975589"/>
            <a:ext cx="1224136" cy="576063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>
            <a:extLst>
              <a:ext uri="{FF2B5EF4-FFF2-40B4-BE49-F238E27FC236}">
                <a16:creationId xmlns:a16="http://schemas.microsoft.com/office/drawing/2014/main" id="{C76B20A8-761C-4AAE-8289-4B2602C1C8F8}"/>
              </a:ext>
            </a:extLst>
          </p:cNvPr>
          <p:cNvSpPr/>
          <p:nvPr/>
        </p:nvSpPr>
        <p:spPr>
          <a:xfrm rot="10800000">
            <a:off x="2705591" y="1974917"/>
            <a:ext cx="1224136" cy="576063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0379AD1-92B1-C1D5-7F7F-66182BCB0A9E}"/>
              </a:ext>
            </a:extLst>
          </p:cNvPr>
          <p:cNvSpPr/>
          <p:nvPr/>
        </p:nvSpPr>
        <p:spPr>
          <a:xfrm>
            <a:off x="4427984" y="1974917"/>
            <a:ext cx="575522" cy="5371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716C94B-58C6-73D8-3BBC-E8FA1C198327}"/>
              </a:ext>
            </a:extLst>
          </p:cNvPr>
          <p:cNvSpPr/>
          <p:nvPr/>
        </p:nvSpPr>
        <p:spPr>
          <a:xfrm>
            <a:off x="7020543" y="1937645"/>
            <a:ext cx="576064" cy="58959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梯形 13">
            <a:extLst>
              <a:ext uri="{FF2B5EF4-FFF2-40B4-BE49-F238E27FC236}">
                <a16:creationId xmlns:a16="http://schemas.microsoft.com/office/drawing/2014/main" id="{C8E878DD-6AD4-7282-105E-BB59EC69706A}"/>
              </a:ext>
            </a:extLst>
          </p:cNvPr>
          <p:cNvSpPr/>
          <p:nvPr/>
        </p:nvSpPr>
        <p:spPr>
          <a:xfrm rot="10800000">
            <a:off x="2942728" y="2986770"/>
            <a:ext cx="749860" cy="295436"/>
          </a:xfrm>
          <a:prstGeom prst="trapezoid">
            <a:avLst>
              <a:gd name="adj" fmla="val 5792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00BF5B23-9060-4498-3704-301FF8D6D569}"/>
              </a:ext>
            </a:extLst>
          </p:cNvPr>
          <p:cNvSpPr/>
          <p:nvPr/>
        </p:nvSpPr>
        <p:spPr>
          <a:xfrm>
            <a:off x="4517994" y="2947269"/>
            <a:ext cx="414046" cy="311445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直角三角形 15">
            <a:extLst>
              <a:ext uri="{FF2B5EF4-FFF2-40B4-BE49-F238E27FC236}">
                <a16:creationId xmlns:a16="http://schemas.microsoft.com/office/drawing/2014/main" id="{A13615A2-D190-86EF-3E9A-0BB67544D921}"/>
              </a:ext>
            </a:extLst>
          </p:cNvPr>
          <p:cNvSpPr/>
          <p:nvPr/>
        </p:nvSpPr>
        <p:spPr>
          <a:xfrm rot="16200000">
            <a:off x="5546481" y="2934295"/>
            <a:ext cx="835976" cy="414046"/>
          </a:xfrm>
          <a:prstGeom prst="rt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>
            <a:extLst>
              <a:ext uri="{FF2B5EF4-FFF2-40B4-BE49-F238E27FC236}">
                <a16:creationId xmlns:a16="http://schemas.microsoft.com/office/drawing/2014/main" id="{9B827518-ED30-340B-0E00-02DA4D646E4A}"/>
              </a:ext>
            </a:extLst>
          </p:cNvPr>
          <p:cNvSpPr/>
          <p:nvPr/>
        </p:nvSpPr>
        <p:spPr>
          <a:xfrm>
            <a:off x="7030618" y="2844122"/>
            <a:ext cx="640375" cy="599128"/>
          </a:xfrm>
          <a:prstGeom prst="rtTriangl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>
            <a:extLst>
              <a:ext uri="{FF2B5EF4-FFF2-40B4-BE49-F238E27FC236}">
                <a16:creationId xmlns:a16="http://schemas.microsoft.com/office/drawing/2014/main" id="{A88FB314-74A2-549E-3960-3476F6EF8936}"/>
              </a:ext>
            </a:extLst>
          </p:cNvPr>
          <p:cNvSpPr/>
          <p:nvPr/>
        </p:nvSpPr>
        <p:spPr>
          <a:xfrm rot="13554176">
            <a:off x="5544724" y="3794902"/>
            <a:ext cx="574489" cy="541769"/>
          </a:xfrm>
          <a:prstGeom prst="rtTriangl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>
            <a:extLst>
              <a:ext uri="{FF2B5EF4-FFF2-40B4-BE49-F238E27FC236}">
                <a16:creationId xmlns:a16="http://schemas.microsoft.com/office/drawing/2014/main" id="{87561C96-62F2-DD99-392B-293B0CC4E154}"/>
              </a:ext>
            </a:extLst>
          </p:cNvPr>
          <p:cNvSpPr/>
          <p:nvPr/>
        </p:nvSpPr>
        <p:spPr>
          <a:xfrm rot="8219470">
            <a:off x="4428499" y="3923073"/>
            <a:ext cx="574489" cy="541769"/>
          </a:xfrm>
          <a:prstGeom prst="rtTriangl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EB7DC591-7131-A958-031B-4A229F9E5371}"/>
              </a:ext>
            </a:extLst>
          </p:cNvPr>
          <p:cNvSpPr/>
          <p:nvPr/>
        </p:nvSpPr>
        <p:spPr>
          <a:xfrm>
            <a:off x="3027423" y="3754497"/>
            <a:ext cx="580468" cy="541769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6206DEFE-DF80-4F3F-7E43-9AF8E159A661}"/>
              </a:ext>
            </a:extLst>
          </p:cNvPr>
          <p:cNvSpPr/>
          <p:nvPr/>
        </p:nvSpPr>
        <p:spPr>
          <a:xfrm>
            <a:off x="6973519" y="3754497"/>
            <a:ext cx="580468" cy="541769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9917AB34-2254-76DE-D3D7-62809A09E693}"/>
              </a:ext>
            </a:extLst>
          </p:cNvPr>
          <p:cNvSpPr/>
          <p:nvPr/>
        </p:nvSpPr>
        <p:spPr>
          <a:xfrm>
            <a:off x="2521819" y="1809664"/>
            <a:ext cx="1812404" cy="7985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8F18D1EB-8DE3-A407-2E5F-9724927743A7}"/>
              </a:ext>
            </a:extLst>
          </p:cNvPr>
          <p:cNvSpPr/>
          <p:nvPr/>
        </p:nvSpPr>
        <p:spPr>
          <a:xfrm>
            <a:off x="5100127" y="1859026"/>
            <a:ext cx="1812404" cy="7985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F6650D65-58A5-D646-577B-09AE4935D5E1}"/>
              </a:ext>
            </a:extLst>
          </p:cNvPr>
          <p:cNvSpPr/>
          <p:nvPr/>
        </p:nvSpPr>
        <p:spPr>
          <a:xfrm>
            <a:off x="2682350" y="2719769"/>
            <a:ext cx="1286289" cy="7985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8892366-5F4A-C05A-9FA3-24E85F370509}"/>
              </a:ext>
            </a:extLst>
          </p:cNvPr>
          <p:cNvSpPr/>
          <p:nvPr/>
        </p:nvSpPr>
        <p:spPr>
          <a:xfrm>
            <a:off x="4245993" y="2741524"/>
            <a:ext cx="994584" cy="7985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B37D805E-A7AB-5B9B-0AF8-BE92FFCBA2AB}"/>
              </a:ext>
            </a:extLst>
          </p:cNvPr>
          <p:cNvSpPr/>
          <p:nvPr/>
        </p:nvSpPr>
        <p:spPr>
          <a:xfrm>
            <a:off x="4100140" y="3624022"/>
            <a:ext cx="1286289" cy="7985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F3F189C-89B9-3717-57A6-8A37721EC92F}"/>
              </a:ext>
            </a:extLst>
          </p:cNvPr>
          <p:cNvSpPr/>
          <p:nvPr/>
        </p:nvSpPr>
        <p:spPr>
          <a:xfrm>
            <a:off x="5447834" y="3656394"/>
            <a:ext cx="994584" cy="7985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60BFFC0-E2CE-DAA7-04F7-4120DAC893AE}"/>
              </a:ext>
            </a:extLst>
          </p:cNvPr>
          <p:cNvSpPr/>
          <p:nvPr/>
        </p:nvSpPr>
        <p:spPr>
          <a:xfrm>
            <a:off x="395777" y="288082"/>
            <a:ext cx="316835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玩转七巧板。</a:t>
            </a:r>
          </a:p>
        </p:txBody>
      </p:sp>
      <p:sp>
        <p:nvSpPr>
          <p:cNvPr id="16" name="直角三角形 15">
            <a:extLst>
              <a:ext uri="{FF2B5EF4-FFF2-40B4-BE49-F238E27FC236}">
                <a16:creationId xmlns:a16="http://schemas.microsoft.com/office/drawing/2014/main" id="{8387DD2F-7EAC-76A4-23D5-57F0B49DC3E6}"/>
              </a:ext>
            </a:extLst>
          </p:cNvPr>
          <p:cNvSpPr/>
          <p:nvPr/>
        </p:nvSpPr>
        <p:spPr>
          <a:xfrm rot="13500000">
            <a:off x="-253013" y="1501125"/>
            <a:ext cx="1625137" cy="1625137"/>
          </a:xfrm>
          <a:prstGeom prst="rtTriangl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>
            <a:extLst>
              <a:ext uri="{FF2B5EF4-FFF2-40B4-BE49-F238E27FC236}">
                <a16:creationId xmlns:a16="http://schemas.microsoft.com/office/drawing/2014/main" id="{D56A831D-A27B-8FD2-FE75-BE773CDDFBCE}"/>
              </a:ext>
            </a:extLst>
          </p:cNvPr>
          <p:cNvSpPr/>
          <p:nvPr/>
        </p:nvSpPr>
        <p:spPr>
          <a:xfrm rot="18931274">
            <a:off x="892851" y="358351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>
            <a:extLst>
              <a:ext uri="{FF2B5EF4-FFF2-40B4-BE49-F238E27FC236}">
                <a16:creationId xmlns:a16="http://schemas.microsoft.com/office/drawing/2014/main" id="{3441FBC1-7764-2647-D5D8-9895411D1EDA}"/>
              </a:ext>
            </a:extLst>
          </p:cNvPr>
          <p:cNvSpPr/>
          <p:nvPr/>
        </p:nvSpPr>
        <p:spPr>
          <a:xfrm rot="2702365">
            <a:off x="2454213" y="1348969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E10E9BEB-2E73-CB25-D4C2-835E2FAC0915}"/>
              </a:ext>
            </a:extLst>
          </p:cNvPr>
          <p:cNvSpPr/>
          <p:nvPr/>
        </p:nvSpPr>
        <p:spPr>
          <a:xfrm rot="2668726" flipV="1">
            <a:off x="1315959" y="2485280"/>
            <a:ext cx="785551" cy="785551"/>
          </a:xfrm>
          <a:prstGeom prst="rtTriangle">
            <a:avLst/>
          </a:prstGeom>
          <a:solidFill>
            <a:srgbClr val="E4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>
            <a:extLst>
              <a:ext uri="{FF2B5EF4-FFF2-40B4-BE49-F238E27FC236}">
                <a16:creationId xmlns:a16="http://schemas.microsoft.com/office/drawing/2014/main" id="{415EBA64-F0CE-5D21-4F4E-712DAE1C45D0}"/>
              </a:ext>
            </a:extLst>
          </p:cNvPr>
          <p:cNvSpPr/>
          <p:nvPr/>
        </p:nvSpPr>
        <p:spPr>
          <a:xfrm rot="16200000">
            <a:off x="1701928" y="2300302"/>
            <a:ext cx="1153934" cy="115393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6AE2B5C-526F-39F4-4E56-ED8445B324D6}"/>
              </a:ext>
            </a:extLst>
          </p:cNvPr>
          <p:cNvSpPr/>
          <p:nvPr/>
        </p:nvSpPr>
        <p:spPr>
          <a:xfrm rot="2700000">
            <a:off x="1883144" y="1914139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F45D6AC3-07DC-3054-FA14-959BD91A6103}"/>
              </a:ext>
            </a:extLst>
          </p:cNvPr>
          <p:cNvSpPr/>
          <p:nvPr/>
        </p:nvSpPr>
        <p:spPr>
          <a:xfrm>
            <a:off x="570520" y="2882437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9A85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F4685C2-6887-6245-1A97-89469BBF7871}"/>
              </a:ext>
            </a:extLst>
          </p:cNvPr>
          <p:cNvSpPr txBox="1"/>
          <p:nvPr/>
        </p:nvSpPr>
        <p:spPr>
          <a:xfrm>
            <a:off x="1363830" y="1300029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B1C3210-85C6-28CC-F5AC-6EAAAA289B09}"/>
              </a:ext>
            </a:extLst>
          </p:cNvPr>
          <p:cNvSpPr txBox="1"/>
          <p:nvPr/>
        </p:nvSpPr>
        <p:spPr>
          <a:xfrm>
            <a:off x="699218" y="1917437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E68D8F3-B638-C5FA-D78E-0E370E692F07}"/>
              </a:ext>
            </a:extLst>
          </p:cNvPr>
          <p:cNvSpPr txBox="1"/>
          <p:nvPr/>
        </p:nvSpPr>
        <p:spPr>
          <a:xfrm>
            <a:off x="1187501" y="2927707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FAE5B2E-7317-F1BC-1847-6F3A6F6A8838}"/>
              </a:ext>
            </a:extLst>
          </p:cNvPr>
          <p:cNvSpPr txBox="1"/>
          <p:nvPr/>
        </p:nvSpPr>
        <p:spPr>
          <a:xfrm>
            <a:off x="1404670" y="2397099"/>
            <a:ext cx="56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677D160-3534-58E6-8167-B34B356BF5A5}"/>
              </a:ext>
            </a:extLst>
          </p:cNvPr>
          <p:cNvSpPr txBox="1"/>
          <p:nvPr/>
        </p:nvSpPr>
        <p:spPr>
          <a:xfrm>
            <a:off x="2386200" y="1466097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C0631C9-0570-5BB5-BAE4-7665262072C1}"/>
              </a:ext>
            </a:extLst>
          </p:cNvPr>
          <p:cNvSpPr txBox="1"/>
          <p:nvPr/>
        </p:nvSpPr>
        <p:spPr>
          <a:xfrm>
            <a:off x="2024731" y="2060013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46E4EC-3368-53E7-494A-40987B5E9980}"/>
              </a:ext>
            </a:extLst>
          </p:cNvPr>
          <p:cNvSpPr txBox="1"/>
          <p:nvPr/>
        </p:nvSpPr>
        <p:spPr>
          <a:xfrm>
            <a:off x="2271828" y="2886287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  <p:pic>
        <p:nvPicPr>
          <p:cNvPr id="32" name="Picture 50">
            <a:extLst>
              <a:ext uri="{FF2B5EF4-FFF2-40B4-BE49-F238E27FC236}">
                <a16:creationId xmlns:a16="http://schemas.microsoft.com/office/drawing/2014/main" id="{CA0B8A3C-5B1B-A733-BFF3-59CCDE4B8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82033" y="2418112"/>
            <a:ext cx="716239" cy="136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41E53F60-C387-D89D-A126-AA473C806E4E}"/>
              </a:ext>
            </a:extLst>
          </p:cNvPr>
          <p:cNvSpPr/>
          <p:nvPr/>
        </p:nvSpPr>
        <p:spPr>
          <a:xfrm>
            <a:off x="3377721" y="1015028"/>
            <a:ext cx="4873515" cy="1569659"/>
          </a:xfrm>
          <a:prstGeom prst="wedgeRoundRectCallout">
            <a:avLst>
              <a:gd name="adj1" fmla="val 46565"/>
              <a:gd name="adj2" fmla="val 67615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-2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424F23A-8BB4-C781-E975-B9A228F98AA2}"/>
              </a:ext>
            </a:extLst>
          </p:cNvPr>
          <p:cNvSpPr txBox="1"/>
          <p:nvPr/>
        </p:nvSpPr>
        <p:spPr>
          <a:xfrm>
            <a:off x="3545647" y="1012427"/>
            <a:ext cx="46982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下面是用七巧板拼出来的图形，你知道用了哪几块七巧板吗</a:t>
            </a:r>
            <a:r>
              <a:rPr lang="en-US" altLang="zh-CN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你能把每块板的序号在图中标出来吗</a:t>
            </a:r>
            <a:r>
              <a:rPr lang="en-US" altLang="zh-CN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</a:p>
          <a:p>
            <a:pPr algn="just"/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试试看</a:t>
            </a:r>
            <a:r>
              <a:rPr lang="en-US" altLang="zh-CN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</a:p>
        </p:txBody>
      </p:sp>
      <p:grpSp>
        <p:nvGrpSpPr>
          <p:cNvPr id="35" name="组合 33">
            <a:extLst>
              <a:ext uri="{FF2B5EF4-FFF2-40B4-BE49-F238E27FC236}">
                <a16:creationId xmlns:a16="http://schemas.microsoft.com/office/drawing/2014/main" id="{F1154F52-032C-863F-A13D-1B5BF5CC9AB3}"/>
              </a:ext>
            </a:extLst>
          </p:cNvPr>
          <p:cNvGrpSpPr/>
          <p:nvPr/>
        </p:nvGrpSpPr>
        <p:grpSpPr>
          <a:xfrm>
            <a:off x="2353912" y="3274268"/>
            <a:ext cx="1997075" cy="1581150"/>
            <a:chOff x="539552" y="2643758"/>
            <a:chExt cx="1996509" cy="1581586"/>
          </a:xfrm>
        </p:grpSpPr>
        <p:sp>
          <p:nvSpPr>
            <p:cNvPr id="36" name="直角三角形 35">
              <a:extLst>
                <a:ext uri="{FF2B5EF4-FFF2-40B4-BE49-F238E27FC236}">
                  <a16:creationId xmlns:a16="http://schemas.microsoft.com/office/drawing/2014/main" id="{CD91B2B8-C3D1-46F5-C0A4-DC999D296703}"/>
                </a:ext>
              </a:extLst>
            </p:cNvPr>
            <p:cNvSpPr/>
            <p:nvPr/>
          </p:nvSpPr>
          <p:spPr>
            <a:xfrm flipH="1">
              <a:off x="539552" y="2643758"/>
              <a:ext cx="791938" cy="792381"/>
            </a:xfrm>
            <a:prstGeom prst="rtTriangl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7" name="直角三角形 36">
              <a:extLst>
                <a:ext uri="{FF2B5EF4-FFF2-40B4-BE49-F238E27FC236}">
                  <a16:creationId xmlns:a16="http://schemas.microsoft.com/office/drawing/2014/main" id="{43821510-28CA-2464-93F7-779DC8CDD704}"/>
                </a:ext>
              </a:extLst>
            </p:cNvPr>
            <p:cNvSpPr/>
            <p:nvPr/>
          </p:nvSpPr>
          <p:spPr>
            <a:xfrm flipH="1" flipV="1">
              <a:off x="539552" y="3432964"/>
              <a:ext cx="791938" cy="792380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8" name="直角三角形 37">
              <a:extLst>
                <a:ext uri="{FF2B5EF4-FFF2-40B4-BE49-F238E27FC236}">
                  <a16:creationId xmlns:a16="http://schemas.microsoft.com/office/drawing/2014/main" id="{9A5F5897-2E17-91E8-3C3A-1F0FB992DB45}"/>
                </a:ext>
              </a:extLst>
            </p:cNvPr>
            <p:cNvSpPr/>
            <p:nvPr/>
          </p:nvSpPr>
          <p:spPr>
            <a:xfrm>
              <a:off x="1329903" y="2780321"/>
              <a:ext cx="433265" cy="431919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9" name="直角三角形 38">
              <a:extLst>
                <a:ext uri="{FF2B5EF4-FFF2-40B4-BE49-F238E27FC236}">
                  <a16:creationId xmlns:a16="http://schemas.microsoft.com/office/drawing/2014/main" id="{68934AD1-CE77-1228-3829-EEDBB5CE2EB2}"/>
                </a:ext>
              </a:extLst>
            </p:cNvPr>
            <p:cNvSpPr/>
            <p:nvPr/>
          </p:nvSpPr>
          <p:spPr>
            <a:xfrm flipV="1">
              <a:off x="1329903" y="3644159"/>
              <a:ext cx="433265" cy="431919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71FF210-AF91-1DB3-C763-87707A400100}"/>
                </a:ext>
              </a:extLst>
            </p:cNvPr>
            <p:cNvSpPr/>
            <p:nvPr/>
          </p:nvSpPr>
          <p:spPr>
            <a:xfrm>
              <a:off x="1329903" y="3217004"/>
              <a:ext cx="433265" cy="431919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1" name="平行四边形 40">
              <a:extLst>
                <a:ext uri="{FF2B5EF4-FFF2-40B4-BE49-F238E27FC236}">
                  <a16:creationId xmlns:a16="http://schemas.microsoft.com/office/drawing/2014/main" id="{B1290B90-3CDD-05DB-6EE9-A11EFB7C0952}"/>
                </a:ext>
              </a:extLst>
            </p:cNvPr>
            <p:cNvSpPr/>
            <p:nvPr/>
          </p:nvSpPr>
          <p:spPr>
            <a:xfrm rot="16200000">
              <a:off x="1551058" y="3433877"/>
              <a:ext cx="859075" cy="428504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2" name="直角三角形 41">
              <a:extLst>
                <a:ext uri="{FF2B5EF4-FFF2-40B4-BE49-F238E27FC236}">
                  <a16:creationId xmlns:a16="http://schemas.microsoft.com/office/drawing/2014/main" id="{B36A69A0-7146-E497-44B1-57FAC696F128}"/>
                </a:ext>
              </a:extLst>
            </p:cNvPr>
            <p:cNvSpPr/>
            <p:nvPr/>
          </p:nvSpPr>
          <p:spPr>
            <a:xfrm rot="2700000">
              <a:off x="1909006" y="2891656"/>
              <a:ext cx="609768" cy="644342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43" name="组合 33">
            <a:extLst>
              <a:ext uri="{FF2B5EF4-FFF2-40B4-BE49-F238E27FC236}">
                <a16:creationId xmlns:a16="http://schemas.microsoft.com/office/drawing/2014/main" id="{BEA5C2FC-9FC9-BE7D-255C-D82BFF1E034E}"/>
              </a:ext>
            </a:extLst>
          </p:cNvPr>
          <p:cNvGrpSpPr/>
          <p:nvPr/>
        </p:nvGrpSpPr>
        <p:grpSpPr>
          <a:xfrm>
            <a:off x="4232506" y="2893920"/>
            <a:ext cx="2054672" cy="1762250"/>
            <a:chOff x="220161" y="2061735"/>
            <a:chExt cx="2054089" cy="1762737"/>
          </a:xfrm>
        </p:grpSpPr>
        <p:sp>
          <p:nvSpPr>
            <p:cNvPr id="44" name="直角三角形 43">
              <a:extLst>
                <a:ext uri="{FF2B5EF4-FFF2-40B4-BE49-F238E27FC236}">
                  <a16:creationId xmlns:a16="http://schemas.microsoft.com/office/drawing/2014/main" id="{7EA2474E-6B60-F1ED-8AF1-59857A60C10C}"/>
                </a:ext>
              </a:extLst>
            </p:cNvPr>
            <p:cNvSpPr/>
            <p:nvPr/>
          </p:nvSpPr>
          <p:spPr>
            <a:xfrm rot="5400000" flipH="1">
              <a:off x="526422" y="2061977"/>
              <a:ext cx="868870" cy="868385"/>
            </a:xfrm>
            <a:prstGeom prst="rtTriangl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5" name="直角三角形 44">
              <a:extLst>
                <a:ext uri="{FF2B5EF4-FFF2-40B4-BE49-F238E27FC236}">
                  <a16:creationId xmlns:a16="http://schemas.microsoft.com/office/drawing/2014/main" id="{2026C31E-6A23-1896-B594-A15EBC2B9B68}"/>
                </a:ext>
              </a:extLst>
            </p:cNvPr>
            <p:cNvSpPr/>
            <p:nvPr/>
          </p:nvSpPr>
          <p:spPr>
            <a:xfrm rot="10800000" flipH="1" flipV="1">
              <a:off x="1407517" y="2950702"/>
              <a:ext cx="866733" cy="867216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6" name="直角三角形 45">
              <a:extLst>
                <a:ext uri="{FF2B5EF4-FFF2-40B4-BE49-F238E27FC236}">
                  <a16:creationId xmlns:a16="http://schemas.microsoft.com/office/drawing/2014/main" id="{197BCC18-67FB-8806-DA80-4A7914377037}"/>
                </a:ext>
              </a:extLst>
            </p:cNvPr>
            <p:cNvSpPr/>
            <p:nvPr/>
          </p:nvSpPr>
          <p:spPr>
            <a:xfrm rot="16200000">
              <a:off x="974227" y="3391879"/>
              <a:ext cx="433508" cy="431678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7" name="直角三角形 46">
              <a:extLst>
                <a:ext uri="{FF2B5EF4-FFF2-40B4-BE49-F238E27FC236}">
                  <a16:creationId xmlns:a16="http://schemas.microsoft.com/office/drawing/2014/main" id="{91C6D939-3A9D-6E7C-7EB3-7F8C241CD6AC}"/>
                </a:ext>
              </a:extLst>
            </p:cNvPr>
            <p:cNvSpPr/>
            <p:nvPr/>
          </p:nvSpPr>
          <p:spPr>
            <a:xfrm rot="5400000" flipV="1">
              <a:off x="535530" y="2952142"/>
              <a:ext cx="437041" cy="421053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1950184E-DBF8-5F3C-CE56-703AF3905969}"/>
                </a:ext>
              </a:extLst>
            </p:cNvPr>
            <p:cNvSpPr/>
            <p:nvPr/>
          </p:nvSpPr>
          <p:spPr>
            <a:xfrm>
              <a:off x="972822" y="2950702"/>
              <a:ext cx="433265" cy="431919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9" name="平行四边形 48">
              <a:extLst>
                <a:ext uri="{FF2B5EF4-FFF2-40B4-BE49-F238E27FC236}">
                  <a16:creationId xmlns:a16="http://schemas.microsoft.com/office/drawing/2014/main" id="{DD690062-BE31-F521-CFE0-758200CBFCA5}"/>
                </a:ext>
              </a:extLst>
            </p:cNvPr>
            <p:cNvSpPr/>
            <p:nvPr/>
          </p:nvSpPr>
          <p:spPr>
            <a:xfrm>
              <a:off x="543524" y="3389174"/>
              <a:ext cx="858594" cy="428744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0" name="直角三角形 49">
              <a:extLst>
                <a:ext uri="{FF2B5EF4-FFF2-40B4-BE49-F238E27FC236}">
                  <a16:creationId xmlns:a16="http://schemas.microsoft.com/office/drawing/2014/main" id="{9F6FBA12-ED0F-2C47-2AC6-7636B2F99CF2}"/>
                </a:ext>
              </a:extLst>
            </p:cNvPr>
            <p:cNvSpPr/>
            <p:nvPr/>
          </p:nvSpPr>
          <p:spPr>
            <a:xfrm rot="18978756" flipH="1">
              <a:off x="220161" y="3065486"/>
              <a:ext cx="609427" cy="644703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51" name="组合 33">
            <a:extLst>
              <a:ext uri="{FF2B5EF4-FFF2-40B4-BE49-F238E27FC236}">
                <a16:creationId xmlns:a16="http://schemas.microsoft.com/office/drawing/2014/main" id="{EE05B9D6-7026-AF55-9C60-2626C759326C}"/>
              </a:ext>
            </a:extLst>
          </p:cNvPr>
          <p:cNvGrpSpPr/>
          <p:nvPr/>
        </p:nvGrpSpPr>
        <p:grpSpPr>
          <a:xfrm>
            <a:off x="6154094" y="3381576"/>
            <a:ext cx="1754574" cy="907101"/>
            <a:chOff x="-43401" y="2282399"/>
            <a:chExt cx="1754077" cy="907351"/>
          </a:xfrm>
        </p:grpSpPr>
        <p:sp>
          <p:nvSpPr>
            <p:cNvPr id="52" name="直角三角形 51">
              <a:extLst>
                <a:ext uri="{FF2B5EF4-FFF2-40B4-BE49-F238E27FC236}">
                  <a16:creationId xmlns:a16="http://schemas.microsoft.com/office/drawing/2014/main" id="{C08B459F-551E-F18E-A62E-44DCDFD6F3D3}"/>
                </a:ext>
              </a:extLst>
            </p:cNvPr>
            <p:cNvSpPr/>
            <p:nvPr/>
          </p:nvSpPr>
          <p:spPr>
            <a:xfrm rot="10800000" flipH="1">
              <a:off x="-42417" y="2287192"/>
              <a:ext cx="854098" cy="894679"/>
            </a:xfrm>
            <a:prstGeom prst="rtTriangl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3" name="直角三角形 52">
              <a:extLst>
                <a:ext uri="{FF2B5EF4-FFF2-40B4-BE49-F238E27FC236}">
                  <a16:creationId xmlns:a16="http://schemas.microsoft.com/office/drawing/2014/main" id="{F0B9DB9F-B6B4-336A-9579-2EE64BD2499F}"/>
                </a:ext>
              </a:extLst>
            </p:cNvPr>
            <p:cNvSpPr/>
            <p:nvPr/>
          </p:nvSpPr>
          <p:spPr>
            <a:xfrm flipH="1" flipV="1">
              <a:off x="819126" y="2282399"/>
              <a:ext cx="891550" cy="907351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4" name="直角三角形 53">
              <a:extLst>
                <a:ext uri="{FF2B5EF4-FFF2-40B4-BE49-F238E27FC236}">
                  <a16:creationId xmlns:a16="http://schemas.microsoft.com/office/drawing/2014/main" id="{0DDD1D94-E92A-5E99-07CA-78572E3606BA}"/>
                </a:ext>
              </a:extLst>
            </p:cNvPr>
            <p:cNvSpPr/>
            <p:nvPr/>
          </p:nvSpPr>
          <p:spPr>
            <a:xfrm>
              <a:off x="839697" y="2749953"/>
              <a:ext cx="433265" cy="431919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5" name="直角三角形 54">
              <a:extLst>
                <a:ext uri="{FF2B5EF4-FFF2-40B4-BE49-F238E27FC236}">
                  <a16:creationId xmlns:a16="http://schemas.microsoft.com/office/drawing/2014/main" id="{B46B3B0E-BEFD-8904-474D-085979E107DD}"/>
                </a:ext>
              </a:extLst>
            </p:cNvPr>
            <p:cNvSpPr/>
            <p:nvPr/>
          </p:nvSpPr>
          <p:spPr>
            <a:xfrm rot="10800000" flipV="1">
              <a:off x="-43401" y="2749953"/>
              <a:ext cx="433265" cy="431919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DF26419C-AD4D-60F5-9D26-BBABDAD0BE8D}"/>
                </a:ext>
              </a:extLst>
            </p:cNvPr>
            <p:cNvSpPr/>
            <p:nvPr/>
          </p:nvSpPr>
          <p:spPr>
            <a:xfrm>
              <a:off x="392614" y="2749953"/>
              <a:ext cx="433265" cy="431919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7" name="平行四边形 56">
              <a:extLst>
                <a:ext uri="{FF2B5EF4-FFF2-40B4-BE49-F238E27FC236}">
                  <a16:creationId xmlns:a16="http://schemas.microsoft.com/office/drawing/2014/main" id="{D528E41A-792D-6CB2-200A-F9842B45851B}"/>
                </a:ext>
              </a:extLst>
            </p:cNvPr>
            <p:cNvSpPr/>
            <p:nvPr/>
          </p:nvSpPr>
          <p:spPr>
            <a:xfrm rot="10800000" flipH="1">
              <a:off x="841234" y="2751540"/>
              <a:ext cx="858595" cy="428743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58" name="直角三角形 57">
              <a:extLst>
                <a:ext uri="{FF2B5EF4-FFF2-40B4-BE49-F238E27FC236}">
                  <a16:creationId xmlns:a16="http://schemas.microsoft.com/office/drawing/2014/main" id="{4E1607C1-3B8F-D3FF-492C-103EBB63CCAA}"/>
                </a:ext>
              </a:extLst>
            </p:cNvPr>
            <p:cNvSpPr/>
            <p:nvPr/>
          </p:nvSpPr>
          <p:spPr>
            <a:xfrm rot="8076239">
              <a:off x="534813" y="2424153"/>
              <a:ext cx="609768" cy="644342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94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3" grpId="0" animBg="1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直角三角形 64">
            <a:extLst>
              <a:ext uri="{FF2B5EF4-FFF2-40B4-BE49-F238E27FC236}">
                <a16:creationId xmlns:a16="http://schemas.microsoft.com/office/drawing/2014/main" id="{608FF11E-BF0C-9EC0-ACBF-07063A17AC56}"/>
              </a:ext>
            </a:extLst>
          </p:cNvPr>
          <p:cNvSpPr/>
          <p:nvPr/>
        </p:nvSpPr>
        <p:spPr>
          <a:xfrm rot="16200000">
            <a:off x="3882968" y="667873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直角三角形 65">
            <a:extLst>
              <a:ext uri="{FF2B5EF4-FFF2-40B4-BE49-F238E27FC236}">
                <a16:creationId xmlns:a16="http://schemas.microsoft.com/office/drawing/2014/main" id="{9A27CB66-0EFB-147C-0A68-AB1A863E927F}"/>
              </a:ext>
            </a:extLst>
          </p:cNvPr>
          <p:cNvSpPr/>
          <p:nvPr/>
        </p:nvSpPr>
        <p:spPr>
          <a:xfrm rot="10800000">
            <a:off x="3882398" y="2290976"/>
            <a:ext cx="1625137" cy="1625137"/>
          </a:xfrm>
          <a:prstGeom prst="rtTriangl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直角三角形 66">
            <a:extLst>
              <a:ext uri="{FF2B5EF4-FFF2-40B4-BE49-F238E27FC236}">
                <a16:creationId xmlns:a16="http://schemas.microsoft.com/office/drawing/2014/main" id="{136957CD-90A8-F97F-246A-8C4E8521EB4B}"/>
              </a:ext>
            </a:extLst>
          </p:cNvPr>
          <p:cNvSpPr/>
          <p:nvPr/>
        </p:nvSpPr>
        <p:spPr>
          <a:xfrm>
            <a:off x="5507535" y="1080562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FBFE7CAF-3BB6-FF6E-5068-89E6E059A53D}"/>
              </a:ext>
            </a:extLst>
          </p:cNvPr>
          <p:cNvSpPr/>
          <p:nvPr/>
        </p:nvSpPr>
        <p:spPr>
          <a:xfrm rot="5400000">
            <a:off x="5504736" y="1880319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直角三角形 69">
            <a:extLst>
              <a:ext uri="{FF2B5EF4-FFF2-40B4-BE49-F238E27FC236}">
                <a16:creationId xmlns:a16="http://schemas.microsoft.com/office/drawing/2014/main" id="{588D3D03-DC82-E4B5-9DDF-7E5114900903}"/>
              </a:ext>
            </a:extLst>
          </p:cNvPr>
          <p:cNvSpPr/>
          <p:nvPr/>
        </p:nvSpPr>
        <p:spPr>
          <a:xfrm flipV="1">
            <a:off x="5504736" y="2699878"/>
            <a:ext cx="785551" cy="785551"/>
          </a:xfrm>
          <a:prstGeom prst="rtTriangle">
            <a:avLst/>
          </a:prstGeom>
          <a:solidFill>
            <a:srgbClr val="E4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平行四边形 70">
            <a:extLst>
              <a:ext uri="{FF2B5EF4-FFF2-40B4-BE49-F238E27FC236}">
                <a16:creationId xmlns:a16="http://schemas.microsoft.com/office/drawing/2014/main" id="{EEF21289-1749-49D4-1579-C9C3E71FB7E6}"/>
              </a:ext>
            </a:extLst>
          </p:cNvPr>
          <p:cNvSpPr/>
          <p:nvPr/>
        </p:nvSpPr>
        <p:spPr>
          <a:xfrm rot="2693840" flipH="1">
            <a:off x="5873541" y="2400686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9A85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直角三角形 71">
            <a:extLst>
              <a:ext uri="{FF2B5EF4-FFF2-40B4-BE49-F238E27FC236}">
                <a16:creationId xmlns:a16="http://schemas.microsoft.com/office/drawing/2014/main" id="{C63E6211-28A9-8EAD-C8C6-65EC5E6AB495}"/>
              </a:ext>
            </a:extLst>
          </p:cNvPr>
          <p:cNvSpPr/>
          <p:nvPr/>
        </p:nvSpPr>
        <p:spPr>
          <a:xfrm rot="2696092">
            <a:off x="6565370" y="1292810"/>
            <a:ext cx="1153934" cy="115393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54E6297-B0F1-83D8-6E0B-32761E5460BF}"/>
              </a:ext>
            </a:extLst>
          </p:cNvPr>
          <p:cNvSpPr/>
          <p:nvPr/>
        </p:nvSpPr>
        <p:spPr>
          <a:xfrm>
            <a:off x="395777" y="288082"/>
            <a:ext cx="316835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玩转七巧板。</a:t>
            </a: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923910B8-AD99-0540-8344-22D188C6FC9E}"/>
              </a:ext>
            </a:extLst>
          </p:cNvPr>
          <p:cNvSpPr/>
          <p:nvPr/>
        </p:nvSpPr>
        <p:spPr>
          <a:xfrm rot="13500000">
            <a:off x="-227434" y="1522417"/>
            <a:ext cx="1625137" cy="1625137"/>
          </a:xfrm>
          <a:prstGeom prst="rtTriangl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7DC56BA8-442F-175A-9F03-29F5317E78BA}"/>
              </a:ext>
            </a:extLst>
          </p:cNvPr>
          <p:cNvSpPr/>
          <p:nvPr/>
        </p:nvSpPr>
        <p:spPr>
          <a:xfrm rot="18931274">
            <a:off x="918430" y="379643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5427DCF9-F50F-CD75-F0F5-59DED6F5DDCC}"/>
              </a:ext>
            </a:extLst>
          </p:cNvPr>
          <p:cNvSpPr/>
          <p:nvPr/>
        </p:nvSpPr>
        <p:spPr>
          <a:xfrm rot="2702365">
            <a:off x="2479792" y="1370261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>
            <a:extLst>
              <a:ext uri="{FF2B5EF4-FFF2-40B4-BE49-F238E27FC236}">
                <a16:creationId xmlns:a16="http://schemas.microsoft.com/office/drawing/2014/main" id="{FE6F0C82-5AA3-F25F-1738-A826BBD11414}"/>
              </a:ext>
            </a:extLst>
          </p:cNvPr>
          <p:cNvSpPr/>
          <p:nvPr/>
        </p:nvSpPr>
        <p:spPr>
          <a:xfrm rot="2668726" flipV="1">
            <a:off x="1341538" y="2506572"/>
            <a:ext cx="785551" cy="785551"/>
          </a:xfrm>
          <a:prstGeom prst="rtTriangle">
            <a:avLst/>
          </a:prstGeom>
          <a:solidFill>
            <a:srgbClr val="E4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7DBC07D6-5B99-858C-27C7-99D5F195D4D6}"/>
              </a:ext>
            </a:extLst>
          </p:cNvPr>
          <p:cNvSpPr/>
          <p:nvPr/>
        </p:nvSpPr>
        <p:spPr>
          <a:xfrm rot="16200000">
            <a:off x="1727507" y="2321594"/>
            <a:ext cx="1153934" cy="115393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92F7AFF-494E-0B10-94FD-51FF25E1F790}"/>
              </a:ext>
            </a:extLst>
          </p:cNvPr>
          <p:cNvSpPr/>
          <p:nvPr/>
        </p:nvSpPr>
        <p:spPr>
          <a:xfrm rot="2700000">
            <a:off x="1908723" y="1935431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平行四边形 8">
            <a:extLst>
              <a:ext uri="{FF2B5EF4-FFF2-40B4-BE49-F238E27FC236}">
                <a16:creationId xmlns:a16="http://schemas.microsoft.com/office/drawing/2014/main" id="{F735D777-6318-517B-AC2B-BD158FEB162A}"/>
              </a:ext>
            </a:extLst>
          </p:cNvPr>
          <p:cNvSpPr/>
          <p:nvPr/>
        </p:nvSpPr>
        <p:spPr>
          <a:xfrm>
            <a:off x="596099" y="2903729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9A85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E461923-EEC7-CEE3-46E1-B8FC2C11C5FF}"/>
              </a:ext>
            </a:extLst>
          </p:cNvPr>
          <p:cNvSpPr txBox="1"/>
          <p:nvPr/>
        </p:nvSpPr>
        <p:spPr>
          <a:xfrm>
            <a:off x="1389409" y="1321321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04B35AE-C45E-0F32-824D-B36D962BE252}"/>
              </a:ext>
            </a:extLst>
          </p:cNvPr>
          <p:cNvSpPr txBox="1"/>
          <p:nvPr/>
        </p:nvSpPr>
        <p:spPr>
          <a:xfrm>
            <a:off x="724797" y="1938729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E195E32-F27A-4434-EA6C-67CBF79FDEB6}"/>
              </a:ext>
            </a:extLst>
          </p:cNvPr>
          <p:cNvSpPr txBox="1"/>
          <p:nvPr/>
        </p:nvSpPr>
        <p:spPr>
          <a:xfrm>
            <a:off x="1213080" y="2948999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5904BF7-221E-C7AE-C148-0E6C8B44619D}"/>
              </a:ext>
            </a:extLst>
          </p:cNvPr>
          <p:cNvSpPr txBox="1"/>
          <p:nvPr/>
        </p:nvSpPr>
        <p:spPr>
          <a:xfrm>
            <a:off x="1430249" y="2418391"/>
            <a:ext cx="56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B17852B-1360-09C8-B20F-AF96EB497D80}"/>
              </a:ext>
            </a:extLst>
          </p:cNvPr>
          <p:cNvSpPr txBox="1"/>
          <p:nvPr/>
        </p:nvSpPr>
        <p:spPr>
          <a:xfrm>
            <a:off x="2411779" y="1487389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A519965-C954-EE52-42E3-999C9F253E51}"/>
              </a:ext>
            </a:extLst>
          </p:cNvPr>
          <p:cNvSpPr txBox="1"/>
          <p:nvPr/>
        </p:nvSpPr>
        <p:spPr>
          <a:xfrm>
            <a:off x="2050310" y="2081305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C14D7CE-935D-12AC-1023-01E6FAD013EB}"/>
              </a:ext>
            </a:extLst>
          </p:cNvPr>
          <p:cNvSpPr txBox="1"/>
          <p:nvPr/>
        </p:nvSpPr>
        <p:spPr>
          <a:xfrm>
            <a:off x="2297407" y="2907579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5FC11F7-CBBF-E712-8D07-D96F3B7A289A}"/>
              </a:ext>
            </a:extLst>
          </p:cNvPr>
          <p:cNvSpPr txBox="1"/>
          <p:nvPr/>
        </p:nvSpPr>
        <p:spPr>
          <a:xfrm>
            <a:off x="4757538" y="1624926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A6D92B9-1768-CE27-2313-D158B74545D4}"/>
              </a:ext>
            </a:extLst>
          </p:cNvPr>
          <p:cNvSpPr txBox="1"/>
          <p:nvPr/>
        </p:nvSpPr>
        <p:spPr>
          <a:xfrm>
            <a:off x="4740467" y="2546103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BB3C99E-9389-1831-E742-485939D34C1B}"/>
              </a:ext>
            </a:extLst>
          </p:cNvPr>
          <p:cNvSpPr txBox="1"/>
          <p:nvPr/>
        </p:nvSpPr>
        <p:spPr>
          <a:xfrm>
            <a:off x="6505473" y="2425491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D6EB23C-1D9D-680B-F203-DFD46705FE7F}"/>
              </a:ext>
            </a:extLst>
          </p:cNvPr>
          <p:cNvSpPr txBox="1"/>
          <p:nvPr/>
        </p:nvSpPr>
        <p:spPr>
          <a:xfrm>
            <a:off x="5506906" y="2707594"/>
            <a:ext cx="56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FCD8272-F9B9-7111-CFB2-1E105B4CE595}"/>
              </a:ext>
            </a:extLst>
          </p:cNvPr>
          <p:cNvSpPr txBox="1"/>
          <p:nvPr/>
        </p:nvSpPr>
        <p:spPr>
          <a:xfrm>
            <a:off x="5516564" y="1391256"/>
            <a:ext cx="548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ADC34CE-F83C-8081-5BE3-FBAA95A1BBF7}"/>
              </a:ext>
            </a:extLst>
          </p:cNvPr>
          <p:cNvSpPr txBox="1"/>
          <p:nvPr/>
        </p:nvSpPr>
        <p:spPr>
          <a:xfrm>
            <a:off x="5618170" y="2076615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1EDC7BE-0C89-51A2-A44B-3427888F37D1}"/>
              </a:ext>
            </a:extLst>
          </p:cNvPr>
          <p:cNvSpPr txBox="1"/>
          <p:nvPr/>
        </p:nvSpPr>
        <p:spPr>
          <a:xfrm>
            <a:off x="6588224" y="1601287"/>
            <a:ext cx="483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</p:spTree>
    <p:extLst>
      <p:ext uri="{BB962C8B-B14F-4D97-AF65-F5344CB8AC3E}">
        <p14:creationId xmlns:p14="http://schemas.microsoft.com/office/powerpoint/2010/main" val="148241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A90EEBB-E331-B5C7-B501-21C0ED581CA9}"/>
              </a:ext>
            </a:extLst>
          </p:cNvPr>
          <p:cNvSpPr/>
          <p:nvPr/>
        </p:nvSpPr>
        <p:spPr>
          <a:xfrm>
            <a:off x="395777" y="288082"/>
            <a:ext cx="316835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玩转七巧板。</a:t>
            </a:r>
          </a:p>
        </p:txBody>
      </p:sp>
      <p:sp>
        <p:nvSpPr>
          <p:cNvPr id="25" name="直角三角形 24">
            <a:extLst>
              <a:ext uri="{FF2B5EF4-FFF2-40B4-BE49-F238E27FC236}">
                <a16:creationId xmlns:a16="http://schemas.microsoft.com/office/drawing/2014/main" id="{96E9D7B3-ADCF-D2E3-1749-3800C85A6A32}"/>
              </a:ext>
            </a:extLst>
          </p:cNvPr>
          <p:cNvSpPr/>
          <p:nvPr/>
        </p:nvSpPr>
        <p:spPr>
          <a:xfrm>
            <a:off x="4213641" y="640682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直角三角形 25">
            <a:extLst>
              <a:ext uri="{FF2B5EF4-FFF2-40B4-BE49-F238E27FC236}">
                <a16:creationId xmlns:a16="http://schemas.microsoft.com/office/drawing/2014/main" id="{4C6E0BDD-C529-7D7A-D312-97CA6B4528C9}"/>
              </a:ext>
            </a:extLst>
          </p:cNvPr>
          <p:cNvSpPr/>
          <p:nvPr/>
        </p:nvSpPr>
        <p:spPr>
          <a:xfrm rot="5400000" flipV="1">
            <a:off x="4230510" y="2277071"/>
            <a:ext cx="785551" cy="785551"/>
          </a:xfrm>
          <a:prstGeom prst="rtTriangle">
            <a:avLst/>
          </a:prstGeom>
          <a:solidFill>
            <a:srgbClr val="E4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直角三角形 26">
            <a:extLst>
              <a:ext uri="{FF2B5EF4-FFF2-40B4-BE49-F238E27FC236}">
                <a16:creationId xmlns:a16="http://schemas.microsoft.com/office/drawing/2014/main" id="{F0AC4B08-C1D7-6D86-2E1A-04BBA68F0330}"/>
              </a:ext>
            </a:extLst>
          </p:cNvPr>
          <p:cNvSpPr/>
          <p:nvPr/>
        </p:nvSpPr>
        <p:spPr>
          <a:xfrm rot="13465667">
            <a:off x="3655577" y="2513018"/>
            <a:ext cx="1142754" cy="114275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>
            <a:extLst>
              <a:ext uri="{FF2B5EF4-FFF2-40B4-BE49-F238E27FC236}">
                <a16:creationId xmlns:a16="http://schemas.microsoft.com/office/drawing/2014/main" id="{3FE11524-B0AF-F12E-D311-E8D38FDA8735}"/>
              </a:ext>
            </a:extLst>
          </p:cNvPr>
          <p:cNvSpPr/>
          <p:nvPr/>
        </p:nvSpPr>
        <p:spPr>
          <a:xfrm rot="18910509" flipH="1">
            <a:off x="4186441" y="3200775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9A85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E13A05B-AC99-F042-C08C-DD280F46F559}"/>
              </a:ext>
            </a:extLst>
          </p:cNvPr>
          <p:cNvSpPr/>
          <p:nvPr/>
        </p:nvSpPr>
        <p:spPr>
          <a:xfrm rot="5400000">
            <a:off x="5028076" y="2270693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直角三角形 29">
            <a:extLst>
              <a:ext uri="{FF2B5EF4-FFF2-40B4-BE49-F238E27FC236}">
                <a16:creationId xmlns:a16="http://schemas.microsoft.com/office/drawing/2014/main" id="{57E32752-7BEC-9915-27AB-E94C4BF452BA}"/>
              </a:ext>
            </a:extLst>
          </p:cNvPr>
          <p:cNvSpPr/>
          <p:nvPr/>
        </p:nvSpPr>
        <p:spPr>
          <a:xfrm rot="16200000">
            <a:off x="5040970" y="3092646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直角三角形 30">
            <a:extLst>
              <a:ext uri="{FF2B5EF4-FFF2-40B4-BE49-F238E27FC236}">
                <a16:creationId xmlns:a16="http://schemas.microsoft.com/office/drawing/2014/main" id="{60DB3F07-2C8C-7139-E24D-896978EED7F9}"/>
              </a:ext>
            </a:extLst>
          </p:cNvPr>
          <p:cNvSpPr/>
          <p:nvPr/>
        </p:nvSpPr>
        <p:spPr>
          <a:xfrm>
            <a:off x="5840410" y="2268010"/>
            <a:ext cx="1625137" cy="1625137"/>
          </a:xfrm>
          <a:prstGeom prst="rtTriangl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3D5E9C2-FE16-C11C-1E04-46D479A9492B}"/>
              </a:ext>
            </a:extLst>
          </p:cNvPr>
          <p:cNvSpPr txBox="1"/>
          <p:nvPr/>
        </p:nvSpPr>
        <p:spPr>
          <a:xfrm>
            <a:off x="4467804" y="1494936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2B3F2DD-2CDE-A4BB-64DA-E4449816A0D9}"/>
              </a:ext>
            </a:extLst>
          </p:cNvPr>
          <p:cNvSpPr txBox="1"/>
          <p:nvPr/>
        </p:nvSpPr>
        <p:spPr>
          <a:xfrm>
            <a:off x="6087320" y="3196391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7236AD7-8808-EC6D-5CCC-D2A5F57A55F7}"/>
              </a:ext>
            </a:extLst>
          </p:cNvPr>
          <p:cNvSpPr txBox="1"/>
          <p:nvPr/>
        </p:nvSpPr>
        <p:spPr>
          <a:xfrm>
            <a:off x="5320657" y="3385678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C103026-60D7-F3C2-88C5-43644B3B82B9}"/>
              </a:ext>
            </a:extLst>
          </p:cNvPr>
          <p:cNvSpPr txBox="1"/>
          <p:nvPr/>
        </p:nvSpPr>
        <p:spPr>
          <a:xfrm>
            <a:off x="5118280" y="2437365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CCE6518-5EB4-E84F-3682-E6279C21851F}"/>
              </a:ext>
            </a:extLst>
          </p:cNvPr>
          <p:cNvSpPr txBox="1"/>
          <p:nvPr/>
        </p:nvSpPr>
        <p:spPr>
          <a:xfrm>
            <a:off x="4475190" y="2238462"/>
            <a:ext cx="56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4D496D3-3B9C-20A2-7D44-EF8F1C76606B}"/>
              </a:ext>
            </a:extLst>
          </p:cNvPr>
          <p:cNvSpPr txBox="1"/>
          <p:nvPr/>
        </p:nvSpPr>
        <p:spPr>
          <a:xfrm>
            <a:off x="4755916" y="3222918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F47A7D6-0C5D-E885-59D2-8F71853BE957}"/>
              </a:ext>
            </a:extLst>
          </p:cNvPr>
          <p:cNvSpPr txBox="1"/>
          <p:nvPr/>
        </p:nvSpPr>
        <p:spPr>
          <a:xfrm>
            <a:off x="4231746" y="2820364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  <p:sp>
        <p:nvSpPr>
          <p:cNvPr id="39" name="直角三角形 38">
            <a:extLst>
              <a:ext uri="{FF2B5EF4-FFF2-40B4-BE49-F238E27FC236}">
                <a16:creationId xmlns:a16="http://schemas.microsoft.com/office/drawing/2014/main" id="{CD6477F6-E2E6-15A6-6F0B-47520B5E3847}"/>
              </a:ext>
            </a:extLst>
          </p:cNvPr>
          <p:cNvSpPr/>
          <p:nvPr/>
        </p:nvSpPr>
        <p:spPr>
          <a:xfrm rot="13500000">
            <a:off x="-227434" y="1522417"/>
            <a:ext cx="1625137" cy="1625137"/>
          </a:xfrm>
          <a:prstGeom prst="rtTriangl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>
            <a:extLst>
              <a:ext uri="{FF2B5EF4-FFF2-40B4-BE49-F238E27FC236}">
                <a16:creationId xmlns:a16="http://schemas.microsoft.com/office/drawing/2014/main" id="{25C87746-E59B-6D8E-4D8F-2167E902A8CA}"/>
              </a:ext>
            </a:extLst>
          </p:cNvPr>
          <p:cNvSpPr/>
          <p:nvPr/>
        </p:nvSpPr>
        <p:spPr>
          <a:xfrm rot="18931274">
            <a:off x="918430" y="379643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直角三角形 40">
            <a:extLst>
              <a:ext uri="{FF2B5EF4-FFF2-40B4-BE49-F238E27FC236}">
                <a16:creationId xmlns:a16="http://schemas.microsoft.com/office/drawing/2014/main" id="{AD1D2E50-4A67-AF43-86F1-1662B1A0EC7C}"/>
              </a:ext>
            </a:extLst>
          </p:cNvPr>
          <p:cNvSpPr/>
          <p:nvPr/>
        </p:nvSpPr>
        <p:spPr>
          <a:xfrm rot="2702365">
            <a:off x="2479792" y="1370261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直角三角形 41">
            <a:extLst>
              <a:ext uri="{FF2B5EF4-FFF2-40B4-BE49-F238E27FC236}">
                <a16:creationId xmlns:a16="http://schemas.microsoft.com/office/drawing/2014/main" id="{350D6D87-295C-2C82-FAC6-A58AF68D9EFA}"/>
              </a:ext>
            </a:extLst>
          </p:cNvPr>
          <p:cNvSpPr/>
          <p:nvPr/>
        </p:nvSpPr>
        <p:spPr>
          <a:xfrm rot="2668726" flipV="1">
            <a:off x="1341538" y="2506572"/>
            <a:ext cx="785551" cy="785551"/>
          </a:xfrm>
          <a:prstGeom prst="rtTriangle">
            <a:avLst/>
          </a:prstGeom>
          <a:solidFill>
            <a:srgbClr val="E4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>
            <a:extLst>
              <a:ext uri="{FF2B5EF4-FFF2-40B4-BE49-F238E27FC236}">
                <a16:creationId xmlns:a16="http://schemas.microsoft.com/office/drawing/2014/main" id="{217A31CF-444A-EA2B-DCB3-C01076CD6DB0}"/>
              </a:ext>
            </a:extLst>
          </p:cNvPr>
          <p:cNvSpPr/>
          <p:nvPr/>
        </p:nvSpPr>
        <p:spPr>
          <a:xfrm rot="16200000">
            <a:off x="1727507" y="2321594"/>
            <a:ext cx="1153934" cy="115393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A8861BD-EE3A-FFE2-5A9D-B3775522351E}"/>
              </a:ext>
            </a:extLst>
          </p:cNvPr>
          <p:cNvSpPr/>
          <p:nvPr/>
        </p:nvSpPr>
        <p:spPr>
          <a:xfrm rot="2700000">
            <a:off x="1908723" y="1935431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平行四边形 44">
            <a:extLst>
              <a:ext uri="{FF2B5EF4-FFF2-40B4-BE49-F238E27FC236}">
                <a16:creationId xmlns:a16="http://schemas.microsoft.com/office/drawing/2014/main" id="{4F96B77D-B97E-0309-FBBA-25A080EF2CCF}"/>
              </a:ext>
            </a:extLst>
          </p:cNvPr>
          <p:cNvSpPr/>
          <p:nvPr/>
        </p:nvSpPr>
        <p:spPr>
          <a:xfrm>
            <a:off x="596099" y="2903729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9A85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C66EFE7-0708-C177-CEFE-BF5A46252722}"/>
              </a:ext>
            </a:extLst>
          </p:cNvPr>
          <p:cNvSpPr txBox="1"/>
          <p:nvPr/>
        </p:nvSpPr>
        <p:spPr>
          <a:xfrm>
            <a:off x="1389409" y="1321321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A2A0A8E-D1F8-D6D9-E37E-B98B3731CEDE}"/>
              </a:ext>
            </a:extLst>
          </p:cNvPr>
          <p:cNvSpPr txBox="1"/>
          <p:nvPr/>
        </p:nvSpPr>
        <p:spPr>
          <a:xfrm>
            <a:off x="724797" y="1938729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E4779F45-EEE4-371D-140B-1F8D68196B5A}"/>
              </a:ext>
            </a:extLst>
          </p:cNvPr>
          <p:cNvSpPr txBox="1"/>
          <p:nvPr/>
        </p:nvSpPr>
        <p:spPr>
          <a:xfrm>
            <a:off x="1213080" y="2948999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C11932E-E799-97A0-3B43-029CA6118A86}"/>
              </a:ext>
            </a:extLst>
          </p:cNvPr>
          <p:cNvSpPr txBox="1"/>
          <p:nvPr/>
        </p:nvSpPr>
        <p:spPr>
          <a:xfrm>
            <a:off x="1430249" y="2418391"/>
            <a:ext cx="56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18BCC63-2E43-1069-D0E2-DC2CC56D1A2F}"/>
              </a:ext>
            </a:extLst>
          </p:cNvPr>
          <p:cNvSpPr txBox="1"/>
          <p:nvPr/>
        </p:nvSpPr>
        <p:spPr>
          <a:xfrm>
            <a:off x="2411779" y="1487389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B86BB59-092C-77C0-0C7B-EEBC8D7F781C}"/>
              </a:ext>
            </a:extLst>
          </p:cNvPr>
          <p:cNvSpPr txBox="1"/>
          <p:nvPr/>
        </p:nvSpPr>
        <p:spPr>
          <a:xfrm>
            <a:off x="2050310" y="2081305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76B766D1-666B-BCCF-3515-3245AF90C948}"/>
              </a:ext>
            </a:extLst>
          </p:cNvPr>
          <p:cNvSpPr txBox="1"/>
          <p:nvPr/>
        </p:nvSpPr>
        <p:spPr>
          <a:xfrm>
            <a:off x="2297407" y="2907579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</p:spTree>
    <p:extLst>
      <p:ext uri="{BB962C8B-B14F-4D97-AF65-F5344CB8AC3E}">
        <p14:creationId xmlns:p14="http://schemas.microsoft.com/office/powerpoint/2010/main" val="139156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72E9229C-2809-EFE7-C074-8F46D320E7EC}"/>
              </a:ext>
            </a:extLst>
          </p:cNvPr>
          <p:cNvGrpSpPr/>
          <p:nvPr/>
        </p:nvGrpSpPr>
        <p:grpSpPr>
          <a:xfrm>
            <a:off x="4422584" y="1350802"/>
            <a:ext cx="3281045" cy="1628775"/>
            <a:chOff x="2324" y="4067"/>
            <a:chExt cx="5167" cy="2565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237E104D-E4FA-BBD9-C336-0FDB1325521F}"/>
                </a:ext>
              </a:extLst>
            </p:cNvPr>
            <p:cNvGrpSpPr/>
            <p:nvPr/>
          </p:nvGrpSpPr>
          <p:grpSpPr>
            <a:xfrm>
              <a:off x="2324" y="4067"/>
              <a:ext cx="5167" cy="2565"/>
              <a:chOff x="2664" y="4086"/>
              <a:chExt cx="5167" cy="2565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BD18C139-83E2-2914-FABF-7EB8EC940DBD}"/>
                  </a:ext>
                </a:extLst>
              </p:cNvPr>
              <p:cNvGrpSpPr/>
              <p:nvPr/>
            </p:nvGrpSpPr>
            <p:grpSpPr>
              <a:xfrm>
                <a:off x="2664" y="4086"/>
                <a:ext cx="5167" cy="2565"/>
                <a:chOff x="-828759" y="2590596"/>
                <a:chExt cx="3281218" cy="1628854"/>
              </a:xfrm>
            </p:grpSpPr>
            <p:sp>
              <p:nvSpPr>
                <p:cNvPr id="22" name="直角三角形 21">
                  <a:extLst>
                    <a:ext uri="{FF2B5EF4-FFF2-40B4-BE49-F238E27FC236}">
                      <a16:creationId xmlns:a16="http://schemas.microsoft.com/office/drawing/2014/main" id="{3A4A829F-A39A-4C3F-104A-5455F0168F40}"/>
                    </a:ext>
                  </a:extLst>
                </p:cNvPr>
                <p:cNvSpPr/>
                <p:nvPr/>
              </p:nvSpPr>
              <p:spPr>
                <a:xfrm rot="10800000">
                  <a:off x="827322" y="2590596"/>
                  <a:ext cx="1625137" cy="1625137"/>
                </a:xfrm>
                <a:prstGeom prst="rtTriangl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直角三角形 22">
                  <a:extLst>
                    <a:ext uri="{FF2B5EF4-FFF2-40B4-BE49-F238E27FC236}">
                      <a16:creationId xmlns:a16="http://schemas.microsoft.com/office/drawing/2014/main" id="{67DED77F-2D83-A812-F086-3BF76C447B60}"/>
                    </a:ext>
                  </a:extLst>
                </p:cNvPr>
                <p:cNvSpPr/>
                <p:nvPr/>
              </p:nvSpPr>
              <p:spPr>
                <a:xfrm rot="5400000">
                  <a:off x="-828759" y="2594313"/>
                  <a:ext cx="1625137" cy="1625137"/>
                </a:xfrm>
                <a:prstGeom prst="rtTriangle">
                  <a:avLst/>
                </a:prstGeom>
                <a:solidFill>
                  <a:srgbClr val="FFFF0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直角三角形 23">
                  <a:extLst>
                    <a:ext uri="{FF2B5EF4-FFF2-40B4-BE49-F238E27FC236}">
                      <a16:creationId xmlns:a16="http://schemas.microsoft.com/office/drawing/2014/main" id="{6DA659B2-091F-5E4D-718B-55424FB6A3D3}"/>
                    </a:ext>
                  </a:extLst>
                </p:cNvPr>
                <p:cNvSpPr/>
                <p:nvPr/>
              </p:nvSpPr>
              <p:spPr>
                <a:xfrm rot="5400000" flipH="1">
                  <a:off x="1643038" y="3401260"/>
                  <a:ext cx="799757" cy="799757"/>
                </a:xfrm>
                <a:prstGeom prst="rtTriangle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25" name="直角三角形 24">
                  <a:extLst>
                    <a:ext uri="{FF2B5EF4-FFF2-40B4-BE49-F238E27FC236}">
                      <a16:creationId xmlns:a16="http://schemas.microsoft.com/office/drawing/2014/main" id="{86AC61E8-DE3E-A475-510E-04FA69215411}"/>
                    </a:ext>
                  </a:extLst>
                </p:cNvPr>
                <p:cNvSpPr/>
                <p:nvPr/>
              </p:nvSpPr>
              <p:spPr>
                <a:xfrm rot="10800000" flipV="1">
                  <a:off x="23411" y="3405615"/>
                  <a:ext cx="799758" cy="799758"/>
                </a:xfrm>
                <a:prstGeom prst="rtTriangle">
                  <a:avLst/>
                </a:prstGeom>
                <a:solidFill>
                  <a:srgbClr val="E5C3A8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331AC8C-7B46-E574-9389-5D72874B9B49}"/>
                  </a:ext>
                </a:extLst>
              </p:cNvPr>
              <p:cNvSpPr/>
              <p:nvPr/>
            </p:nvSpPr>
            <p:spPr>
              <a:xfrm>
                <a:off x="5282" y="5357"/>
                <a:ext cx="1268" cy="1268"/>
              </a:xfrm>
              <a:prstGeom prst="rect">
                <a:avLst/>
              </a:prstGeom>
              <a:solidFill>
                <a:srgbClr val="00B05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8" name="直角三角形 17">
              <a:extLst>
                <a:ext uri="{FF2B5EF4-FFF2-40B4-BE49-F238E27FC236}">
                  <a16:creationId xmlns:a16="http://schemas.microsoft.com/office/drawing/2014/main" id="{33127AB1-E641-1337-8B5D-632FB5ED2FF4}"/>
                </a:ext>
              </a:extLst>
            </p:cNvPr>
            <p:cNvSpPr/>
            <p:nvPr/>
          </p:nvSpPr>
          <p:spPr>
            <a:xfrm rot="8117662">
              <a:off x="4009" y="4441"/>
              <a:ext cx="1805" cy="1805"/>
            </a:xfrm>
            <a:prstGeom prst="rtTriangle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平行四边形 18">
              <a:extLst>
                <a:ext uri="{FF2B5EF4-FFF2-40B4-BE49-F238E27FC236}">
                  <a16:creationId xmlns:a16="http://schemas.microsoft.com/office/drawing/2014/main" id="{55ACB2EA-8A21-5F14-B81A-1AF9DA68A36A}"/>
                </a:ext>
              </a:extLst>
            </p:cNvPr>
            <p:cNvSpPr/>
            <p:nvPr/>
          </p:nvSpPr>
          <p:spPr>
            <a:xfrm>
              <a:off x="2357" y="5330"/>
              <a:ext cx="2571" cy="1277"/>
            </a:xfrm>
            <a:prstGeom prst="parallelogram">
              <a:avLst>
                <a:gd name="adj" fmla="val 100471"/>
              </a:avLst>
            </a:prstGeom>
            <a:solidFill>
              <a:srgbClr val="F8A8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2539DBD8-AEC4-366D-EC3A-4C39E38BC229}"/>
              </a:ext>
            </a:extLst>
          </p:cNvPr>
          <p:cNvSpPr/>
          <p:nvPr/>
        </p:nvSpPr>
        <p:spPr>
          <a:xfrm>
            <a:off x="395777" y="288082"/>
            <a:ext cx="316835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玩转七巧板。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0E6A2C4-9A04-27F6-B344-DF4968F2F57F}"/>
              </a:ext>
            </a:extLst>
          </p:cNvPr>
          <p:cNvSpPr txBox="1"/>
          <p:nvPr/>
        </p:nvSpPr>
        <p:spPr>
          <a:xfrm>
            <a:off x="4633193" y="1547464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5E6D8B8-F2C1-4FDC-84FD-08D0FB5EFEC4}"/>
              </a:ext>
            </a:extLst>
          </p:cNvPr>
          <p:cNvSpPr txBox="1"/>
          <p:nvPr/>
        </p:nvSpPr>
        <p:spPr>
          <a:xfrm>
            <a:off x="6874829" y="1522618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87BACE0-87F3-0A1F-956D-2AD49D4D8A23}"/>
              </a:ext>
            </a:extLst>
          </p:cNvPr>
          <p:cNvSpPr txBox="1"/>
          <p:nvPr/>
        </p:nvSpPr>
        <p:spPr>
          <a:xfrm>
            <a:off x="6921136" y="2465855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60F196B-7D81-1C45-6274-F24E15ADE2A8}"/>
              </a:ext>
            </a:extLst>
          </p:cNvPr>
          <p:cNvSpPr txBox="1"/>
          <p:nvPr/>
        </p:nvSpPr>
        <p:spPr>
          <a:xfrm>
            <a:off x="6219573" y="2368418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F25BF98-86F7-5004-699B-F224E2E5BDBD}"/>
              </a:ext>
            </a:extLst>
          </p:cNvPr>
          <p:cNvSpPr txBox="1"/>
          <p:nvPr/>
        </p:nvSpPr>
        <p:spPr>
          <a:xfrm>
            <a:off x="5544844" y="2452213"/>
            <a:ext cx="56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CC94CAF-289C-22FE-BCE1-633DB472E4BE}"/>
              </a:ext>
            </a:extLst>
          </p:cNvPr>
          <p:cNvSpPr txBox="1"/>
          <p:nvPr/>
        </p:nvSpPr>
        <p:spPr>
          <a:xfrm>
            <a:off x="4916927" y="2390312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D25BFEE-3CE5-6502-B019-90CB60027613}"/>
              </a:ext>
            </a:extLst>
          </p:cNvPr>
          <p:cNvSpPr txBox="1"/>
          <p:nvPr/>
        </p:nvSpPr>
        <p:spPr>
          <a:xfrm>
            <a:off x="5785018" y="1598637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  <p:sp>
        <p:nvSpPr>
          <p:cNvPr id="34" name="直角三角形 33">
            <a:extLst>
              <a:ext uri="{FF2B5EF4-FFF2-40B4-BE49-F238E27FC236}">
                <a16:creationId xmlns:a16="http://schemas.microsoft.com/office/drawing/2014/main" id="{77013E23-8C72-4245-660C-4012665EB862}"/>
              </a:ext>
            </a:extLst>
          </p:cNvPr>
          <p:cNvSpPr/>
          <p:nvPr/>
        </p:nvSpPr>
        <p:spPr>
          <a:xfrm rot="13500000">
            <a:off x="-227434" y="1522417"/>
            <a:ext cx="1625137" cy="1625137"/>
          </a:xfrm>
          <a:prstGeom prst="rtTriangl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直角三角形 34">
            <a:extLst>
              <a:ext uri="{FF2B5EF4-FFF2-40B4-BE49-F238E27FC236}">
                <a16:creationId xmlns:a16="http://schemas.microsoft.com/office/drawing/2014/main" id="{FFDB0031-235E-787D-1601-50E3C07DE1CD}"/>
              </a:ext>
            </a:extLst>
          </p:cNvPr>
          <p:cNvSpPr/>
          <p:nvPr/>
        </p:nvSpPr>
        <p:spPr>
          <a:xfrm rot="18931274">
            <a:off x="918430" y="379643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直角三角形 35">
            <a:extLst>
              <a:ext uri="{FF2B5EF4-FFF2-40B4-BE49-F238E27FC236}">
                <a16:creationId xmlns:a16="http://schemas.microsoft.com/office/drawing/2014/main" id="{C7635130-E7F8-7F83-CA90-BA58E2BD5511}"/>
              </a:ext>
            </a:extLst>
          </p:cNvPr>
          <p:cNvSpPr/>
          <p:nvPr/>
        </p:nvSpPr>
        <p:spPr>
          <a:xfrm rot="2702365">
            <a:off x="2479792" y="1370261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7C268138-97C1-381A-52B5-423DEF665C08}"/>
              </a:ext>
            </a:extLst>
          </p:cNvPr>
          <p:cNvSpPr/>
          <p:nvPr/>
        </p:nvSpPr>
        <p:spPr>
          <a:xfrm rot="2668726" flipV="1">
            <a:off x="1341538" y="2506572"/>
            <a:ext cx="785551" cy="785551"/>
          </a:xfrm>
          <a:prstGeom prst="rtTriangle">
            <a:avLst/>
          </a:prstGeom>
          <a:solidFill>
            <a:srgbClr val="E4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直角三角形 37">
            <a:extLst>
              <a:ext uri="{FF2B5EF4-FFF2-40B4-BE49-F238E27FC236}">
                <a16:creationId xmlns:a16="http://schemas.microsoft.com/office/drawing/2014/main" id="{1D8CD233-2B10-715A-EF09-4850D011E4BB}"/>
              </a:ext>
            </a:extLst>
          </p:cNvPr>
          <p:cNvSpPr/>
          <p:nvPr/>
        </p:nvSpPr>
        <p:spPr>
          <a:xfrm rot="16200000">
            <a:off x="1727507" y="2321594"/>
            <a:ext cx="1153934" cy="115393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35F22F9-1A7D-7724-E534-EB8ADF86C777}"/>
              </a:ext>
            </a:extLst>
          </p:cNvPr>
          <p:cNvSpPr/>
          <p:nvPr/>
        </p:nvSpPr>
        <p:spPr>
          <a:xfrm rot="2700000">
            <a:off x="1908723" y="1935431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平行四边形 39">
            <a:extLst>
              <a:ext uri="{FF2B5EF4-FFF2-40B4-BE49-F238E27FC236}">
                <a16:creationId xmlns:a16="http://schemas.microsoft.com/office/drawing/2014/main" id="{FD0A5693-28B9-1B6D-34AD-8143F6095915}"/>
              </a:ext>
            </a:extLst>
          </p:cNvPr>
          <p:cNvSpPr/>
          <p:nvPr/>
        </p:nvSpPr>
        <p:spPr>
          <a:xfrm>
            <a:off x="596099" y="2903729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9A85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D88D492-5381-35C2-7746-6A243A34BC44}"/>
              </a:ext>
            </a:extLst>
          </p:cNvPr>
          <p:cNvSpPr txBox="1"/>
          <p:nvPr/>
        </p:nvSpPr>
        <p:spPr>
          <a:xfrm>
            <a:off x="1389409" y="1321321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8012782-E865-7F63-5D9F-991F3239FD6B}"/>
              </a:ext>
            </a:extLst>
          </p:cNvPr>
          <p:cNvSpPr txBox="1"/>
          <p:nvPr/>
        </p:nvSpPr>
        <p:spPr>
          <a:xfrm>
            <a:off x="724797" y="1938729"/>
            <a:ext cx="548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4E3B2C7-2BCE-F2E2-2B8C-0CE42DC683FB}"/>
              </a:ext>
            </a:extLst>
          </p:cNvPr>
          <p:cNvSpPr txBox="1"/>
          <p:nvPr/>
        </p:nvSpPr>
        <p:spPr>
          <a:xfrm>
            <a:off x="1213080" y="2948999"/>
            <a:ext cx="622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9A17464-EF9F-AB23-5394-26263F3DA236}"/>
              </a:ext>
            </a:extLst>
          </p:cNvPr>
          <p:cNvSpPr txBox="1"/>
          <p:nvPr/>
        </p:nvSpPr>
        <p:spPr>
          <a:xfrm>
            <a:off x="1430249" y="2418391"/>
            <a:ext cx="56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F6A7EAB-18E2-8DC6-4D18-4A71E3F8D3A7}"/>
              </a:ext>
            </a:extLst>
          </p:cNvPr>
          <p:cNvSpPr txBox="1"/>
          <p:nvPr/>
        </p:nvSpPr>
        <p:spPr>
          <a:xfrm>
            <a:off x="2411779" y="1487389"/>
            <a:ext cx="656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⑥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CECC8A7-2831-BB34-EC51-1A673EEDCF75}"/>
              </a:ext>
            </a:extLst>
          </p:cNvPr>
          <p:cNvSpPr txBox="1"/>
          <p:nvPr/>
        </p:nvSpPr>
        <p:spPr>
          <a:xfrm>
            <a:off x="2050310" y="2081305"/>
            <a:ext cx="679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291E516-F13D-A2D8-92A1-3DC86F85CF35}"/>
              </a:ext>
            </a:extLst>
          </p:cNvPr>
          <p:cNvSpPr txBox="1"/>
          <p:nvPr/>
        </p:nvSpPr>
        <p:spPr>
          <a:xfrm>
            <a:off x="2297407" y="2907579"/>
            <a:ext cx="711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⑦</a:t>
            </a:r>
          </a:p>
        </p:txBody>
      </p:sp>
    </p:spTree>
    <p:extLst>
      <p:ext uri="{BB962C8B-B14F-4D97-AF65-F5344CB8AC3E}">
        <p14:creationId xmlns:p14="http://schemas.microsoft.com/office/powerpoint/2010/main" val="65757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03" name="组合 36"/>
          <p:cNvGrpSpPr/>
          <p:nvPr/>
        </p:nvGrpSpPr>
        <p:grpSpPr>
          <a:xfrm>
            <a:off x="0" y="152836"/>
            <a:ext cx="5251450" cy="857250"/>
            <a:chOff x="689000" y="5686"/>
            <a:chExt cx="5251914" cy="857250"/>
          </a:xfrm>
        </p:grpSpPr>
        <p:pic>
          <p:nvPicPr>
            <p:cNvPr id="23604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9000" y="135629"/>
              <a:ext cx="5251914" cy="6008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Rectangle 2"/>
            <p:cNvSpPr txBox="1"/>
            <p:nvPr/>
          </p:nvSpPr>
          <p:spPr>
            <a:xfrm>
              <a:off x="847764" y="5686"/>
              <a:ext cx="4834365" cy="857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三、应用所学，自主练习</a:t>
              </a:r>
            </a:p>
          </p:txBody>
        </p:sp>
      </p:grpSp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5724128" y="919952"/>
            <a:ext cx="2933495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9598F4D-B20A-4F95-8F3A-230E0E69E9D4}"/>
              </a:ext>
            </a:extLst>
          </p:cNvPr>
          <p:cNvSpPr txBox="1"/>
          <p:nvPr/>
        </p:nvSpPr>
        <p:spPr>
          <a:xfrm>
            <a:off x="251520" y="780918"/>
            <a:ext cx="60486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在点子图上画出学过的图形。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C4BA97-1E06-564F-9AA4-9DDE23800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644" y="1625252"/>
            <a:ext cx="6408712" cy="270989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A307A63-B1C0-FD52-9622-19018CFA5A79}"/>
              </a:ext>
            </a:extLst>
          </p:cNvPr>
          <p:cNvSpPr/>
          <p:nvPr/>
        </p:nvSpPr>
        <p:spPr>
          <a:xfrm>
            <a:off x="1187624" y="1538114"/>
            <a:ext cx="6768752" cy="2824468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5854F3B-EBD8-2C26-DE9B-D1BBDA54022D}"/>
              </a:ext>
            </a:extLst>
          </p:cNvPr>
          <p:cNvSpPr/>
          <p:nvPr/>
        </p:nvSpPr>
        <p:spPr>
          <a:xfrm>
            <a:off x="2123728" y="2279575"/>
            <a:ext cx="1453130" cy="8156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049AD2C5-C0C7-7C86-7AEA-28D7D36A7234}"/>
              </a:ext>
            </a:extLst>
          </p:cNvPr>
          <p:cNvSpPr/>
          <p:nvPr/>
        </p:nvSpPr>
        <p:spPr>
          <a:xfrm>
            <a:off x="4408529" y="2247150"/>
            <a:ext cx="823466" cy="868239"/>
          </a:xfrm>
          <a:prstGeom prst="triangle">
            <a:avLst>
              <a:gd name="adj" fmla="val 47637"/>
            </a:avLst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7962316E-BCDB-359B-1D94-F19A2BA5EB8A}"/>
              </a:ext>
            </a:extLst>
          </p:cNvPr>
          <p:cNvSpPr/>
          <p:nvPr/>
        </p:nvSpPr>
        <p:spPr>
          <a:xfrm>
            <a:off x="6030158" y="2499742"/>
            <a:ext cx="1468230" cy="615646"/>
          </a:xfrm>
          <a:prstGeom prst="parallelogram">
            <a:avLst>
              <a:gd name="adj" fmla="val 28160"/>
            </a:avLst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60A806F-23D2-E27C-4069-80B0E7B5E18E}"/>
              </a:ext>
            </a:extLst>
          </p:cNvPr>
          <p:cNvSpPr/>
          <p:nvPr/>
        </p:nvSpPr>
        <p:spPr>
          <a:xfrm>
            <a:off x="3966636" y="3502311"/>
            <a:ext cx="648072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8036848-EF9E-94A2-5883-572D5F3EE82F}"/>
              </a:ext>
            </a:extLst>
          </p:cNvPr>
          <p:cNvSpPr txBox="1"/>
          <p:nvPr/>
        </p:nvSpPr>
        <p:spPr>
          <a:xfrm>
            <a:off x="179512" y="483518"/>
            <a:ext cx="8280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用学过的平面图形拼一个你喜欢的图案。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529E6DF-82FC-EAC0-046F-939E2BA6B20B}"/>
              </a:ext>
            </a:extLst>
          </p:cNvPr>
          <p:cNvSpPr/>
          <p:nvPr/>
        </p:nvSpPr>
        <p:spPr>
          <a:xfrm>
            <a:off x="7674939" y="1302514"/>
            <a:ext cx="725332" cy="7253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:a16="http://schemas.microsoft.com/office/drawing/2014/main" id="{C8D29053-C4C9-1510-CAD1-0B251ABCBB6E}"/>
              </a:ext>
            </a:extLst>
          </p:cNvPr>
          <p:cNvSpPr/>
          <p:nvPr/>
        </p:nvSpPr>
        <p:spPr>
          <a:xfrm>
            <a:off x="5875785" y="1310615"/>
            <a:ext cx="1436020" cy="699281"/>
          </a:xfrm>
          <a:prstGeom prst="parallelogram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3DE6D9-9896-11FA-BBB6-048DB534D2B4}"/>
              </a:ext>
            </a:extLst>
          </p:cNvPr>
          <p:cNvSpPr/>
          <p:nvPr/>
        </p:nvSpPr>
        <p:spPr>
          <a:xfrm>
            <a:off x="827584" y="1203598"/>
            <a:ext cx="1637572" cy="92316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FEDFB3E-E443-9F14-6A65-DE08EC1A8BDF}"/>
              </a:ext>
            </a:extLst>
          </p:cNvPr>
          <p:cNvSpPr/>
          <p:nvPr/>
        </p:nvSpPr>
        <p:spPr>
          <a:xfrm>
            <a:off x="2740835" y="1198227"/>
            <a:ext cx="985331" cy="9173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1BBC4D27-235B-CECB-C9C0-820853BD8551}"/>
              </a:ext>
            </a:extLst>
          </p:cNvPr>
          <p:cNvSpPr/>
          <p:nvPr/>
        </p:nvSpPr>
        <p:spPr>
          <a:xfrm rot="8313305">
            <a:off x="4189031" y="1534363"/>
            <a:ext cx="1170054" cy="1026107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3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"/>
          <p:cNvPicPr>
            <a:picLocks noChangeAspect="1"/>
          </p:cNvPicPr>
          <p:nvPr/>
        </p:nvPicPr>
        <p:blipFill>
          <a:blip r:embed="rId2"/>
          <a:srcRect t="19768" b="12199"/>
          <a:stretch>
            <a:fillRect/>
          </a:stretch>
        </p:blipFill>
        <p:spPr>
          <a:xfrm rot="-421460">
            <a:off x="1528763" y="773113"/>
            <a:ext cx="5753100" cy="3914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8" name="矩形 2"/>
          <p:cNvSpPr/>
          <p:nvPr/>
        </p:nvSpPr>
        <p:spPr>
          <a:xfrm>
            <a:off x="2586038" y="1120775"/>
            <a:ext cx="4051300" cy="2455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  <p:grpSp>
        <p:nvGrpSpPr>
          <p:cNvPr id="26629" name="组合 7"/>
          <p:cNvGrpSpPr/>
          <p:nvPr/>
        </p:nvGrpSpPr>
        <p:grpSpPr>
          <a:xfrm>
            <a:off x="688975" y="6350"/>
            <a:ext cx="3443288" cy="857250"/>
            <a:chOff x="689000" y="5686"/>
            <a:chExt cx="3443330" cy="857250"/>
          </a:xfrm>
        </p:grpSpPr>
        <p:pic>
          <p:nvPicPr>
            <p:cNvPr id="26630" name="图片 10"/>
            <p:cNvPicPr>
              <a:picLocks noChangeAspect="1"/>
            </p:cNvPicPr>
            <p:nvPr/>
          </p:nvPicPr>
          <p:blipFill>
            <a:blip r:embed="rId3"/>
            <a:srcRect l="60384"/>
            <a:stretch>
              <a:fillRect/>
            </a:stretch>
          </p:blipFill>
          <p:spPr>
            <a:xfrm>
              <a:off x="2051720" y="136260"/>
              <a:ext cx="2080610" cy="6008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31" name="图片 8"/>
            <p:cNvPicPr>
              <a:picLocks noChangeAspect="1"/>
            </p:cNvPicPr>
            <p:nvPr/>
          </p:nvPicPr>
          <p:blipFill>
            <a:blip r:embed="rId3"/>
            <a:srcRect r="74052"/>
            <a:stretch>
              <a:fillRect/>
            </a:stretch>
          </p:blipFill>
          <p:spPr>
            <a:xfrm>
              <a:off x="689000" y="135629"/>
              <a:ext cx="1362720" cy="6008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Rectangle 2"/>
            <p:cNvSpPr txBox="1"/>
            <p:nvPr/>
          </p:nvSpPr>
          <p:spPr>
            <a:xfrm>
              <a:off x="847752" y="5686"/>
              <a:ext cx="3155988" cy="85725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355</Words>
  <Application>Microsoft Office PowerPoint</Application>
  <PresentationFormat>全屏显示(16:9)</PresentationFormat>
  <Paragraphs>108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 Light</vt:lpstr>
      <vt:lpstr>黑体</vt:lpstr>
      <vt:lpstr>宋体</vt:lpstr>
      <vt:lpstr>Arial</vt:lpstr>
      <vt:lpstr>Times New Roman</vt:lpstr>
      <vt:lpstr>等线</vt:lpstr>
      <vt:lpstr>楷体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www.wookey.cn</dc:description>
  <cp:lastModifiedBy>Administrator</cp:lastModifiedBy>
  <cp:revision>36</cp:revision>
  <dcterms:created xsi:type="dcterms:W3CDTF">2015-08-27T07:30:00Z</dcterms:created>
  <dcterms:modified xsi:type="dcterms:W3CDTF">2025-05-09T08:49:01Z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513902C876384E0AAE1E8423770D461E</vt:lpwstr>
  </property>
</Properties>
</file>