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2"/>
    <p:sldMasterId id="2147483662" r:id="rId3"/>
  </p:sldMasterIdLst>
  <p:notesMasterIdLst>
    <p:notesMasterId r:id="rId31"/>
  </p:notesMasterIdLst>
  <p:sldIdLst>
    <p:sldId id="263" r:id="rId4"/>
    <p:sldId id="264" r:id="rId5"/>
    <p:sldId id="270" r:id="rId6"/>
    <p:sldId id="385" r:id="rId7"/>
    <p:sldId id="363" r:id="rId8"/>
    <p:sldId id="370" r:id="rId9"/>
    <p:sldId id="364" r:id="rId10"/>
    <p:sldId id="365" r:id="rId11"/>
    <p:sldId id="383" r:id="rId12"/>
    <p:sldId id="366" r:id="rId13"/>
    <p:sldId id="384" r:id="rId14"/>
    <p:sldId id="388" r:id="rId15"/>
    <p:sldId id="367" r:id="rId16"/>
    <p:sldId id="394" r:id="rId17"/>
    <p:sldId id="396" r:id="rId18"/>
    <p:sldId id="368" r:id="rId19"/>
    <p:sldId id="397" r:id="rId20"/>
    <p:sldId id="393" r:id="rId21"/>
    <p:sldId id="387" r:id="rId22"/>
    <p:sldId id="378" r:id="rId23"/>
    <p:sldId id="376" r:id="rId24"/>
    <p:sldId id="389" r:id="rId25"/>
    <p:sldId id="390" r:id="rId26"/>
    <p:sldId id="381" r:id="rId27"/>
    <p:sldId id="382" r:id="rId2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8">
          <p15:clr>
            <a:srgbClr val="A4A3A4"/>
          </p15:clr>
        </p15:guide>
        <p15:guide id="2" orient="horz" pos="718">
          <p15:clr>
            <a:srgbClr val="A4A3A4"/>
          </p15:clr>
        </p15:guide>
        <p15:guide id="3" orient="horz" pos="2954">
          <p15:clr>
            <a:srgbClr val="A4A3A4"/>
          </p15:clr>
        </p15:guide>
        <p15:guide id="4" pos="158">
          <p15:clr>
            <a:srgbClr val="A4A3A4"/>
          </p15:clr>
        </p15:guide>
        <p15:guide id="5" pos="28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F6FB"/>
    <a:srgbClr val="B9EFFF"/>
    <a:srgbClr val="0000FF"/>
    <a:srgbClr val="C6D3F5"/>
    <a:srgbClr val="B8E4FF"/>
    <a:srgbClr val="FFEAB3"/>
    <a:srgbClr val="00B0F0"/>
    <a:srgbClr val="F8634A"/>
    <a:srgbClr val="8B82C0"/>
    <a:srgbClr val="DAF1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82" autoAdjust="0"/>
    <p:restoredTop sz="95226" autoAdjust="0"/>
  </p:normalViewPr>
  <p:slideViewPr>
    <p:cSldViewPr>
      <p:cViewPr varScale="1">
        <p:scale>
          <a:sx n="150" d="100"/>
          <a:sy n="150" d="100"/>
        </p:scale>
        <p:origin x="558" y="120"/>
      </p:cViewPr>
      <p:guideLst>
        <p:guide orient="horz" pos="1618"/>
        <p:guide orient="horz" pos="718"/>
        <p:guide orient="horz" pos="2954"/>
        <p:guide pos="158"/>
        <p:guide pos="28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219609D-07C8-4470-A02E-1DB45A5261B5}" type="datetimeFigureOut">
              <a:rPr lang="zh-CN" altLang="en-US"/>
              <a:t>2025/5/10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D75E28C-CBC4-4DF0-8233-4B835E65CB8C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BB5D8D4C-57A3-456F-A035-F9BD0398EA8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4763"/>
            <a:ext cx="9147175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471488" y="-452438"/>
            <a:ext cx="8197850" cy="4975226"/>
            <a:chOff x="708660" y="-70653"/>
            <a:chExt cx="10774680" cy="5934243"/>
          </a:xfrm>
        </p:grpSpPr>
        <p:sp>
          <p:nvSpPr>
            <p:cNvPr id="4" name="矩形 3"/>
            <p:cNvSpPr/>
            <p:nvPr/>
          </p:nvSpPr>
          <p:spPr>
            <a:xfrm rot="21031953">
              <a:off x="10072867" y="-51718"/>
              <a:ext cx="392262" cy="132166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20927882">
              <a:off x="1635065" y="-593"/>
              <a:ext cx="392262" cy="13235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 bwMode="auto">
            <a:xfrm>
              <a:off x="708660" y="994410"/>
              <a:ext cx="10774680" cy="4869180"/>
              <a:chOff x="708660" y="1424940"/>
              <a:chExt cx="10774680" cy="4869180"/>
            </a:xfrm>
          </p:grpSpPr>
          <p:sp>
            <p:nvSpPr>
              <p:cNvPr id="9" name="任意多边形 15"/>
              <p:cNvSpPr/>
              <p:nvPr/>
            </p:nvSpPr>
            <p:spPr>
              <a:xfrm>
                <a:off x="1599594" y="1751603"/>
                <a:ext cx="594653" cy="594560"/>
              </a:xfrm>
              <a:custGeom>
                <a:avLst/>
                <a:gdLst>
                  <a:gd name="connsiteX0" fmla="*/ 297180 w 594360"/>
                  <a:gd name="connsiteY0" fmla="*/ 76200 h 594360"/>
                  <a:gd name="connsiteX1" fmla="*/ 76200 w 594360"/>
                  <a:gd name="connsiteY1" fmla="*/ 297180 h 594360"/>
                  <a:gd name="connsiteX2" fmla="*/ 297180 w 594360"/>
                  <a:gd name="connsiteY2" fmla="*/ 518160 h 594360"/>
                  <a:gd name="connsiteX3" fmla="*/ 518160 w 594360"/>
                  <a:gd name="connsiteY3" fmla="*/ 297180 h 594360"/>
                  <a:gd name="connsiteX4" fmla="*/ 297180 w 594360"/>
                  <a:gd name="connsiteY4" fmla="*/ 76200 h 594360"/>
                  <a:gd name="connsiteX5" fmla="*/ 297180 w 594360"/>
                  <a:gd name="connsiteY5" fmla="*/ 0 h 594360"/>
                  <a:gd name="connsiteX6" fmla="*/ 594360 w 594360"/>
                  <a:gd name="connsiteY6" fmla="*/ 297180 h 594360"/>
                  <a:gd name="connsiteX7" fmla="*/ 297180 w 594360"/>
                  <a:gd name="connsiteY7" fmla="*/ 594360 h 594360"/>
                  <a:gd name="connsiteX8" fmla="*/ 0 w 594360"/>
                  <a:gd name="connsiteY8" fmla="*/ 297180 h 594360"/>
                  <a:gd name="connsiteX9" fmla="*/ 297180 w 594360"/>
                  <a:gd name="connsiteY9" fmla="*/ 0 h 594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4360" h="594360">
                    <a:moveTo>
                      <a:pt x="297180" y="76200"/>
                    </a:moveTo>
                    <a:cubicBezTo>
                      <a:pt x="175136" y="76200"/>
                      <a:pt x="76200" y="175136"/>
                      <a:pt x="76200" y="297180"/>
                    </a:cubicBezTo>
                    <a:cubicBezTo>
                      <a:pt x="76200" y="419224"/>
                      <a:pt x="175136" y="518160"/>
                      <a:pt x="297180" y="518160"/>
                    </a:cubicBezTo>
                    <a:cubicBezTo>
                      <a:pt x="419224" y="518160"/>
                      <a:pt x="518160" y="419224"/>
                      <a:pt x="518160" y="297180"/>
                    </a:cubicBezTo>
                    <a:cubicBezTo>
                      <a:pt x="518160" y="175136"/>
                      <a:pt x="419224" y="76200"/>
                      <a:pt x="297180" y="76200"/>
                    </a:cubicBezTo>
                    <a:close/>
                    <a:moveTo>
                      <a:pt x="297180" y="0"/>
                    </a:moveTo>
                    <a:cubicBezTo>
                      <a:pt x="461308" y="0"/>
                      <a:pt x="594360" y="133052"/>
                      <a:pt x="594360" y="297180"/>
                    </a:cubicBezTo>
                    <a:cubicBezTo>
                      <a:pt x="594360" y="461308"/>
                      <a:pt x="461308" y="594360"/>
                      <a:pt x="297180" y="594360"/>
                    </a:cubicBezTo>
                    <a:cubicBezTo>
                      <a:pt x="133052" y="594360"/>
                      <a:pt x="0" y="461308"/>
                      <a:pt x="0" y="297180"/>
                    </a:cubicBezTo>
                    <a:cubicBezTo>
                      <a:pt x="0" y="133052"/>
                      <a:pt x="133052" y="0"/>
                      <a:pt x="29718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0" name="任意多边形 16"/>
              <p:cNvSpPr/>
              <p:nvPr/>
            </p:nvSpPr>
            <p:spPr>
              <a:xfrm>
                <a:off x="708660" y="1424028"/>
                <a:ext cx="10774680" cy="4870092"/>
              </a:xfrm>
              <a:custGeom>
                <a:avLst/>
                <a:gdLst>
                  <a:gd name="connsiteX0" fmla="*/ 9646920 w 10774680"/>
                  <a:gd name="connsiteY0" fmla="*/ 327660 h 4869180"/>
                  <a:gd name="connsiteX1" fmla="*/ 9349740 w 10774680"/>
                  <a:gd name="connsiteY1" fmla="*/ 624840 h 4869180"/>
                  <a:gd name="connsiteX2" fmla="*/ 9646920 w 10774680"/>
                  <a:gd name="connsiteY2" fmla="*/ 922020 h 4869180"/>
                  <a:gd name="connsiteX3" fmla="*/ 9944100 w 10774680"/>
                  <a:gd name="connsiteY3" fmla="*/ 624840 h 4869180"/>
                  <a:gd name="connsiteX4" fmla="*/ 9646920 w 10774680"/>
                  <a:gd name="connsiteY4" fmla="*/ 327660 h 4869180"/>
                  <a:gd name="connsiteX5" fmla="*/ 1173480 w 10774680"/>
                  <a:gd name="connsiteY5" fmla="*/ 327660 h 4869180"/>
                  <a:gd name="connsiteX6" fmla="*/ 876300 w 10774680"/>
                  <a:gd name="connsiteY6" fmla="*/ 624840 h 4869180"/>
                  <a:gd name="connsiteX7" fmla="*/ 1173480 w 10774680"/>
                  <a:gd name="connsiteY7" fmla="*/ 922020 h 4869180"/>
                  <a:gd name="connsiteX8" fmla="*/ 1470660 w 10774680"/>
                  <a:gd name="connsiteY8" fmla="*/ 624840 h 4869180"/>
                  <a:gd name="connsiteX9" fmla="*/ 1173480 w 10774680"/>
                  <a:gd name="connsiteY9" fmla="*/ 327660 h 4869180"/>
                  <a:gd name="connsiteX10" fmla="*/ 0 w 10774680"/>
                  <a:gd name="connsiteY10" fmla="*/ 0 h 4869180"/>
                  <a:gd name="connsiteX11" fmla="*/ 10774680 w 10774680"/>
                  <a:gd name="connsiteY11" fmla="*/ 0 h 4869180"/>
                  <a:gd name="connsiteX12" fmla="*/ 10774680 w 10774680"/>
                  <a:gd name="connsiteY12" fmla="*/ 4869180 h 4869180"/>
                  <a:gd name="connsiteX13" fmla="*/ 0 w 10774680"/>
                  <a:gd name="connsiteY13" fmla="*/ 4869180 h 4869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774680" h="4869180">
                    <a:moveTo>
                      <a:pt x="9646920" y="327660"/>
                    </a:moveTo>
                    <a:cubicBezTo>
                      <a:pt x="9482792" y="327660"/>
                      <a:pt x="9349740" y="460712"/>
                      <a:pt x="9349740" y="624840"/>
                    </a:cubicBezTo>
                    <a:cubicBezTo>
                      <a:pt x="9349740" y="788968"/>
                      <a:pt x="9482792" y="922020"/>
                      <a:pt x="9646920" y="922020"/>
                    </a:cubicBezTo>
                    <a:cubicBezTo>
                      <a:pt x="9811048" y="922020"/>
                      <a:pt x="9944100" y="788968"/>
                      <a:pt x="9944100" y="624840"/>
                    </a:cubicBezTo>
                    <a:cubicBezTo>
                      <a:pt x="9944100" y="460712"/>
                      <a:pt x="9811048" y="327660"/>
                      <a:pt x="9646920" y="327660"/>
                    </a:cubicBezTo>
                    <a:close/>
                    <a:moveTo>
                      <a:pt x="1173480" y="327660"/>
                    </a:moveTo>
                    <a:cubicBezTo>
                      <a:pt x="1009352" y="327660"/>
                      <a:pt x="876300" y="460712"/>
                      <a:pt x="876300" y="624840"/>
                    </a:cubicBezTo>
                    <a:cubicBezTo>
                      <a:pt x="876300" y="788968"/>
                      <a:pt x="1009352" y="922020"/>
                      <a:pt x="1173480" y="922020"/>
                    </a:cubicBezTo>
                    <a:cubicBezTo>
                      <a:pt x="1337608" y="922020"/>
                      <a:pt x="1470660" y="788968"/>
                      <a:pt x="1470660" y="624840"/>
                    </a:cubicBezTo>
                    <a:cubicBezTo>
                      <a:pt x="1470660" y="460712"/>
                      <a:pt x="1337608" y="327660"/>
                      <a:pt x="1173480" y="327660"/>
                    </a:cubicBezTo>
                    <a:close/>
                    <a:moveTo>
                      <a:pt x="0" y="0"/>
                    </a:moveTo>
                    <a:lnTo>
                      <a:pt x="10774680" y="0"/>
                    </a:lnTo>
                    <a:lnTo>
                      <a:pt x="10774680" y="4869180"/>
                    </a:lnTo>
                    <a:lnTo>
                      <a:pt x="0" y="486918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/>
                  <a:t>z</a:t>
                </a:r>
                <a:endParaRPr lang="zh-CN" altLang="en-US" dirty="0"/>
              </a:p>
            </p:txBody>
          </p:sp>
          <p:sp>
            <p:nvSpPr>
              <p:cNvPr id="11" name="任意多边形 17"/>
              <p:cNvSpPr/>
              <p:nvPr/>
            </p:nvSpPr>
            <p:spPr>
              <a:xfrm>
                <a:off x="10058261" y="1751603"/>
                <a:ext cx="594653" cy="594560"/>
              </a:xfrm>
              <a:custGeom>
                <a:avLst/>
                <a:gdLst>
                  <a:gd name="connsiteX0" fmla="*/ 297180 w 594360"/>
                  <a:gd name="connsiteY0" fmla="*/ 76200 h 594360"/>
                  <a:gd name="connsiteX1" fmla="*/ 76200 w 594360"/>
                  <a:gd name="connsiteY1" fmla="*/ 297180 h 594360"/>
                  <a:gd name="connsiteX2" fmla="*/ 297180 w 594360"/>
                  <a:gd name="connsiteY2" fmla="*/ 518160 h 594360"/>
                  <a:gd name="connsiteX3" fmla="*/ 518160 w 594360"/>
                  <a:gd name="connsiteY3" fmla="*/ 297180 h 594360"/>
                  <a:gd name="connsiteX4" fmla="*/ 297180 w 594360"/>
                  <a:gd name="connsiteY4" fmla="*/ 76200 h 594360"/>
                  <a:gd name="connsiteX5" fmla="*/ 297180 w 594360"/>
                  <a:gd name="connsiteY5" fmla="*/ 0 h 594360"/>
                  <a:gd name="connsiteX6" fmla="*/ 594360 w 594360"/>
                  <a:gd name="connsiteY6" fmla="*/ 297180 h 594360"/>
                  <a:gd name="connsiteX7" fmla="*/ 297180 w 594360"/>
                  <a:gd name="connsiteY7" fmla="*/ 594360 h 594360"/>
                  <a:gd name="connsiteX8" fmla="*/ 0 w 594360"/>
                  <a:gd name="connsiteY8" fmla="*/ 297180 h 594360"/>
                  <a:gd name="connsiteX9" fmla="*/ 297180 w 594360"/>
                  <a:gd name="connsiteY9" fmla="*/ 0 h 594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4360" h="594360">
                    <a:moveTo>
                      <a:pt x="297180" y="76200"/>
                    </a:moveTo>
                    <a:cubicBezTo>
                      <a:pt x="175136" y="76200"/>
                      <a:pt x="76200" y="175136"/>
                      <a:pt x="76200" y="297180"/>
                    </a:cubicBezTo>
                    <a:cubicBezTo>
                      <a:pt x="76200" y="419224"/>
                      <a:pt x="175136" y="518160"/>
                      <a:pt x="297180" y="518160"/>
                    </a:cubicBezTo>
                    <a:cubicBezTo>
                      <a:pt x="419224" y="518160"/>
                      <a:pt x="518160" y="419224"/>
                      <a:pt x="518160" y="297180"/>
                    </a:cubicBezTo>
                    <a:cubicBezTo>
                      <a:pt x="518160" y="175136"/>
                      <a:pt x="419224" y="76200"/>
                      <a:pt x="297180" y="76200"/>
                    </a:cubicBezTo>
                    <a:close/>
                    <a:moveTo>
                      <a:pt x="297180" y="0"/>
                    </a:moveTo>
                    <a:cubicBezTo>
                      <a:pt x="461308" y="0"/>
                      <a:pt x="594360" y="133052"/>
                      <a:pt x="594360" y="297180"/>
                    </a:cubicBezTo>
                    <a:cubicBezTo>
                      <a:pt x="594360" y="461308"/>
                      <a:pt x="461308" y="594360"/>
                      <a:pt x="297180" y="594360"/>
                    </a:cubicBezTo>
                    <a:cubicBezTo>
                      <a:pt x="133052" y="594360"/>
                      <a:pt x="0" y="461308"/>
                      <a:pt x="0" y="297180"/>
                    </a:cubicBezTo>
                    <a:cubicBezTo>
                      <a:pt x="0" y="133052"/>
                      <a:pt x="133052" y="0"/>
                      <a:pt x="29718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7" name="矩形 6"/>
            <p:cNvSpPr/>
            <p:nvPr/>
          </p:nvSpPr>
          <p:spPr>
            <a:xfrm rot="700778">
              <a:off x="1918829" y="-19528"/>
              <a:ext cx="333840" cy="180640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700778">
              <a:off x="10354543" y="-70653"/>
              <a:ext cx="335927" cy="18045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2" name="五边形 26"/>
          <p:cNvSpPr/>
          <p:nvPr userDrawn="1"/>
        </p:nvSpPr>
        <p:spPr>
          <a:xfrm rot="5400000">
            <a:off x="7891462" y="-134937"/>
            <a:ext cx="1128713" cy="137001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3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813" y="-19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任意多边形 5"/>
          <p:cNvSpPr/>
          <p:nvPr userDrawn="1"/>
        </p:nvSpPr>
        <p:spPr>
          <a:xfrm flipV="1">
            <a:off x="0" y="3600450"/>
            <a:ext cx="9140825" cy="1557338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-107950" y="-523875"/>
            <a:ext cx="9432925" cy="51911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6" name="图片 1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932113"/>
            <a:ext cx="24415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6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60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8"/>
          <p:cNvSpPr/>
          <p:nvPr userDrawn="1"/>
        </p:nvSpPr>
        <p:spPr>
          <a:xfrm>
            <a:off x="0" y="0"/>
            <a:ext cx="9144000" cy="4011613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五边形 26"/>
          <p:cNvSpPr/>
          <p:nvPr userDrawn="1"/>
        </p:nvSpPr>
        <p:spPr>
          <a:xfrm rot="5400000">
            <a:off x="7461250" y="-157163"/>
            <a:ext cx="1158876" cy="1463675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932113"/>
            <a:ext cx="24415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5080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60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-34925"/>
            <a:ext cx="9161463" cy="517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1588" y="0"/>
            <a:ext cx="9159875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5" y="11271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600">
                <a:solidFill>
                  <a:srgbClr val="FFF9E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77788" y="68263"/>
            <a:ext cx="8988425" cy="5008562"/>
            <a:chOff x="154780" y="143227"/>
            <a:chExt cx="8834439" cy="4767346"/>
          </a:xfrm>
        </p:grpSpPr>
        <p:sp>
          <p:nvSpPr>
            <p:cNvPr id="4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圆角矩形 15"/>
            <p:cNvSpPr/>
            <p:nvPr userDrawn="1"/>
          </p:nvSpPr>
          <p:spPr>
            <a:xfrm>
              <a:off x="271802" y="232378"/>
              <a:ext cx="8600393" cy="4589044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600">
                <a:solidFill>
                  <a:srgbClr val="FFEDD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77788" y="68263"/>
            <a:ext cx="8988425" cy="5006975"/>
            <a:chOff x="154780" y="143227"/>
            <a:chExt cx="8834439" cy="4767346"/>
          </a:xfrm>
        </p:grpSpPr>
        <p:sp>
          <p:nvSpPr>
            <p:cNvPr id="4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圆角矩形 15"/>
            <p:cNvSpPr/>
            <p:nvPr userDrawn="1"/>
          </p:nvSpPr>
          <p:spPr>
            <a:xfrm>
              <a:off x="271802" y="232406"/>
              <a:ext cx="8600393" cy="4588986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600">
                <a:solidFill>
                  <a:srgbClr val="FFEDD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30175"/>
            <a:ext cx="1131887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 8"/>
          <p:cNvSpPr/>
          <p:nvPr userDrawn="1"/>
        </p:nvSpPr>
        <p:spPr>
          <a:xfrm>
            <a:off x="0" y="0"/>
            <a:ext cx="9144000" cy="4011613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五边形 26"/>
          <p:cNvSpPr/>
          <p:nvPr userDrawn="1"/>
        </p:nvSpPr>
        <p:spPr>
          <a:xfrm rot="5400000">
            <a:off x="7461250" y="-157163"/>
            <a:ext cx="1158876" cy="1463675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932113"/>
            <a:ext cx="24415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5080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60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10" name="组合 9"/>
          <p:cNvGrpSpPr/>
          <p:nvPr userDrawn="1"/>
        </p:nvGrpSpPr>
        <p:grpSpPr bwMode="auto">
          <a:xfrm>
            <a:off x="1763713" y="1203325"/>
            <a:ext cx="5895975" cy="2138363"/>
            <a:chOff x="1876170" y="1650443"/>
            <a:chExt cx="5895392" cy="2137608"/>
          </a:xfrm>
        </p:grpSpPr>
        <p:sp>
          <p:nvSpPr>
            <p:cNvPr id="11" name="矩形 10"/>
            <p:cNvSpPr/>
            <p:nvPr/>
          </p:nvSpPr>
          <p:spPr>
            <a:xfrm>
              <a:off x="1876170" y="1650443"/>
              <a:ext cx="5895392" cy="213760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 bwMode="auto">
            <a:xfrm>
              <a:off x="2843484" y="1729305"/>
              <a:ext cx="3960764" cy="216186"/>
              <a:chOff x="2627622" y="1729305"/>
              <a:chExt cx="3960764" cy="216186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626999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373128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1323975"/>
            <a:ext cx="38195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798513"/>
            <a:ext cx="7772400" cy="140093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>
                <a:ea typeface="楷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086901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5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6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1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3743325"/>
            <a:ext cx="190341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45"/>
          <a:stretch>
            <a:fillRect/>
          </a:stretch>
        </p:blipFill>
        <p:spPr bwMode="auto">
          <a:xfrm>
            <a:off x="-396875" y="592138"/>
            <a:ext cx="9836150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8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0095">
            <a:off x="192088" y="423863"/>
            <a:ext cx="1284287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: 圆角 2"/>
          <p:cNvSpPr>
            <a:spLocks noChangeArrowheads="1"/>
          </p:cNvSpPr>
          <p:nvPr userDrawn="1"/>
        </p:nvSpPr>
        <p:spPr bwMode="auto">
          <a:xfrm>
            <a:off x="215900" y="352425"/>
            <a:ext cx="8712200" cy="4438650"/>
          </a:xfrm>
          <a:prstGeom prst="roundRect">
            <a:avLst>
              <a:gd name="adj" fmla="val 3162"/>
            </a:avLst>
          </a:prstGeom>
          <a:solidFill>
            <a:srgbClr val="FFFFFF"/>
          </a:solidFill>
          <a:ln w="12700" algn="ctr">
            <a:solidFill>
              <a:srgbClr val="000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anchor="t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4AA4CA4-66FC-45A4-A907-108DEAE05C9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3627438"/>
            <a:ext cx="27606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9767CBC-B8DB-4B54-BFA4-0ADAB1AA2C92}" type="datetimeFigureOut">
              <a:rPr lang="zh-CN" altLang="en-US"/>
              <a:t>2025/5/10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264F280-0714-4699-8A2E-5306AC0DC4A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副标题 6"/>
          <p:cNvSpPr txBox="1">
            <a:spLocks noChangeArrowheads="1"/>
          </p:cNvSpPr>
          <p:nvPr/>
        </p:nvSpPr>
        <p:spPr bwMode="auto">
          <a:xfrm>
            <a:off x="155575" y="-26988"/>
            <a:ext cx="19050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R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·一年级下册</a:t>
            </a:r>
          </a:p>
        </p:txBody>
      </p:sp>
      <p:sp>
        <p:nvSpPr>
          <p:cNvPr id="19459" name="标题 5"/>
          <p:cNvSpPr txBox="1">
            <a:spLocks noChangeArrowheads="1"/>
          </p:cNvSpPr>
          <p:nvPr/>
        </p:nvSpPr>
        <p:spPr bwMode="auto">
          <a:xfrm>
            <a:off x="827584" y="2210219"/>
            <a:ext cx="4392612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认识平面图形</a:t>
            </a:r>
          </a:p>
        </p:txBody>
      </p:sp>
      <p:pic>
        <p:nvPicPr>
          <p:cNvPr id="19460" name="图片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94260" y="1498453"/>
            <a:ext cx="728090" cy="69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标题 5"/>
          <p:cNvSpPr txBox="1">
            <a:spLocks noChangeArrowheads="1"/>
          </p:cNvSpPr>
          <p:nvPr/>
        </p:nvSpPr>
        <p:spPr bwMode="auto">
          <a:xfrm>
            <a:off x="1187624" y="1424197"/>
            <a:ext cx="4319587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认识平面图形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461;p25"/>
          <p:cNvSpPr/>
          <p:nvPr/>
        </p:nvSpPr>
        <p:spPr>
          <a:xfrm>
            <a:off x="295275" y="147638"/>
            <a:ext cx="3857625" cy="682625"/>
          </a:xfrm>
          <a:custGeom>
            <a:avLst/>
            <a:gdLst/>
            <a:ahLst/>
            <a:cxnLst/>
            <a:rect l="l" t="t" r="r" b="b"/>
            <a:pathLst>
              <a:path w="26849" h="5412" extrusionOk="0">
                <a:moveTo>
                  <a:pt x="21438" y="0"/>
                </a:moveTo>
                <a:lnTo>
                  <a:pt x="21230" y="35"/>
                </a:lnTo>
                <a:lnTo>
                  <a:pt x="20085" y="35"/>
                </a:lnTo>
                <a:lnTo>
                  <a:pt x="19669" y="70"/>
                </a:lnTo>
                <a:lnTo>
                  <a:pt x="19460" y="70"/>
                </a:lnTo>
                <a:lnTo>
                  <a:pt x="19252" y="104"/>
                </a:lnTo>
                <a:lnTo>
                  <a:pt x="18177" y="104"/>
                </a:lnTo>
                <a:lnTo>
                  <a:pt x="17969" y="139"/>
                </a:lnTo>
                <a:lnTo>
                  <a:pt x="17657" y="104"/>
                </a:lnTo>
                <a:lnTo>
                  <a:pt x="17379" y="139"/>
                </a:lnTo>
                <a:lnTo>
                  <a:pt x="17067" y="104"/>
                </a:lnTo>
                <a:lnTo>
                  <a:pt x="16755" y="104"/>
                </a:lnTo>
                <a:lnTo>
                  <a:pt x="16616" y="139"/>
                </a:lnTo>
                <a:lnTo>
                  <a:pt x="16061" y="139"/>
                </a:lnTo>
                <a:lnTo>
                  <a:pt x="15957" y="104"/>
                </a:lnTo>
                <a:lnTo>
                  <a:pt x="15645" y="104"/>
                </a:lnTo>
                <a:lnTo>
                  <a:pt x="15298" y="139"/>
                </a:lnTo>
                <a:lnTo>
                  <a:pt x="15125" y="104"/>
                </a:lnTo>
                <a:lnTo>
                  <a:pt x="14153" y="104"/>
                </a:lnTo>
                <a:lnTo>
                  <a:pt x="13737" y="70"/>
                </a:lnTo>
                <a:lnTo>
                  <a:pt x="13286" y="70"/>
                </a:lnTo>
                <a:lnTo>
                  <a:pt x="12245" y="139"/>
                </a:lnTo>
                <a:lnTo>
                  <a:pt x="11933" y="139"/>
                </a:lnTo>
                <a:lnTo>
                  <a:pt x="11656" y="104"/>
                </a:lnTo>
                <a:lnTo>
                  <a:pt x="11482" y="139"/>
                </a:lnTo>
                <a:lnTo>
                  <a:pt x="10893" y="139"/>
                </a:lnTo>
                <a:lnTo>
                  <a:pt x="10511" y="174"/>
                </a:lnTo>
                <a:lnTo>
                  <a:pt x="9089" y="174"/>
                </a:lnTo>
                <a:lnTo>
                  <a:pt x="8673" y="208"/>
                </a:lnTo>
                <a:lnTo>
                  <a:pt x="7389" y="312"/>
                </a:lnTo>
                <a:lnTo>
                  <a:pt x="6695" y="347"/>
                </a:lnTo>
                <a:lnTo>
                  <a:pt x="6002" y="382"/>
                </a:lnTo>
                <a:lnTo>
                  <a:pt x="5551" y="382"/>
                </a:lnTo>
                <a:lnTo>
                  <a:pt x="5100" y="417"/>
                </a:lnTo>
                <a:lnTo>
                  <a:pt x="3816" y="417"/>
                </a:lnTo>
                <a:lnTo>
                  <a:pt x="3469" y="382"/>
                </a:lnTo>
                <a:lnTo>
                  <a:pt x="2498" y="382"/>
                </a:lnTo>
                <a:lnTo>
                  <a:pt x="1978" y="347"/>
                </a:lnTo>
                <a:lnTo>
                  <a:pt x="1492" y="347"/>
                </a:lnTo>
                <a:lnTo>
                  <a:pt x="868" y="382"/>
                </a:lnTo>
                <a:lnTo>
                  <a:pt x="243" y="417"/>
                </a:lnTo>
                <a:lnTo>
                  <a:pt x="70" y="486"/>
                </a:lnTo>
                <a:lnTo>
                  <a:pt x="35" y="521"/>
                </a:lnTo>
                <a:lnTo>
                  <a:pt x="1" y="555"/>
                </a:lnTo>
                <a:lnTo>
                  <a:pt x="1" y="625"/>
                </a:lnTo>
                <a:lnTo>
                  <a:pt x="1" y="694"/>
                </a:lnTo>
                <a:lnTo>
                  <a:pt x="70" y="798"/>
                </a:lnTo>
                <a:lnTo>
                  <a:pt x="313" y="1076"/>
                </a:lnTo>
                <a:lnTo>
                  <a:pt x="590" y="1423"/>
                </a:lnTo>
                <a:lnTo>
                  <a:pt x="868" y="1735"/>
                </a:lnTo>
                <a:lnTo>
                  <a:pt x="1249" y="2047"/>
                </a:lnTo>
                <a:lnTo>
                  <a:pt x="1596" y="2428"/>
                </a:lnTo>
                <a:lnTo>
                  <a:pt x="1666" y="2498"/>
                </a:lnTo>
                <a:lnTo>
                  <a:pt x="1700" y="2602"/>
                </a:lnTo>
                <a:lnTo>
                  <a:pt x="1700" y="2810"/>
                </a:lnTo>
                <a:lnTo>
                  <a:pt x="1666" y="2983"/>
                </a:lnTo>
                <a:lnTo>
                  <a:pt x="1562" y="3157"/>
                </a:lnTo>
                <a:lnTo>
                  <a:pt x="1284" y="3504"/>
                </a:lnTo>
                <a:lnTo>
                  <a:pt x="1041" y="3851"/>
                </a:lnTo>
                <a:lnTo>
                  <a:pt x="833" y="4232"/>
                </a:lnTo>
                <a:lnTo>
                  <a:pt x="590" y="4614"/>
                </a:lnTo>
                <a:lnTo>
                  <a:pt x="382" y="4926"/>
                </a:lnTo>
                <a:lnTo>
                  <a:pt x="174" y="5238"/>
                </a:lnTo>
                <a:lnTo>
                  <a:pt x="174" y="5308"/>
                </a:lnTo>
                <a:lnTo>
                  <a:pt x="174" y="5342"/>
                </a:lnTo>
                <a:lnTo>
                  <a:pt x="209" y="5412"/>
                </a:lnTo>
                <a:lnTo>
                  <a:pt x="243" y="5412"/>
                </a:lnTo>
                <a:lnTo>
                  <a:pt x="382" y="5377"/>
                </a:lnTo>
                <a:lnTo>
                  <a:pt x="521" y="5342"/>
                </a:lnTo>
                <a:lnTo>
                  <a:pt x="729" y="5308"/>
                </a:lnTo>
                <a:lnTo>
                  <a:pt x="937" y="5308"/>
                </a:lnTo>
                <a:lnTo>
                  <a:pt x="937" y="5342"/>
                </a:lnTo>
                <a:lnTo>
                  <a:pt x="972" y="5377"/>
                </a:lnTo>
                <a:lnTo>
                  <a:pt x="1145" y="5308"/>
                </a:lnTo>
                <a:lnTo>
                  <a:pt x="1458" y="5308"/>
                </a:lnTo>
                <a:lnTo>
                  <a:pt x="1596" y="5273"/>
                </a:lnTo>
                <a:lnTo>
                  <a:pt x="1700" y="5273"/>
                </a:lnTo>
                <a:lnTo>
                  <a:pt x="1735" y="5238"/>
                </a:lnTo>
                <a:lnTo>
                  <a:pt x="1770" y="5238"/>
                </a:lnTo>
                <a:lnTo>
                  <a:pt x="1804" y="5273"/>
                </a:lnTo>
                <a:lnTo>
                  <a:pt x="1874" y="5273"/>
                </a:lnTo>
                <a:lnTo>
                  <a:pt x="1943" y="5238"/>
                </a:lnTo>
                <a:lnTo>
                  <a:pt x="2463" y="5203"/>
                </a:lnTo>
                <a:lnTo>
                  <a:pt x="2637" y="5203"/>
                </a:lnTo>
                <a:lnTo>
                  <a:pt x="2672" y="5273"/>
                </a:lnTo>
                <a:lnTo>
                  <a:pt x="2741" y="5238"/>
                </a:lnTo>
                <a:lnTo>
                  <a:pt x="2880" y="5169"/>
                </a:lnTo>
                <a:lnTo>
                  <a:pt x="2949" y="5134"/>
                </a:lnTo>
                <a:lnTo>
                  <a:pt x="3053" y="5203"/>
                </a:lnTo>
                <a:lnTo>
                  <a:pt x="3123" y="5169"/>
                </a:lnTo>
                <a:lnTo>
                  <a:pt x="3157" y="5134"/>
                </a:lnTo>
                <a:lnTo>
                  <a:pt x="3227" y="5134"/>
                </a:lnTo>
                <a:lnTo>
                  <a:pt x="3331" y="5169"/>
                </a:lnTo>
                <a:lnTo>
                  <a:pt x="3365" y="5203"/>
                </a:lnTo>
                <a:lnTo>
                  <a:pt x="3435" y="5169"/>
                </a:lnTo>
                <a:lnTo>
                  <a:pt x="3504" y="5169"/>
                </a:lnTo>
                <a:lnTo>
                  <a:pt x="3573" y="5203"/>
                </a:lnTo>
                <a:lnTo>
                  <a:pt x="3573" y="5169"/>
                </a:lnTo>
                <a:lnTo>
                  <a:pt x="3573" y="5134"/>
                </a:lnTo>
                <a:lnTo>
                  <a:pt x="3712" y="5134"/>
                </a:lnTo>
                <a:lnTo>
                  <a:pt x="3782" y="5169"/>
                </a:lnTo>
                <a:lnTo>
                  <a:pt x="3886" y="5169"/>
                </a:lnTo>
                <a:lnTo>
                  <a:pt x="4128" y="5134"/>
                </a:lnTo>
                <a:lnTo>
                  <a:pt x="4371" y="5134"/>
                </a:lnTo>
                <a:lnTo>
                  <a:pt x="4475" y="5169"/>
                </a:lnTo>
                <a:lnTo>
                  <a:pt x="4579" y="5169"/>
                </a:lnTo>
                <a:lnTo>
                  <a:pt x="4683" y="5134"/>
                </a:lnTo>
                <a:lnTo>
                  <a:pt x="5100" y="5134"/>
                </a:lnTo>
                <a:lnTo>
                  <a:pt x="5238" y="5099"/>
                </a:lnTo>
                <a:lnTo>
                  <a:pt x="5377" y="5099"/>
                </a:lnTo>
                <a:lnTo>
                  <a:pt x="5551" y="5134"/>
                </a:lnTo>
                <a:lnTo>
                  <a:pt x="6279" y="5134"/>
                </a:lnTo>
                <a:lnTo>
                  <a:pt x="6557" y="5099"/>
                </a:lnTo>
                <a:lnTo>
                  <a:pt x="6799" y="5099"/>
                </a:lnTo>
                <a:lnTo>
                  <a:pt x="7042" y="5134"/>
                </a:lnTo>
                <a:lnTo>
                  <a:pt x="7285" y="5099"/>
                </a:lnTo>
                <a:lnTo>
                  <a:pt x="8846" y="5099"/>
                </a:lnTo>
                <a:lnTo>
                  <a:pt x="8915" y="5134"/>
                </a:lnTo>
                <a:lnTo>
                  <a:pt x="8950" y="5169"/>
                </a:lnTo>
                <a:lnTo>
                  <a:pt x="9019" y="5134"/>
                </a:lnTo>
                <a:lnTo>
                  <a:pt x="9089" y="5099"/>
                </a:lnTo>
                <a:lnTo>
                  <a:pt x="9713" y="5099"/>
                </a:lnTo>
                <a:lnTo>
                  <a:pt x="9921" y="5065"/>
                </a:lnTo>
                <a:lnTo>
                  <a:pt x="10129" y="5099"/>
                </a:lnTo>
                <a:lnTo>
                  <a:pt x="10407" y="5099"/>
                </a:lnTo>
                <a:lnTo>
                  <a:pt x="10719" y="5065"/>
                </a:lnTo>
                <a:lnTo>
                  <a:pt x="10893" y="5099"/>
                </a:lnTo>
                <a:lnTo>
                  <a:pt x="11066" y="5099"/>
                </a:lnTo>
                <a:lnTo>
                  <a:pt x="11135" y="5065"/>
                </a:lnTo>
                <a:lnTo>
                  <a:pt x="11205" y="5065"/>
                </a:lnTo>
                <a:lnTo>
                  <a:pt x="11309" y="5099"/>
                </a:lnTo>
                <a:lnTo>
                  <a:pt x="11448" y="5099"/>
                </a:lnTo>
                <a:lnTo>
                  <a:pt x="11517" y="5065"/>
                </a:lnTo>
                <a:lnTo>
                  <a:pt x="11552" y="4995"/>
                </a:lnTo>
                <a:lnTo>
                  <a:pt x="11586" y="5030"/>
                </a:lnTo>
                <a:lnTo>
                  <a:pt x="11725" y="5065"/>
                </a:lnTo>
                <a:lnTo>
                  <a:pt x="11899" y="5065"/>
                </a:lnTo>
                <a:lnTo>
                  <a:pt x="12072" y="5030"/>
                </a:lnTo>
                <a:lnTo>
                  <a:pt x="12211" y="5065"/>
                </a:lnTo>
                <a:lnTo>
                  <a:pt x="12280" y="5099"/>
                </a:lnTo>
                <a:lnTo>
                  <a:pt x="12315" y="5099"/>
                </a:lnTo>
                <a:lnTo>
                  <a:pt x="12454" y="5030"/>
                </a:lnTo>
                <a:lnTo>
                  <a:pt x="12592" y="5030"/>
                </a:lnTo>
                <a:lnTo>
                  <a:pt x="12870" y="5065"/>
                </a:lnTo>
                <a:lnTo>
                  <a:pt x="13633" y="5065"/>
                </a:lnTo>
                <a:lnTo>
                  <a:pt x="13841" y="5099"/>
                </a:lnTo>
                <a:lnTo>
                  <a:pt x="14084" y="5099"/>
                </a:lnTo>
                <a:lnTo>
                  <a:pt x="14465" y="5065"/>
                </a:lnTo>
                <a:lnTo>
                  <a:pt x="14847" y="5065"/>
                </a:lnTo>
                <a:lnTo>
                  <a:pt x="14951" y="5099"/>
                </a:lnTo>
                <a:lnTo>
                  <a:pt x="15020" y="5099"/>
                </a:lnTo>
                <a:lnTo>
                  <a:pt x="15125" y="5065"/>
                </a:lnTo>
                <a:lnTo>
                  <a:pt x="15194" y="5065"/>
                </a:lnTo>
                <a:lnTo>
                  <a:pt x="15298" y="5099"/>
                </a:lnTo>
                <a:lnTo>
                  <a:pt x="15367" y="5134"/>
                </a:lnTo>
                <a:lnTo>
                  <a:pt x="15402" y="5065"/>
                </a:lnTo>
                <a:lnTo>
                  <a:pt x="15437" y="5065"/>
                </a:lnTo>
                <a:lnTo>
                  <a:pt x="15471" y="5099"/>
                </a:lnTo>
                <a:lnTo>
                  <a:pt x="15541" y="5134"/>
                </a:lnTo>
                <a:lnTo>
                  <a:pt x="15610" y="5099"/>
                </a:lnTo>
                <a:lnTo>
                  <a:pt x="15714" y="5065"/>
                </a:lnTo>
                <a:lnTo>
                  <a:pt x="15818" y="5065"/>
                </a:lnTo>
                <a:lnTo>
                  <a:pt x="16026" y="5099"/>
                </a:lnTo>
                <a:lnTo>
                  <a:pt x="16130" y="5099"/>
                </a:lnTo>
                <a:lnTo>
                  <a:pt x="16200" y="5134"/>
                </a:lnTo>
                <a:lnTo>
                  <a:pt x="16235" y="5099"/>
                </a:lnTo>
                <a:lnTo>
                  <a:pt x="16269" y="5065"/>
                </a:lnTo>
                <a:lnTo>
                  <a:pt x="16339" y="5065"/>
                </a:lnTo>
                <a:lnTo>
                  <a:pt x="16408" y="5099"/>
                </a:lnTo>
                <a:lnTo>
                  <a:pt x="16894" y="5099"/>
                </a:lnTo>
                <a:lnTo>
                  <a:pt x="17136" y="5134"/>
                </a:lnTo>
                <a:lnTo>
                  <a:pt x="17379" y="5134"/>
                </a:lnTo>
                <a:lnTo>
                  <a:pt x="17518" y="5099"/>
                </a:lnTo>
                <a:lnTo>
                  <a:pt x="17657" y="5099"/>
                </a:lnTo>
                <a:lnTo>
                  <a:pt x="17795" y="5134"/>
                </a:lnTo>
                <a:lnTo>
                  <a:pt x="17934" y="5134"/>
                </a:lnTo>
                <a:lnTo>
                  <a:pt x="18212" y="5099"/>
                </a:lnTo>
                <a:lnTo>
                  <a:pt x="18767" y="5099"/>
                </a:lnTo>
                <a:lnTo>
                  <a:pt x="19114" y="5134"/>
                </a:lnTo>
                <a:lnTo>
                  <a:pt x="19322" y="5134"/>
                </a:lnTo>
                <a:lnTo>
                  <a:pt x="19356" y="5169"/>
                </a:lnTo>
                <a:lnTo>
                  <a:pt x="19391" y="5203"/>
                </a:lnTo>
                <a:lnTo>
                  <a:pt x="19426" y="5203"/>
                </a:lnTo>
                <a:lnTo>
                  <a:pt x="19495" y="5169"/>
                </a:lnTo>
                <a:lnTo>
                  <a:pt x="19530" y="5134"/>
                </a:lnTo>
                <a:lnTo>
                  <a:pt x="19565" y="5134"/>
                </a:lnTo>
                <a:lnTo>
                  <a:pt x="19565" y="5203"/>
                </a:lnTo>
                <a:lnTo>
                  <a:pt x="19634" y="5169"/>
                </a:lnTo>
                <a:lnTo>
                  <a:pt x="19669" y="5134"/>
                </a:lnTo>
                <a:lnTo>
                  <a:pt x="19773" y="5134"/>
                </a:lnTo>
                <a:lnTo>
                  <a:pt x="19877" y="5169"/>
                </a:lnTo>
                <a:lnTo>
                  <a:pt x="19946" y="5134"/>
                </a:lnTo>
                <a:lnTo>
                  <a:pt x="20015" y="5099"/>
                </a:lnTo>
                <a:lnTo>
                  <a:pt x="20085" y="5134"/>
                </a:lnTo>
                <a:lnTo>
                  <a:pt x="20189" y="5169"/>
                </a:lnTo>
                <a:lnTo>
                  <a:pt x="20293" y="5169"/>
                </a:lnTo>
                <a:lnTo>
                  <a:pt x="20397" y="5134"/>
                </a:lnTo>
                <a:lnTo>
                  <a:pt x="20501" y="5134"/>
                </a:lnTo>
                <a:lnTo>
                  <a:pt x="20709" y="5099"/>
                </a:lnTo>
                <a:lnTo>
                  <a:pt x="20779" y="5099"/>
                </a:lnTo>
                <a:lnTo>
                  <a:pt x="20883" y="5169"/>
                </a:lnTo>
                <a:lnTo>
                  <a:pt x="20917" y="5203"/>
                </a:lnTo>
                <a:lnTo>
                  <a:pt x="20952" y="5203"/>
                </a:lnTo>
                <a:lnTo>
                  <a:pt x="20952" y="5134"/>
                </a:lnTo>
                <a:lnTo>
                  <a:pt x="21056" y="5134"/>
                </a:lnTo>
                <a:lnTo>
                  <a:pt x="21230" y="5169"/>
                </a:lnTo>
                <a:lnTo>
                  <a:pt x="21299" y="5134"/>
                </a:lnTo>
                <a:lnTo>
                  <a:pt x="21472" y="5134"/>
                </a:lnTo>
                <a:lnTo>
                  <a:pt x="21472" y="5169"/>
                </a:lnTo>
                <a:lnTo>
                  <a:pt x="21507" y="5169"/>
                </a:lnTo>
                <a:lnTo>
                  <a:pt x="21542" y="5099"/>
                </a:lnTo>
                <a:lnTo>
                  <a:pt x="21576" y="5099"/>
                </a:lnTo>
                <a:lnTo>
                  <a:pt x="21646" y="5134"/>
                </a:lnTo>
                <a:lnTo>
                  <a:pt x="21923" y="5134"/>
                </a:lnTo>
                <a:lnTo>
                  <a:pt x="22097" y="5099"/>
                </a:lnTo>
                <a:lnTo>
                  <a:pt x="22721" y="5099"/>
                </a:lnTo>
                <a:lnTo>
                  <a:pt x="22895" y="5065"/>
                </a:lnTo>
                <a:lnTo>
                  <a:pt x="23380" y="5065"/>
                </a:lnTo>
                <a:lnTo>
                  <a:pt x="23692" y="5030"/>
                </a:lnTo>
                <a:lnTo>
                  <a:pt x="23866" y="4995"/>
                </a:lnTo>
                <a:lnTo>
                  <a:pt x="24039" y="5030"/>
                </a:lnTo>
                <a:lnTo>
                  <a:pt x="24074" y="4995"/>
                </a:lnTo>
                <a:lnTo>
                  <a:pt x="24109" y="4995"/>
                </a:lnTo>
                <a:lnTo>
                  <a:pt x="24247" y="4961"/>
                </a:lnTo>
                <a:lnTo>
                  <a:pt x="24351" y="4995"/>
                </a:lnTo>
                <a:lnTo>
                  <a:pt x="24421" y="5030"/>
                </a:lnTo>
                <a:lnTo>
                  <a:pt x="24456" y="4961"/>
                </a:lnTo>
                <a:lnTo>
                  <a:pt x="24490" y="4961"/>
                </a:lnTo>
                <a:lnTo>
                  <a:pt x="24560" y="4995"/>
                </a:lnTo>
                <a:lnTo>
                  <a:pt x="24664" y="5030"/>
                </a:lnTo>
                <a:lnTo>
                  <a:pt x="24768" y="4995"/>
                </a:lnTo>
                <a:lnTo>
                  <a:pt x="24976" y="4961"/>
                </a:lnTo>
                <a:lnTo>
                  <a:pt x="25253" y="4926"/>
                </a:lnTo>
                <a:lnTo>
                  <a:pt x="26294" y="4926"/>
                </a:lnTo>
                <a:lnTo>
                  <a:pt x="26433" y="4961"/>
                </a:lnTo>
                <a:lnTo>
                  <a:pt x="26606" y="5030"/>
                </a:lnTo>
                <a:lnTo>
                  <a:pt x="26641" y="4961"/>
                </a:lnTo>
                <a:lnTo>
                  <a:pt x="26676" y="4961"/>
                </a:lnTo>
                <a:lnTo>
                  <a:pt x="26710" y="4995"/>
                </a:lnTo>
                <a:lnTo>
                  <a:pt x="26780" y="4995"/>
                </a:lnTo>
                <a:lnTo>
                  <a:pt x="26814" y="4961"/>
                </a:lnTo>
                <a:lnTo>
                  <a:pt x="26849" y="4926"/>
                </a:lnTo>
                <a:lnTo>
                  <a:pt x="26849" y="4857"/>
                </a:lnTo>
                <a:lnTo>
                  <a:pt x="26745" y="4614"/>
                </a:lnTo>
                <a:lnTo>
                  <a:pt x="26606" y="4406"/>
                </a:lnTo>
                <a:lnTo>
                  <a:pt x="25878" y="3469"/>
                </a:lnTo>
                <a:lnTo>
                  <a:pt x="25392" y="2914"/>
                </a:lnTo>
                <a:lnTo>
                  <a:pt x="25323" y="2810"/>
                </a:lnTo>
                <a:lnTo>
                  <a:pt x="25288" y="2671"/>
                </a:lnTo>
                <a:lnTo>
                  <a:pt x="25288" y="2533"/>
                </a:lnTo>
                <a:lnTo>
                  <a:pt x="25323" y="2498"/>
                </a:lnTo>
                <a:lnTo>
                  <a:pt x="25392" y="2428"/>
                </a:lnTo>
                <a:lnTo>
                  <a:pt x="25461" y="2394"/>
                </a:lnTo>
                <a:lnTo>
                  <a:pt x="25531" y="2255"/>
                </a:lnTo>
                <a:lnTo>
                  <a:pt x="25635" y="2116"/>
                </a:lnTo>
                <a:lnTo>
                  <a:pt x="25704" y="1978"/>
                </a:lnTo>
                <a:lnTo>
                  <a:pt x="25878" y="1769"/>
                </a:lnTo>
                <a:lnTo>
                  <a:pt x="26051" y="1561"/>
                </a:lnTo>
                <a:lnTo>
                  <a:pt x="26121" y="1457"/>
                </a:lnTo>
                <a:lnTo>
                  <a:pt x="26155" y="1353"/>
                </a:lnTo>
                <a:lnTo>
                  <a:pt x="26225" y="1249"/>
                </a:lnTo>
                <a:lnTo>
                  <a:pt x="26259" y="1145"/>
                </a:lnTo>
                <a:lnTo>
                  <a:pt x="26363" y="1041"/>
                </a:lnTo>
                <a:lnTo>
                  <a:pt x="26467" y="1006"/>
                </a:lnTo>
                <a:lnTo>
                  <a:pt x="26467" y="972"/>
                </a:lnTo>
                <a:lnTo>
                  <a:pt x="26502" y="902"/>
                </a:lnTo>
                <a:lnTo>
                  <a:pt x="26502" y="833"/>
                </a:lnTo>
                <a:lnTo>
                  <a:pt x="26537" y="798"/>
                </a:lnTo>
                <a:lnTo>
                  <a:pt x="26641" y="729"/>
                </a:lnTo>
                <a:lnTo>
                  <a:pt x="26641" y="694"/>
                </a:lnTo>
                <a:lnTo>
                  <a:pt x="26641" y="659"/>
                </a:lnTo>
                <a:lnTo>
                  <a:pt x="26641" y="625"/>
                </a:lnTo>
                <a:lnTo>
                  <a:pt x="26676" y="590"/>
                </a:lnTo>
                <a:lnTo>
                  <a:pt x="26676" y="555"/>
                </a:lnTo>
                <a:lnTo>
                  <a:pt x="26745" y="555"/>
                </a:lnTo>
                <a:lnTo>
                  <a:pt x="26780" y="521"/>
                </a:lnTo>
                <a:lnTo>
                  <a:pt x="26814" y="382"/>
                </a:lnTo>
                <a:lnTo>
                  <a:pt x="26849" y="312"/>
                </a:lnTo>
                <a:lnTo>
                  <a:pt x="26814" y="243"/>
                </a:lnTo>
                <a:lnTo>
                  <a:pt x="26780" y="174"/>
                </a:lnTo>
                <a:lnTo>
                  <a:pt x="26606" y="174"/>
                </a:lnTo>
                <a:lnTo>
                  <a:pt x="26502" y="139"/>
                </a:lnTo>
                <a:lnTo>
                  <a:pt x="26398" y="104"/>
                </a:lnTo>
                <a:lnTo>
                  <a:pt x="26294" y="104"/>
                </a:lnTo>
                <a:lnTo>
                  <a:pt x="25496" y="139"/>
                </a:lnTo>
                <a:lnTo>
                  <a:pt x="24351" y="139"/>
                </a:lnTo>
                <a:lnTo>
                  <a:pt x="24005" y="104"/>
                </a:lnTo>
                <a:lnTo>
                  <a:pt x="23450" y="104"/>
                </a:lnTo>
                <a:lnTo>
                  <a:pt x="22790" y="70"/>
                </a:lnTo>
                <a:lnTo>
                  <a:pt x="22478" y="35"/>
                </a:lnTo>
                <a:lnTo>
                  <a:pt x="21958" y="35"/>
                </a:lnTo>
                <a:lnTo>
                  <a:pt x="21750" y="0"/>
                </a:lnTo>
                <a:close/>
              </a:path>
            </a:pathLst>
          </a:custGeom>
          <a:solidFill>
            <a:srgbClr val="F8D47C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defTabSz="1219200">
              <a:buClr>
                <a:srgbClr val="000000"/>
              </a:buClr>
              <a:defRPr/>
            </a:pPr>
            <a:endParaRPr sz="1865" kern="0" dirty="0">
              <a:solidFill>
                <a:srgbClr val="0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Arial" panose="020B0604020202020204"/>
              <a:sym typeface="字魂70号-灵悦黑体" panose="00000500000000000000" pitchFamily="2" charset="-122"/>
            </a:endParaRPr>
          </a:p>
        </p:txBody>
      </p:sp>
      <p:sp>
        <p:nvSpPr>
          <p:cNvPr id="14" name="Google Shape;462;p25"/>
          <p:cNvSpPr/>
          <p:nvPr/>
        </p:nvSpPr>
        <p:spPr>
          <a:xfrm>
            <a:off x="250825" y="128588"/>
            <a:ext cx="3973513" cy="752475"/>
          </a:xfrm>
          <a:custGeom>
            <a:avLst/>
            <a:gdLst/>
            <a:ahLst/>
            <a:cxnLst/>
            <a:rect l="l" t="t" r="r" b="b"/>
            <a:pathLst>
              <a:path w="27543" h="5968" extrusionOk="0">
                <a:moveTo>
                  <a:pt x="22097" y="278"/>
                </a:moveTo>
                <a:lnTo>
                  <a:pt x="22305" y="313"/>
                </a:lnTo>
                <a:lnTo>
                  <a:pt x="22825" y="313"/>
                </a:lnTo>
                <a:lnTo>
                  <a:pt x="23137" y="348"/>
                </a:lnTo>
                <a:lnTo>
                  <a:pt x="23797" y="382"/>
                </a:lnTo>
                <a:lnTo>
                  <a:pt x="24352" y="382"/>
                </a:lnTo>
                <a:lnTo>
                  <a:pt x="24698" y="417"/>
                </a:lnTo>
                <a:lnTo>
                  <a:pt x="25843" y="417"/>
                </a:lnTo>
                <a:lnTo>
                  <a:pt x="26641" y="382"/>
                </a:lnTo>
                <a:lnTo>
                  <a:pt x="26745" y="382"/>
                </a:lnTo>
                <a:lnTo>
                  <a:pt x="26849" y="417"/>
                </a:lnTo>
                <a:lnTo>
                  <a:pt x="26953" y="452"/>
                </a:lnTo>
                <a:lnTo>
                  <a:pt x="27127" y="452"/>
                </a:lnTo>
                <a:lnTo>
                  <a:pt x="27161" y="521"/>
                </a:lnTo>
                <a:lnTo>
                  <a:pt x="27196" y="590"/>
                </a:lnTo>
                <a:lnTo>
                  <a:pt x="27161" y="660"/>
                </a:lnTo>
                <a:lnTo>
                  <a:pt x="27127" y="799"/>
                </a:lnTo>
                <a:lnTo>
                  <a:pt x="27092" y="833"/>
                </a:lnTo>
                <a:lnTo>
                  <a:pt x="27023" y="833"/>
                </a:lnTo>
                <a:lnTo>
                  <a:pt x="27023" y="868"/>
                </a:lnTo>
                <a:lnTo>
                  <a:pt x="26988" y="903"/>
                </a:lnTo>
                <a:lnTo>
                  <a:pt x="26988" y="937"/>
                </a:lnTo>
                <a:lnTo>
                  <a:pt x="26988" y="972"/>
                </a:lnTo>
                <a:lnTo>
                  <a:pt x="26988" y="1007"/>
                </a:lnTo>
                <a:lnTo>
                  <a:pt x="26884" y="1076"/>
                </a:lnTo>
                <a:lnTo>
                  <a:pt x="26849" y="1111"/>
                </a:lnTo>
                <a:lnTo>
                  <a:pt x="26849" y="1180"/>
                </a:lnTo>
                <a:lnTo>
                  <a:pt x="26814" y="1250"/>
                </a:lnTo>
                <a:lnTo>
                  <a:pt x="26814" y="1284"/>
                </a:lnTo>
                <a:lnTo>
                  <a:pt x="26710" y="1319"/>
                </a:lnTo>
                <a:lnTo>
                  <a:pt x="26606" y="1423"/>
                </a:lnTo>
                <a:lnTo>
                  <a:pt x="26572" y="1527"/>
                </a:lnTo>
                <a:lnTo>
                  <a:pt x="26502" y="1631"/>
                </a:lnTo>
                <a:lnTo>
                  <a:pt x="26468" y="1735"/>
                </a:lnTo>
                <a:lnTo>
                  <a:pt x="26398" y="1839"/>
                </a:lnTo>
                <a:lnTo>
                  <a:pt x="26225" y="2047"/>
                </a:lnTo>
                <a:lnTo>
                  <a:pt x="26051" y="2256"/>
                </a:lnTo>
                <a:lnTo>
                  <a:pt x="25982" y="2394"/>
                </a:lnTo>
                <a:lnTo>
                  <a:pt x="25878" y="2533"/>
                </a:lnTo>
                <a:lnTo>
                  <a:pt x="25808" y="2672"/>
                </a:lnTo>
                <a:lnTo>
                  <a:pt x="25739" y="2706"/>
                </a:lnTo>
                <a:lnTo>
                  <a:pt x="25670" y="2776"/>
                </a:lnTo>
                <a:lnTo>
                  <a:pt x="25635" y="2811"/>
                </a:lnTo>
                <a:lnTo>
                  <a:pt x="25635" y="2949"/>
                </a:lnTo>
                <a:lnTo>
                  <a:pt x="25670" y="3088"/>
                </a:lnTo>
                <a:lnTo>
                  <a:pt x="25739" y="3192"/>
                </a:lnTo>
                <a:lnTo>
                  <a:pt x="26225" y="3747"/>
                </a:lnTo>
                <a:lnTo>
                  <a:pt x="26953" y="4684"/>
                </a:lnTo>
                <a:lnTo>
                  <a:pt x="27092" y="4892"/>
                </a:lnTo>
                <a:lnTo>
                  <a:pt x="27196" y="5135"/>
                </a:lnTo>
                <a:lnTo>
                  <a:pt x="27196" y="5204"/>
                </a:lnTo>
                <a:lnTo>
                  <a:pt x="27161" y="5239"/>
                </a:lnTo>
                <a:lnTo>
                  <a:pt x="27127" y="5273"/>
                </a:lnTo>
                <a:lnTo>
                  <a:pt x="27057" y="5273"/>
                </a:lnTo>
                <a:lnTo>
                  <a:pt x="27023" y="5239"/>
                </a:lnTo>
                <a:lnTo>
                  <a:pt x="26988" y="5239"/>
                </a:lnTo>
                <a:lnTo>
                  <a:pt x="26953" y="5308"/>
                </a:lnTo>
                <a:lnTo>
                  <a:pt x="26780" y="5239"/>
                </a:lnTo>
                <a:lnTo>
                  <a:pt x="26641" y="5204"/>
                </a:lnTo>
                <a:lnTo>
                  <a:pt x="25600" y="5204"/>
                </a:lnTo>
                <a:lnTo>
                  <a:pt x="25323" y="5239"/>
                </a:lnTo>
                <a:lnTo>
                  <a:pt x="25115" y="5273"/>
                </a:lnTo>
                <a:lnTo>
                  <a:pt x="25011" y="5308"/>
                </a:lnTo>
                <a:lnTo>
                  <a:pt x="24907" y="5273"/>
                </a:lnTo>
                <a:lnTo>
                  <a:pt x="24837" y="5239"/>
                </a:lnTo>
                <a:lnTo>
                  <a:pt x="24803" y="5239"/>
                </a:lnTo>
                <a:lnTo>
                  <a:pt x="24768" y="5308"/>
                </a:lnTo>
                <a:lnTo>
                  <a:pt x="24698" y="5273"/>
                </a:lnTo>
                <a:lnTo>
                  <a:pt x="24594" y="5239"/>
                </a:lnTo>
                <a:lnTo>
                  <a:pt x="24456" y="5273"/>
                </a:lnTo>
                <a:lnTo>
                  <a:pt x="24421" y="5273"/>
                </a:lnTo>
                <a:lnTo>
                  <a:pt x="24386" y="5308"/>
                </a:lnTo>
                <a:lnTo>
                  <a:pt x="24213" y="5273"/>
                </a:lnTo>
                <a:lnTo>
                  <a:pt x="24039" y="5308"/>
                </a:lnTo>
                <a:lnTo>
                  <a:pt x="23727" y="5343"/>
                </a:lnTo>
                <a:lnTo>
                  <a:pt x="23242" y="5343"/>
                </a:lnTo>
                <a:lnTo>
                  <a:pt x="23068" y="5377"/>
                </a:lnTo>
                <a:lnTo>
                  <a:pt x="22444" y="5377"/>
                </a:lnTo>
                <a:lnTo>
                  <a:pt x="22270" y="5412"/>
                </a:lnTo>
                <a:lnTo>
                  <a:pt x="21993" y="5412"/>
                </a:lnTo>
                <a:lnTo>
                  <a:pt x="21923" y="5377"/>
                </a:lnTo>
                <a:lnTo>
                  <a:pt x="21889" y="5377"/>
                </a:lnTo>
                <a:lnTo>
                  <a:pt x="21854" y="5447"/>
                </a:lnTo>
                <a:lnTo>
                  <a:pt x="21819" y="5447"/>
                </a:lnTo>
                <a:lnTo>
                  <a:pt x="21819" y="5412"/>
                </a:lnTo>
                <a:lnTo>
                  <a:pt x="21646" y="5412"/>
                </a:lnTo>
                <a:lnTo>
                  <a:pt x="21577" y="5447"/>
                </a:lnTo>
                <a:lnTo>
                  <a:pt x="21403" y="5412"/>
                </a:lnTo>
                <a:lnTo>
                  <a:pt x="21299" y="5412"/>
                </a:lnTo>
                <a:lnTo>
                  <a:pt x="21299" y="5481"/>
                </a:lnTo>
                <a:lnTo>
                  <a:pt x="21264" y="5481"/>
                </a:lnTo>
                <a:lnTo>
                  <a:pt x="21230" y="5447"/>
                </a:lnTo>
                <a:lnTo>
                  <a:pt x="21126" y="5377"/>
                </a:lnTo>
                <a:lnTo>
                  <a:pt x="21056" y="5377"/>
                </a:lnTo>
                <a:lnTo>
                  <a:pt x="20848" y="5412"/>
                </a:lnTo>
                <a:lnTo>
                  <a:pt x="20744" y="5412"/>
                </a:lnTo>
                <a:lnTo>
                  <a:pt x="20640" y="5447"/>
                </a:lnTo>
                <a:lnTo>
                  <a:pt x="20536" y="5447"/>
                </a:lnTo>
                <a:lnTo>
                  <a:pt x="20432" y="5412"/>
                </a:lnTo>
                <a:lnTo>
                  <a:pt x="20362" y="5377"/>
                </a:lnTo>
                <a:lnTo>
                  <a:pt x="20293" y="5412"/>
                </a:lnTo>
                <a:lnTo>
                  <a:pt x="20224" y="5447"/>
                </a:lnTo>
                <a:lnTo>
                  <a:pt x="20120" y="5412"/>
                </a:lnTo>
                <a:lnTo>
                  <a:pt x="20016" y="5412"/>
                </a:lnTo>
                <a:lnTo>
                  <a:pt x="19981" y="5447"/>
                </a:lnTo>
                <a:lnTo>
                  <a:pt x="19912" y="5481"/>
                </a:lnTo>
                <a:lnTo>
                  <a:pt x="19912" y="5412"/>
                </a:lnTo>
                <a:lnTo>
                  <a:pt x="19877" y="5412"/>
                </a:lnTo>
                <a:lnTo>
                  <a:pt x="19842" y="5447"/>
                </a:lnTo>
                <a:lnTo>
                  <a:pt x="19773" y="5481"/>
                </a:lnTo>
                <a:lnTo>
                  <a:pt x="19738" y="5481"/>
                </a:lnTo>
                <a:lnTo>
                  <a:pt x="19703" y="5447"/>
                </a:lnTo>
                <a:lnTo>
                  <a:pt x="19669" y="5412"/>
                </a:lnTo>
                <a:lnTo>
                  <a:pt x="19461" y="5412"/>
                </a:lnTo>
                <a:lnTo>
                  <a:pt x="19114" y="5377"/>
                </a:lnTo>
                <a:lnTo>
                  <a:pt x="18559" y="5377"/>
                </a:lnTo>
                <a:lnTo>
                  <a:pt x="18281" y="5412"/>
                </a:lnTo>
                <a:lnTo>
                  <a:pt x="18142" y="5412"/>
                </a:lnTo>
                <a:lnTo>
                  <a:pt x="18004" y="5377"/>
                </a:lnTo>
                <a:lnTo>
                  <a:pt x="17865" y="5377"/>
                </a:lnTo>
                <a:lnTo>
                  <a:pt x="17726" y="5412"/>
                </a:lnTo>
                <a:lnTo>
                  <a:pt x="17483" y="5412"/>
                </a:lnTo>
                <a:lnTo>
                  <a:pt x="17241" y="5377"/>
                </a:lnTo>
                <a:lnTo>
                  <a:pt x="16755" y="5377"/>
                </a:lnTo>
                <a:lnTo>
                  <a:pt x="16686" y="5343"/>
                </a:lnTo>
                <a:lnTo>
                  <a:pt x="16616" y="5343"/>
                </a:lnTo>
                <a:lnTo>
                  <a:pt x="16582" y="5377"/>
                </a:lnTo>
                <a:lnTo>
                  <a:pt x="16547" y="5412"/>
                </a:lnTo>
                <a:lnTo>
                  <a:pt x="16477" y="5377"/>
                </a:lnTo>
                <a:lnTo>
                  <a:pt x="16373" y="5377"/>
                </a:lnTo>
                <a:lnTo>
                  <a:pt x="16165" y="5343"/>
                </a:lnTo>
                <a:lnTo>
                  <a:pt x="16061" y="5343"/>
                </a:lnTo>
                <a:lnTo>
                  <a:pt x="15957" y="5377"/>
                </a:lnTo>
                <a:lnTo>
                  <a:pt x="15888" y="5412"/>
                </a:lnTo>
                <a:lnTo>
                  <a:pt x="15818" y="5377"/>
                </a:lnTo>
                <a:lnTo>
                  <a:pt x="15784" y="5343"/>
                </a:lnTo>
                <a:lnTo>
                  <a:pt x="15749" y="5343"/>
                </a:lnTo>
                <a:lnTo>
                  <a:pt x="15714" y="5412"/>
                </a:lnTo>
                <a:lnTo>
                  <a:pt x="15645" y="5377"/>
                </a:lnTo>
                <a:lnTo>
                  <a:pt x="15541" y="5343"/>
                </a:lnTo>
                <a:lnTo>
                  <a:pt x="15472" y="5343"/>
                </a:lnTo>
                <a:lnTo>
                  <a:pt x="15367" y="5377"/>
                </a:lnTo>
                <a:lnTo>
                  <a:pt x="15298" y="5377"/>
                </a:lnTo>
                <a:lnTo>
                  <a:pt x="15194" y="5343"/>
                </a:lnTo>
                <a:lnTo>
                  <a:pt x="14812" y="5343"/>
                </a:lnTo>
                <a:lnTo>
                  <a:pt x="14431" y="5377"/>
                </a:lnTo>
                <a:lnTo>
                  <a:pt x="14188" y="5377"/>
                </a:lnTo>
                <a:lnTo>
                  <a:pt x="13980" y="5343"/>
                </a:lnTo>
                <a:lnTo>
                  <a:pt x="13217" y="5343"/>
                </a:lnTo>
                <a:lnTo>
                  <a:pt x="12939" y="5308"/>
                </a:lnTo>
                <a:lnTo>
                  <a:pt x="12801" y="5308"/>
                </a:lnTo>
                <a:lnTo>
                  <a:pt x="12662" y="5377"/>
                </a:lnTo>
                <a:lnTo>
                  <a:pt x="12627" y="5377"/>
                </a:lnTo>
                <a:lnTo>
                  <a:pt x="12558" y="5343"/>
                </a:lnTo>
                <a:lnTo>
                  <a:pt x="12419" y="5308"/>
                </a:lnTo>
                <a:lnTo>
                  <a:pt x="12246" y="5343"/>
                </a:lnTo>
                <a:lnTo>
                  <a:pt x="12072" y="5343"/>
                </a:lnTo>
                <a:lnTo>
                  <a:pt x="11933" y="5308"/>
                </a:lnTo>
                <a:lnTo>
                  <a:pt x="11899" y="5273"/>
                </a:lnTo>
                <a:lnTo>
                  <a:pt x="11864" y="5343"/>
                </a:lnTo>
                <a:lnTo>
                  <a:pt x="11795" y="5377"/>
                </a:lnTo>
                <a:lnTo>
                  <a:pt x="11656" y="5377"/>
                </a:lnTo>
                <a:lnTo>
                  <a:pt x="11552" y="5343"/>
                </a:lnTo>
                <a:lnTo>
                  <a:pt x="11482" y="5343"/>
                </a:lnTo>
                <a:lnTo>
                  <a:pt x="11413" y="5377"/>
                </a:lnTo>
                <a:lnTo>
                  <a:pt x="11240" y="5377"/>
                </a:lnTo>
                <a:lnTo>
                  <a:pt x="11066" y="5343"/>
                </a:lnTo>
                <a:lnTo>
                  <a:pt x="10754" y="5377"/>
                </a:lnTo>
                <a:lnTo>
                  <a:pt x="10476" y="5377"/>
                </a:lnTo>
                <a:lnTo>
                  <a:pt x="10268" y="5343"/>
                </a:lnTo>
                <a:lnTo>
                  <a:pt x="10060" y="5377"/>
                </a:lnTo>
                <a:lnTo>
                  <a:pt x="9436" y="5377"/>
                </a:lnTo>
                <a:lnTo>
                  <a:pt x="9366" y="5412"/>
                </a:lnTo>
                <a:lnTo>
                  <a:pt x="9297" y="5447"/>
                </a:lnTo>
                <a:lnTo>
                  <a:pt x="9262" y="5412"/>
                </a:lnTo>
                <a:lnTo>
                  <a:pt x="9193" y="5377"/>
                </a:lnTo>
                <a:lnTo>
                  <a:pt x="7632" y="5377"/>
                </a:lnTo>
                <a:lnTo>
                  <a:pt x="7389" y="5412"/>
                </a:lnTo>
                <a:lnTo>
                  <a:pt x="7146" y="5377"/>
                </a:lnTo>
                <a:lnTo>
                  <a:pt x="6904" y="5377"/>
                </a:lnTo>
                <a:lnTo>
                  <a:pt x="6626" y="5412"/>
                </a:lnTo>
                <a:lnTo>
                  <a:pt x="5898" y="5412"/>
                </a:lnTo>
                <a:lnTo>
                  <a:pt x="5724" y="5377"/>
                </a:lnTo>
                <a:lnTo>
                  <a:pt x="5585" y="5377"/>
                </a:lnTo>
                <a:lnTo>
                  <a:pt x="5447" y="5412"/>
                </a:lnTo>
                <a:lnTo>
                  <a:pt x="5030" y="5412"/>
                </a:lnTo>
                <a:lnTo>
                  <a:pt x="4926" y="5447"/>
                </a:lnTo>
                <a:lnTo>
                  <a:pt x="4822" y="5447"/>
                </a:lnTo>
                <a:lnTo>
                  <a:pt x="4718" y="5412"/>
                </a:lnTo>
                <a:lnTo>
                  <a:pt x="4475" y="5412"/>
                </a:lnTo>
                <a:lnTo>
                  <a:pt x="4233" y="5447"/>
                </a:lnTo>
                <a:lnTo>
                  <a:pt x="4129" y="5447"/>
                </a:lnTo>
                <a:lnTo>
                  <a:pt x="4059" y="5412"/>
                </a:lnTo>
                <a:lnTo>
                  <a:pt x="3920" y="5412"/>
                </a:lnTo>
                <a:lnTo>
                  <a:pt x="3920" y="5447"/>
                </a:lnTo>
                <a:lnTo>
                  <a:pt x="3920" y="5481"/>
                </a:lnTo>
                <a:lnTo>
                  <a:pt x="3851" y="5447"/>
                </a:lnTo>
                <a:lnTo>
                  <a:pt x="3782" y="5447"/>
                </a:lnTo>
                <a:lnTo>
                  <a:pt x="3712" y="5481"/>
                </a:lnTo>
                <a:lnTo>
                  <a:pt x="3678" y="5447"/>
                </a:lnTo>
                <a:lnTo>
                  <a:pt x="3574" y="5412"/>
                </a:lnTo>
                <a:lnTo>
                  <a:pt x="3504" y="5412"/>
                </a:lnTo>
                <a:lnTo>
                  <a:pt x="3470" y="5447"/>
                </a:lnTo>
                <a:lnTo>
                  <a:pt x="3400" y="5481"/>
                </a:lnTo>
                <a:lnTo>
                  <a:pt x="3296" y="5412"/>
                </a:lnTo>
                <a:lnTo>
                  <a:pt x="3227" y="5447"/>
                </a:lnTo>
                <a:lnTo>
                  <a:pt x="3088" y="5516"/>
                </a:lnTo>
                <a:lnTo>
                  <a:pt x="3019" y="5551"/>
                </a:lnTo>
                <a:lnTo>
                  <a:pt x="2984" y="5481"/>
                </a:lnTo>
                <a:lnTo>
                  <a:pt x="2810" y="5481"/>
                </a:lnTo>
                <a:lnTo>
                  <a:pt x="2290" y="5516"/>
                </a:lnTo>
                <a:lnTo>
                  <a:pt x="2221" y="5551"/>
                </a:lnTo>
                <a:lnTo>
                  <a:pt x="2151" y="5551"/>
                </a:lnTo>
                <a:lnTo>
                  <a:pt x="2117" y="5516"/>
                </a:lnTo>
                <a:lnTo>
                  <a:pt x="2082" y="5516"/>
                </a:lnTo>
                <a:lnTo>
                  <a:pt x="2047" y="5551"/>
                </a:lnTo>
                <a:lnTo>
                  <a:pt x="1943" y="5551"/>
                </a:lnTo>
                <a:lnTo>
                  <a:pt x="1805" y="5586"/>
                </a:lnTo>
                <a:lnTo>
                  <a:pt x="1492" y="5586"/>
                </a:lnTo>
                <a:lnTo>
                  <a:pt x="1319" y="5655"/>
                </a:lnTo>
                <a:lnTo>
                  <a:pt x="1284" y="5620"/>
                </a:lnTo>
                <a:lnTo>
                  <a:pt x="1284" y="5586"/>
                </a:lnTo>
                <a:lnTo>
                  <a:pt x="1076" y="5586"/>
                </a:lnTo>
                <a:lnTo>
                  <a:pt x="868" y="5620"/>
                </a:lnTo>
                <a:lnTo>
                  <a:pt x="729" y="5655"/>
                </a:lnTo>
                <a:lnTo>
                  <a:pt x="590" y="5690"/>
                </a:lnTo>
                <a:lnTo>
                  <a:pt x="556" y="5690"/>
                </a:lnTo>
                <a:lnTo>
                  <a:pt x="521" y="5620"/>
                </a:lnTo>
                <a:lnTo>
                  <a:pt x="521" y="5586"/>
                </a:lnTo>
                <a:lnTo>
                  <a:pt x="521" y="5516"/>
                </a:lnTo>
                <a:lnTo>
                  <a:pt x="729" y="5204"/>
                </a:lnTo>
                <a:lnTo>
                  <a:pt x="937" y="4892"/>
                </a:lnTo>
                <a:lnTo>
                  <a:pt x="1180" y="4510"/>
                </a:lnTo>
                <a:lnTo>
                  <a:pt x="1388" y="4129"/>
                </a:lnTo>
                <a:lnTo>
                  <a:pt x="1631" y="3782"/>
                </a:lnTo>
                <a:lnTo>
                  <a:pt x="1909" y="3435"/>
                </a:lnTo>
                <a:lnTo>
                  <a:pt x="2013" y="3261"/>
                </a:lnTo>
                <a:lnTo>
                  <a:pt x="2047" y="3088"/>
                </a:lnTo>
                <a:lnTo>
                  <a:pt x="2047" y="2880"/>
                </a:lnTo>
                <a:lnTo>
                  <a:pt x="2013" y="2776"/>
                </a:lnTo>
                <a:lnTo>
                  <a:pt x="1943" y="2706"/>
                </a:lnTo>
                <a:lnTo>
                  <a:pt x="1596" y="2325"/>
                </a:lnTo>
                <a:lnTo>
                  <a:pt x="1215" y="2013"/>
                </a:lnTo>
                <a:lnTo>
                  <a:pt x="937" y="1701"/>
                </a:lnTo>
                <a:lnTo>
                  <a:pt x="660" y="1354"/>
                </a:lnTo>
                <a:lnTo>
                  <a:pt x="417" y="1076"/>
                </a:lnTo>
                <a:lnTo>
                  <a:pt x="348" y="972"/>
                </a:lnTo>
                <a:lnTo>
                  <a:pt x="348" y="903"/>
                </a:lnTo>
                <a:lnTo>
                  <a:pt x="348" y="833"/>
                </a:lnTo>
                <a:lnTo>
                  <a:pt x="382" y="799"/>
                </a:lnTo>
                <a:lnTo>
                  <a:pt x="417" y="764"/>
                </a:lnTo>
                <a:lnTo>
                  <a:pt x="590" y="695"/>
                </a:lnTo>
                <a:lnTo>
                  <a:pt x="1215" y="660"/>
                </a:lnTo>
                <a:lnTo>
                  <a:pt x="1839" y="625"/>
                </a:lnTo>
                <a:lnTo>
                  <a:pt x="2325" y="625"/>
                </a:lnTo>
                <a:lnTo>
                  <a:pt x="2845" y="660"/>
                </a:lnTo>
                <a:lnTo>
                  <a:pt x="3816" y="660"/>
                </a:lnTo>
                <a:lnTo>
                  <a:pt x="4163" y="695"/>
                </a:lnTo>
                <a:lnTo>
                  <a:pt x="5447" y="695"/>
                </a:lnTo>
                <a:lnTo>
                  <a:pt x="5898" y="660"/>
                </a:lnTo>
                <a:lnTo>
                  <a:pt x="6349" y="660"/>
                </a:lnTo>
                <a:lnTo>
                  <a:pt x="7042" y="625"/>
                </a:lnTo>
                <a:lnTo>
                  <a:pt x="7736" y="590"/>
                </a:lnTo>
                <a:lnTo>
                  <a:pt x="9020" y="486"/>
                </a:lnTo>
                <a:lnTo>
                  <a:pt x="9436" y="452"/>
                </a:lnTo>
                <a:lnTo>
                  <a:pt x="10858" y="452"/>
                </a:lnTo>
                <a:lnTo>
                  <a:pt x="11240" y="417"/>
                </a:lnTo>
                <a:lnTo>
                  <a:pt x="11829" y="417"/>
                </a:lnTo>
                <a:lnTo>
                  <a:pt x="12003" y="382"/>
                </a:lnTo>
                <a:lnTo>
                  <a:pt x="12280" y="417"/>
                </a:lnTo>
                <a:lnTo>
                  <a:pt x="12592" y="417"/>
                </a:lnTo>
                <a:lnTo>
                  <a:pt x="13633" y="348"/>
                </a:lnTo>
                <a:lnTo>
                  <a:pt x="14084" y="348"/>
                </a:lnTo>
                <a:lnTo>
                  <a:pt x="14500" y="382"/>
                </a:lnTo>
                <a:lnTo>
                  <a:pt x="15472" y="382"/>
                </a:lnTo>
                <a:lnTo>
                  <a:pt x="15645" y="417"/>
                </a:lnTo>
                <a:lnTo>
                  <a:pt x="15992" y="382"/>
                </a:lnTo>
                <a:lnTo>
                  <a:pt x="16304" y="382"/>
                </a:lnTo>
                <a:lnTo>
                  <a:pt x="16408" y="417"/>
                </a:lnTo>
                <a:lnTo>
                  <a:pt x="16963" y="417"/>
                </a:lnTo>
                <a:lnTo>
                  <a:pt x="17102" y="382"/>
                </a:lnTo>
                <a:lnTo>
                  <a:pt x="17414" y="382"/>
                </a:lnTo>
                <a:lnTo>
                  <a:pt x="17726" y="417"/>
                </a:lnTo>
                <a:lnTo>
                  <a:pt x="18004" y="382"/>
                </a:lnTo>
                <a:lnTo>
                  <a:pt x="18316" y="417"/>
                </a:lnTo>
                <a:lnTo>
                  <a:pt x="18524" y="382"/>
                </a:lnTo>
                <a:lnTo>
                  <a:pt x="19599" y="382"/>
                </a:lnTo>
                <a:lnTo>
                  <a:pt x="19807" y="348"/>
                </a:lnTo>
                <a:lnTo>
                  <a:pt x="20016" y="348"/>
                </a:lnTo>
                <a:lnTo>
                  <a:pt x="20432" y="313"/>
                </a:lnTo>
                <a:lnTo>
                  <a:pt x="21577" y="313"/>
                </a:lnTo>
                <a:lnTo>
                  <a:pt x="21785" y="278"/>
                </a:lnTo>
                <a:close/>
                <a:moveTo>
                  <a:pt x="21022" y="1"/>
                </a:moveTo>
                <a:lnTo>
                  <a:pt x="20675" y="35"/>
                </a:lnTo>
                <a:lnTo>
                  <a:pt x="20328" y="70"/>
                </a:lnTo>
                <a:lnTo>
                  <a:pt x="19426" y="70"/>
                </a:lnTo>
                <a:lnTo>
                  <a:pt x="19079" y="105"/>
                </a:lnTo>
                <a:lnTo>
                  <a:pt x="18663" y="105"/>
                </a:lnTo>
                <a:lnTo>
                  <a:pt x="18559" y="140"/>
                </a:lnTo>
                <a:lnTo>
                  <a:pt x="17032" y="140"/>
                </a:lnTo>
                <a:lnTo>
                  <a:pt x="16512" y="105"/>
                </a:lnTo>
                <a:lnTo>
                  <a:pt x="14292" y="105"/>
                </a:lnTo>
                <a:lnTo>
                  <a:pt x="13806" y="70"/>
                </a:lnTo>
                <a:lnTo>
                  <a:pt x="13356" y="105"/>
                </a:lnTo>
                <a:lnTo>
                  <a:pt x="12939" y="140"/>
                </a:lnTo>
                <a:lnTo>
                  <a:pt x="11586" y="140"/>
                </a:lnTo>
                <a:lnTo>
                  <a:pt x="11344" y="105"/>
                </a:lnTo>
                <a:lnTo>
                  <a:pt x="11136" y="105"/>
                </a:lnTo>
                <a:lnTo>
                  <a:pt x="10789" y="140"/>
                </a:lnTo>
                <a:lnTo>
                  <a:pt x="9956" y="140"/>
                </a:lnTo>
                <a:lnTo>
                  <a:pt x="9471" y="174"/>
                </a:lnTo>
                <a:lnTo>
                  <a:pt x="8950" y="209"/>
                </a:lnTo>
                <a:lnTo>
                  <a:pt x="8395" y="244"/>
                </a:lnTo>
                <a:lnTo>
                  <a:pt x="7910" y="278"/>
                </a:lnTo>
                <a:lnTo>
                  <a:pt x="7424" y="313"/>
                </a:lnTo>
                <a:lnTo>
                  <a:pt x="7008" y="313"/>
                </a:lnTo>
                <a:lnTo>
                  <a:pt x="6765" y="348"/>
                </a:lnTo>
                <a:lnTo>
                  <a:pt x="6522" y="382"/>
                </a:lnTo>
                <a:lnTo>
                  <a:pt x="6140" y="382"/>
                </a:lnTo>
                <a:lnTo>
                  <a:pt x="5759" y="417"/>
                </a:lnTo>
                <a:lnTo>
                  <a:pt x="4926" y="417"/>
                </a:lnTo>
                <a:lnTo>
                  <a:pt x="4198" y="382"/>
                </a:lnTo>
                <a:lnTo>
                  <a:pt x="3539" y="382"/>
                </a:lnTo>
                <a:lnTo>
                  <a:pt x="2845" y="348"/>
                </a:lnTo>
                <a:lnTo>
                  <a:pt x="2637" y="382"/>
                </a:lnTo>
                <a:lnTo>
                  <a:pt x="2533" y="382"/>
                </a:lnTo>
                <a:lnTo>
                  <a:pt x="2429" y="348"/>
                </a:lnTo>
                <a:lnTo>
                  <a:pt x="2290" y="313"/>
                </a:lnTo>
                <a:lnTo>
                  <a:pt x="2186" y="348"/>
                </a:lnTo>
                <a:lnTo>
                  <a:pt x="1666" y="348"/>
                </a:lnTo>
                <a:lnTo>
                  <a:pt x="1388" y="382"/>
                </a:lnTo>
                <a:lnTo>
                  <a:pt x="833" y="382"/>
                </a:lnTo>
                <a:lnTo>
                  <a:pt x="556" y="417"/>
                </a:lnTo>
                <a:lnTo>
                  <a:pt x="278" y="452"/>
                </a:lnTo>
                <a:lnTo>
                  <a:pt x="140" y="486"/>
                </a:lnTo>
                <a:lnTo>
                  <a:pt x="70" y="590"/>
                </a:lnTo>
                <a:lnTo>
                  <a:pt x="1" y="660"/>
                </a:lnTo>
                <a:lnTo>
                  <a:pt x="1" y="799"/>
                </a:lnTo>
                <a:lnTo>
                  <a:pt x="35" y="937"/>
                </a:lnTo>
                <a:lnTo>
                  <a:pt x="105" y="1076"/>
                </a:lnTo>
                <a:lnTo>
                  <a:pt x="244" y="1319"/>
                </a:lnTo>
                <a:lnTo>
                  <a:pt x="452" y="1562"/>
                </a:lnTo>
                <a:lnTo>
                  <a:pt x="695" y="1839"/>
                </a:lnTo>
                <a:lnTo>
                  <a:pt x="972" y="2151"/>
                </a:lnTo>
                <a:lnTo>
                  <a:pt x="1284" y="2429"/>
                </a:lnTo>
                <a:lnTo>
                  <a:pt x="1562" y="2672"/>
                </a:lnTo>
                <a:lnTo>
                  <a:pt x="1700" y="2811"/>
                </a:lnTo>
                <a:lnTo>
                  <a:pt x="1700" y="2915"/>
                </a:lnTo>
                <a:lnTo>
                  <a:pt x="1735" y="3019"/>
                </a:lnTo>
                <a:lnTo>
                  <a:pt x="1735" y="3123"/>
                </a:lnTo>
                <a:lnTo>
                  <a:pt x="1666" y="3157"/>
                </a:lnTo>
                <a:lnTo>
                  <a:pt x="1631" y="3192"/>
                </a:lnTo>
                <a:lnTo>
                  <a:pt x="1596" y="3261"/>
                </a:lnTo>
                <a:lnTo>
                  <a:pt x="1562" y="3366"/>
                </a:lnTo>
                <a:lnTo>
                  <a:pt x="1562" y="3400"/>
                </a:lnTo>
                <a:lnTo>
                  <a:pt x="1527" y="3435"/>
                </a:lnTo>
                <a:lnTo>
                  <a:pt x="1492" y="3470"/>
                </a:lnTo>
                <a:lnTo>
                  <a:pt x="1423" y="3504"/>
                </a:lnTo>
                <a:lnTo>
                  <a:pt x="1388" y="3608"/>
                </a:lnTo>
                <a:lnTo>
                  <a:pt x="1319" y="3712"/>
                </a:lnTo>
                <a:lnTo>
                  <a:pt x="1284" y="3747"/>
                </a:lnTo>
                <a:lnTo>
                  <a:pt x="1250" y="3747"/>
                </a:lnTo>
                <a:lnTo>
                  <a:pt x="1215" y="3782"/>
                </a:lnTo>
                <a:lnTo>
                  <a:pt x="1250" y="3851"/>
                </a:lnTo>
                <a:lnTo>
                  <a:pt x="1215" y="3886"/>
                </a:lnTo>
                <a:lnTo>
                  <a:pt x="1111" y="3955"/>
                </a:lnTo>
                <a:lnTo>
                  <a:pt x="1076" y="3990"/>
                </a:lnTo>
                <a:lnTo>
                  <a:pt x="1041" y="4094"/>
                </a:lnTo>
                <a:lnTo>
                  <a:pt x="1007" y="4233"/>
                </a:lnTo>
                <a:lnTo>
                  <a:pt x="937" y="4371"/>
                </a:lnTo>
                <a:lnTo>
                  <a:pt x="799" y="4580"/>
                </a:lnTo>
                <a:lnTo>
                  <a:pt x="729" y="4684"/>
                </a:lnTo>
                <a:lnTo>
                  <a:pt x="625" y="4753"/>
                </a:lnTo>
                <a:lnTo>
                  <a:pt x="625" y="4788"/>
                </a:lnTo>
                <a:lnTo>
                  <a:pt x="590" y="4892"/>
                </a:lnTo>
                <a:lnTo>
                  <a:pt x="521" y="4996"/>
                </a:lnTo>
                <a:lnTo>
                  <a:pt x="382" y="5135"/>
                </a:lnTo>
                <a:lnTo>
                  <a:pt x="278" y="5308"/>
                </a:lnTo>
                <a:lnTo>
                  <a:pt x="209" y="5447"/>
                </a:lnTo>
                <a:lnTo>
                  <a:pt x="174" y="5620"/>
                </a:lnTo>
                <a:lnTo>
                  <a:pt x="209" y="5794"/>
                </a:lnTo>
                <a:lnTo>
                  <a:pt x="244" y="5898"/>
                </a:lnTo>
                <a:lnTo>
                  <a:pt x="313" y="5932"/>
                </a:lnTo>
                <a:lnTo>
                  <a:pt x="452" y="5967"/>
                </a:lnTo>
                <a:lnTo>
                  <a:pt x="764" y="5967"/>
                </a:lnTo>
                <a:lnTo>
                  <a:pt x="1250" y="5932"/>
                </a:lnTo>
                <a:lnTo>
                  <a:pt x="1770" y="5898"/>
                </a:lnTo>
                <a:lnTo>
                  <a:pt x="2637" y="5828"/>
                </a:lnTo>
                <a:lnTo>
                  <a:pt x="4025" y="5759"/>
                </a:lnTo>
                <a:lnTo>
                  <a:pt x="5794" y="5759"/>
                </a:lnTo>
                <a:lnTo>
                  <a:pt x="6695" y="5724"/>
                </a:lnTo>
                <a:lnTo>
                  <a:pt x="7424" y="5759"/>
                </a:lnTo>
                <a:lnTo>
                  <a:pt x="7979" y="5724"/>
                </a:lnTo>
                <a:lnTo>
                  <a:pt x="9332" y="5724"/>
                </a:lnTo>
                <a:lnTo>
                  <a:pt x="10476" y="5690"/>
                </a:lnTo>
                <a:lnTo>
                  <a:pt x="11517" y="5655"/>
                </a:lnTo>
                <a:lnTo>
                  <a:pt x="13286" y="5655"/>
                </a:lnTo>
                <a:lnTo>
                  <a:pt x="13911" y="5690"/>
                </a:lnTo>
                <a:lnTo>
                  <a:pt x="16755" y="5690"/>
                </a:lnTo>
                <a:lnTo>
                  <a:pt x="17102" y="5724"/>
                </a:lnTo>
                <a:lnTo>
                  <a:pt x="19183" y="5724"/>
                </a:lnTo>
                <a:lnTo>
                  <a:pt x="19807" y="5759"/>
                </a:lnTo>
                <a:lnTo>
                  <a:pt x="21923" y="5759"/>
                </a:lnTo>
                <a:lnTo>
                  <a:pt x="22617" y="5724"/>
                </a:lnTo>
                <a:lnTo>
                  <a:pt x="22964" y="5724"/>
                </a:lnTo>
                <a:lnTo>
                  <a:pt x="23276" y="5690"/>
                </a:lnTo>
                <a:lnTo>
                  <a:pt x="23658" y="5690"/>
                </a:lnTo>
                <a:lnTo>
                  <a:pt x="24074" y="5655"/>
                </a:lnTo>
                <a:lnTo>
                  <a:pt x="24698" y="5586"/>
                </a:lnTo>
                <a:lnTo>
                  <a:pt x="25427" y="5586"/>
                </a:lnTo>
                <a:lnTo>
                  <a:pt x="25566" y="5551"/>
                </a:lnTo>
                <a:lnTo>
                  <a:pt x="25739" y="5516"/>
                </a:lnTo>
                <a:lnTo>
                  <a:pt x="25878" y="5516"/>
                </a:lnTo>
                <a:lnTo>
                  <a:pt x="26537" y="5551"/>
                </a:lnTo>
                <a:lnTo>
                  <a:pt x="26849" y="5551"/>
                </a:lnTo>
                <a:lnTo>
                  <a:pt x="27161" y="5620"/>
                </a:lnTo>
                <a:lnTo>
                  <a:pt x="27335" y="5620"/>
                </a:lnTo>
                <a:lnTo>
                  <a:pt x="27404" y="5586"/>
                </a:lnTo>
                <a:lnTo>
                  <a:pt x="27404" y="5481"/>
                </a:lnTo>
                <a:lnTo>
                  <a:pt x="27439" y="5447"/>
                </a:lnTo>
                <a:lnTo>
                  <a:pt x="27473" y="5377"/>
                </a:lnTo>
                <a:lnTo>
                  <a:pt x="27508" y="5343"/>
                </a:lnTo>
                <a:lnTo>
                  <a:pt x="27508" y="5204"/>
                </a:lnTo>
                <a:lnTo>
                  <a:pt x="27439" y="4961"/>
                </a:lnTo>
                <a:lnTo>
                  <a:pt x="27335" y="4753"/>
                </a:lnTo>
                <a:lnTo>
                  <a:pt x="27196" y="4545"/>
                </a:lnTo>
                <a:lnTo>
                  <a:pt x="27023" y="4337"/>
                </a:lnTo>
                <a:lnTo>
                  <a:pt x="26884" y="4198"/>
                </a:lnTo>
                <a:lnTo>
                  <a:pt x="26780" y="4025"/>
                </a:lnTo>
                <a:lnTo>
                  <a:pt x="26676" y="3851"/>
                </a:lnTo>
                <a:lnTo>
                  <a:pt x="26537" y="3712"/>
                </a:lnTo>
                <a:lnTo>
                  <a:pt x="26329" y="3400"/>
                </a:lnTo>
                <a:lnTo>
                  <a:pt x="26225" y="3296"/>
                </a:lnTo>
                <a:lnTo>
                  <a:pt x="26155" y="3227"/>
                </a:lnTo>
                <a:lnTo>
                  <a:pt x="26086" y="3192"/>
                </a:lnTo>
                <a:lnTo>
                  <a:pt x="26017" y="3123"/>
                </a:lnTo>
                <a:lnTo>
                  <a:pt x="25982" y="3053"/>
                </a:lnTo>
                <a:lnTo>
                  <a:pt x="25982" y="3019"/>
                </a:lnTo>
                <a:lnTo>
                  <a:pt x="26051" y="2811"/>
                </a:lnTo>
                <a:lnTo>
                  <a:pt x="26155" y="2637"/>
                </a:lnTo>
                <a:lnTo>
                  <a:pt x="26537" y="2117"/>
                </a:lnTo>
                <a:lnTo>
                  <a:pt x="26814" y="1735"/>
                </a:lnTo>
                <a:lnTo>
                  <a:pt x="27092" y="1354"/>
                </a:lnTo>
                <a:lnTo>
                  <a:pt x="27231" y="1111"/>
                </a:lnTo>
                <a:lnTo>
                  <a:pt x="27369" y="903"/>
                </a:lnTo>
                <a:lnTo>
                  <a:pt x="27439" y="799"/>
                </a:lnTo>
                <a:lnTo>
                  <a:pt x="27508" y="695"/>
                </a:lnTo>
                <a:lnTo>
                  <a:pt x="27543" y="590"/>
                </a:lnTo>
                <a:lnTo>
                  <a:pt x="27508" y="452"/>
                </a:lnTo>
                <a:lnTo>
                  <a:pt x="27508" y="382"/>
                </a:lnTo>
                <a:lnTo>
                  <a:pt x="27473" y="313"/>
                </a:lnTo>
                <a:lnTo>
                  <a:pt x="27439" y="278"/>
                </a:lnTo>
                <a:lnTo>
                  <a:pt x="27335" y="244"/>
                </a:lnTo>
                <a:lnTo>
                  <a:pt x="27231" y="209"/>
                </a:lnTo>
                <a:lnTo>
                  <a:pt x="27023" y="140"/>
                </a:lnTo>
                <a:lnTo>
                  <a:pt x="26849" y="105"/>
                </a:lnTo>
                <a:lnTo>
                  <a:pt x="26017" y="105"/>
                </a:lnTo>
                <a:lnTo>
                  <a:pt x="25635" y="140"/>
                </a:lnTo>
                <a:lnTo>
                  <a:pt x="24803" y="140"/>
                </a:lnTo>
                <a:lnTo>
                  <a:pt x="24456" y="105"/>
                </a:lnTo>
                <a:lnTo>
                  <a:pt x="24386" y="105"/>
                </a:lnTo>
                <a:lnTo>
                  <a:pt x="24178" y="140"/>
                </a:lnTo>
                <a:lnTo>
                  <a:pt x="23970" y="105"/>
                </a:lnTo>
                <a:lnTo>
                  <a:pt x="23762" y="70"/>
                </a:lnTo>
                <a:lnTo>
                  <a:pt x="23033" y="70"/>
                </a:lnTo>
                <a:lnTo>
                  <a:pt x="22548" y="35"/>
                </a:lnTo>
                <a:lnTo>
                  <a:pt x="21646" y="1"/>
                </a:lnTo>
                <a:close/>
              </a:path>
            </a:pathLst>
          </a:custGeom>
          <a:solidFill>
            <a:srgbClr val="222F3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121900" tIns="121900" rIns="121900" bIns="121900" anchor="ctr"/>
          <a:lstStyle/>
          <a:p>
            <a:pPr defTabSz="1219200">
              <a:buClr>
                <a:srgbClr val="000000"/>
              </a:buClr>
              <a:defRPr/>
            </a:pPr>
            <a:endParaRPr sz="1865" kern="0" dirty="0">
              <a:solidFill>
                <a:srgbClr val="0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Arial" panose="020B0604020202020204"/>
              <a:sym typeface="字魂70号-灵悦黑体" panose="00000500000000000000" pitchFamily="2" charset="-122"/>
            </a:endParaRPr>
          </a:p>
        </p:txBody>
      </p:sp>
      <p:pic>
        <p:nvPicPr>
          <p:cNvPr id="21508" name="图片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55563"/>
            <a:ext cx="9842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698500" y="1025525"/>
            <a:ext cx="6264275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说一说，都有哪些形状的积木。</a:t>
            </a:r>
            <a:endParaRPr lang="en-US" altLang="zh-CN" sz="3200" b="1" kern="0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90550" y="196850"/>
            <a:ext cx="3863975" cy="58578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一、复习旧知识</a:t>
            </a:r>
          </a:p>
        </p:txBody>
      </p:sp>
      <p:pic>
        <p:nvPicPr>
          <p:cNvPr id="21511" name="图片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7"/>
          <a:stretch/>
        </p:blipFill>
        <p:spPr bwMode="auto">
          <a:xfrm>
            <a:off x="574299" y="1570062"/>
            <a:ext cx="5285904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图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99" y="3075806"/>
            <a:ext cx="4156075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图片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8"/>
          <a:stretch>
            <a:fillRect/>
          </a:stretch>
        </p:blipFill>
        <p:spPr bwMode="auto">
          <a:xfrm>
            <a:off x="5004048" y="3360236"/>
            <a:ext cx="1268412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F16A17A-CA20-9245-6F33-C3A97D5D47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" r="-319"/>
          <a:stretch/>
        </p:blipFill>
        <p:spPr>
          <a:xfrm rot="21423898">
            <a:off x="6328963" y="3255226"/>
            <a:ext cx="1881986" cy="117204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73243EC-5DE4-D817-86C8-CA9BF81BE9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2460" y="1866705"/>
            <a:ext cx="1523810" cy="10857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" b="600"/>
          <a:stretch/>
        </p:blipFill>
        <p:spPr>
          <a:xfrm>
            <a:off x="2483768" y="1923678"/>
            <a:ext cx="5207207" cy="2715572"/>
          </a:xfrm>
          <a:prstGeom prst="rect">
            <a:avLst/>
          </a:prstGeom>
        </p:spPr>
      </p:pic>
      <p:sp>
        <p:nvSpPr>
          <p:cNvPr id="20" name="AutoShape 8"/>
          <p:cNvSpPr>
            <a:spLocks noChangeArrowheads="1"/>
          </p:cNvSpPr>
          <p:nvPr/>
        </p:nvSpPr>
        <p:spPr bwMode="auto">
          <a:xfrm>
            <a:off x="682358" y="1804136"/>
            <a:ext cx="1944688" cy="2018763"/>
          </a:xfrm>
          <a:prstGeom prst="wedgeRoundRectCallout">
            <a:avLst>
              <a:gd name="adj1" fmla="val 68019"/>
              <a:gd name="adj2" fmla="val 20704"/>
              <a:gd name="adj3" fmla="val 16667"/>
            </a:avLst>
          </a:prstGeom>
          <a:solidFill>
            <a:srgbClr val="FFFFFF"/>
          </a:solidFill>
          <a:ln w="15875">
            <a:solidFill>
              <a:srgbClr val="066250"/>
            </a:solidFill>
            <a:miter lim="800000"/>
          </a:ln>
          <a:effectLst/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要想得到其中的一个面，怎么办？ </a:t>
            </a:r>
          </a:p>
        </p:txBody>
      </p:sp>
      <p:sp>
        <p:nvSpPr>
          <p:cNvPr id="21" name="AutoShape 10"/>
          <p:cNvSpPr>
            <a:spLocks noChangeArrowheads="1"/>
          </p:cNvSpPr>
          <p:nvPr/>
        </p:nvSpPr>
        <p:spPr bwMode="auto">
          <a:xfrm>
            <a:off x="6718631" y="1370807"/>
            <a:ext cx="1944688" cy="1054100"/>
          </a:xfrm>
          <a:prstGeom prst="wedgeRoundRectCallout">
            <a:avLst>
              <a:gd name="adj1" fmla="val -33984"/>
              <a:gd name="adj2" fmla="val 72115"/>
              <a:gd name="adj3" fmla="val 16667"/>
            </a:avLst>
          </a:prstGeom>
          <a:solidFill>
            <a:srgbClr val="FFFFFF"/>
          </a:solidFill>
          <a:ln w="15875">
            <a:solidFill>
              <a:srgbClr val="066250"/>
            </a:solidFill>
            <a:miter lim="800000"/>
          </a:ln>
          <a:effectLst/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可以把它们拓下来。</a:t>
            </a:r>
          </a:p>
        </p:txBody>
      </p:sp>
      <p:pic>
        <p:nvPicPr>
          <p:cNvPr id="22532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" y="1041401"/>
            <a:ext cx="653967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Google Shape;461;p25"/>
          <p:cNvSpPr/>
          <p:nvPr/>
        </p:nvSpPr>
        <p:spPr>
          <a:xfrm>
            <a:off x="295275" y="147638"/>
            <a:ext cx="6292850" cy="682625"/>
          </a:xfrm>
          <a:custGeom>
            <a:avLst/>
            <a:gdLst/>
            <a:ahLst/>
            <a:cxnLst/>
            <a:rect l="l" t="t" r="r" b="b"/>
            <a:pathLst>
              <a:path w="26849" h="5412" extrusionOk="0">
                <a:moveTo>
                  <a:pt x="21438" y="0"/>
                </a:moveTo>
                <a:lnTo>
                  <a:pt x="21230" y="35"/>
                </a:lnTo>
                <a:lnTo>
                  <a:pt x="20085" y="35"/>
                </a:lnTo>
                <a:lnTo>
                  <a:pt x="19669" y="70"/>
                </a:lnTo>
                <a:lnTo>
                  <a:pt x="19460" y="70"/>
                </a:lnTo>
                <a:lnTo>
                  <a:pt x="19252" y="104"/>
                </a:lnTo>
                <a:lnTo>
                  <a:pt x="18177" y="104"/>
                </a:lnTo>
                <a:lnTo>
                  <a:pt x="17969" y="139"/>
                </a:lnTo>
                <a:lnTo>
                  <a:pt x="17657" y="104"/>
                </a:lnTo>
                <a:lnTo>
                  <a:pt x="17379" y="139"/>
                </a:lnTo>
                <a:lnTo>
                  <a:pt x="17067" y="104"/>
                </a:lnTo>
                <a:lnTo>
                  <a:pt x="16755" y="104"/>
                </a:lnTo>
                <a:lnTo>
                  <a:pt x="16616" y="139"/>
                </a:lnTo>
                <a:lnTo>
                  <a:pt x="16061" y="139"/>
                </a:lnTo>
                <a:lnTo>
                  <a:pt x="15957" y="104"/>
                </a:lnTo>
                <a:lnTo>
                  <a:pt x="15645" y="104"/>
                </a:lnTo>
                <a:lnTo>
                  <a:pt x="15298" y="139"/>
                </a:lnTo>
                <a:lnTo>
                  <a:pt x="15125" y="104"/>
                </a:lnTo>
                <a:lnTo>
                  <a:pt x="14153" y="104"/>
                </a:lnTo>
                <a:lnTo>
                  <a:pt x="13737" y="70"/>
                </a:lnTo>
                <a:lnTo>
                  <a:pt x="13286" y="70"/>
                </a:lnTo>
                <a:lnTo>
                  <a:pt x="12245" y="139"/>
                </a:lnTo>
                <a:lnTo>
                  <a:pt x="11933" y="139"/>
                </a:lnTo>
                <a:lnTo>
                  <a:pt x="11656" y="104"/>
                </a:lnTo>
                <a:lnTo>
                  <a:pt x="11482" y="139"/>
                </a:lnTo>
                <a:lnTo>
                  <a:pt x="10893" y="139"/>
                </a:lnTo>
                <a:lnTo>
                  <a:pt x="10511" y="174"/>
                </a:lnTo>
                <a:lnTo>
                  <a:pt x="9089" y="174"/>
                </a:lnTo>
                <a:lnTo>
                  <a:pt x="8673" y="208"/>
                </a:lnTo>
                <a:lnTo>
                  <a:pt x="7389" y="312"/>
                </a:lnTo>
                <a:lnTo>
                  <a:pt x="6695" y="347"/>
                </a:lnTo>
                <a:lnTo>
                  <a:pt x="6002" y="382"/>
                </a:lnTo>
                <a:lnTo>
                  <a:pt x="5551" y="382"/>
                </a:lnTo>
                <a:lnTo>
                  <a:pt x="5100" y="417"/>
                </a:lnTo>
                <a:lnTo>
                  <a:pt x="3816" y="417"/>
                </a:lnTo>
                <a:lnTo>
                  <a:pt x="3469" y="382"/>
                </a:lnTo>
                <a:lnTo>
                  <a:pt x="2498" y="382"/>
                </a:lnTo>
                <a:lnTo>
                  <a:pt x="1978" y="347"/>
                </a:lnTo>
                <a:lnTo>
                  <a:pt x="1492" y="347"/>
                </a:lnTo>
                <a:lnTo>
                  <a:pt x="868" y="382"/>
                </a:lnTo>
                <a:lnTo>
                  <a:pt x="243" y="417"/>
                </a:lnTo>
                <a:lnTo>
                  <a:pt x="70" y="486"/>
                </a:lnTo>
                <a:lnTo>
                  <a:pt x="35" y="521"/>
                </a:lnTo>
                <a:lnTo>
                  <a:pt x="1" y="555"/>
                </a:lnTo>
                <a:lnTo>
                  <a:pt x="1" y="625"/>
                </a:lnTo>
                <a:lnTo>
                  <a:pt x="1" y="694"/>
                </a:lnTo>
                <a:lnTo>
                  <a:pt x="70" y="798"/>
                </a:lnTo>
                <a:lnTo>
                  <a:pt x="313" y="1076"/>
                </a:lnTo>
                <a:lnTo>
                  <a:pt x="590" y="1423"/>
                </a:lnTo>
                <a:lnTo>
                  <a:pt x="868" y="1735"/>
                </a:lnTo>
                <a:lnTo>
                  <a:pt x="1249" y="2047"/>
                </a:lnTo>
                <a:lnTo>
                  <a:pt x="1596" y="2428"/>
                </a:lnTo>
                <a:lnTo>
                  <a:pt x="1666" y="2498"/>
                </a:lnTo>
                <a:lnTo>
                  <a:pt x="1700" y="2602"/>
                </a:lnTo>
                <a:lnTo>
                  <a:pt x="1700" y="2810"/>
                </a:lnTo>
                <a:lnTo>
                  <a:pt x="1666" y="2983"/>
                </a:lnTo>
                <a:lnTo>
                  <a:pt x="1562" y="3157"/>
                </a:lnTo>
                <a:lnTo>
                  <a:pt x="1284" y="3504"/>
                </a:lnTo>
                <a:lnTo>
                  <a:pt x="1041" y="3851"/>
                </a:lnTo>
                <a:lnTo>
                  <a:pt x="833" y="4232"/>
                </a:lnTo>
                <a:lnTo>
                  <a:pt x="590" y="4614"/>
                </a:lnTo>
                <a:lnTo>
                  <a:pt x="382" y="4926"/>
                </a:lnTo>
                <a:lnTo>
                  <a:pt x="174" y="5238"/>
                </a:lnTo>
                <a:lnTo>
                  <a:pt x="174" y="5308"/>
                </a:lnTo>
                <a:lnTo>
                  <a:pt x="174" y="5342"/>
                </a:lnTo>
                <a:lnTo>
                  <a:pt x="209" y="5412"/>
                </a:lnTo>
                <a:lnTo>
                  <a:pt x="243" y="5412"/>
                </a:lnTo>
                <a:lnTo>
                  <a:pt x="382" y="5377"/>
                </a:lnTo>
                <a:lnTo>
                  <a:pt x="521" y="5342"/>
                </a:lnTo>
                <a:lnTo>
                  <a:pt x="729" y="5308"/>
                </a:lnTo>
                <a:lnTo>
                  <a:pt x="937" y="5308"/>
                </a:lnTo>
                <a:lnTo>
                  <a:pt x="937" y="5342"/>
                </a:lnTo>
                <a:lnTo>
                  <a:pt x="972" y="5377"/>
                </a:lnTo>
                <a:lnTo>
                  <a:pt x="1145" y="5308"/>
                </a:lnTo>
                <a:lnTo>
                  <a:pt x="1458" y="5308"/>
                </a:lnTo>
                <a:lnTo>
                  <a:pt x="1596" y="5273"/>
                </a:lnTo>
                <a:lnTo>
                  <a:pt x="1700" y="5273"/>
                </a:lnTo>
                <a:lnTo>
                  <a:pt x="1735" y="5238"/>
                </a:lnTo>
                <a:lnTo>
                  <a:pt x="1770" y="5238"/>
                </a:lnTo>
                <a:lnTo>
                  <a:pt x="1804" y="5273"/>
                </a:lnTo>
                <a:lnTo>
                  <a:pt x="1874" y="5273"/>
                </a:lnTo>
                <a:lnTo>
                  <a:pt x="1943" y="5238"/>
                </a:lnTo>
                <a:lnTo>
                  <a:pt x="2463" y="5203"/>
                </a:lnTo>
                <a:lnTo>
                  <a:pt x="2637" y="5203"/>
                </a:lnTo>
                <a:lnTo>
                  <a:pt x="2672" y="5273"/>
                </a:lnTo>
                <a:lnTo>
                  <a:pt x="2741" y="5238"/>
                </a:lnTo>
                <a:lnTo>
                  <a:pt x="2880" y="5169"/>
                </a:lnTo>
                <a:lnTo>
                  <a:pt x="2949" y="5134"/>
                </a:lnTo>
                <a:lnTo>
                  <a:pt x="3053" y="5203"/>
                </a:lnTo>
                <a:lnTo>
                  <a:pt x="3123" y="5169"/>
                </a:lnTo>
                <a:lnTo>
                  <a:pt x="3157" y="5134"/>
                </a:lnTo>
                <a:lnTo>
                  <a:pt x="3227" y="5134"/>
                </a:lnTo>
                <a:lnTo>
                  <a:pt x="3331" y="5169"/>
                </a:lnTo>
                <a:lnTo>
                  <a:pt x="3365" y="5203"/>
                </a:lnTo>
                <a:lnTo>
                  <a:pt x="3435" y="5169"/>
                </a:lnTo>
                <a:lnTo>
                  <a:pt x="3504" y="5169"/>
                </a:lnTo>
                <a:lnTo>
                  <a:pt x="3573" y="5203"/>
                </a:lnTo>
                <a:lnTo>
                  <a:pt x="3573" y="5169"/>
                </a:lnTo>
                <a:lnTo>
                  <a:pt x="3573" y="5134"/>
                </a:lnTo>
                <a:lnTo>
                  <a:pt x="3712" y="5134"/>
                </a:lnTo>
                <a:lnTo>
                  <a:pt x="3782" y="5169"/>
                </a:lnTo>
                <a:lnTo>
                  <a:pt x="3886" y="5169"/>
                </a:lnTo>
                <a:lnTo>
                  <a:pt x="4128" y="5134"/>
                </a:lnTo>
                <a:lnTo>
                  <a:pt x="4371" y="5134"/>
                </a:lnTo>
                <a:lnTo>
                  <a:pt x="4475" y="5169"/>
                </a:lnTo>
                <a:lnTo>
                  <a:pt x="4579" y="5169"/>
                </a:lnTo>
                <a:lnTo>
                  <a:pt x="4683" y="5134"/>
                </a:lnTo>
                <a:lnTo>
                  <a:pt x="5100" y="5134"/>
                </a:lnTo>
                <a:lnTo>
                  <a:pt x="5238" y="5099"/>
                </a:lnTo>
                <a:lnTo>
                  <a:pt x="5377" y="5099"/>
                </a:lnTo>
                <a:lnTo>
                  <a:pt x="5551" y="5134"/>
                </a:lnTo>
                <a:lnTo>
                  <a:pt x="6279" y="5134"/>
                </a:lnTo>
                <a:lnTo>
                  <a:pt x="6557" y="5099"/>
                </a:lnTo>
                <a:lnTo>
                  <a:pt x="6799" y="5099"/>
                </a:lnTo>
                <a:lnTo>
                  <a:pt x="7042" y="5134"/>
                </a:lnTo>
                <a:lnTo>
                  <a:pt x="7285" y="5099"/>
                </a:lnTo>
                <a:lnTo>
                  <a:pt x="8846" y="5099"/>
                </a:lnTo>
                <a:lnTo>
                  <a:pt x="8915" y="5134"/>
                </a:lnTo>
                <a:lnTo>
                  <a:pt x="8950" y="5169"/>
                </a:lnTo>
                <a:lnTo>
                  <a:pt x="9019" y="5134"/>
                </a:lnTo>
                <a:lnTo>
                  <a:pt x="9089" y="5099"/>
                </a:lnTo>
                <a:lnTo>
                  <a:pt x="9713" y="5099"/>
                </a:lnTo>
                <a:lnTo>
                  <a:pt x="9921" y="5065"/>
                </a:lnTo>
                <a:lnTo>
                  <a:pt x="10129" y="5099"/>
                </a:lnTo>
                <a:lnTo>
                  <a:pt x="10407" y="5099"/>
                </a:lnTo>
                <a:lnTo>
                  <a:pt x="10719" y="5065"/>
                </a:lnTo>
                <a:lnTo>
                  <a:pt x="10893" y="5099"/>
                </a:lnTo>
                <a:lnTo>
                  <a:pt x="11066" y="5099"/>
                </a:lnTo>
                <a:lnTo>
                  <a:pt x="11135" y="5065"/>
                </a:lnTo>
                <a:lnTo>
                  <a:pt x="11205" y="5065"/>
                </a:lnTo>
                <a:lnTo>
                  <a:pt x="11309" y="5099"/>
                </a:lnTo>
                <a:lnTo>
                  <a:pt x="11448" y="5099"/>
                </a:lnTo>
                <a:lnTo>
                  <a:pt x="11517" y="5065"/>
                </a:lnTo>
                <a:lnTo>
                  <a:pt x="11552" y="4995"/>
                </a:lnTo>
                <a:lnTo>
                  <a:pt x="11586" y="5030"/>
                </a:lnTo>
                <a:lnTo>
                  <a:pt x="11725" y="5065"/>
                </a:lnTo>
                <a:lnTo>
                  <a:pt x="11899" y="5065"/>
                </a:lnTo>
                <a:lnTo>
                  <a:pt x="12072" y="5030"/>
                </a:lnTo>
                <a:lnTo>
                  <a:pt x="12211" y="5065"/>
                </a:lnTo>
                <a:lnTo>
                  <a:pt x="12280" y="5099"/>
                </a:lnTo>
                <a:lnTo>
                  <a:pt x="12315" y="5099"/>
                </a:lnTo>
                <a:lnTo>
                  <a:pt x="12454" y="5030"/>
                </a:lnTo>
                <a:lnTo>
                  <a:pt x="12592" y="5030"/>
                </a:lnTo>
                <a:lnTo>
                  <a:pt x="12870" y="5065"/>
                </a:lnTo>
                <a:lnTo>
                  <a:pt x="13633" y="5065"/>
                </a:lnTo>
                <a:lnTo>
                  <a:pt x="13841" y="5099"/>
                </a:lnTo>
                <a:lnTo>
                  <a:pt x="14084" y="5099"/>
                </a:lnTo>
                <a:lnTo>
                  <a:pt x="14465" y="5065"/>
                </a:lnTo>
                <a:lnTo>
                  <a:pt x="14847" y="5065"/>
                </a:lnTo>
                <a:lnTo>
                  <a:pt x="14951" y="5099"/>
                </a:lnTo>
                <a:lnTo>
                  <a:pt x="15020" y="5099"/>
                </a:lnTo>
                <a:lnTo>
                  <a:pt x="15125" y="5065"/>
                </a:lnTo>
                <a:lnTo>
                  <a:pt x="15194" y="5065"/>
                </a:lnTo>
                <a:lnTo>
                  <a:pt x="15298" y="5099"/>
                </a:lnTo>
                <a:lnTo>
                  <a:pt x="15367" y="5134"/>
                </a:lnTo>
                <a:lnTo>
                  <a:pt x="15402" y="5065"/>
                </a:lnTo>
                <a:lnTo>
                  <a:pt x="15437" y="5065"/>
                </a:lnTo>
                <a:lnTo>
                  <a:pt x="15471" y="5099"/>
                </a:lnTo>
                <a:lnTo>
                  <a:pt x="15541" y="5134"/>
                </a:lnTo>
                <a:lnTo>
                  <a:pt x="15610" y="5099"/>
                </a:lnTo>
                <a:lnTo>
                  <a:pt x="15714" y="5065"/>
                </a:lnTo>
                <a:lnTo>
                  <a:pt x="15818" y="5065"/>
                </a:lnTo>
                <a:lnTo>
                  <a:pt x="16026" y="5099"/>
                </a:lnTo>
                <a:lnTo>
                  <a:pt x="16130" y="5099"/>
                </a:lnTo>
                <a:lnTo>
                  <a:pt x="16200" y="5134"/>
                </a:lnTo>
                <a:lnTo>
                  <a:pt x="16235" y="5099"/>
                </a:lnTo>
                <a:lnTo>
                  <a:pt x="16269" y="5065"/>
                </a:lnTo>
                <a:lnTo>
                  <a:pt x="16339" y="5065"/>
                </a:lnTo>
                <a:lnTo>
                  <a:pt x="16408" y="5099"/>
                </a:lnTo>
                <a:lnTo>
                  <a:pt x="16894" y="5099"/>
                </a:lnTo>
                <a:lnTo>
                  <a:pt x="17136" y="5134"/>
                </a:lnTo>
                <a:lnTo>
                  <a:pt x="17379" y="5134"/>
                </a:lnTo>
                <a:lnTo>
                  <a:pt x="17518" y="5099"/>
                </a:lnTo>
                <a:lnTo>
                  <a:pt x="17657" y="5099"/>
                </a:lnTo>
                <a:lnTo>
                  <a:pt x="17795" y="5134"/>
                </a:lnTo>
                <a:lnTo>
                  <a:pt x="17934" y="5134"/>
                </a:lnTo>
                <a:lnTo>
                  <a:pt x="18212" y="5099"/>
                </a:lnTo>
                <a:lnTo>
                  <a:pt x="18767" y="5099"/>
                </a:lnTo>
                <a:lnTo>
                  <a:pt x="19114" y="5134"/>
                </a:lnTo>
                <a:lnTo>
                  <a:pt x="19322" y="5134"/>
                </a:lnTo>
                <a:lnTo>
                  <a:pt x="19356" y="5169"/>
                </a:lnTo>
                <a:lnTo>
                  <a:pt x="19391" y="5203"/>
                </a:lnTo>
                <a:lnTo>
                  <a:pt x="19426" y="5203"/>
                </a:lnTo>
                <a:lnTo>
                  <a:pt x="19495" y="5169"/>
                </a:lnTo>
                <a:lnTo>
                  <a:pt x="19530" y="5134"/>
                </a:lnTo>
                <a:lnTo>
                  <a:pt x="19565" y="5134"/>
                </a:lnTo>
                <a:lnTo>
                  <a:pt x="19565" y="5203"/>
                </a:lnTo>
                <a:lnTo>
                  <a:pt x="19634" y="5169"/>
                </a:lnTo>
                <a:lnTo>
                  <a:pt x="19669" y="5134"/>
                </a:lnTo>
                <a:lnTo>
                  <a:pt x="19773" y="5134"/>
                </a:lnTo>
                <a:lnTo>
                  <a:pt x="19877" y="5169"/>
                </a:lnTo>
                <a:lnTo>
                  <a:pt x="19946" y="5134"/>
                </a:lnTo>
                <a:lnTo>
                  <a:pt x="20015" y="5099"/>
                </a:lnTo>
                <a:lnTo>
                  <a:pt x="20085" y="5134"/>
                </a:lnTo>
                <a:lnTo>
                  <a:pt x="20189" y="5169"/>
                </a:lnTo>
                <a:lnTo>
                  <a:pt x="20293" y="5169"/>
                </a:lnTo>
                <a:lnTo>
                  <a:pt x="20397" y="5134"/>
                </a:lnTo>
                <a:lnTo>
                  <a:pt x="20501" y="5134"/>
                </a:lnTo>
                <a:lnTo>
                  <a:pt x="20709" y="5099"/>
                </a:lnTo>
                <a:lnTo>
                  <a:pt x="20779" y="5099"/>
                </a:lnTo>
                <a:lnTo>
                  <a:pt x="20883" y="5169"/>
                </a:lnTo>
                <a:lnTo>
                  <a:pt x="20917" y="5203"/>
                </a:lnTo>
                <a:lnTo>
                  <a:pt x="20952" y="5203"/>
                </a:lnTo>
                <a:lnTo>
                  <a:pt x="20952" y="5134"/>
                </a:lnTo>
                <a:lnTo>
                  <a:pt x="21056" y="5134"/>
                </a:lnTo>
                <a:lnTo>
                  <a:pt x="21230" y="5169"/>
                </a:lnTo>
                <a:lnTo>
                  <a:pt x="21299" y="5134"/>
                </a:lnTo>
                <a:lnTo>
                  <a:pt x="21472" y="5134"/>
                </a:lnTo>
                <a:lnTo>
                  <a:pt x="21472" y="5169"/>
                </a:lnTo>
                <a:lnTo>
                  <a:pt x="21507" y="5169"/>
                </a:lnTo>
                <a:lnTo>
                  <a:pt x="21542" y="5099"/>
                </a:lnTo>
                <a:lnTo>
                  <a:pt x="21576" y="5099"/>
                </a:lnTo>
                <a:lnTo>
                  <a:pt x="21646" y="5134"/>
                </a:lnTo>
                <a:lnTo>
                  <a:pt x="21923" y="5134"/>
                </a:lnTo>
                <a:lnTo>
                  <a:pt x="22097" y="5099"/>
                </a:lnTo>
                <a:lnTo>
                  <a:pt x="22721" y="5099"/>
                </a:lnTo>
                <a:lnTo>
                  <a:pt x="22895" y="5065"/>
                </a:lnTo>
                <a:lnTo>
                  <a:pt x="23380" y="5065"/>
                </a:lnTo>
                <a:lnTo>
                  <a:pt x="23692" y="5030"/>
                </a:lnTo>
                <a:lnTo>
                  <a:pt x="23866" y="4995"/>
                </a:lnTo>
                <a:lnTo>
                  <a:pt x="24039" y="5030"/>
                </a:lnTo>
                <a:lnTo>
                  <a:pt x="24074" y="4995"/>
                </a:lnTo>
                <a:lnTo>
                  <a:pt x="24109" y="4995"/>
                </a:lnTo>
                <a:lnTo>
                  <a:pt x="24247" y="4961"/>
                </a:lnTo>
                <a:lnTo>
                  <a:pt x="24351" y="4995"/>
                </a:lnTo>
                <a:lnTo>
                  <a:pt x="24421" y="5030"/>
                </a:lnTo>
                <a:lnTo>
                  <a:pt x="24456" y="4961"/>
                </a:lnTo>
                <a:lnTo>
                  <a:pt x="24490" y="4961"/>
                </a:lnTo>
                <a:lnTo>
                  <a:pt x="24560" y="4995"/>
                </a:lnTo>
                <a:lnTo>
                  <a:pt x="24664" y="5030"/>
                </a:lnTo>
                <a:lnTo>
                  <a:pt x="24768" y="4995"/>
                </a:lnTo>
                <a:lnTo>
                  <a:pt x="24976" y="4961"/>
                </a:lnTo>
                <a:lnTo>
                  <a:pt x="25253" y="4926"/>
                </a:lnTo>
                <a:lnTo>
                  <a:pt x="26294" y="4926"/>
                </a:lnTo>
                <a:lnTo>
                  <a:pt x="26433" y="4961"/>
                </a:lnTo>
                <a:lnTo>
                  <a:pt x="26606" y="5030"/>
                </a:lnTo>
                <a:lnTo>
                  <a:pt x="26641" y="4961"/>
                </a:lnTo>
                <a:lnTo>
                  <a:pt x="26676" y="4961"/>
                </a:lnTo>
                <a:lnTo>
                  <a:pt x="26710" y="4995"/>
                </a:lnTo>
                <a:lnTo>
                  <a:pt x="26780" y="4995"/>
                </a:lnTo>
                <a:lnTo>
                  <a:pt x="26814" y="4961"/>
                </a:lnTo>
                <a:lnTo>
                  <a:pt x="26849" y="4926"/>
                </a:lnTo>
                <a:lnTo>
                  <a:pt x="26849" y="4857"/>
                </a:lnTo>
                <a:lnTo>
                  <a:pt x="26745" y="4614"/>
                </a:lnTo>
                <a:lnTo>
                  <a:pt x="26606" y="4406"/>
                </a:lnTo>
                <a:lnTo>
                  <a:pt x="25878" y="3469"/>
                </a:lnTo>
                <a:lnTo>
                  <a:pt x="25392" y="2914"/>
                </a:lnTo>
                <a:lnTo>
                  <a:pt x="25323" y="2810"/>
                </a:lnTo>
                <a:lnTo>
                  <a:pt x="25288" y="2671"/>
                </a:lnTo>
                <a:lnTo>
                  <a:pt x="25288" y="2533"/>
                </a:lnTo>
                <a:lnTo>
                  <a:pt x="25323" y="2498"/>
                </a:lnTo>
                <a:lnTo>
                  <a:pt x="25392" y="2428"/>
                </a:lnTo>
                <a:lnTo>
                  <a:pt x="25461" y="2394"/>
                </a:lnTo>
                <a:lnTo>
                  <a:pt x="25531" y="2255"/>
                </a:lnTo>
                <a:lnTo>
                  <a:pt x="25635" y="2116"/>
                </a:lnTo>
                <a:lnTo>
                  <a:pt x="25704" y="1978"/>
                </a:lnTo>
                <a:lnTo>
                  <a:pt x="25878" y="1769"/>
                </a:lnTo>
                <a:lnTo>
                  <a:pt x="26051" y="1561"/>
                </a:lnTo>
                <a:lnTo>
                  <a:pt x="26121" y="1457"/>
                </a:lnTo>
                <a:lnTo>
                  <a:pt x="26155" y="1353"/>
                </a:lnTo>
                <a:lnTo>
                  <a:pt x="26225" y="1249"/>
                </a:lnTo>
                <a:lnTo>
                  <a:pt x="26259" y="1145"/>
                </a:lnTo>
                <a:lnTo>
                  <a:pt x="26363" y="1041"/>
                </a:lnTo>
                <a:lnTo>
                  <a:pt x="26467" y="1006"/>
                </a:lnTo>
                <a:lnTo>
                  <a:pt x="26467" y="972"/>
                </a:lnTo>
                <a:lnTo>
                  <a:pt x="26502" y="902"/>
                </a:lnTo>
                <a:lnTo>
                  <a:pt x="26502" y="833"/>
                </a:lnTo>
                <a:lnTo>
                  <a:pt x="26537" y="798"/>
                </a:lnTo>
                <a:lnTo>
                  <a:pt x="26641" y="729"/>
                </a:lnTo>
                <a:lnTo>
                  <a:pt x="26641" y="694"/>
                </a:lnTo>
                <a:lnTo>
                  <a:pt x="26641" y="659"/>
                </a:lnTo>
                <a:lnTo>
                  <a:pt x="26641" y="625"/>
                </a:lnTo>
                <a:lnTo>
                  <a:pt x="26676" y="590"/>
                </a:lnTo>
                <a:lnTo>
                  <a:pt x="26676" y="555"/>
                </a:lnTo>
                <a:lnTo>
                  <a:pt x="26745" y="555"/>
                </a:lnTo>
                <a:lnTo>
                  <a:pt x="26780" y="521"/>
                </a:lnTo>
                <a:lnTo>
                  <a:pt x="26814" y="382"/>
                </a:lnTo>
                <a:lnTo>
                  <a:pt x="26849" y="312"/>
                </a:lnTo>
                <a:lnTo>
                  <a:pt x="26814" y="243"/>
                </a:lnTo>
                <a:lnTo>
                  <a:pt x="26780" y="174"/>
                </a:lnTo>
                <a:lnTo>
                  <a:pt x="26606" y="174"/>
                </a:lnTo>
                <a:lnTo>
                  <a:pt x="26502" y="139"/>
                </a:lnTo>
                <a:lnTo>
                  <a:pt x="26398" y="104"/>
                </a:lnTo>
                <a:lnTo>
                  <a:pt x="26294" y="104"/>
                </a:lnTo>
                <a:lnTo>
                  <a:pt x="25496" y="139"/>
                </a:lnTo>
                <a:lnTo>
                  <a:pt x="24351" y="139"/>
                </a:lnTo>
                <a:lnTo>
                  <a:pt x="24005" y="104"/>
                </a:lnTo>
                <a:lnTo>
                  <a:pt x="23450" y="104"/>
                </a:lnTo>
                <a:lnTo>
                  <a:pt x="22790" y="70"/>
                </a:lnTo>
                <a:lnTo>
                  <a:pt x="22478" y="35"/>
                </a:lnTo>
                <a:lnTo>
                  <a:pt x="21958" y="35"/>
                </a:lnTo>
                <a:lnTo>
                  <a:pt x="21750" y="0"/>
                </a:lnTo>
                <a:close/>
              </a:path>
            </a:pathLst>
          </a:custGeom>
          <a:solidFill>
            <a:srgbClr val="F8D47C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defTabSz="1219200">
              <a:buClr>
                <a:srgbClr val="000000"/>
              </a:buClr>
              <a:defRPr/>
            </a:pPr>
            <a:endParaRPr sz="1865" kern="0" dirty="0">
              <a:solidFill>
                <a:srgbClr val="0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Arial" panose="020B0604020202020204"/>
              <a:sym typeface="字魂70号-灵悦黑体" panose="00000500000000000000" pitchFamily="2" charset="-122"/>
            </a:endParaRPr>
          </a:p>
        </p:txBody>
      </p:sp>
      <p:sp>
        <p:nvSpPr>
          <p:cNvPr id="10" name="Google Shape;462;p25"/>
          <p:cNvSpPr/>
          <p:nvPr/>
        </p:nvSpPr>
        <p:spPr>
          <a:xfrm>
            <a:off x="250825" y="128588"/>
            <a:ext cx="6408738" cy="752475"/>
          </a:xfrm>
          <a:custGeom>
            <a:avLst/>
            <a:gdLst/>
            <a:ahLst/>
            <a:cxnLst/>
            <a:rect l="l" t="t" r="r" b="b"/>
            <a:pathLst>
              <a:path w="27543" h="5968" extrusionOk="0">
                <a:moveTo>
                  <a:pt x="22097" y="278"/>
                </a:moveTo>
                <a:lnTo>
                  <a:pt x="22305" y="313"/>
                </a:lnTo>
                <a:lnTo>
                  <a:pt x="22825" y="313"/>
                </a:lnTo>
                <a:lnTo>
                  <a:pt x="23137" y="348"/>
                </a:lnTo>
                <a:lnTo>
                  <a:pt x="23797" y="382"/>
                </a:lnTo>
                <a:lnTo>
                  <a:pt x="24352" y="382"/>
                </a:lnTo>
                <a:lnTo>
                  <a:pt x="24698" y="417"/>
                </a:lnTo>
                <a:lnTo>
                  <a:pt x="25843" y="417"/>
                </a:lnTo>
                <a:lnTo>
                  <a:pt x="26641" y="382"/>
                </a:lnTo>
                <a:lnTo>
                  <a:pt x="26745" y="382"/>
                </a:lnTo>
                <a:lnTo>
                  <a:pt x="26849" y="417"/>
                </a:lnTo>
                <a:lnTo>
                  <a:pt x="26953" y="452"/>
                </a:lnTo>
                <a:lnTo>
                  <a:pt x="27127" y="452"/>
                </a:lnTo>
                <a:lnTo>
                  <a:pt x="27161" y="521"/>
                </a:lnTo>
                <a:lnTo>
                  <a:pt x="27196" y="590"/>
                </a:lnTo>
                <a:lnTo>
                  <a:pt x="27161" y="660"/>
                </a:lnTo>
                <a:lnTo>
                  <a:pt x="27127" y="799"/>
                </a:lnTo>
                <a:lnTo>
                  <a:pt x="27092" y="833"/>
                </a:lnTo>
                <a:lnTo>
                  <a:pt x="27023" y="833"/>
                </a:lnTo>
                <a:lnTo>
                  <a:pt x="27023" y="868"/>
                </a:lnTo>
                <a:lnTo>
                  <a:pt x="26988" y="903"/>
                </a:lnTo>
                <a:lnTo>
                  <a:pt x="26988" y="937"/>
                </a:lnTo>
                <a:lnTo>
                  <a:pt x="26988" y="972"/>
                </a:lnTo>
                <a:lnTo>
                  <a:pt x="26988" y="1007"/>
                </a:lnTo>
                <a:lnTo>
                  <a:pt x="26884" y="1076"/>
                </a:lnTo>
                <a:lnTo>
                  <a:pt x="26849" y="1111"/>
                </a:lnTo>
                <a:lnTo>
                  <a:pt x="26849" y="1180"/>
                </a:lnTo>
                <a:lnTo>
                  <a:pt x="26814" y="1250"/>
                </a:lnTo>
                <a:lnTo>
                  <a:pt x="26814" y="1284"/>
                </a:lnTo>
                <a:lnTo>
                  <a:pt x="26710" y="1319"/>
                </a:lnTo>
                <a:lnTo>
                  <a:pt x="26606" y="1423"/>
                </a:lnTo>
                <a:lnTo>
                  <a:pt x="26572" y="1527"/>
                </a:lnTo>
                <a:lnTo>
                  <a:pt x="26502" y="1631"/>
                </a:lnTo>
                <a:lnTo>
                  <a:pt x="26468" y="1735"/>
                </a:lnTo>
                <a:lnTo>
                  <a:pt x="26398" y="1839"/>
                </a:lnTo>
                <a:lnTo>
                  <a:pt x="26225" y="2047"/>
                </a:lnTo>
                <a:lnTo>
                  <a:pt x="26051" y="2256"/>
                </a:lnTo>
                <a:lnTo>
                  <a:pt x="25982" y="2394"/>
                </a:lnTo>
                <a:lnTo>
                  <a:pt x="25878" y="2533"/>
                </a:lnTo>
                <a:lnTo>
                  <a:pt x="25808" y="2672"/>
                </a:lnTo>
                <a:lnTo>
                  <a:pt x="25739" y="2706"/>
                </a:lnTo>
                <a:lnTo>
                  <a:pt x="25670" y="2776"/>
                </a:lnTo>
                <a:lnTo>
                  <a:pt x="25635" y="2811"/>
                </a:lnTo>
                <a:lnTo>
                  <a:pt x="25635" y="2949"/>
                </a:lnTo>
                <a:lnTo>
                  <a:pt x="25670" y="3088"/>
                </a:lnTo>
                <a:lnTo>
                  <a:pt x="25739" y="3192"/>
                </a:lnTo>
                <a:lnTo>
                  <a:pt x="26225" y="3747"/>
                </a:lnTo>
                <a:lnTo>
                  <a:pt x="26953" y="4684"/>
                </a:lnTo>
                <a:lnTo>
                  <a:pt x="27092" y="4892"/>
                </a:lnTo>
                <a:lnTo>
                  <a:pt x="27196" y="5135"/>
                </a:lnTo>
                <a:lnTo>
                  <a:pt x="27196" y="5204"/>
                </a:lnTo>
                <a:lnTo>
                  <a:pt x="27161" y="5239"/>
                </a:lnTo>
                <a:lnTo>
                  <a:pt x="27127" y="5273"/>
                </a:lnTo>
                <a:lnTo>
                  <a:pt x="27057" y="5273"/>
                </a:lnTo>
                <a:lnTo>
                  <a:pt x="27023" y="5239"/>
                </a:lnTo>
                <a:lnTo>
                  <a:pt x="26988" y="5239"/>
                </a:lnTo>
                <a:lnTo>
                  <a:pt x="26953" y="5308"/>
                </a:lnTo>
                <a:lnTo>
                  <a:pt x="26780" y="5239"/>
                </a:lnTo>
                <a:lnTo>
                  <a:pt x="26641" y="5204"/>
                </a:lnTo>
                <a:lnTo>
                  <a:pt x="25600" y="5204"/>
                </a:lnTo>
                <a:lnTo>
                  <a:pt x="25323" y="5239"/>
                </a:lnTo>
                <a:lnTo>
                  <a:pt x="25115" y="5273"/>
                </a:lnTo>
                <a:lnTo>
                  <a:pt x="25011" y="5308"/>
                </a:lnTo>
                <a:lnTo>
                  <a:pt x="24907" y="5273"/>
                </a:lnTo>
                <a:lnTo>
                  <a:pt x="24837" y="5239"/>
                </a:lnTo>
                <a:lnTo>
                  <a:pt x="24803" y="5239"/>
                </a:lnTo>
                <a:lnTo>
                  <a:pt x="24768" y="5308"/>
                </a:lnTo>
                <a:lnTo>
                  <a:pt x="24698" y="5273"/>
                </a:lnTo>
                <a:lnTo>
                  <a:pt x="24594" y="5239"/>
                </a:lnTo>
                <a:lnTo>
                  <a:pt x="24456" y="5273"/>
                </a:lnTo>
                <a:lnTo>
                  <a:pt x="24421" y="5273"/>
                </a:lnTo>
                <a:lnTo>
                  <a:pt x="24386" y="5308"/>
                </a:lnTo>
                <a:lnTo>
                  <a:pt x="24213" y="5273"/>
                </a:lnTo>
                <a:lnTo>
                  <a:pt x="24039" y="5308"/>
                </a:lnTo>
                <a:lnTo>
                  <a:pt x="23727" y="5343"/>
                </a:lnTo>
                <a:lnTo>
                  <a:pt x="23242" y="5343"/>
                </a:lnTo>
                <a:lnTo>
                  <a:pt x="23068" y="5377"/>
                </a:lnTo>
                <a:lnTo>
                  <a:pt x="22444" y="5377"/>
                </a:lnTo>
                <a:lnTo>
                  <a:pt x="22270" y="5412"/>
                </a:lnTo>
                <a:lnTo>
                  <a:pt x="21993" y="5412"/>
                </a:lnTo>
                <a:lnTo>
                  <a:pt x="21923" y="5377"/>
                </a:lnTo>
                <a:lnTo>
                  <a:pt x="21889" y="5377"/>
                </a:lnTo>
                <a:lnTo>
                  <a:pt x="21854" y="5447"/>
                </a:lnTo>
                <a:lnTo>
                  <a:pt x="21819" y="5447"/>
                </a:lnTo>
                <a:lnTo>
                  <a:pt x="21819" y="5412"/>
                </a:lnTo>
                <a:lnTo>
                  <a:pt x="21646" y="5412"/>
                </a:lnTo>
                <a:lnTo>
                  <a:pt x="21577" y="5447"/>
                </a:lnTo>
                <a:lnTo>
                  <a:pt x="21403" y="5412"/>
                </a:lnTo>
                <a:lnTo>
                  <a:pt x="21299" y="5412"/>
                </a:lnTo>
                <a:lnTo>
                  <a:pt x="21299" y="5481"/>
                </a:lnTo>
                <a:lnTo>
                  <a:pt x="21264" y="5481"/>
                </a:lnTo>
                <a:lnTo>
                  <a:pt x="21230" y="5447"/>
                </a:lnTo>
                <a:lnTo>
                  <a:pt x="21126" y="5377"/>
                </a:lnTo>
                <a:lnTo>
                  <a:pt x="21056" y="5377"/>
                </a:lnTo>
                <a:lnTo>
                  <a:pt x="20848" y="5412"/>
                </a:lnTo>
                <a:lnTo>
                  <a:pt x="20744" y="5412"/>
                </a:lnTo>
                <a:lnTo>
                  <a:pt x="20640" y="5447"/>
                </a:lnTo>
                <a:lnTo>
                  <a:pt x="20536" y="5447"/>
                </a:lnTo>
                <a:lnTo>
                  <a:pt x="20432" y="5412"/>
                </a:lnTo>
                <a:lnTo>
                  <a:pt x="20362" y="5377"/>
                </a:lnTo>
                <a:lnTo>
                  <a:pt x="20293" y="5412"/>
                </a:lnTo>
                <a:lnTo>
                  <a:pt x="20224" y="5447"/>
                </a:lnTo>
                <a:lnTo>
                  <a:pt x="20120" y="5412"/>
                </a:lnTo>
                <a:lnTo>
                  <a:pt x="20016" y="5412"/>
                </a:lnTo>
                <a:lnTo>
                  <a:pt x="19981" y="5447"/>
                </a:lnTo>
                <a:lnTo>
                  <a:pt x="19912" y="5481"/>
                </a:lnTo>
                <a:lnTo>
                  <a:pt x="19912" y="5412"/>
                </a:lnTo>
                <a:lnTo>
                  <a:pt x="19877" y="5412"/>
                </a:lnTo>
                <a:lnTo>
                  <a:pt x="19842" y="5447"/>
                </a:lnTo>
                <a:lnTo>
                  <a:pt x="19773" y="5481"/>
                </a:lnTo>
                <a:lnTo>
                  <a:pt x="19738" y="5481"/>
                </a:lnTo>
                <a:lnTo>
                  <a:pt x="19703" y="5447"/>
                </a:lnTo>
                <a:lnTo>
                  <a:pt x="19669" y="5412"/>
                </a:lnTo>
                <a:lnTo>
                  <a:pt x="19461" y="5412"/>
                </a:lnTo>
                <a:lnTo>
                  <a:pt x="19114" y="5377"/>
                </a:lnTo>
                <a:lnTo>
                  <a:pt x="18559" y="5377"/>
                </a:lnTo>
                <a:lnTo>
                  <a:pt x="18281" y="5412"/>
                </a:lnTo>
                <a:lnTo>
                  <a:pt x="18142" y="5412"/>
                </a:lnTo>
                <a:lnTo>
                  <a:pt x="18004" y="5377"/>
                </a:lnTo>
                <a:lnTo>
                  <a:pt x="17865" y="5377"/>
                </a:lnTo>
                <a:lnTo>
                  <a:pt x="17726" y="5412"/>
                </a:lnTo>
                <a:lnTo>
                  <a:pt x="17483" y="5412"/>
                </a:lnTo>
                <a:lnTo>
                  <a:pt x="17241" y="5377"/>
                </a:lnTo>
                <a:lnTo>
                  <a:pt x="16755" y="5377"/>
                </a:lnTo>
                <a:lnTo>
                  <a:pt x="16686" y="5343"/>
                </a:lnTo>
                <a:lnTo>
                  <a:pt x="16616" y="5343"/>
                </a:lnTo>
                <a:lnTo>
                  <a:pt x="16582" y="5377"/>
                </a:lnTo>
                <a:lnTo>
                  <a:pt x="16547" y="5412"/>
                </a:lnTo>
                <a:lnTo>
                  <a:pt x="16477" y="5377"/>
                </a:lnTo>
                <a:lnTo>
                  <a:pt x="16373" y="5377"/>
                </a:lnTo>
                <a:lnTo>
                  <a:pt x="16165" y="5343"/>
                </a:lnTo>
                <a:lnTo>
                  <a:pt x="16061" y="5343"/>
                </a:lnTo>
                <a:lnTo>
                  <a:pt x="15957" y="5377"/>
                </a:lnTo>
                <a:lnTo>
                  <a:pt x="15888" y="5412"/>
                </a:lnTo>
                <a:lnTo>
                  <a:pt x="15818" y="5377"/>
                </a:lnTo>
                <a:lnTo>
                  <a:pt x="15784" y="5343"/>
                </a:lnTo>
                <a:lnTo>
                  <a:pt x="15749" y="5343"/>
                </a:lnTo>
                <a:lnTo>
                  <a:pt x="15714" y="5412"/>
                </a:lnTo>
                <a:lnTo>
                  <a:pt x="15645" y="5377"/>
                </a:lnTo>
                <a:lnTo>
                  <a:pt x="15541" y="5343"/>
                </a:lnTo>
                <a:lnTo>
                  <a:pt x="15472" y="5343"/>
                </a:lnTo>
                <a:lnTo>
                  <a:pt x="15367" y="5377"/>
                </a:lnTo>
                <a:lnTo>
                  <a:pt x="15298" y="5377"/>
                </a:lnTo>
                <a:lnTo>
                  <a:pt x="15194" y="5343"/>
                </a:lnTo>
                <a:lnTo>
                  <a:pt x="14812" y="5343"/>
                </a:lnTo>
                <a:lnTo>
                  <a:pt x="14431" y="5377"/>
                </a:lnTo>
                <a:lnTo>
                  <a:pt x="14188" y="5377"/>
                </a:lnTo>
                <a:lnTo>
                  <a:pt x="13980" y="5343"/>
                </a:lnTo>
                <a:lnTo>
                  <a:pt x="13217" y="5343"/>
                </a:lnTo>
                <a:lnTo>
                  <a:pt x="12939" y="5308"/>
                </a:lnTo>
                <a:lnTo>
                  <a:pt x="12801" y="5308"/>
                </a:lnTo>
                <a:lnTo>
                  <a:pt x="12662" y="5377"/>
                </a:lnTo>
                <a:lnTo>
                  <a:pt x="12627" y="5377"/>
                </a:lnTo>
                <a:lnTo>
                  <a:pt x="12558" y="5343"/>
                </a:lnTo>
                <a:lnTo>
                  <a:pt x="12419" y="5308"/>
                </a:lnTo>
                <a:lnTo>
                  <a:pt x="12246" y="5343"/>
                </a:lnTo>
                <a:lnTo>
                  <a:pt x="12072" y="5343"/>
                </a:lnTo>
                <a:lnTo>
                  <a:pt x="11933" y="5308"/>
                </a:lnTo>
                <a:lnTo>
                  <a:pt x="11899" y="5273"/>
                </a:lnTo>
                <a:lnTo>
                  <a:pt x="11864" y="5343"/>
                </a:lnTo>
                <a:lnTo>
                  <a:pt x="11795" y="5377"/>
                </a:lnTo>
                <a:lnTo>
                  <a:pt x="11656" y="5377"/>
                </a:lnTo>
                <a:lnTo>
                  <a:pt x="11552" y="5343"/>
                </a:lnTo>
                <a:lnTo>
                  <a:pt x="11482" y="5343"/>
                </a:lnTo>
                <a:lnTo>
                  <a:pt x="11413" y="5377"/>
                </a:lnTo>
                <a:lnTo>
                  <a:pt x="11240" y="5377"/>
                </a:lnTo>
                <a:lnTo>
                  <a:pt x="11066" y="5343"/>
                </a:lnTo>
                <a:lnTo>
                  <a:pt x="10754" y="5377"/>
                </a:lnTo>
                <a:lnTo>
                  <a:pt x="10476" y="5377"/>
                </a:lnTo>
                <a:lnTo>
                  <a:pt x="10268" y="5343"/>
                </a:lnTo>
                <a:lnTo>
                  <a:pt x="10060" y="5377"/>
                </a:lnTo>
                <a:lnTo>
                  <a:pt x="9436" y="5377"/>
                </a:lnTo>
                <a:lnTo>
                  <a:pt x="9366" y="5412"/>
                </a:lnTo>
                <a:lnTo>
                  <a:pt x="9297" y="5447"/>
                </a:lnTo>
                <a:lnTo>
                  <a:pt x="9262" y="5412"/>
                </a:lnTo>
                <a:lnTo>
                  <a:pt x="9193" y="5377"/>
                </a:lnTo>
                <a:lnTo>
                  <a:pt x="7632" y="5377"/>
                </a:lnTo>
                <a:lnTo>
                  <a:pt x="7389" y="5412"/>
                </a:lnTo>
                <a:lnTo>
                  <a:pt x="7146" y="5377"/>
                </a:lnTo>
                <a:lnTo>
                  <a:pt x="6904" y="5377"/>
                </a:lnTo>
                <a:lnTo>
                  <a:pt x="6626" y="5412"/>
                </a:lnTo>
                <a:lnTo>
                  <a:pt x="5898" y="5412"/>
                </a:lnTo>
                <a:lnTo>
                  <a:pt x="5724" y="5377"/>
                </a:lnTo>
                <a:lnTo>
                  <a:pt x="5585" y="5377"/>
                </a:lnTo>
                <a:lnTo>
                  <a:pt x="5447" y="5412"/>
                </a:lnTo>
                <a:lnTo>
                  <a:pt x="5030" y="5412"/>
                </a:lnTo>
                <a:lnTo>
                  <a:pt x="4926" y="5447"/>
                </a:lnTo>
                <a:lnTo>
                  <a:pt x="4822" y="5447"/>
                </a:lnTo>
                <a:lnTo>
                  <a:pt x="4718" y="5412"/>
                </a:lnTo>
                <a:lnTo>
                  <a:pt x="4475" y="5412"/>
                </a:lnTo>
                <a:lnTo>
                  <a:pt x="4233" y="5447"/>
                </a:lnTo>
                <a:lnTo>
                  <a:pt x="4129" y="5447"/>
                </a:lnTo>
                <a:lnTo>
                  <a:pt x="4059" y="5412"/>
                </a:lnTo>
                <a:lnTo>
                  <a:pt x="3920" y="5412"/>
                </a:lnTo>
                <a:lnTo>
                  <a:pt x="3920" y="5447"/>
                </a:lnTo>
                <a:lnTo>
                  <a:pt x="3920" y="5481"/>
                </a:lnTo>
                <a:lnTo>
                  <a:pt x="3851" y="5447"/>
                </a:lnTo>
                <a:lnTo>
                  <a:pt x="3782" y="5447"/>
                </a:lnTo>
                <a:lnTo>
                  <a:pt x="3712" y="5481"/>
                </a:lnTo>
                <a:lnTo>
                  <a:pt x="3678" y="5447"/>
                </a:lnTo>
                <a:lnTo>
                  <a:pt x="3574" y="5412"/>
                </a:lnTo>
                <a:lnTo>
                  <a:pt x="3504" y="5412"/>
                </a:lnTo>
                <a:lnTo>
                  <a:pt x="3470" y="5447"/>
                </a:lnTo>
                <a:lnTo>
                  <a:pt x="3400" y="5481"/>
                </a:lnTo>
                <a:lnTo>
                  <a:pt x="3296" y="5412"/>
                </a:lnTo>
                <a:lnTo>
                  <a:pt x="3227" y="5447"/>
                </a:lnTo>
                <a:lnTo>
                  <a:pt x="3088" y="5516"/>
                </a:lnTo>
                <a:lnTo>
                  <a:pt x="3019" y="5551"/>
                </a:lnTo>
                <a:lnTo>
                  <a:pt x="2984" y="5481"/>
                </a:lnTo>
                <a:lnTo>
                  <a:pt x="2810" y="5481"/>
                </a:lnTo>
                <a:lnTo>
                  <a:pt x="2290" y="5516"/>
                </a:lnTo>
                <a:lnTo>
                  <a:pt x="2221" y="5551"/>
                </a:lnTo>
                <a:lnTo>
                  <a:pt x="2151" y="5551"/>
                </a:lnTo>
                <a:lnTo>
                  <a:pt x="2117" y="5516"/>
                </a:lnTo>
                <a:lnTo>
                  <a:pt x="2082" y="5516"/>
                </a:lnTo>
                <a:lnTo>
                  <a:pt x="2047" y="5551"/>
                </a:lnTo>
                <a:lnTo>
                  <a:pt x="1943" y="5551"/>
                </a:lnTo>
                <a:lnTo>
                  <a:pt x="1805" y="5586"/>
                </a:lnTo>
                <a:lnTo>
                  <a:pt x="1492" y="5586"/>
                </a:lnTo>
                <a:lnTo>
                  <a:pt x="1319" y="5655"/>
                </a:lnTo>
                <a:lnTo>
                  <a:pt x="1284" y="5620"/>
                </a:lnTo>
                <a:lnTo>
                  <a:pt x="1284" y="5586"/>
                </a:lnTo>
                <a:lnTo>
                  <a:pt x="1076" y="5586"/>
                </a:lnTo>
                <a:lnTo>
                  <a:pt x="868" y="5620"/>
                </a:lnTo>
                <a:lnTo>
                  <a:pt x="729" y="5655"/>
                </a:lnTo>
                <a:lnTo>
                  <a:pt x="590" y="5690"/>
                </a:lnTo>
                <a:lnTo>
                  <a:pt x="556" y="5690"/>
                </a:lnTo>
                <a:lnTo>
                  <a:pt x="521" y="5620"/>
                </a:lnTo>
                <a:lnTo>
                  <a:pt x="521" y="5586"/>
                </a:lnTo>
                <a:lnTo>
                  <a:pt x="521" y="5516"/>
                </a:lnTo>
                <a:lnTo>
                  <a:pt x="729" y="5204"/>
                </a:lnTo>
                <a:lnTo>
                  <a:pt x="937" y="4892"/>
                </a:lnTo>
                <a:lnTo>
                  <a:pt x="1180" y="4510"/>
                </a:lnTo>
                <a:lnTo>
                  <a:pt x="1388" y="4129"/>
                </a:lnTo>
                <a:lnTo>
                  <a:pt x="1631" y="3782"/>
                </a:lnTo>
                <a:lnTo>
                  <a:pt x="1909" y="3435"/>
                </a:lnTo>
                <a:lnTo>
                  <a:pt x="2013" y="3261"/>
                </a:lnTo>
                <a:lnTo>
                  <a:pt x="2047" y="3088"/>
                </a:lnTo>
                <a:lnTo>
                  <a:pt x="2047" y="2880"/>
                </a:lnTo>
                <a:lnTo>
                  <a:pt x="2013" y="2776"/>
                </a:lnTo>
                <a:lnTo>
                  <a:pt x="1943" y="2706"/>
                </a:lnTo>
                <a:lnTo>
                  <a:pt x="1596" y="2325"/>
                </a:lnTo>
                <a:lnTo>
                  <a:pt x="1215" y="2013"/>
                </a:lnTo>
                <a:lnTo>
                  <a:pt x="937" y="1701"/>
                </a:lnTo>
                <a:lnTo>
                  <a:pt x="660" y="1354"/>
                </a:lnTo>
                <a:lnTo>
                  <a:pt x="417" y="1076"/>
                </a:lnTo>
                <a:lnTo>
                  <a:pt x="348" y="972"/>
                </a:lnTo>
                <a:lnTo>
                  <a:pt x="348" y="903"/>
                </a:lnTo>
                <a:lnTo>
                  <a:pt x="348" y="833"/>
                </a:lnTo>
                <a:lnTo>
                  <a:pt x="382" y="799"/>
                </a:lnTo>
                <a:lnTo>
                  <a:pt x="417" y="764"/>
                </a:lnTo>
                <a:lnTo>
                  <a:pt x="590" y="695"/>
                </a:lnTo>
                <a:lnTo>
                  <a:pt x="1215" y="660"/>
                </a:lnTo>
                <a:lnTo>
                  <a:pt x="1839" y="625"/>
                </a:lnTo>
                <a:lnTo>
                  <a:pt x="2325" y="625"/>
                </a:lnTo>
                <a:lnTo>
                  <a:pt x="2845" y="660"/>
                </a:lnTo>
                <a:lnTo>
                  <a:pt x="3816" y="660"/>
                </a:lnTo>
                <a:lnTo>
                  <a:pt x="4163" y="695"/>
                </a:lnTo>
                <a:lnTo>
                  <a:pt x="5447" y="695"/>
                </a:lnTo>
                <a:lnTo>
                  <a:pt x="5898" y="660"/>
                </a:lnTo>
                <a:lnTo>
                  <a:pt x="6349" y="660"/>
                </a:lnTo>
                <a:lnTo>
                  <a:pt x="7042" y="625"/>
                </a:lnTo>
                <a:lnTo>
                  <a:pt x="7736" y="590"/>
                </a:lnTo>
                <a:lnTo>
                  <a:pt x="9020" y="486"/>
                </a:lnTo>
                <a:lnTo>
                  <a:pt x="9436" y="452"/>
                </a:lnTo>
                <a:lnTo>
                  <a:pt x="10858" y="452"/>
                </a:lnTo>
                <a:lnTo>
                  <a:pt x="11240" y="417"/>
                </a:lnTo>
                <a:lnTo>
                  <a:pt x="11829" y="417"/>
                </a:lnTo>
                <a:lnTo>
                  <a:pt x="12003" y="382"/>
                </a:lnTo>
                <a:lnTo>
                  <a:pt x="12280" y="417"/>
                </a:lnTo>
                <a:lnTo>
                  <a:pt x="12592" y="417"/>
                </a:lnTo>
                <a:lnTo>
                  <a:pt x="13633" y="348"/>
                </a:lnTo>
                <a:lnTo>
                  <a:pt x="14084" y="348"/>
                </a:lnTo>
                <a:lnTo>
                  <a:pt x="14500" y="382"/>
                </a:lnTo>
                <a:lnTo>
                  <a:pt x="15472" y="382"/>
                </a:lnTo>
                <a:lnTo>
                  <a:pt x="15645" y="417"/>
                </a:lnTo>
                <a:lnTo>
                  <a:pt x="15992" y="382"/>
                </a:lnTo>
                <a:lnTo>
                  <a:pt x="16304" y="382"/>
                </a:lnTo>
                <a:lnTo>
                  <a:pt x="16408" y="417"/>
                </a:lnTo>
                <a:lnTo>
                  <a:pt x="16963" y="417"/>
                </a:lnTo>
                <a:lnTo>
                  <a:pt x="17102" y="382"/>
                </a:lnTo>
                <a:lnTo>
                  <a:pt x="17414" y="382"/>
                </a:lnTo>
                <a:lnTo>
                  <a:pt x="17726" y="417"/>
                </a:lnTo>
                <a:lnTo>
                  <a:pt x="18004" y="382"/>
                </a:lnTo>
                <a:lnTo>
                  <a:pt x="18316" y="417"/>
                </a:lnTo>
                <a:lnTo>
                  <a:pt x="18524" y="382"/>
                </a:lnTo>
                <a:lnTo>
                  <a:pt x="19599" y="382"/>
                </a:lnTo>
                <a:lnTo>
                  <a:pt x="19807" y="348"/>
                </a:lnTo>
                <a:lnTo>
                  <a:pt x="20016" y="348"/>
                </a:lnTo>
                <a:lnTo>
                  <a:pt x="20432" y="313"/>
                </a:lnTo>
                <a:lnTo>
                  <a:pt x="21577" y="313"/>
                </a:lnTo>
                <a:lnTo>
                  <a:pt x="21785" y="278"/>
                </a:lnTo>
                <a:close/>
                <a:moveTo>
                  <a:pt x="21022" y="1"/>
                </a:moveTo>
                <a:lnTo>
                  <a:pt x="20675" y="35"/>
                </a:lnTo>
                <a:lnTo>
                  <a:pt x="20328" y="70"/>
                </a:lnTo>
                <a:lnTo>
                  <a:pt x="19426" y="70"/>
                </a:lnTo>
                <a:lnTo>
                  <a:pt x="19079" y="105"/>
                </a:lnTo>
                <a:lnTo>
                  <a:pt x="18663" y="105"/>
                </a:lnTo>
                <a:lnTo>
                  <a:pt x="18559" y="140"/>
                </a:lnTo>
                <a:lnTo>
                  <a:pt x="17032" y="140"/>
                </a:lnTo>
                <a:lnTo>
                  <a:pt x="16512" y="105"/>
                </a:lnTo>
                <a:lnTo>
                  <a:pt x="14292" y="105"/>
                </a:lnTo>
                <a:lnTo>
                  <a:pt x="13806" y="70"/>
                </a:lnTo>
                <a:lnTo>
                  <a:pt x="13356" y="105"/>
                </a:lnTo>
                <a:lnTo>
                  <a:pt x="12939" y="140"/>
                </a:lnTo>
                <a:lnTo>
                  <a:pt x="11586" y="140"/>
                </a:lnTo>
                <a:lnTo>
                  <a:pt x="11344" y="105"/>
                </a:lnTo>
                <a:lnTo>
                  <a:pt x="11136" y="105"/>
                </a:lnTo>
                <a:lnTo>
                  <a:pt x="10789" y="140"/>
                </a:lnTo>
                <a:lnTo>
                  <a:pt x="9956" y="140"/>
                </a:lnTo>
                <a:lnTo>
                  <a:pt x="9471" y="174"/>
                </a:lnTo>
                <a:lnTo>
                  <a:pt x="8950" y="209"/>
                </a:lnTo>
                <a:lnTo>
                  <a:pt x="8395" y="244"/>
                </a:lnTo>
                <a:lnTo>
                  <a:pt x="7910" y="278"/>
                </a:lnTo>
                <a:lnTo>
                  <a:pt x="7424" y="313"/>
                </a:lnTo>
                <a:lnTo>
                  <a:pt x="7008" y="313"/>
                </a:lnTo>
                <a:lnTo>
                  <a:pt x="6765" y="348"/>
                </a:lnTo>
                <a:lnTo>
                  <a:pt x="6522" y="382"/>
                </a:lnTo>
                <a:lnTo>
                  <a:pt x="6140" y="382"/>
                </a:lnTo>
                <a:lnTo>
                  <a:pt x="5759" y="417"/>
                </a:lnTo>
                <a:lnTo>
                  <a:pt x="4926" y="417"/>
                </a:lnTo>
                <a:lnTo>
                  <a:pt x="4198" y="382"/>
                </a:lnTo>
                <a:lnTo>
                  <a:pt x="3539" y="382"/>
                </a:lnTo>
                <a:lnTo>
                  <a:pt x="2845" y="348"/>
                </a:lnTo>
                <a:lnTo>
                  <a:pt x="2637" y="382"/>
                </a:lnTo>
                <a:lnTo>
                  <a:pt x="2533" y="382"/>
                </a:lnTo>
                <a:lnTo>
                  <a:pt x="2429" y="348"/>
                </a:lnTo>
                <a:lnTo>
                  <a:pt x="2290" y="313"/>
                </a:lnTo>
                <a:lnTo>
                  <a:pt x="2186" y="348"/>
                </a:lnTo>
                <a:lnTo>
                  <a:pt x="1666" y="348"/>
                </a:lnTo>
                <a:lnTo>
                  <a:pt x="1388" y="382"/>
                </a:lnTo>
                <a:lnTo>
                  <a:pt x="833" y="382"/>
                </a:lnTo>
                <a:lnTo>
                  <a:pt x="556" y="417"/>
                </a:lnTo>
                <a:lnTo>
                  <a:pt x="278" y="452"/>
                </a:lnTo>
                <a:lnTo>
                  <a:pt x="140" y="486"/>
                </a:lnTo>
                <a:lnTo>
                  <a:pt x="70" y="590"/>
                </a:lnTo>
                <a:lnTo>
                  <a:pt x="1" y="660"/>
                </a:lnTo>
                <a:lnTo>
                  <a:pt x="1" y="799"/>
                </a:lnTo>
                <a:lnTo>
                  <a:pt x="35" y="937"/>
                </a:lnTo>
                <a:lnTo>
                  <a:pt x="105" y="1076"/>
                </a:lnTo>
                <a:lnTo>
                  <a:pt x="244" y="1319"/>
                </a:lnTo>
                <a:lnTo>
                  <a:pt x="452" y="1562"/>
                </a:lnTo>
                <a:lnTo>
                  <a:pt x="695" y="1839"/>
                </a:lnTo>
                <a:lnTo>
                  <a:pt x="972" y="2151"/>
                </a:lnTo>
                <a:lnTo>
                  <a:pt x="1284" y="2429"/>
                </a:lnTo>
                <a:lnTo>
                  <a:pt x="1562" y="2672"/>
                </a:lnTo>
                <a:lnTo>
                  <a:pt x="1700" y="2811"/>
                </a:lnTo>
                <a:lnTo>
                  <a:pt x="1700" y="2915"/>
                </a:lnTo>
                <a:lnTo>
                  <a:pt x="1735" y="3019"/>
                </a:lnTo>
                <a:lnTo>
                  <a:pt x="1735" y="3123"/>
                </a:lnTo>
                <a:lnTo>
                  <a:pt x="1666" y="3157"/>
                </a:lnTo>
                <a:lnTo>
                  <a:pt x="1631" y="3192"/>
                </a:lnTo>
                <a:lnTo>
                  <a:pt x="1596" y="3261"/>
                </a:lnTo>
                <a:lnTo>
                  <a:pt x="1562" y="3366"/>
                </a:lnTo>
                <a:lnTo>
                  <a:pt x="1562" y="3400"/>
                </a:lnTo>
                <a:lnTo>
                  <a:pt x="1527" y="3435"/>
                </a:lnTo>
                <a:lnTo>
                  <a:pt x="1492" y="3470"/>
                </a:lnTo>
                <a:lnTo>
                  <a:pt x="1423" y="3504"/>
                </a:lnTo>
                <a:lnTo>
                  <a:pt x="1388" y="3608"/>
                </a:lnTo>
                <a:lnTo>
                  <a:pt x="1319" y="3712"/>
                </a:lnTo>
                <a:lnTo>
                  <a:pt x="1284" y="3747"/>
                </a:lnTo>
                <a:lnTo>
                  <a:pt x="1250" y="3747"/>
                </a:lnTo>
                <a:lnTo>
                  <a:pt x="1215" y="3782"/>
                </a:lnTo>
                <a:lnTo>
                  <a:pt x="1250" y="3851"/>
                </a:lnTo>
                <a:lnTo>
                  <a:pt x="1215" y="3886"/>
                </a:lnTo>
                <a:lnTo>
                  <a:pt x="1111" y="3955"/>
                </a:lnTo>
                <a:lnTo>
                  <a:pt x="1076" y="3990"/>
                </a:lnTo>
                <a:lnTo>
                  <a:pt x="1041" y="4094"/>
                </a:lnTo>
                <a:lnTo>
                  <a:pt x="1007" y="4233"/>
                </a:lnTo>
                <a:lnTo>
                  <a:pt x="937" y="4371"/>
                </a:lnTo>
                <a:lnTo>
                  <a:pt x="799" y="4580"/>
                </a:lnTo>
                <a:lnTo>
                  <a:pt x="729" y="4684"/>
                </a:lnTo>
                <a:lnTo>
                  <a:pt x="625" y="4753"/>
                </a:lnTo>
                <a:lnTo>
                  <a:pt x="625" y="4788"/>
                </a:lnTo>
                <a:lnTo>
                  <a:pt x="590" y="4892"/>
                </a:lnTo>
                <a:lnTo>
                  <a:pt x="521" y="4996"/>
                </a:lnTo>
                <a:lnTo>
                  <a:pt x="382" y="5135"/>
                </a:lnTo>
                <a:lnTo>
                  <a:pt x="278" y="5308"/>
                </a:lnTo>
                <a:lnTo>
                  <a:pt x="209" y="5447"/>
                </a:lnTo>
                <a:lnTo>
                  <a:pt x="174" y="5620"/>
                </a:lnTo>
                <a:lnTo>
                  <a:pt x="209" y="5794"/>
                </a:lnTo>
                <a:lnTo>
                  <a:pt x="244" y="5898"/>
                </a:lnTo>
                <a:lnTo>
                  <a:pt x="313" y="5932"/>
                </a:lnTo>
                <a:lnTo>
                  <a:pt x="452" y="5967"/>
                </a:lnTo>
                <a:lnTo>
                  <a:pt x="764" y="5967"/>
                </a:lnTo>
                <a:lnTo>
                  <a:pt x="1250" y="5932"/>
                </a:lnTo>
                <a:lnTo>
                  <a:pt x="1770" y="5898"/>
                </a:lnTo>
                <a:lnTo>
                  <a:pt x="2637" y="5828"/>
                </a:lnTo>
                <a:lnTo>
                  <a:pt x="4025" y="5759"/>
                </a:lnTo>
                <a:lnTo>
                  <a:pt x="5794" y="5759"/>
                </a:lnTo>
                <a:lnTo>
                  <a:pt x="6695" y="5724"/>
                </a:lnTo>
                <a:lnTo>
                  <a:pt x="7424" y="5759"/>
                </a:lnTo>
                <a:lnTo>
                  <a:pt x="7979" y="5724"/>
                </a:lnTo>
                <a:lnTo>
                  <a:pt x="9332" y="5724"/>
                </a:lnTo>
                <a:lnTo>
                  <a:pt x="10476" y="5690"/>
                </a:lnTo>
                <a:lnTo>
                  <a:pt x="11517" y="5655"/>
                </a:lnTo>
                <a:lnTo>
                  <a:pt x="13286" y="5655"/>
                </a:lnTo>
                <a:lnTo>
                  <a:pt x="13911" y="5690"/>
                </a:lnTo>
                <a:lnTo>
                  <a:pt x="16755" y="5690"/>
                </a:lnTo>
                <a:lnTo>
                  <a:pt x="17102" y="5724"/>
                </a:lnTo>
                <a:lnTo>
                  <a:pt x="19183" y="5724"/>
                </a:lnTo>
                <a:lnTo>
                  <a:pt x="19807" y="5759"/>
                </a:lnTo>
                <a:lnTo>
                  <a:pt x="21923" y="5759"/>
                </a:lnTo>
                <a:lnTo>
                  <a:pt x="22617" y="5724"/>
                </a:lnTo>
                <a:lnTo>
                  <a:pt x="22964" y="5724"/>
                </a:lnTo>
                <a:lnTo>
                  <a:pt x="23276" y="5690"/>
                </a:lnTo>
                <a:lnTo>
                  <a:pt x="23658" y="5690"/>
                </a:lnTo>
                <a:lnTo>
                  <a:pt x="24074" y="5655"/>
                </a:lnTo>
                <a:lnTo>
                  <a:pt x="24698" y="5586"/>
                </a:lnTo>
                <a:lnTo>
                  <a:pt x="25427" y="5586"/>
                </a:lnTo>
                <a:lnTo>
                  <a:pt x="25566" y="5551"/>
                </a:lnTo>
                <a:lnTo>
                  <a:pt x="25739" y="5516"/>
                </a:lnTo>
                <a:lnTo>
                  <a:pt x="25878" y="5516"/>
                </a:lnTo>
                <a:lnTo>
                  <a:pt x="26537" y="5551"/>
                </a:lnTo>
                <a:lnTo>
                  <a:pt x="26849" y="5551"/>
                </a:lnTo>
                <a:lnTo>
                  <a:pt x="27161" y="5620"/>
                </a:lnTo>
                <a:lnTo>
                  <a:pt x="27335" y="5620"/>
                </a:lnTo>
                <a:lnTo>
                  <a:pt x="27404" y="5586"/>
                </a:lnTo>
                <a:lnTo>
                  <a:pt x="27404" y="5481"/>
                </a:lnTo>
                <a:lnTo>
                  <a:pt x="27439" y="5447"/>
                </a:lnTo>
                <a:lnTo>
                  <a:pt x="27473" y="5377"/>
                </a:lnTo>
                <a:lnTo>
                  <a:pt x="27508" y="5343"/>
                </a:lnTo>
                <a:lnTo>
                  <a:pt x="27508" y="5204"/>
                </a:lnTo>
                <a:lnTo>
                  <a:pt x="27439" y="4961"/>
                </a:lnTo>
                <a:lnTo>
                  <a:pt x="27335" y="4753"/>
                </a:lnTo>
                <a:lnTo>
                  <a:pt x="27196" y="4545"/>
                </a:lnTo>
                <a:lnTo>
                  <a:pt x="27023" y="4337"/>
                </a:lnTo>
                <a:lnTo>
                  <a:pt x="26884" y="4198"/>
                </a:lnTo>
                <a:lnTo>
                  <a:pt x="26780" y="4025"/>
                </a:lnTo>
                <a:lnTo>
                  <a:pt x="26676" y="3851"/>
                </a:lnTo>
                <a:lnTo>
                  <a:pt x="26537" y="3712"/>
                </a:lnTo>
                <a:lnTo>
                  <a:pt x="26329" y="3400"/>
                </a:lnTo>
                <a:lnTo>
                  <a:pt x="26225" y="3296"/>
                </a:lnTo>
                <a:lnTo>
                  <a:pt x="26155" y="3227"/>
                </a:lnTo>
                <a:lnTo>
                  <a:pt x="26086" y="3192"/>
                </a:lnTo>
                <a:lnTo>
                  <a:pt x="26017" y="3123"/>
                </a:lnTo>
                <a:lnTo>
                  <a:pt x="25982" y="3053"/>
                </a:lnTo>
                <a:lnTo>
                  <a:pt x="25982" y="3019"/>
                </a:lnTo>
                <a:lnTo>
                  <a:pt x="26051" y="2811"/>
                </a:lnTo>
                <a:lnTo>
                  <a:pt x="26155" y="2637"/>
                </a:lnTo>
                <a:lnTo>
                  <a:pt x="26537" y="2117"/>
                </a:lnTo>
                <a:lnTo>
                  <a:pt x="26814" y="1735"/>
                </a:lnTo>
                <a:lnTo>
                  <a:pt x="27092" y="1354"/>
                </a:lnTo>
                <a:lnTo>
                  <a:pt x="27231" y="1111"/>
                </a:lnTo>
                <a:lnTo>
                  <a:pt x="27369" y="903"/>
                </a:lnTo>
                <a:lnTo>
                  <a:pt x="27439" y="799"/>
                </a:lnTo>
                <a:lnTo>
                  <a:pt x="27508" y="695"/>
                </a:lnTo>
                <a:lnTo>
                  <a:pt x="27543" y="590"/>
                </a:lnTo>
                <a:lnTo>
                  <a:pt x="27508" y="452"/>
                </a:lnTo>
                <a:lnTo>
                  <a:pt x="27508" y="382"/>
                </a:lnTo>
                <a:lnTo>
                  <a:pt x="27473" y="313"/>
                </a:lnTo>
                <a:lnTo>
                  <a:pt x="27439" y="278"/>
                </a:lnTo>
                <a:lnTo>
                  <a:pt x="27335" y="244"/>
                </a:lnTo>
                <a:lnTo>
                  <a:pt x="27231" y="209"/>
                </a:lnTo>
                <a:lnTo>
                  <a:pt x="27023" y="140"/>
                </a:lnTo>
                <a:lnTo>
                  <a:pt x="26849" y="105"/>
                </a:lnTo>
                <a:lnTo>
                  <a:pt x="26017" y="105"/>
                </a:lnTo>
                <a:lnTo>
                  <a:pt x="25635" y="140"/>
                </a:lnTo>
                <a:lnTo>
                  <a:pt x="24803" y="140"/>
                </a:lnTo>
                <a:lnTo>
                  <a:pt x="24456" y="105"/>
                </a:lnTo>
                <a:lnTo>
                  <a:pt x="24386" y="105"/>
                </a:lnTo>
                <a:lnTo>
                  <a:pt x="24178" y="140"/>
                </a:lnTo>
                <a:lnTo>
                  <a:pt x="23970" y="105"/>
                </a:lnTo>
                <a:lnTo>
                  <a:pt x="23762" y="70"/>
                </a:lnTo>
                <a:lnTo>
                  <a:pt x="23033" y="70"/>
                </a:lnTo>
                <a:lnTo>
                  <a:pt x="22548" y="35"/>
                </a:lnTo>
                <a:lnTo>
                  <a:pt x="21646" y="1"/>
                </a:lnTo>
                <a:close/>
              </a:path>
            </a:pathLst>
          </a:custGeom>
          <a:solidFill>
            <a:srgbClr val="222F3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121900" tIns="121900" rIns="121900" bIns="121900" anchor="ctr"/>
          <a:lstStyle/>
          <a:p>
            <a:pPr defTabSz="1219200">
              <a:buClr>
                <a:srgbClr val="000000"/>
              </a:buClr>
              <a:defRPr/>
            </a:pPr>
            <a:endParaRPr sz="1865" kern="0" dirty="0">
              <a:solidFill>
                <a:srgbClr val="0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Arial" panose="020B0604020202020204"/>
              <a:sym typeface="字魂70号-灵悦黑体" panose="00000500000000000000" pitchFamily="2" charset="-122"/>
            </a:endParaRPr>
          </a:p>
        </p:txBody>
      </p:sp>
      <p:pic>
        <p:nvPicPr>
          <p:cNvPr id="22535" name="图片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55563"/>
            <a:ext cx="9842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742950" y="255588"/>
            <a:ext cx="5813425" cy="584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二、动手操作   认识平面图形</a:t>
            </a:r>
          </a:p>
        </p:txBody>
      </p:sp>
      <p:sp>
        <p:nvSpPr>
          <p:cNvPr id="23554" name="矩形 5"/>
          <p:cNvSpPr>
            <a:spLocks noChangeArrowheads="1"/>
          </p:cNvSpPr>
          <p:nvPr/>
        </p:nvSpPr>
        <p:spPr bwMode="auto">
          <a:xfrm>
            <a:off x="899795" y="1104265"/>
            <a:ext cx="2369820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画一画，分一分。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 autoUpdateAnimBg="0"/>
      <p:bldP spid="21" grpId="0" bldLvl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5"/>
          <p:cNvSpPr>
            <a:spLocks noChangeArrowheads="1"/>
          </p:cNvSpPr>
          <p:nvPr/>
        </p:nvSpPr>
        <p:spPr bwMode="auto">
          <a:xfrm>
            <a:off x="533400" y="423863"/>
            <a:ext cx="8424863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这些是什么图形？你能找到它们的“面”吗？</a:t>
            </a:r>
          </a:p>
        </p:txBody>
      </p:sp>
      <p:sp>
        <p:nvSpPr>
          <p:cNvPr id="5" name="立方体 4"/>
          <p:cNvSpPr/>
          <p:nvPr/>
        </p:nvSpPr>
        <p:spPr>
          <a:xfrm>
            <a:off x="863600" y="1863725"/>
            <a:ext cx="1619250" cy="841375"/>
          </a:xfrm>
          <a:prstGeom prst="cube">
            <a:avLst>
              <a:gd name="adj" fmla="val 35472"/>
            </a:avLst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立方体 7"/>
          <p:cNvSpPr/>
          <p:nvPr/>
        </p:nvSpPr>
        <p:spPr>
          <a:xfrm>
            <a:off x="3743325" y="2139950"/>
            <a:ext cx="1620838" cy="561975"/>
          </a:xfrm>
          <a:prstGeom prst="cube">
            <a:avLst>
              <a:gd name="adj" fmla="val 56730"/>
            </a:avLst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9" name="立方体 8"/>
          <p:cNvSpPr/>
          <p:nvPr/>
        </p:nvSpPr>
        <p:spPr>
          <a:xfrm>
            <a:off x="6911975" y="1192213"/>
            <a:ext cx="893763" cy="1509712"/>
          </a:xfrm>
          <a:prstGeom prst="cube">
            <a:avLst>
              <a:gd name="adj" fmla="val 29863"/>
            </a:avLst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52488" y="2160588"/>
            <a:ext cx="1331912" cy="54133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751263" y="2455863"/>
            <a:ext cx="1290637" cy="25241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911975" y="1449388"/>
            <a:ext cx="641350" cy="1255712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3365500" y="1250950"/>
            <a:ext cx="2376488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长方体</a:t>
            </a:r>
            <a:endParaRPr lang="zh-CN" altLang="en-US" sz="3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1188" y="3003550"/>
            <a:ext cx="7416800" cy="1554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4856163" y="3804617"/>
            <a:ext cx="2376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长方形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45679E-6 L 4.72222E-6 0.2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-2.22222E-6 0.21173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6 L 4.72222E-6 0.3342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6" grpId="0"/>
      <p:bldP spid="2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5868144" y="411510"/>
            <a:ext cx="2447925" cy="3816350"/>
          </a:xfrm>
          <a:prstGeom prst="cube">
            <a:avLst>
              <a:gd name="adj" fmla="val 25000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 kern="0">
              <a:solidFill>
                <a:srgbClr val="000000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5868144" y="1033810"/>
            <a:ext cx="1830388" cy="3197225"/>
          </a:xfrm>
          <a:prstGeom prst="rect">
            <a:avLst/>
          </a:prstGeom>
          <a:solidFill>
            <a:srgbClr val="FF0066"/>
          </a:solidFill>
          <a:ln w="25400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 kern="0">
              <a:solidFill>
                <a:srgbClr val="000000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434757" y="2436812"/>
            <a:ext cx="2376487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长方形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60494E-6 L -0.2599 -0.0049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3" y="-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3" grpId="2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2"/>
          <p:cNvSpPr>
            <a:spLocks noChangeArrowheads="1"/>
          </p:cNvSpPr>
          <p:nvPr/>
        </p:nvSpPr>
        <p:spPr bwMode="auto">
          <a:xfrm>
            <a:off x="323850" y="842963"/>
            <a:ext cx="8712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这些又是什么图形？你能找到它们的“面”吗？</a:t>
            </a:r>
          </a:p>
        </p:txBody>
      </p:sp>
      <p:sp>
        <p:nvSpPr>
          <p:cNvPr id="4" name="立方体 3"/>
          <p:cNvSpPr/>
          <p:nvPr/>
        </p:nvSpPr>
        <p:spPr>
          <a:xfrm>
            <a:off x="1331913" y="1563688"/>
            <a:ext cx="1655762" cy="1655762"/>
          </a:xfrm>
          <a:prstGeom prst="cub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立方体 4"/>
          <p:cNvSpPr/>
          <p:nvPr/>
        </p:nvSpPr>
        <p:spPr>
          <a:xfrm>
            <a:off x="4248150" y="2281238"/>
            <a:ext cx="938213" cy="938212"/>
          </a:xfrm>
          <a:prstGeom prst="cub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立方体 5"/>
          <p:cNvSpPr/>
          <p:nvPr/>
        </p:nvSpPr>
        <p:spPr>
          <a:xfrm>
            <a:off x="6446838" y="1995488"/>
            <a:ext cx="1223962" cy="1223962"/>
          </a:xfrm>
          <a:prstGeom prst="cub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41438" y="1984375"/>
            <a:ext cx="1225550" cy="12255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248150" y="2513013"/>
            <a:ext cx="703263" cy="6969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459538" y="2305050"/>
            <a:ext cx="893762" cy="9017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3492500" y="1514475"/>
            <a:ext cx="23749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正方体</a:t>
            </a:r>
            <a:endParaRPr lang="zh-CN" altLang="en-US" sz="3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7327900" y="3651250"/>
            <a:ext cx="176212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正方形</a:t>
            </a:r>
            <a:endParaRPr lang="zh-CN" altLang="en-US" sz="3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7284E-6 L 4.72222E-6 0.3030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995738" y="412750"/>
            <a:ext cx="3454400" cy="3457575"/>
          </a:xfrm>
          <a:prstGeom prst="cube">
            <a:avLst>
              <a:gd name="adj" fmla="val 25000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 kern="0">
              <a:solidFill>
                <a:srgbClr val="000000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995738" y="1276350"/>
            <a:ext cx="2590800" cy="2593975"/>
          </a:xfrm>
          <a:prstGeom prst="rect">
            <a:avLst/>
          </a:prstGeom>
          <a:solidFill>
            <a:srgbClr val="FF0066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 kern="0">
              <a:solidFill>
                <a:srgbClr val="000000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331278" y="3870325"/>
            <a:ext cx="23749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正方形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35802E-6 L -0.29931 1.3580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5" grpId="2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流程图: 数据 1"/>
          <p:cNvSpPr>
            <a:spLocks noChangeArrowheads="1"/>
          </p:cNvSpPr>
          <p:nvPr/>
        </p:nvSpPr>
        <p:spPr bwMode="auto">
          <a:xfrm>
            <a:off x="2680151" y="1887253"/>
            <a:ext cx="3313112" cy="1512888"/>
          </a:xfrm>
          <a:prstGeom prst="flowChartInputOutput">
            <a:avLst/>
          </a:prstGeom>
          <a:solidFill>
            <a:srgbClr val="00B0F0"/>
          </a:solidFill>
          <a:ln w="19050" algn="ctr">
            <a:solidFill>
              <a:schemeClr val="tx1"/>
            </a:solidFill>
            <a:rou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zh-CN" altLang="en-US" sz="20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7651" name="矩形 3"/>
          <p:cNvSpPr>
            <a:spLocks noChangeArrowheads="1"/>
          </p:cNvSpPr>
          <p:nvPr/>
        </p:nvSpPr>
        <p:spPr bwMode="auto">
          <a:xfrm>
            <a:off x="381000" y="730250"/>
            <a:ext cx="5632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这个是什么图形呢？说一说。</a:t>
            </a:r>
          </a:p>
        </p:txBody>
      </p:sp>
      <p:sp>
        <p:nvSpPr>
          <p:cNvPr id="5" name="矩形 4"/>
          <p:cNvSpPr/>
          <p:nvPr/>
        </p:nvSpPr>
        <p:spPr>
          <a:xfrm>
            <a:off x="989013" y="1770063"/>
            <a:ext cx="1152525" cy="179863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95288" y="3651250"/>
            <a:ext cx="21955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长方形</a:t>
            </a:r>
          </a:p>
        </p:txBody>
      </p:sp>
      <p:sp>
        <p:nvSpPr>
          <p:cNvPr id="8" name="矩形 7"/>
          <p:cNvSpPr/>
          <p:nvPr/>
        </p:nvSpPr>
        <p:spPr>
          <a:xfrm>
            <a:off x="6748463" y="2005013"/>
            <a:ext cx="1368425" cy="13890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353175" y="3609975"/>
            <a:ext cx="21955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正方形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439988" y="3671888"/>
            <a:ext cx="35290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平行四边形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367458" y="543773"/>
            <a:ext cx="42045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生活中的平行四边形。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1CFE8BD-4B6A-4DFA-9690-C24B9FD5C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57" y="2198408"/>
            <a:ext cx="3021874" cy="181654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946908B-517E-BCCB-76C5-00D0FA297F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/>
          <a:stretch/>
        </p:blipFill>
        <p:spPr bwMode="auto">
          <a:xfrm>
            <a:off x="5997804" y="2139702"/>
            <a:ext cx="2904937" cy="195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流程图: 数据 3"/>
          <p:cNvSpPr/>
          <p:nvPr/>
        </p:nvSpPr>
        <p:spPr>
          <a:xfrm rot="7665679">
            <a:off x="2012496" y="2710045"/>
            <a:ext cx="996190" cy="836316"/>
          </a:xfrm>
          <a:prstGeom prst="flowChartInputOutp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3486F79-8A69-147C-4B79-B3DCF57FE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131" y="2165521"/>
            <a:ext cx="2500334" cy="18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9BC66DD2-F2CE-903C-6C78-119E832995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t="29771" r="44011" b="20880"/>
          <a:stretch/>
        </p:blipFill>
        <p:spPr bwMode="auto">
          <a:xfrm>
            <a:off x="6213657" y="621600"/>
            <a:ext cx="1944216" cy="1950150"/>
          </a:xfrm>
          <a:prstGeom prst="wedgeEllipseCallou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流程图: 数据 9">
            <a:extLst>
              <a:ext uri="{FF2B5EF4-FFF2-40B4-BE49-F238E27FC236}">
                <a16:creationId xmlns:a16="http://schemas.microsoft.com/office/drawing/2014/main" id="{B16BD291-4C55-F920-323D-020432DAFB03}"/>
              </a:ext>
            </a:extLst>
          </p:cNvPr>
          <p:cNvSpPr/>
          <p:nvPr/>
        </p:nvSpPr>
        <p:spPr>
          <a:xfrm rot="7665679">
            <a:off x="4195134" y="2765170"/>
            <a:ext cx="411276" cy="319012"/>
          </a:xfrm>
          <a:prstGeom prst="flowChartInputOutp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流程图: 数据 10">
            <a:extLst>
              <a:ext uri="{FF2B5EF4-FFF2-40B4-BE49-F238E27FC236}">
                <a16:creationId xmlns:a16="http://schemas.microsoft.com/office/drawing/2014/main" id="{32EDCD0D-8B0C-35B4-3834-D8E023C2A36C}"/>
              </a:ext>
            </a:extLst>
          </p:cNvPr>
          <p:cNvSpPr/>
          <p:nvPr/>
        </p:nvSpPr>
        <p:spPr>
          <a:xfrm rot="7665679">
            <a:off x="6689533" y="993834"/>
            <a:ext cx="750246" cy="517571"/>
          </a:xfrm>
          <a:prstGeom prst="flowChartInputOutp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等腰三角形 1"/>
          <p:cNvSpPr>
            <a:spLocks noChangeArrowheads="1"/>
          </p:cNvSpPr>
          <p:nvPr/>
        </p:nvSpPr>
        <p:spPr bwMode="auto">
          <a:xfrm rot="387534">
            <a:off x="1220788" y="1346200"/>
            <a:ext cx="2657475" cy="2019300"/>
          </a:xfrm>
          <a:prstGeom prst="triangle">
            <a:avLst>
              <a:gd name="adj" fmla="val 62051"/>
            </a:avLst>
          </a:prstGeom>
          <a:solidFill>
            <a:srgbClr val="FF0000"/>
          </a:solidFill>
          <a:ln w="12700" algn="ctr">
            <a:solidFill>
              <a:schemeClr val="tx1"/>
            </a:solidFill>
            <a:rou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zh-CN" altLang="en-US" sz="20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9699" name="椭圆 2"/>
          <p:cNvSpPr>
            <a:spLocks noChangeArrowheads="1"/>
          </p:cNvSpPr>
          <p:nvPr/>
        </p:nvSpPr>
        <p:spPr bwMode="auto">
          <a:xfrm>
            <a:off x="5795963" y="1419225"/>
            <a:ext cx="2232025" cy="2232025"/>
          </a:xfrm>
          <a:prstGeom prst="ellipse">
            <a:avLst/>
          </a:prstGeom>
          <a:solidFill>
            <a:srgbClr val="C00000"/>
          </a:solidFill>
          <a:ln w="12700" algn="ctr">
            <a:solidFill>
              <a:schemeClr val="tx1"/>
            </a:solidFill>
            <a:rou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zh-CN" altLang="en-US" sz="20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362075" y="3867149"/>
            <a:ext cx="2374900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三角形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5795963" y="3911600"/>
            <a:ext cx="2376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</a:t>
            </a:r>
          </a:p>
        </p:txBody>
      </p:sp>
      <p:sp>
        <p:nvSpPr>
          <p:cNvPr id="29702" name="矩形 5"/>
          <p:cNvSpPr>
            <a:spLocks noChangeArrowheads="1"/>
          </p:cNvSpPr>
          <p:nvPr/>
        </p:nvSpPr>
        <p:spPr bwMode="auto">
          <a:xfrm>
            <a:off x="539750" y="573088"/>
            <a:ext cx="56324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这两个又是什么图形呢？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矩形 6"/>
          <p:cNvSpPr>
            <a:spLocks noChangeArrowheads="1"/>
          </p:cNvSpPr>
          <p:nvPr/>
        </p:nvSpPr>
        <p:spPr bwMode="auto">
          <a:xfrm>
            <a:off x="395536" y="465256"/>
            <a:ext cx="56324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生活中的三角形和圆。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9EE6333-AFF9-0D34-25EF-157F376D23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8" r="10348" b="28982"/>
          <a:stretch/>
        </p:blipFill>
        <p:spPr bwMode="auto">
          <a:xfrm>
            <a:off x="2267744" y="1047813"/>
            <a:ext cx="1584176" cy="145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860FFAB1-258A-BB7C-7745-F7E0595D34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9964" y="699542"/>
            <a:ext cx="2248249" cy="224824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3E6233D-E5B7-97D3-BEAA-DE388C3FEC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359" t="7476" r="14890" b="11263"/>
          <a:stretch/>
        </p:blipFill>
        <p:spPr>
          <a:xfrm>
            <a:off x="4712255" y="2641509"/>
            <a:ext cx="3221321" cy="2173097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CC9F7356-7FF5-5606-F67A-EAB9C83E8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520" y="2601189"/>
            <a:ext cx="2785227" cy="202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等腰三角形 6">
            <a:extLst>
              <a:ext uri="{FF2B5EF4-FFF2-40B4-BE49-F238E27FC236}">
                <a16:creationId xmlns:a16="http://schemas.microsoft.com/office/drawing/2014/main" id="{BDF77C92-5D0B-1661-1525-7E8E52316541}"/>
              </a:ext>
            </a:extLst>
          </p:cNvPr>
          <p:cNvSpPr/>
          <p:nvPr/>
        </p:nvSpPr>
        <p:spPr>
          <a:xfrm>
            <a:off x="2283137" y="1047813"/>
            <a:ext cx="1511992" cy="1379921"/>
          </a:xfrm>
          <a:prstGeom prst="triangl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01E36097-CA1B-9026-57B6-4CC467F0982B}"/>
              </a:ext>
            </a:extLst>
          </p:cNvPr>
          <p:cNvSpPr/>
          <p:nvPr/>
        </p:nvSpPr>
        <p:spPr>
          <a:xfrm>
            <a:off x="2627784" y="3086092"/>
            <a:ext cx="1368152" cy="967589"/>
          </a:xfrm>
          <a:prstGeom prst="triangle">
            <a:avLst>
              <a:gd name="adj" fmla="val 6491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AD4149E-38E9-D708-5542-3DFBE19339FC}"/>
              </a:ext>
            </a:extLst>
          </p:cNvPr>
          <p:cNvSpPr/>
          <p:nvPr/>
        </p:nvSpPr>
        <p:spPr>
          <a:xfrm>
            <a:off x="5392341" y="897609"/>
            <a:ext cx="1743900" cy="17439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20597086-F615-107C-571F-FF543929345B}"/>
              </a:ext>
            </a:extLst>
          </p:cNvPr>
          <p:cNvSpPr/>
          <p:nvPr/>
        </p:nvSpPr>
        <p:spPr>
          <a:xfrm>
            <a:off x="4879719" y="2794943"/>
            <a:ext cx="871981" cy="8719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2D8F545D-319B-7CAE-2A42-A2A7997474E1}"/>
              </a:ext>
            </a:extLst>
          </p:cNvPr>
          <p:cNvSpPr/>
          <p:nvPr/>
        </p:nvSpPr>
        <p:spPr>
          <a:xfrm>
            <a:off x="5828300" y="2801947"/>
            <a:ext cx="871981" cy="8719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D98AAA1E-1E54-ED4C-F1EB-B7A32A483979}"/>
              </a:ext>
            </a:extLst>
          </p:cNvPr>
          <p:cNvSpPr/>
          <p:nvPr/>
        </p:nvSpPr>
        <p:spPr>
          <a:xfrm>
            <a:off x="6770198" y="2801947"/>
            <a:ext cx="871981" cy="8719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FBB48795-E5F7-B380-9EB7-B822F10FB8F2}"/>
              </a:ext>
            </a:extLst>
          </p:cNvPr>
          <p:cNvSpPr/>
          <p:nvPr/>
        </p:nvSpPr>
        <p:spPr>
          <a:xfrm>
            <a:off x="4879718" y="3750418"/>
            <a:ext cx="871981" cy="8719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AF42FF28-0281-EB7D-318D-8C1D3BD0B1E5}"/>
              </a:ext>
            </a:extLst>
          </p:cNvPr>
          <p:cNvSpPr/>
          <p:nvPr/>
        </p:nvSpPr>
        <p:spPr>
          <a:xfrm>
            <a:off x="5828300" y="3770620"/>
            <a:ext cx="871981" cy="8719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1FED39A6-298B-8D3B-0640-0507FD68258B}"/>
              </a:ext>
            </a:extLst>
          </p:cNvPr>
          <p:cNvSpPr/>
          <p:nvPr/>
        </p:nvSpPr>
        <p:spPr>
          <a:xfrm>
            <a:off x="6776882" y="3757052"/>
            <a:ext cx="871981" cy="8719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67097236-828E-E119-FD35-8BF5D98FA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7554" y="1170726"/>
            <a:ext cx="650875" cy="962025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7FE75CB0-B238-4596-FAE9-A05F45F2C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929" y="595557"/>
            <a:ext cx="717550" cy="358775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59A810A1-6FC3-394C-80DA-452D68AE9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7851" y="2973617"/>
            <a:ext cx="720725" cy="6985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4A992C88-1014-5127-3216-4AA6F7115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845" y="2803752"/>
            <a:ext cx="501650" cy="2159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Rectangle 18">
            <a:extLst>
              <a:ext uri="{FF2B5EF4-FFF2-40B4-BE49-F238E27FC236}">
                <a16:creationId xmlns:a16="http://schemas.microsoft.com/office/drawing/2014/main" id="{6C28429E-91F6-DB71-CB9D-B9E1E46FA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6118" y="546344"/>
            <a:ext cx="650875" cy="6477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Oval 25">
            <a:extLst>
              <a:ext uri="{FF2B5EF4-FFF2-40B4-BE49-F238E27FC236}">
                <a16:creationId xmlns:a16="http://schemas.microsoft.com/office/drawing/2014/main" id="{F575BC79-D20D-285C-030E-433FD5F07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9989" y="528598"/>
            <a:ext cx="626452" cy="626452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Oval 26">
            <a:extLst>
              <a:ext uri="{FF2B5EF4-FFF2-40B4-BE49-F238E27FC236}">
                <a16:creationId xmlns:a16="http://schemas.microsoft.com/office/drawing/2014/main" id="{A82AA120-0CCA-9397-CFB9-BF282A2FC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5164" y="2119132"/>
            <a:ext cx="504825" cy="501650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Oval 27">
            <a:extLst>
              <a:ext uri="{FF2B5EF4-FFF2-40B4-BE49-F238E27FC236}">
                <a16:creationId xmlns:a16="http://schemas.microsoft.com/office/drawing/2014/main" id="{FD9749C0-5DAE-49DD-3864-5C1705B8A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8646" y="2298332"/>
            <a:ext cx="279400" cy="288925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" name="AutoShape 32">
            <a:extLst>
              <a:ext uri="{FF2B5EF4-FFF2-40B4-BE49-F238E27FC236}">
                <a16:creationId xmlns:a16="http://schemas.microsoft.com/office/drawing/2014/main" id="{7F823AF1-E102-BFBC-41DE-198C25C13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4340" y="703227"/>
            <a:ext cx="511175" cy="361950"/>
          </a:xfrm>
          <a:prstGeom prst="parallelogram">
            <a:avLst>
              <a:gd name="adj" fmla="val 21112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7" name="AutoShape 33">
            <a:extLst>
              <a:ext uri="{FF2B5EF4-FFF2-40B4-BE49-F238E27FC236}">
                <a16:creationId xmlns:a16="http://schemas.microsoft.com/office/drawing/2014/main" id="{6BEC38A0-1F0C-BC27-A958-2D3201C8C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749" y="1580301"/>
            <a:ext cx="790575" cy="215900"/>
          </a:xfrm>
          <a:prstGeom prst="parallelogram">
            <a:avLst>
              <a:gd name="adj" fmla="val 37431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8" name="Rectangle 35">
            <a:extLst>
              <a:ext uri="{FF2B5EF4-FFF2-40B4-BE49-F238E27FC236}">
                <a16:creationId xmlns:a16="http://schemas.microsoft.com/office/drawing/2014/main" id="{6CB9E14C-0A3A-01F8-1E06-00C052226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2" y="1404588"/>
            <a:ext cx="215900" cy="2159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9" name="Rectangle 36">
            <a:extLst>
              <a:ext uri="{FF2B5EF4-FFF2-40B4-BE49-F238E27FC236}">
                <a16:creationId xmlns:a16="http://schemas.microsoft.com/office/drawing/2014/main" id="{CE756D8E-3F06-6532-FF10-89CB3F04B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3070" y="1951776"/>
            <a:ext cx="358775" cy="36195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0" name="AutoShape 37">
            <a:extLst>
              <a:ext uri="{FF2B5EF4-FFF2-40B4-BE49-F238E27FC236}">
                <a16:creationId xmlns:a16="http://schemas.microsoft.com/office/drawing/2014/main" id="{D0BB7848-DEBF-FB6C-9470-B8CEBB8001DD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253831" y="528598"/>
            <a:ext cx="577850" cy="577850"/>
          </a:xfrm>
          <a:prstGeom prst="rtTriangle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1" name="Rectangle 40">
            <a:extLst>
              <a:ext uri="{FF2B5EF4-FFF2-40B4-BE49-F238E27FC236}">
                <a16:creationId xmlns:a16="http://schemas.microsoft.com/office/drawing/2014/main" id="{816DDACA-9CB9-E47C-F587-9AFB13075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16" y="1440688"/>
            <a:ext cx="431800" cy="4318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3" name="AutoShape 44">
            <a:extLst>
              <a:ext uri="{FF2B5EF4-FFF2-40B4-BE49-F238E27FC236}">
                <a16:creationId xmlns:a16="http://schemas.microsoft.com/office/drawing/2014/main" id="{D7320904-72E4-9866-9074-6C331F5FEFAD}"/>
              </a:ext>
            </a:extLst>
          </p:cNvPr>
          <p:cNvSpPr>
            <a:spLocks noChangeArrowheads="1"/>
          </p:cNvSpPr>
          <p:nvPr/>
        </p:nvSpPr>
        <p:spPr bwMode="auto">
          <a:xfrm rot="9207339">
            <a:off x="7076235" y="1440317"/>
            <a:ext cx="501650" cy="473075"/>
          </a:xfrm>
          <a:prstGeom prst="parallelogram">
            <a:avLst>
              <a:gd name="adj" fmla="val 51297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4" name="AutoShape 45">
            <a:extLst>
              <a:ext uri="{FF2B5EF4-FFF2-40B4-BE49-F238E27FC236}">
                <a16:creationId xmlns:a16="http://schemas.microsoft.com/office/drawing/2014/main" id="{23BCAA88-26BE-EFAD-749F-F764189FB637}"/>
              </a:ext>
            </a:extLst>
          </p:cNvPr>
          <p:cNvSpPr>
            <a:spLocks noChangeArrowheads="1"/>
          </p:cNvSpPr>
          <p:nvPr/>
        </p:nvSpPr>
        <p:spPr bwMode="auto">
          <a:xfrm rot="-6350171">
            <a:off x="4528653" y="2436982"/>
            <a:ext cx="447675" cy="504825"/>
          </a:xfrm>
          <a:prstGeom prst="parallelogram">
            <a:avLst>
              <a:gd name="adj" fmla="val 25000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7" name="Text Box 61">
            <a:extLst>
              <a:ext uri="{FF2B5EF4-FFF2-40B4-BE49-F238E27FC236}">
                <a16:creationId xmlns:a16="http://schemas.microsoft.com/office/drawing/2014/main" id="{8BDBCE87-1403-5157-8B0B-E499D533F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006" y="1587250"/>
            <a:ext cx="120929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长方形</a:t>
            </a:r>
          </a:p>
        </p:txBody>
      </p:sp>
      <p:sp>
        <p:nvSpPr>
          <p:cNvPr id="28" name="Text Box 67">
            <a:extLst>
              <a:ext uri="{FF2B5EF4-FFF2-40B4-BE49-F238E27FC236}">
                <a16:creationId xmlns:a16="http://schemas.microsoft.com/office/drawing/2014/main" id="{FDD4C03C-41D0-2024-44F6-A6E8A8176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250" y="336000"/>
            <a:ext cx="137001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正方形</a:t>
            </a:r>
          </a:p>
        </p:txBody>
      </p:sp>
      <p:sp>
        <p:nvSpPr>
          <p:cNvPr id="29" name="Text Box 72">
            <a:extLst>
              <a:ext uri="{FF2B5EF4-FFF2-40B4-BE49-F238E27FC236}">
                <a16:creationId xmlns:a16="http://schemas.microsoft.com/office/drawing/2014/main" id="{9D704123-3E1C-77EA-1587-3BD6362A9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073" y="2800777"/>
            <a:ext cx="206635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平行四边形</a:t>
            </a:r>
          </a:p>
        </p:txBody>
      </p:sp>
      <p:sp>
        <p:nvSpPr>
          <p:cNvPr id="30" name="Text Box 77">
            <a:extLst>
              <a:ext uri="{FF2B5EF4-FFF2-40B4-BE49-F238E27FC236}">
                <a16:creationId xmlns:a16="http://schemas.microsoft.com/office/drawing/2014/main" id="{583478DF-EE64-64CA-D843-95287B671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849" y="3707864"/>
            <a:ext cx="1366837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三角形</a:t>
            </a:r>
          </a:p>
        </p:txBody>
      </p:sp>
      <p:sp>
        <p:nvSpPr>
          <p:cNvPr id="31" name="Text Box 82">
            <a:extLst>
              <a:ext uri="{FF2B5EF4-FFF2-40B4-BE49-F238E27FC236}">
                <a16:creationId xmlns:a16="http://schemas.microsoft.com/office/drawing/2014/main" id="{9116F9B0-E4C0-9A02-A78E-1798D5485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5898" y="3734151"/>
            <a:ext cx="51985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</a:t>
            </a:r>
          </a:p>
        </p:txBody>
      </p:sp>
      <p:sp>
        <p:nvSpPr>
          <p:cNvPr id="32" name="任意多边形: 形状 19">
            <a:extLst>
              <a:ext uri="{FF2B5EF4-FFF2-40B4-BE49-F238E27FC236}">
                <a16:creationId xmlns:a16="http://schemas.microsoft.com/office/drawing/2014/main" id="{28631039-73C3-86FD-F4A1-906C9F1CD5D2}"/>
              </a:ext>
            </a:extLst>
          </p:cNvPr>
          <p:cNvSpPr/>
          <p:nvPr/>
        </p:nvSpPr>
        <p:spPr>
          <a:xfrm>
            <a:off x="7532224" y="2084814"/>
            <a:ext cx="1020763" cy="715963"/>
          </a:xfrm>
          <a:custGeom>
            <a:avLst/>
            <a:gdLst>
              <a:gd name="connsiteX0" fmla="*/ 1171786 w 1171786"/>
              <a:gd name="connsiteY0" fmla="*/ 704426 h 704426"/>
              <a:gd name="connsiteX1" fmla="*/ 386080 w 1171786"/>
              <a:gd name="connsiteY1" fmla="*/ 704426 h 704426"/>
              <a:gd name="connsiteX2" fmla="*/ 0 w 1171786"/>
              <a:gd name="connsiteY2" fmla="*/ 0 h 704426"/>
              <a:gd name="connsiteX3" fmla="*/ 1171786 w 1171786"/>
              <a:gd name="connsiteY3" fmla="*/ 704426 h 70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786" h="704426">
                <a:moveTo>
                  <a:pt x="1171786" y="704426"/>
                </a:moveTo>
                <a:lnTo>
                  <a:pt x="386080" y="704426"/>
                </a:lnTo>
                <a:lnTo>
                  <a:pt x="0" y="0"/>
                </a:lnTo>
                <a:lnTo>
                  <a:pt x="1171786" y="704426"/>
                </a:lnTo>
                <a:close/>
              </a:path>
            </a:pathLst>
          </a:cu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等腰三角形 32">
            <a:extLst>
              <a:ext uri="{FF2B5EF4-FFF2-40B4-BE49-F238E27FC236}">
                <a16:creationId xmlns:a16="http://schemas.microsoft.com/office/drawing/2014/main" id="{70E4D702-1D8E-7E0F-5A59-A2891C1FDDAE}"/>
              </a:ext>
            </a:extLst>
          </p:cNvPr>
          <p:cNvSpPr/>
          <p:nvPr/>
        </p:nvSpPr>
        <p:spPr>
          <a:xfrm>
            <a:off x="6040638" y="2175548"/>
            <a:ext cx="612775" cy="455612"/>
          </a:xfrm>
          <a:prstGeom prst="triangle">
            <a:avLst>
              <a:gd name="adj" fmla="val 84997"/>
            </a:avLst>
          </a:prstGeom>
          <a:solidFill>
            <a:srgbClr val="00B0F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BBB5E6B1-2EF1-1FAE-0F51-375E64FA9891}"/>
              </a:ext>
            </a:extLst>
          </p:cNvPr>
          <p:cNvGrpSpPr/>
          <p:nvPr/>
        </p:nvGrpSpPr>
        <p:grpSpPr>
          <a:xfrm>
            <a:off x="953006" y="390281"/>
            <a:ext cx="7363410" cy="4318000"/>
            <a:chOff x="943198" y="377092"/>
            <a:chExt cx="7363410" cy="4318000"/>
          </a:xfrm>
        </p:grpSpPr>
        <p:sp>
          <p:nvSpPr>
            <p:cNvPr id="34" name="Rectangle 50">
              <a:extLst>
                <a:ext uri="{FF2B5EF4-FFF2-40B4-BE49-F238E27FC236}">
                  <a16:creationId xmlns:a16="http://schemas.microsoft.com/office/drawing/2014/main" id="{BC9B8ED2-A680-2291-A111-8EDD4D297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792" y="377092"/>
              <a:ext cx="3245704" cy="4318000"/>
            </a:xfrm>
            <a:prstGeom prst="rect">
              <a:avLst/>
            </a:prstGeom>
            <a:noFill/>
            <a:ln w="25400">
              <a:solidFill>
                <a:srgbClr val="06625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BE1E7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</a:endParaRPr>
            </a:p>
          </p:txBody>
        </p:sp>
        <p:sp>
          <p:nvSpPr>
            <p:cNvPr id="36" name="Rectangle 50">
              <a:extLst>
                <a:ext uri="{FF2B5EF4-FFF2-40B4-BE49-F238E27FC236}">
                  <a16:creationId xmlns:a16="http://schemas.microsoft.com/office/drawing/2014/main" id="{FDB8AA4A-0080-2F27-2D81-70C5BF9DEE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7498" y="3725070"/>
              <a:ext cx="4099110" cy="962025"/>
            </a:xfrm>
            <a:prstGeom prst="rect">
              <a:avLst/>
            </a:prstGeom>
            <a:noFill/>
            <a:ln w="25400">
              <a:solidFill>
                <a:srgbClr val="06625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BE1E7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</a:endParaRPr>
            </a:p>
          </p:txBody>
        </p:sp>
        <p:sp>
          <p:nvSpPr>
            <p:cNvPr id="38" name="Line 51">
              <a:extLst>
                <a:ext uri="{FF2B5EF4-FFF2-40B4-BE49-F238E27FC236}">
                  <a16:creationId xmlns:a16="http://schemas.microsoft.com/office/drawing/2014/main" id="{10709808-2C2B-55E1-63BD-6B918C0A9D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3198" y="3720962"/>
              <a:ext cx="3263275" cy="4108"/>
            </a:xfrm>
            <a:prstGeom prst="line">
              <a:avLst/>
            </a:prstGeom>
            <a:noFill/>
            <a:ln w="25400">
              <a:solidFill>
                <a:srgbClr val="06625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39" name="Line 51">
              <a:extLst>
                <a:ext uri="{FF2B5EF4-FFF2-40B4-BE49-F238E27FC236}">
                  <a16:creationId xmlns:a16="http://schemas.microsoft.com/office/drawing/2014/main" id="{5FC1EDAB-6A8E-850F-D743-6748EE708A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1790" y="2800777"/>
              <a:ext cx="3235899" cy="0"/>
            </a:xfrm>
            <a:prstGeom prst="line">
              <a:avLst/>
            </a:prstGeom>
            <a:noFill/>
            <a:ln w="25400">
              <a:solidFill>
                <a:srgbClr val="06625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40" name="Line 51">
              <a:extLst>
                <a:ext uri="{FF2B5EF4-FFF2-40B4-BE49-F238E27FC236}">
                  <a16:creationId xmlns:a16="http://schemas.microsoft.com/office/drawing/2014/main" id="{02A1EBD7-42A8-9A92-E288-2A985CAB9A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0574" y="1558882"/>
              <a:ext cx="3235899" cy="1"/>
            </a:xfrm>
            <a:prstGeom prst="line">
              <a:avLst/>
            </a:prstGeom>
            <a:noFill/>
            <a:ln w="25400">
              <a:solidFill>
                <a:srgbClr val="06625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</p:grpSp>
      <p:sp>
        <p:nvSpPr>
          <p:cNvPr id="44" name="Google Shape;461;p25">
            <a:extLst>
              <a:ext uri="{FF2B5EF4-FFF2-40B4-BE49-F238E27FC236}">
                <a16:creationId xmlns:a16="http://schemas.microsoft.com/office/drawing/2014/main" id="{7334C367-A17B-611C-3911-FC8211F0DAE0}"/>
              </a:ext>
            </a:extLst>
          </p:cNvPr>
          <p:cNvSpPr/>
          <p:nvPr/>
        </p:nvSpPr>
        <p:spPr>
          <a:xfrm rot="5400000">
            <a:off x="-1793081" y="2328069"/>
            <a:ext cx="4652963" cy="682625"/>
          </a:xfrm>
          <a:custGeom>
            <a:avLst/>
            <a:gdLst/>
            <a:ahLst/>
            <a:cxnLst/>
            <a:rect l="l" t="t" r="r" b="b"/>
            <a:pathLst>
              <a:path w="26849" h="5412" extrusionOk="0">
                <a:moveTo>
                  <a:pt x="21438" y="0"/>
                </a:moveTo>
                <a:lnTo>
                  <a:pt x="21230" y="35"/>
                </a:lnTo>
                <a:lnTo>
                  <a:pt x="20085" y="35"/>
                </a:lnTo>
                <a:lnTo>
                  <a:pt x="19669" y="70"/>
                </a:lnTo>
                <a:lnTo>
                  <a:pt x="19460" y="70"/>
                </a:lnTo>
                <a:lnTo>
                  <a:pt x="19252" y="104"/>
                </a:lnTo>
                <a:lnTo>
                  <a:pt x="18177" y="104"/>
                </a:lnTo>
                <a:lnTo>
                  <a:pt x="17969" y="139"/>
                </a:lnTo>
                <a:lnTo>
                  <a:pt x="17657" y="104"/>
                </a:lnTo>
                <a:lnTo>
                  <a:pt x="17379" y="139"/>
                </a:lnTo>
                <a:lnTo>
                  <a:pt x="17067" y="104"/>
                </a:lnTo>
                <a:lnTo>
                  <a:pt x="16755" y="104"/>
                </a:lnTo>
                <a:lnTo>
                  <a:pt x="16616" y="139"/>
                </a:lnTo>
                <a:lnTo>
                  <a:pt x="16061" y="139"/>
                </a:lnTo>
                <a:lnTo>
                  <a:pt x="15957" y="104"/>
                </a:lnTo>
                <a:lnTo>
                  <a:pt x="15645" y="104"/>
                </a:lnTo>
                <a:lnTo>
                  <a:pt x="15298" y="139"/>
                </a:lnTo>
                <a:lnTo>
                  <a:pt x="15125" y="104"/>
                </a:lnTo>
                <a:lnTo>
                  <a:pt x="14153" y="104"/>
                </a:lnTo>
                <a:lnTo>
                  <a:pt x="13737" y="70"/>
                </a:lnTo>
                <a:lnTo>
                  <a:pt x="13286" y="70"/>
                </a:lnTo>
                <a:lnTo>
                  <a:pt x="12245" y="139"/>
                </a:lnTo>
                <a:lnTo>
                  <a:pt x="11933" y="139"/>
                </a:lnTo>
                <a:lnTo>
                  <a:pt x="11656" y="104"/>
                </a:lnTo>
                <a:lnTo>
                  <a:pt x="11482" y="139"/>
                </a:lnTo>
                <a:lnTo>
                  <a:pt x="10893" y="139"/>
                </a:lnTo>
                <a:lnTo>
                  <a:pt x="10511" y="174"/>
                </a:lnTo>
                <a:lnTo>
                  <a:pt x="9089" y="174"/>
                </a:lnTo>
                <a:lnTo>
                  <a:pt x="8673" y="208"/>
                </a:lnTo>
                <a:lnTo>
                  <a:pt x="7389" y="312"/>
                </a:lnTo>
                <a:lnTo>
                  <a:pt x="6695" y="347"/>
                </a:lnTo>
                <a:lnTo>
                  <a:pt x="6002" y="382"/>
                </a:lnTo>
                <a:lnTo>
                  <a:pt x="5551" y="382"/>
                </a:lnTo>
                <a:lnTo>
                  <a:pt x="5100" y="417"/>
                </a:lnTo>
                <a:lnTo>
                  <a:pt x="3816" y="417"/>
                </a:lnTo>
                <a:lnTo>
                  <a:pt x="3469" y="382"/>
                </a:lnTo>
                <a:lnTo>
                  <a:pt x="2498" y="382"/>
                </a:lnTo>
                <a:lnTo>
                  <a:pt x="1978" y="347"/>
                </a:lnTo>
                <a:lnTo>
                  <a:pt x="1492" y="347"/>
                </a:lnTo>
                <a:lnTo>
                  <a:pt x="868" y="382"/>
                </a:lnTo>
                <a:lnTo>
                  <a:pt x="243" y="417"/>
                </a:lnTo>
                <a:lnTo>
                  <a:pt x="70" y="486"/>
                </a:lnTo>
                <a:lnTo>
                  <a:pt x="35" y="521"/>
                </a:lnTo>
                <a:lnTo>
                  <a:pt x="1" y="555"/>
                </a:lnTo>
                <a:lnTo>
                  <a:pt x="1" y="625"/>
                </a:lnTo>
                <a:lnTo>
                  <a:pt x="1" y="694"/>
                </a:lnTo>
                <a:lnTo>
                  <a:pt x="70" y="798"/>
                </a:lnTo>
                <a:lnTo>
                  <a:pt x="313" y="1076"/>
                </a:lnTo>
                <a:lnTo>
                  <a:pt x="590" y="1423"/>
                </a:lnTo>
                <a:lnTo>
                  <a:pt x="868" y="1735"/>
                </a:lnTo>
                <a:lnTo>
                  <a:pt x="1249" y="2047"/>
                </a:lnTo>
                <a:lnTo>
                  <a:pt x="1596" y="2428"/>
                </a:lnTo>
                <a:lnTo>
                  <a:pt x="1666" y="2498"/>
                </a:lnTo>
                <a:lnTo>
                  <a:pt x="1700" y="2602"/>
                </a:lnTo>
                <a:lnTo>
                  <a:pt x="1700" y="2810"/>
                </a:lnTo>
                <a:lnTo>
                  <a:pt x="1666" y="2983"/>
                </a:lnTo>
                <a:lnTo>
                  <a:pt x="1562" y="3157"/>
                </a:lnTo>
                <a:lnTo>
                  <a:pt x="1284" y="3504"/>
                </a:lnTo>
                <a:lnTo>
                  <a:pt x="1041" y="3851"/>
                </a:lnTo>
                <a:lnTo>
                  <a:pt x="833" y="4232"/>
                </a:lnTo>
                <a:lnTo>
                  <a:pt x="590" y="4614"/>
                </a:lnTo>
                <a:lnTo>
                  <a:pt x="382" y="4926"/>
                </a:lnTo>
                <a:lnTo>
                  <a:pt x="174" y="5238"/>
                </a:lnTo>
                <a:lnTo>
                  <a:pt x="174" y="5308"/>
                </a:lnTo>
                <a:lnTo>
                  <a:pt x="174" y="5342"/>
                </a:lnTo>
                <a:lnTo>
                  <a:pt x="209" y="5412"/>
                </a:lnTo>
                <a:lnTo>
                  <a:pt x="243" y="5412"/>
                </a:lnTo>
                <a:lnTo>
                  <a:pt x="382" y="5377"/>
                </a:lnTo>
                <a:lnTo>
                  <a:pt x="521" y="5342"/>
                </a:lnTo>
                <a:lnTo>
                  <a:pt x="729" y="5308"/>
                </a:lnTo>
                <a:lnTo>
                  <a:pt x="937" y="5308"/>
                </a:lnTo>
                <a:lnTo>
                  <a:pt x="937" y="5342"/>
                </a:lnTo>
                <a:lnTo>
                  <a:pt x="972" y="5377"/>
                </a:lnTo>
                <a:lnTo>
                  <a:pt x="1145" y="5308"/>
                </a:lnTo>
                <a:lnTo>
                  <a:pt x="1458" y="5308"/>
                </a:lnTo>
                <a:lnTo>
                  <a:pt x="1596" y="5273"/>
                </a:lnTo>
                <a:lnTo>
                  <a:pt x="1700" y="5273"/>
                </a:lnTo>
                <a:lnTo>
                  <a:pt x="1735" y="5238"/>
                </a:lnTo>
                <a:lnTo>
                  <a:pt x="1770" y="5238"/>
                </a:lnTo>
                <a:lnTo>
                  <a:pt x="1804" y="5273"/>
                </a:lnTo>
                <a:lnTo>
                  <a:pt x="1874" y="5273"/>
                </a:lnTo>
                <a:lnTo>
                  <a:pt x="1943" y="5238"/>
                </a:lnTo>
                <a:lnTo>
                  <a:pt x="2463" y="5203"/>
                </a:lnTo>
                <a:lnTo>
                  <a:pt x="2637" y="5203"/>
                </a:lnTo>
                <a:lnTo>
                  <a:pt x="2672" y="5273"/>
                </a:lnTo>
                <a:lnTo>
                  <a:pt x="2741" y="5238"/>
                </a:lnTo>
                <a:lnTo>
                  <a:pt x="2880" y="5169"/>
                </a:lnTo>
                <a:lnTo>
                  <a:pt x="2949" y="5134"/>
                </a:lnTo>
                <a:lnTo>
                  <a:pt x="3053" y="5203"/>
                </a:lnTo>
                <a:lnTo>
                  <a:pt x="3123" y="5169"/>
                </a:lnTo>
                <a:lnTo>
                  <a:pt x="3157" y="5134"/>
                </a:lnTo>
                <a:lnTo>
                  <a:pt x="3227" y="5134"/>
                </a:lnTo>
                <a:lnTo>
                  <a:pt x="3331" y="5169"/>
                </a:lnTo>
                <a:lnTo>
                  <a:pt x="3365" y="5203"/>
                </a:lnTo>
                <a:lnTo>
                  <a:pt x="3435" y="5169"/>
                </a:lnTo>
                <a:lnTo>
                  <a:pt x="3504" y="5169"/>
                </a:lnTo>
                <a:lnTo>
                  <a:pt x="3573" y="5203"/>
                </a:lnTo>
                <a:lnTo>
                  <a:pt x="3573" y="5169"/>
                </a:lnTo>
                <a:lnTo>
                  <a:pt x="3573" y="5134"/>
                </a:lnTo>
                <a:lnTo>
                  <a:pt x="3712" y="5134"/>
                </a:lnTo>
                <a:lnTo>
                  <a:pt x="3782" y="5169"/>
                </a:lnTo>
                <a:lnTo>
                  <a:pt x="3886" y="5169"/>
                </a:lnTo>
                <a:lnTo>
                  <a:pt x="4128" y="5134"/>
                </a:lnTo>
                <a:lnTo>
                  <a:pt x="4371" y="5134"/>
                </a:lnTo>
                <a:lnTo>
                  <a:pt x="4475" y="5169"/>
                </a:lnTo>
                <a:lnTo>
                  <a:pt x="4579" y="5169"/>
                </a:lnTo>
                <a:lnTo>
                  <a:pt x="4683" y="5134"/>
                </a:lnTo>
                <a:lnTo>
                  <a:pt x="5100" y="5134"/>
                </a:lnTo>
                <a:lnTo>
                  <a:pt x="5238" y="5099"/>
                </a:lnTo>
                <a:lnTo>
                  <a:pt x="5377" y="5099"/>
                </a:lnTo>
                <a:lnTo>
                  <a:pt x="5551" y="5134"/>
                </a:lnTo>
                <a:lnTo>
                  <a:pt x="6279" y="5134"/>
                </a:lnTo>
                <a:lnTo>
                  <a:pt x="6557" y="5099"/>
                </a:lnTo>
                <a:lnTo>
                  <a:pt x="6799" y="5099"/>
                </a:lnTo>
                <a:lnTo>
                  <a:pt x="7042" y="5134"/>
                </a:lnTo>
                <a:lnTo>
                  <a:pt x="7285" y="5099"/>
                </a:lnTo>
                <a:lnTo>
                  <a:pt x="8846" y="5099"/>
                </a:lnTo>
                <a:lnTo>
                  <a:pt x="8915" y="5134"/>
                </a:lnTo>
                <a:lnTo>
                  <a:pt x="8950" y="5169"/>
                </a:lnTo>
                <a:lnTo>
                  <a:pt x="9019" y="5134"/>
                </a:lnTo>
                <a:lnTo>
                  <a:pt x="9089" y="5099"/>
                </a:lnTo>
                <a:lnTo>
                  <a:pt x="9713" y="5099"/>
                </a:lnTo>
                <a:lnTo>
                  <a:pt x="9921" y="5065"/>
                </a:lnTo>
                <a:lnTo>
                  <a:pt x="10129" y="5099"/>
                </a:lnTo>
                <a:lnTo>
                  <a:pt x="10407" y="5099"/>
                </a:lnTo>
                <a:lnTo>
                  <a:pt x="10719" y="5065"/>
                </a:lnTo>
                <a:lnTo>
                  <a:pt x="10893" y="5099"/>
                </a:lnTo>
                <a:lnTo>
                  <a:pt x="11066" y="5099"/>
                </a:lnTo>
                <a:lnTo>
                  <a:pt x="11135" y="5065"/>
                </a:lnTo>
                <a:lnTo>
                  <a:pt x="11205" y="5065"/>
                </a:lnTo>
                <a:lnTo>
                  <a:pt x="11309" y="5099"/>
                </a:lnTo>
                <a:lnTo>
                  <a:pt x="11448" y="5099"/>
                </a:lnTo>
                <a:lnTo>
                  <a:pt x="11517" y="5065"/>
                </a:lnTo>
                <a:lnTo>
                  <a:pt x="11552" y="4995"/>
                </a:lnTo>
                <a:lnTo>
                  <a:pt x="11586" y="5030"/>
                </a:lnTo>
                <a:lnTo>
                  <a:pt x="11725" y="5065"/>
                </a:lnTo>
                <a:lnTo>
                  <a:pt x="11899" y="5065"/>
                </a:lnTo>
                <a:lnTo>
                  <a:pt x="12072" y="5030"/>
                </a:lnTo>
                <a:lnTo>
                  <a:pt x="12211" y="5065"/>
                </a:lnTo>
                <a:lnTo>
                  <a:pt x="12280" y="5099"/>
                </a:lnTo>
                <a:lnTo>
                  <a:pt x="12315" y="5099"/>
                </a:lnTo>
                <a:lnTo>
                  <a:pt x="12454" y="5030"/>
                </a:lnTo>
                <a:lnTo>
                  <a:pt x="12592" y="5030"/>
                </a:lnTo>
                <a:lnTo>
                  <a:pt x="12870" y="5065"/>
                </a:lnTo>
                <a:lnTo>
                  <a:pt x="13633" y="5065"/>
                </a:lnTo>
                <a:lnTo>
                  <a:pt x="13841" y="5099"/>
                </a:lnTo>
                <a:lnTo>
                  <a:pt x="14084" y="5099"/>
                </a:lnTo>
                <a:lnTo>
                  <a:pt x="14465" y="5065"/>
                </a:lnTo>
                <a:lnTo>
                  <a:pt x="14847" y="5065"/>
                </a:lnTo>
                <a:lnTo>
                  <a:pt x="14951" y="5099"/>
                </a:lnTo>
                <a:lnTo>
                  <a:pt x="15020" y="5099"/>
                </a:lnTo>
                <a:lnTo>
                  <a:pt x="15125" y="5065"/>
                </a:lnTo>
                <a:lnTo>
                  <a:pt x="15194" y="5065"/>
                </a:lnTo>
                <a:lnTo>
                  <a:pt x="15298" y="5099"/>
                </a:lnTo>
                <a:lnTo>
                  <a:pt x="15367" y="5134"/>
                </a:lnTo>
                <a:lnTo>
                  <a:pt x="15402" y="5065"/>
                </a:lnTo>
                <a:lnTo>
                  <a:pt x="15437" y="5065"/>
                </a:lnTo>
                <a:lnTo>
                  <a:pt x="15471" y="5099"/>
                </a:lnTo>
                <a:lnTo>
                  <a:pt x="15541" y="5134"/>
                </a:lnTo>
                <a:lnTo>
                  <a:pt x="15610" y="5099"/>
                </a:lnTo>
                <a:lnTo>
                  <a:pt x="15714" y="5065"/>
                </a:lnTo>
                <a:lnTo>
                  <a:pt x="15818" y="5065"/>
                </a:lnTo>
                <a:lnTo>
                  <a:pt x="16026" y="5099"/>
                </a:lnTo>
                <a:lnTo>
                  <a:pt x="16130" y="5099"/>
                </a:lnTo>
                <a:lnTo>
                  <a:pt x="16200" y="5134"/>
                </a:lnTo>
                <a:lnTo>
                  <a:pt x="16235" y="5099"/>
                </a:lnTo>
                <a:lnTo>
                  <a:pt x="16269" y="5065"/>
                </a:lnTo>
                <a:lnTo>
                  <a:pt x="16339" y="5065"/>
                </a:lnTo>
                <a:lnTo>
                  <a:pt x="16408" y="5099"/>
                </a:lnTo>
                <a:lnTo>
                  <a:pt x="16894" y="5099"/>
                </a:lnTo>
                <a:lnTo>
                  <a:pt x="17136" y="5134"/>
                </a:lnTo>
                <a:lnTo>
                  <a:pt x="17379" y="5134"/>
                </a:lnTo>
                <a:lnTo>
                  <a:pt x="17518" y="5099"/>
                </a:lnTo>
                <a:lnTo>
                  <a:pt x="17657" y="5099"/>
                </a:lnTo>
                <a:lnTo>
                  <a:pt x="17795" y="5134"/>
                </a:lnTo>
                <a:lnTo>
                  <a:pt x="17934" y="5134"/>
                </a:lnTo>
                <a:lnTo>
                  <a:pt x="18212" y="5099"/>
                </a:lnTo>
                <a:lnTo>
                  <a:pt x="18767" y="5099"/>
                </a:lnTo>
                <a:lnTo>
                  <a:pt x="19114" y="5134"/>
                </a:lnTo>
                <a:lnTo>
                  <a:pt x="19322" y="5134"/>
                </a:lnTo>
                <a:lnTo>
                  <a:pt x="19356" y="5169"/>
                </a:lnTo>
                <a:lnTo>
                  <a:pt x="19391" y="5203"/>
                </a:lnTo>
                <a:lnTo>
                  <a:pt x="19426" y="5203"/>
                </a:lnTo>
                <a:lnTo>
                  <a:pt x="19495" y="5169"/>
                </a:lnTo>
                <a:lnTo>
                  <a:pt x="19530" y="5134"/>
                </a:lnTo>
                <a:lnTo>
                  <a:pt x="19565" y="5134"/>
                </a:lnTo>
                <a:lnTo>
                  <a:pt x="19565" y="5203"/>
                </a:lnTo>
                <a:lnTo>
                  <a:pt x="19634" y="5169"/>
                </a:lnTo>
                <a:lnTo>
                  <a:pt x="19669" y="5134"/>
                </a:lnTo>
                <a:lnTo>
                  <a:pt x="19773" y="5134"/>
                </a:lnTo>
                <a:lnTo>
                  <a:pt x="19877" y="5169"/>
                </a:lnTo>
                <a:lnTo>
                  <a:pt x="19946" y="5134"/>
                </a:lnTo>
                <a:lnTo>
                  <a:pt x="20015" y="5099"/>
                </a:lnTo>
                <a:lnTo>
                  <a:pt x="20085" y="5134"/>
                </a:lnTo>
                <a:lnTo>
                  <a:pt x="20189" y="5169"/>
                </a:lnTo>
                <a:lnTo>
                  <a:pt x="20293" y="5169"/>
                </a:lnTo>
                <a:lnTo>
                  <a:pt x="20397" y="5134"/>
                </a:lnTo>
                <a:lnTo>
                  <a:pt x="20501" y="5134"/>
                </a:lnTo>
                <a:lnTo>
                  <a:pt x="20709" y="5099"/>
                </a:lnTo>
                <a:lnTo>
                  <a:pt x="20779" y="5099"/>
                </a:lnTo>
                <a:lnTo>
                  <a:pt x="20883" y="5169"/>
                </a:lnTo>
                <a:lnTo>
                  <a:pt x="20917" y="5203"/>
                </a:lnTo>
                <a:lnTo>
                  <a:pt x="20952" y="5203"/>
                </a:lnTo>
                <a:lnTo>
                  <a:pt x="20952" y="5134"/>
                </a:lnTo>
                <a:lnTo>
                  <a:pt x="21056" y="5134"/>
                </a:lnTo>
                <a:lnTo>
                  <a:pt x="21230" y="5169"/>
                </a:lnTo>
                <a:lnTo>
                  <a:pt x="21299" y="5134"/>
                </a:lnTo>
                <a:lnTo>
                  <a:pt x="21472" y="5134"/>
                </a:lnTo>
                <a:lnTo>
                  <a:pt x="21472" y="5169"/>
                </a:lnTo>
                <a:lnTo>
                  <a:pt x="21507" y="5169"/>
                </a:lnTo>
                <a:lnTo>
                  <a:pt x="21542" y="5099"/>
                </a:lnTo>
                <a:lnTo>
                  <a:pt x="21576" y="5099"/>
                </a:lnTo>
                <a:lnTo>
                  <a:pt x="21646" y="5134"/>
                </a:lnTo>
                <a:lnTo>
                  <a:pt x="21923" y="5134"/>
                </a:lnTo>
                <a:lnTo>
                  <a:pt x="22097" y="5099"/>
                </a:lnTo>
                <a:lnTo>
                  <a:pt x="22721" y="5099"/>
                </a:lnTo>
                <a:lnTo>
                  <a:pt x="22895" y="5065"/>
                </a:lnTo>
                <a:lnTo>
                  <a:pt x="23380" y="5065"/>
                </a:lnTo>
                <a:lnTo>
                  <a:pt x="23692" y="5030"/>
                </a:lnTo>
                <a:lnTo>
                  <a:pt x="23866" y="4995"/>
                </a:lnTo>
                <a:lnTo>
                  <a:pt x="24039" y="5030"/>
                </a:lnTo>
                <a:lnTo>
                  <a:pt x="24074" y="4995"/>
                </a:lnTo>
                <a:lnTo>
                  <a:pt x="24109" y="4995"/>
                </a:lnTo>
                <a:lnTo>
                  <a:pt x="24247" y="4961"/>
                </a:lnTo>
                <a:lnTo>
                  <a:pt x="24351" y="4995"/>
                </a:lnTo>
                <a:lnTo>
                  <a:pt x="24421" y="5030"/>
                </a:lnTo>
                <a:lnTo>
                  <a:pt x="24456" y="4961"/>
                </a:lnTo>
                <a:lnTo>
                  <a:pt x="24490" y="4961"/>
                </a:lnTo>
                <a:lnTo>
                  <a:pt x="24560" y="4995"/>
                </a:lnTo>
                <a:lnTo>
                  <a:pt x="24664" y="5030"/>
                </a:lnTo>
                <a:lnTo>
                  <a:pt x="24768" y="4995"/>
                </a:lnTo>
                <a:lnTo>
                  <a:pt x="24976" y="4961"/>
                </a:lnTo>
                <a:lnTo>
                  <a:pt x="25253" y="4926"/>
                </a:lnTo>
                <a:lnTo>
                  <a:pt x="26294" y="4926"/>
                </a:lnTo>
                <a:lnTo>
                  <a:pt x="26433" y="4961"/>
                </a:lnTo>
                <a:lnTo>
                  <a:pt x="26606" y="5030"/>
                </a:lnTo>
                <a:lnTo>
                  <a:pt x="26641" y="4961"/>
                </a:lnTo>
                <a:lnTo>
                  <a:pt x="26676" y="4961"/>
                </a:lnTo>
                <a:lnTo>
                  <a:pt x="26710" y="4995"/>
                </a:lnTo>
                <a:lnTo>
                  <a:pt x="26780" y="4995"/>
                </a:lnTo>
                <a:lnTo>
                  <a:pt x="26814" y="4961"/>
                </a:lnTo>
                <a:lnTo>
                  <a:pt x="26849" y="4926"/>
                </a:lnTo>
                <a:lnTo>
                  <a:pt x="26849" y="4857"/>
                </a:lnTo>
                <a:lnTo>
                  <a:pt x="26745" y="4614"/>
                </a:lnTo>
                <a:lnTo>
                  <a:pt x="26606" y="4406"/>
                </a:lnTo>
                <a:lnTo>
                  <a:pt x="25878" y="3469"/>
                </a:lnTo>
                <a:lnTo>
                  <a:pt x="25392" y="2914"/>
                </a:lnTo>
                <a:lnTo>
                  <a:pt x="25323" y="2810"/>
                </a:lnTo>
                <a:lnTo>
                  <a:pt x="25288" y="2671"/>
                </a:lnTo>
                <a:lnTo>
                  <a:pt x="25288" y="2533"/>
                </a:lnTo>
                <a:lnTo>
                  <a:pt x="25323" y="2498"/>
                </a:lnTo>
                <a:lnTo>
                  <a:pt x="25392" y="2428"/>
                </a:lnTo>
                <a:lnTo>
                  <a:pt x="25461" y="2394"/>
                </a:lnTo>
                <a:lnTo>
                  <a:pt x="25531" y="2255"/>
                </a:lnTo>
                <a:lnTo>
                  <a:pt x="25635" y="2116"/>
                </a:lnTo>
                <a:lnTo>
                  <a:pt x="25704" y="1978"/>
                </a:lnTo>
                <a:lnTo>
                  <a:pt x="25878" y="1769"/>
                </a:lnTo>
                <a:lnTo>
                  <a:pt x="26051" y="1561"/>
                </a:lnTo>
                <a:lnTo>
                  <a:pt x="26121" y="1457"/>
                </a:lnTo>
                <a:lnTo>
                  <a:pt x="26155" y="1353"/>
                </a:lnTo>
                <a:lnTo>
                  <a:pt x="26225" y="1249"/>
                </a:lnTo>
                <a:lnTo>
                  <a:pt x="26259" y="1145"/>
                </a:lnTo>
                <a:lnTo>
                  <a:pt x="26363" y="1041"/>
                </a:lnTo>
                <a:lnTo>
                  <a:pt x="26467" y="1006"/>
                </a:lnTo>
                <a:lnTo>
                  <a:pt x="26467" y="972"/>
                </a:lnTo>
                <a:lnTo>
                  <a:pt x="26502" y="902"/>
                </a:lnTo>
                <a:lnTo>
                  <a:pt x="26502" y="833"/>
                </a:lnTo>
                <a:lnTo>
                  <a:pt x="26537" y="798"/>
                </a:lnTo>
                <a:lnTo>
                  <a:pt x="26641" y="729"/>
                </a:lnTo>
                <a:lnTo>
                  <a:pt x="26641" y="694"/>
                </a:lnTo>
                <a:lnTo>
                  <a:pt x="26641" y="659"/>
                </a:lnTo>
                <a:lnTo>
                  <a:pt x="26641" y="625"/>
                </a:lnTo>
                <a:lnTo>
                  <a:pt x="26676" y="590"/>
                </a:lnTo>
                <a:lnTo>
                  <a:pt x="26676" y="555"/>
                </a:lnTo>
                <a:lnTo>
                  <a:pt x="26745" y="555"/>
                </a:lnTo>
                <a:lnTo>
                  <a:pt x="26780" y="521"/>
                </a:lnTo>
                <a:lnTo>
                  <a:pt x="26814" y="382"/>
                </a:lnTo>
                <a:lnTo>
                  <a:pt x="26849" y="312"/>
                </a:lnTo>
                <a:lnTo>
                  <a:pt x="26814" y="243"/>
                </a:lnTo>
                <a:lnTo>
                  <a:pt x="26780" y="174"/>
                </a:lnTo>
                <a:lnTo>
                  <a:pt x="26606" y="174"/>
                </a:lnTo>
                <a:lnTo>
                  <a:pt x="26502" y="139"/>
                </a:lnTo>
                <a:lnTo>
                  <a:pt x="26398" y="104"/>
                </a:lnTo>
                <a:lnTo>
                  <a:pt x="26294" y="104"/>
                </a:lnTo>
                <a:lnTo>
                  <a:pt x="25496" y="139"/>
                </a:lnTo>
                <a:lnTo>
                  <a:pt x="24351" y="139"/>
                </a:lnTo>
                <a:lnTo>
                  <a:pt x="24005" y="104"/>
                </a:lnTo>
                <a:lnTo>
                  <a:pt x="23450" y="104"/>
                </a:lnTo>
                <a:lnTo>
                  <a:pt x="22790" y="70"/>
                </a:lnTo>
                <a:lnTo>
                  <a:pt x="22478" y="35"/>
                </a:lnTo>
                <a:lnTo>
                  <a:pt x="21958" y="35"/>
                </a:lnTo>
                <a:lnTo>
                  <a:pt x="21750" y="0"/>
                </a:lnTo>
                <a:close/>
              </a:path>
            </a:pathLst>
          </a:custGeom>
          <a:solidFill>
            <a:srgbClr val="F8D47C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defTabSz="1219200">
              <a:buClr>
                <a:srgbClr val="000000"/>
              </a:buClr>
              <a:defRPr/>
            </a:pPr>
            <a:endParaRPr sz="1865" kern="0" dirty="0">
              <a:solidFill>
                <a:srgbClr val="0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Arial" panose="020B0604020202020204"/>
              <a:sym typeface="字魂70号-灵悦黑体" panose="00000500000000000000" pitchFamily="2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0CC89FF-07F8-A549-0B3A-DAC0C25BAB75}"/>
              </a:ext>
            </a:extLst>
          </p:cNvPr>
          <p:cNvSpPr/>
          <p:nvPr/>
        </p:nvSpPr>
        <p:spPr>
          <a:xfrm>
            <a:off x="228600" y="696913"/>
            <a:ext cx="703263" cy="3970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kern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三、归类整理深化认识</a:t>
            </a:r>
          </a:p>
        </p:txBody>
      </p:sp>
      <p:sp>
        <p:nvSpPr>
          <p:cNvPr id="46" name="Google Shape;462;p25">
            <a:extLst>
              <a:ext uri="{FF2B5EF4-FFF2-40B4-BE49-F238E27FC236}">
                <a16:creationId xmlns:a16="http://schemas.microsoft.com/office/drawing/2014/main" id="{502753B3-11F4-4FE1-D8B5-E7FA2218FEF4}"/>
              </a:ext>
            </a:extLst>
          </p:cNvPr>
          <p:cNvSpPr/>
          <p:nvPr/>
        </p:nvSpPr>
        <p:spPr>
          <a:xfrm rot="5400000">
            <a:off x="-1809749" y="2279650"/>
            <a:ext cx="4679950" cy="752475"/>
          </a:xfrm>
          <a:custGeom>
            <a:avLst/>
            <a:gdLst/>
            <a:ahLst/>
            <a:cxnLst/>
            <a:rect l="l" t="t" r="r" b="b"/>
            <a:pathLst>
              <a:path w="27543" h="5968" extrusionOk="0">
                <a:moveTo>
                  <a:pt x="22097" y="278"/>
                </a:moveTo>
                <a:lnTo>
                  <a:pt x="22305" y="313"/>
                </a:lnTo>
                <a:lnTo>
                  <a:pt x="22825" y="313"/>
                </a:lnTo>
                <a:lnTo>
                  <a:pt x="23137" y="348"/>
                </a:lnTo>
                <a:lnTo>
                  <a:pt x="23797" y="382"/>
                </a:lnTo>
                <a:lnTo>
                  <a:pt x="24352" y="382"/>
                </a:lnTo>
                <a:lnTo>
                  <a:pt x="24698" y="417"/>
                </a:lnTo>
                <a:lnTo>
                  <a:pt x="25843" y="417"/>
                </a:lnTo>
                <a:lnTo>
                  <a:pt x="26641" y="382"/>
                </a:lnTo>
                <a:lnTo>
                  <a:pt x="26745" y="382"/>
                </a:lnTo>
                <a:lnTo>
                  <a:pt x="26849" y="417"/>
                </a:lnTo>
                <a:lnTo>
                  <a:pt x="26953" y="452"/>
                </a:lnTo>
                <a:lnTo>
                  <a:pt x="27127" y="452"/>
                </a:lnTo>
                <a:lnTo>
                  <a:pt x="27161" y="521"/>
                </a:lnTo>
                <a:lnTo>
                  <a:pt x="27196" y="590"/>
                </a:lnTo>
                <a:lnTo>
                  <a:pt x="27161" y="660"/>
                </a:lnTo>
                <a:lnTo>
                  <a:pt x="27127" y="799"/>
                </a:lnTo>
                <a:lnTo>
                  <a:pt x="27092" y="833"/>
                </a:lnTo>
                <a:lnTo>
                  <a:pt x="27023" y="833"/>
                </a:lnTo>
                <a:lnTo>
                  <a:pt x="27023" y="868"/>
                </a:lnTo>
                <a:lnTo>
                  <a:pt x="26988" y="903"/>
                </a:lnTo>
                <a:lnTo>
                  <a:pt x="26988" y="937"/>
                </a:lnTo>
                <a:lnTo>
                  <a:pt x="26988" y="972"/>
                </a:lnTo>
                <a:lnTo>
                  <a:pt x="26988" y="1007"/>
                </a:lnTo>
                <a:lnTo>
                  <a:pt x="26884" y="1076"/>
                </a:lnTo>
                <a:lnTo>
                  <a:pt x="26849" y="1111"/>
                </a:lnTo>
                <a:lnTo>
                  <a:pt x="26849" y="1180"/>
                </a:lnTo>
                <a:lnTo>
                  <a:pt x="26814" y="1250"/>
                </a:lnTo>
                <a:lnTo>
                  <a:pt x="26814" y="1284"/>
                </a:lnTo>
                <a:lnTo>
                  <a:pt x="26710" y="1319"/>
                </a:lnTo>
                <a:lnTo>
                  <a:pt x="26606" y="1423"/>
                </a:lnTo>
                <a:lnTo>
                  <a:pt x="26572" y="1527"/>
                </a:lnTo>
                <a:lnTo>
                  <a:pt x="26502" y="1631"/>
                </a:lnTo>
                <a:lnTo>
                  <a:pt x="26468" y="1735"/>
                </a:lnTo>
                <a:lnTo>
                  <a:pt x="26398" y="1839"/>
                </a:lnTo>
                <a:lnTo>
                  <a:pt x="26225" y="2047"/>
                </a:lnTo>
                <a:lnTo>
                  <a:pt x="26051" y="2256"/>
                </a:lnTo>
                <a:lnTo>
                  <a:pt x="25982" y="2394"/>
                </a:lnTo>
                <a:lnTo>
                  <a:pt x="25878" y="2533"/>
                </a:lnTo>
                <a:lnTo>
                  <a:pt x="25808" y="2672"/>
                </a:lnTo>
                <a:lnTo>
                  <a:pt x="25739" y="2706"/>
                </a:lnTo>
                <a:lnTo>
                  <a:pt x="25670" y="2776"/>
                </a:lnTo>
                <a:lnTo>
                  <a:pt x="25635" y="2811"/>
                </a:lnTo>
                <a:lnTo>
                  <a:pt x="25635" y="2949"/>
                </a:lnTo>
                <a:lnTo>
                  <a:pt x="25670" y="3088"/>
                </a:lnTo>
                <a:lnTo>
                  <a:pt x="25739" y="3192"/>
                </a:lnTo>
                <a:lnTo>
                  <a:pt x="26225" y="3747"/>
                </a:lnTo>
                <a:lnTo>
                  <a:pt x="26953" y="4684"/>
                </a:lnTo>
                <a:lnTo>
                  <a:pt x="27092" y="4892"/>
                </a:lnTo>
                <a:lnTo>
                  <a:pt x="27196" y="5135"/>
                </a:lnTo>
                <a:lnTo>
                  <a:pt x="27196" y="5204"/>
                </a:lnTo>
                <a:lnTo>
                  <a:pt x="27161" y="5239"/>
                </a:lnTo>
                <a:lnTo>
                  <a:pt x="27127" y="5273"/>
                </a:lnTo>
                <a:lnTo>
                  <a:pt x="27057" y="5273"/>
                </a:lnTo>
                <a:lnTo>
                  <a:pt x="27023" y="5239"/>
                </a:lnTo>
                <a:lnTo>
                  <a:pt x="26988" y="5239"/>
                </a:lnTo>
                <a:lnTo>
                  <a:pt x="26953" y="5308"/>
                </a:lnTo>
                <a:lnTo>
                  <a:pt x="26780" y="5239"/>
                </a:lnTo>
                <a:lnTo>
                  <a:pt x="26641" y="5204"/>
                </a:lnTo>
                <a:lnTo>
                  <a:pt x="25600" y="5204"/>
                </a:lnTo>
                <a:lnTo>
                  <a:pt x="25323" y="5239"/>
                </a:lnTo>
                <a:lnTo>
                  <a:pt x="25115" y="5273"/>
                </a:lnTo>
                <a:lnTo>
                  <a:pt x="25011" y="5308"/>
                </a:lnTo>
                <a:lnTo>
                  <a:pt x="24907" y="5273"/>
                </a:lnTo>
                <a:lnTo>
                  <a:pt x="24837" y="5239"/>
                </a:lnTo>
                <a:lnTo>
                  <a:pt x="24803" y="5239"/>
                </a:lnTo>
                <a:lnTo>
                  <a:pt x="24768" y="5308"/>
                </a:lnTo>
                <a:lnTo>
                  <a:pt x="24698" y="5273"/>
                </a:lnTo>
                <a:lnTo>
                  <a:pt x="24594" y="5239"/>
                </a:lnTo>
                <a:lnTo>
                  <a:pt x="24456" y="5273"/>
                </a:lnTo>
                <a:lnTo>
                  <a:pt x="24421" y="5273"/>
                </a:lnTo>
                <a:lnTo>
                  <a:pt x="24386" y="5308"/>
                </a:lnTo>
                <a:lnTo>
                  <a:pt x="24213" y="5273"/>
                </a:lnTo>
                <a:lnTo>
                  <a:pt x="24039" y="5308"/>
                </a:lnTo>
                <a:lnTo>
                  <a:pt x="23727" y="5343"/>
                </a:lnTo>
                <a:lnTo>
                  <a:pt x="23242" y="5343"/>
                </a:lnTo>
                <a:lnTo>
                  <a:pt x="23068" y="5377"/>
                </a:lnTo>
                <a:lnTo>
                  <a:pt x="22444" y="5377"/>
                </a:lnTo>
                <a:lnTo>
                  <a:pt x="22270" y="5412"/>
                </a:lnTo>
                <a:lnTo>
                  <a:pt x="21993" y="5412"/>
                </a:lnTo>
                <a:lnTo>
                  <a:pt x="21923" y="5377"/>
                </a:lnTo>
                <a:lnTo>
                  <a:pt x="21889" y="5377"/>
                </a:lnTo>
                <a:lnTo>
                  <a:pt x="21854" y="5447"/>
                </a:lnTo>
                <a:lnTo>
                  <a:pt x="21819" y="5447"/>
                </a:lnTo>
                <a:lnTo>
                  <a:pt x="21819" y="5412"/>
                </a:lnTo>
                <a:lnTo>
                  <a:pt x="21646" y="5412"/>
                </a:lnTo>
                <a:lnTo>
                  <a:pt x="21577" y="5447"/>
                </a:lnTo>
                <a:lnTo>
                  <a:pt x="21403" y="5412"/>
                </a:lnTo>
                <a:lnTo>
                  <a:pt x="21299" y="5412"/>
                </a:lnTo>
                <a:lnTo>
                  <a:pt x="21299" y="5481"/>
                </a:lnTo>
                <a:lnTo>
                  <a:pt x="21264" y="5481"/>
                </a:lnTo>
                <a:lnTo>
                  <a:pt x="21230" y="5447"/>
                </a:lnTo>
                <a:lnTo>
                  <a:pt x="21126" y="5377"/>
                </a:lnTo>
                <a:lnTo>
                  <a:pt x="21056" y="5377"/>
                </a:lnTo>
                <a:lnTo>
                  <a:pt x="20848" y="5412"/>
                </a:lnTo>
                <a:lnTo>
                  <a:pt x="20744" y="5412"/>
                </a:lnTo>
                <a:lnTo>
                  <a:pt x="20640" y="5447"/>
                </a:lnTo>
                <a:lnTo>
                  <a:pt x="20536" y="5447"/>
                </a:lnTo>
                <a:lnTo>
                  <a:pt x="20432" y="5412"/>
                </a:lnTo>
                <a:lnTo>
                  <a:pt x="20362" y="5377"/>
                </a:lnTo>
                <a:lnTo>
                  <a:pt x="20293" y="5412"/>
                </a:lnTo>
                <a:lnTo>
                  <a:pt x="20224" y="5447"/>
                </a:lnTo>
                <a:lnTo>
                  <a:pt x="20120" y="5412"/>
                </a:lnTo>
                <a:lnTo>
                  <a:pt x="20016" y="5412"/>
                </a:lnTo>
                <a:lnTo>
                  <a:pt x="19981" y="5447"/>
                </a:lnTo>
                <a:lnTo>
                  <a:pt x="19912" y="5481"/>
                </a:lnTo>
                <a:lnTo>
                  <a:pt x="19912" y="5412"/>
                </a:lnTo>
                <a:lnTo>
                  <a:pt x="19877" y="5412"/>
                </a:lnTo>
                <a:lnTo>
                  <a:pt x="19842" y="5447"/>
                </a:lnTo>
                <a:lnTo>
                  <a:pt x="19773" y="5481"/>
                </a:lnTo>
                <a:lnTo>
                  <a:pt x="19738" y="5481"/>
                </a:lnTo>
                <a:lnTo>
                  <a:pt x="19703" y="5447"/>
                </a:lnTo>
                <a:lnTo>
                  <a:pt x="19669" y="5412"/>
                </a:lnTo>
                <a:lnTo>
                  <a:pt x="19461" y="5412"/>
                </a:lnTo>
                <a:lnTo>
                  <a:pt x="19114" y="5377"/>
                </a:lnTo>
                <a:lnTo>
                  <a:pt x="18559" y="5377"/>
                </a:lnTo>
                <a:lnTo>
                  <a:pt x="18281" y="5412"/>
                </a:lnTo>
                <a:lnTo>
                  <a:pt x="18142" y="5412"/>
                </a:lnTo>
                <a:lnTo>
                  <a:pt x="18004" y="5377"/>
                </a:lnTo>
                <a:lnTo>
                  <a:pt x="17865" y="5377"/>
                </a:lnTo>
                <a:lnTo>
                  <a:pt x="17726" y="5412"/>
                </a:lnTo>
                <a:lnTo>
                  <a:pt x="17483" y="5412"/>
                </a:lnTo>
                <a:lnTo>
                  <a:pt x="17241" y="5377"/>
                </a:lnTo>
                <a:lnTo>
                  <a:pt x="16755" y="5377"/>
                </a:lnTo>
                <a:lnTo>
                  <a:pt x="16686" y="5343"/>
                </a:lnTo>
                <a:lnTo>
                  <a:pt x="16616" y="5343"/>
                </a:lnTo>
                <a:lnTo>
                  <a:pt x="16582" y="5377"/>
                </a:lnTo>
                <a:lnTo>
                  <a:pt x="16547" y="5412"/>
                </a:lnTo>
                <a:lnTo>
                  <a:pt x="16477" y="5377"/>
                </a:lnTo>
                <a:lnTo>
                  <a:pt x="16373" y="5377"/>
                </a:lnTo>
                <a:lnTo>
                  <a:pt x="16165" y="5343"/>
                </a:lnTo>
                <a:lnTo>
                  <a:pt x="16061" y="5343"/>
                </a:lnTo>
                <a:lnTo>
                  <a:pt x="15957" y="5377"/>
                </a:lnTo>
                <a:lnTo>
                  <a:pt x="15888" y="5412"/>
                </a:lnTo>
                <a:lnTo>
                  <a:pt x="15818" y="5377"/>
                </a:lnTo>
                <a:lnTo>
                  <a:pt x="15784" y="5343"/>
                </a:lnTo>
                <a:lnTo>
                  <a:pt x="15749" y="5343"/>
                </a:lnTo>
                <a:lnTo>
                  <a:pt x="15714" y="5412"/>
                </a:lnTo>
                <a:lnTo>
                  <a:pt x="15645" y="5377"/>
                </a:lnTo>
                <a:lnTo>
                  <a:pt x="15541" y="5343"/>
                </a:lnTo>
                <a:lnTo>
                  <a:pt x="15472" y="5343"/>
                </a:lnTo>
                <a:lnTo>
                  <a:pt x="15367" y="5377"/>
                </a:lnTo>
                <a:lnTo>
                  <a:pt x="15298" y="5377"/>
                </a:lnTo>
                <a:lnTo>
                  <a:pt x="15194" y="5343"/>
                </a:lnTo>
                <a:lnTo>
                  <a:pt x="14812" y="5343"/>
                </a:lnTo>
                <a:lnTo>
                  <a:pt x="14431" y="5377"/>
                </a:lnTo>
                <a:lnTo>
                  <a:pt x="14188" y="5377"/>
                </a:lnTo>
                <a:lnTo>
                  <a:pt x="13980" y="5343"/>
                </a:lnTo>
                <a:lnTo>
                  <a:pt x="13217" y="5343"/>
                </a:lnTo>
                <a:lnTo>
                  <a:pt x="12939" y="5308"/>
                </a:lnTo>
                <a:lnTo>
                  <a:pt x="12801" y="5308"/>
                </a:lnTo>
                <a:lnTo>
                  <a:pt x="12662" y="5377"/>
                </a:lnTo>
                <a:lnTo>
                  <a:pt x="12627" y="5377"/>
                </a:lnTo>
                <a:lnTo>
                  <a:pt x="12558" y="5343"/>
                </a:lnTo>
                <a:lnTo>
                  <a:pt x="12419" y="5308"/>
                </a:lnTo>
                <a:lnTo>
                  <a:pt x="12246" y="5343"/>
                </a:lnTo>
                <a:lnTo>
                  <a:pt x="12072" y="5343"/>
                </a:lnTo>
                <a:lnTo>
                  <a:pt x="11933" y="5308"/>
                </a:lnTo>
                <a:lnTo>
                  <a:pt x="11899" y="5273"/>
                </a:lnTo>
                <a:lnTo>
                  <a:pt x="11864" y="5343"/>
                </a:lnTo>
                <a:lnTo>
                  <a:pt x="11795" y="5377"/>
                </a:lnTo>
                <a:lnTo>
                  <a:pt x="11656" y="5377"/>
                </a:lnTo>
                <a:lnTo>
                  <a:pt x="11552" y="5343"/>
                </a:lnTo>
                <a:lnTo>
                  <a:pt x="11482" y="5343"/>
                </a:lnTo>
                <a:lnTo>
                  <a:pt x="11413" y="5377"/>
                </a:lnTo>
                <a:lnTo>
                  <a:pt x="11240" y="5377"/>
                </a:lnTo>
                <a:lnTo>
                  <a:pt x="11066" y="5343"/>
                </a:lnTo>
                <a:lnTo>
                  <a:pt x="10754" y="5377"/>
                </a:lnTo>
                <a:lnTo>
                  <a:pt x="10476" y="5377"/>
                </a:lnTo>
                <a:lnTo>
                  <a:pt x="10268" y="5343"/>
                </a:lnTo>
                <a:lnTo>
                  <a:pt x="10060" y="5377"/>
                </a:lnTo>
                <a:lnTo>
                  <a:pt x="9436" y="5377"/>
                </a:lnTo>
                <a:lnTo>
                  <a:pt x="9366" y="5412"/>
                </a:lnTo>
                <a:lnTo>
                  <a:pt x="9297" y="5447"/>
                </a:lnTo>
                <a:lnTo>
                  <a:pt x="9262" y="5412"/>
                </a:lnTo>
                <a:lnTo>
                  <a:pt x="9193" y="5377"/>
                </a:lnTo>
                <a:lnTo>
                  <a:pt x="7632" y="5377"/>
                </a:lnTo>
                <a:lnTo>
                  <a:pt x="7389" y="5412"/>
                </a:lnTo>
                <a:lnTo>
                  <a:pt x="7146" y="5377"/>
                </a:lnTo>
                <a:lnTo>
                  <a:pt x="6904" y="5377"/>
                </a:lnTo>
                <a:lnTo>
                  <a:pt x="6626" y="5412"/>
                </a:lnTo>
                <a:lnTo>
                  <a:pt x="5898" y="5412"/>
                </a:lnTo>
                <a:lnTo>
                  <a:pt x="5724" y="5377"/>
                </a:lnTo>
                <a:lnTo>
                  <a:pt x="5585" y="5377"/>
                </a:lnTo>
                <a:lnTo>
                  <a:pt x="5447" y="5412"/>
                </a:lnTo>
                <a:lnTo>
                  <a:pt x="5030" y="5412"/>
                </a:lnTo>
                <a:lnTo>
                  <a:pt x="4926" y="5447"/>
                </a:lnTo>
                <a:lnTo>
                  <a:pt x="4822" y="5447"/>
                </a:lnTo>
                <a:lnTo>
                  <a:pt x="4718" y="5412"/>
                </a:lnTo>
                <a:lnTo>
                  <a:pt x="4475" y="5412"/>
                </a:lnTo>
                <a:lnTo>
                  <a:pt x="4233" y="5447"/>
                </a:lnTo>
                <a:lnTo>
                  <a:pt x="4129" y="5447"/>
                </a:lnTo>
                <a:lnTo>
                  <a:pt x="4059" y="5412"/>
                </a:lnTo>
                <a:lnTo>
                  <a:pt x="3920" y="5412"/>
                </a:lnTo>
                <a:lnTo>
                  <a:pt x="3920" y="5447"/>
                </a:lnTo>
                <a:lnTo>
                  <a:pt x="3920" y="5481"/>
                </a:lnTo>
                <a:lnTo>
                  <a:pt x="3851" y="5447"/>
                </a:lnTo>
                <a:lnTo>
                  <a:pt x="3782" y="5447"/>
                </a:lnTo>
                <a:lnTo>
                  <a:pt x="3712" y="5481"/>
                </a:lnTo>
                <a:lnTo>
                  <a:pt x="3678" y="5447"/>
                </a:lnTo>
                <a:lnTo>
                  <a:pt x="3574" y="5412"/>
                </a:lnTo>
                <a:lnTo>
                  <a:pt x="3504" y="5412"/>
                </a:lnTo>
                <a:lnTo>
                  <a:pt x="3470" y="5447"/>
                </a:lnTo>
                <a:lnTo>
                  <a:pt x="3400" y="5481"/>
                </a:lnTo>
                <a:lnTo>
                  <a:pt x="3296" y="5412"/>
                </a:lnTo>
                <a:lnTo>
                  <a:pt x="3227" y="5447"/>
                </a:lnTo>
                <a:lnTo>
                  <a:pt x="3088" y="5516"/>
                </a:lnTo>
                <a:lnTo>
                  <a:pt x="3019" y="5551"/>
                </a:lnTo>
                <a:lnTo>
                  <a:pt x="2984" y="5481"/>
                </a:lnTo>
                <a:lnTo>
                  <a:pt x="2810" y="5481"/>
                </a:lnTo>
                <a:lnTo>
                  <a:pt x="2290" y="5516"/>
                </a:lnTo>
                <a:lnTo>
                  <a:pt x="2221" y="5551"/>
                </a:lnTo>
                <a:lnTo>
                  <a:pt x="2151" y="5551"/>
                </a:lnTo>
                <a:lnTo>
                  <a:pt x="2117" y="5516"/>
                </a:lnTo>
                <a:lnTo>
                  <a:pt x="2082" y="5516"/>
                </a:lnTo>
                <a:lnTo>
                  <a:pt x="2047" y="5551"/>
                </a:lnTo>
                <a:lnTo>
                  <a:pt x="1943" y="5551"/>
                </a:lnTo>
                <a:lnTo>
                  <a:pt x="1805" y="5586"/>
                </a:lnTo>
                <a:lnTo>
                  <a:pt x="1492" y="5586"/>
                </a:lnTo>
                <a:lnTo>
                  <a:pt x="1319" y="5655"/>
                </a:lnTo>
                <a:lnTo>
                  <a:pt x="1284" y="5620"/>
                </a:lnTo>
                <a:lnTo>
                  <a:pt x="1284" y="5586"/>
                </a:lnTo>
                <a:lnTo>
                  <a:pt x="1076" y="5586"/>
                </a:lnTo>
                <a:lnTo>
                  <a:pt x="868" y="5620"/>
                </a:lnTo>
                <a:lnTo>
                  <a:pt x="729" y="5655"/>
                </a:lnTo>
                <a:lnTo>
                  <a:pt x="590" y="5690"/>
                </a:lnTo>
                <a:lnTo>
                  <a:pt x="556" y="5690"/>
                </a:lnTo>
                <a:lnTo>
                  <a:pt x="521" y="5620"/>
                </a:lnTo>
                <a:lnTo>
                  <a:pt x="521" y="5586"/>
                </a:lnTo>
                <a:lnTo>
                  <a:pt x="521" y="5516"/>
                </a:lnTo>
                <a:lnTo>
                  <a:pt x="729" y="5204"/>
                </a:lnTo>
                <a:lnTo>
                  <a:pt x="937" y="4892"/>
                </a:lnTo>
                <a:lnTo>
                  <a:pt x="1180" y="4510"/>
                </a:lnTo>
                <a:lnTo>
                  <a:pt x="1388" y="4129"/>
                </a:lnTo>
                <a:lnTo>
                  <a:pt x="1631" y="3782"/>
                </a:lnTo>
                <a:lnTo>
                  <a:pt x="1909" y="3435"/>
                </a:lnTo>
                <a:lnTo>
                  <a:pt x="2013" y="3261"/>
                </a:lnTo>
                <a:lnTo>
                  <a:pt x="2047" y="3088"/>
                </a:lnTo>
                <a:lnTo>
                  <a:pt x="2047" y="2880"/>
                </a:lnTo>
                <a:lnTo>
                  <a:pt x="2013" y="2776"/>
                </a:lnTo>
                <a:lnTo>
                  <a:pt x="1943" y="2706"/>
                </a:lnTo>
                <a:lnTo>
                  <a:pt x="1596" y="2325"/>
                </a:lnTo>
                <a:lnTo>
                  <a:pt x="1215" y="2013"/>
                </a:lnTo>
                <a:lnTo>
                  <a:pt x="937" y="1701"/>
                </a:lnTo>
                <a:lnTo>
                  <a:pt x="660" y="1354"/>
                </a:lnTo>
                <a:lnTo>
                  <a:pt x="417" y="1076"/>
                </a:lnTo>
                <a:lnTo>
                  <a:pt x="348" y="972"/>
                </a:lnTo>
                <a:lnTo>
                  <a:pt x="348" y="903"/>
                </a:lnTo>
                <a:lnTo>
                  <a:pt x="348" y="833"/>
                </a:lnTo>
                <a:lnTo>
                  <a:pt x="382" y="799"/>
                </a:lnTo>
                <a:lnTo>
                  <a:pt x="417" y="764"/>
                </a:lnTo>
                <a:lnTo>
                  <a:pt x="590" y="695"/>
                </a:lnTo>
                <a:lnTo>
                  <a:pt x="1215" y="660"/>
                </a:lnTo>
                <a:lnTo>
                  <a:pt x="1839" y="625"/>
                </a:lnTo>
                <a:lnTo>
                  <a:pt x="2325" y="625"/>
                </a:lnTo>
                <a:lnTo>
                  <a:pt x="2845" y="660"/>
                </a:lnTo>
                <a:lnTo>
                  <a:pt x="3816" y="660"/>
                </a:lnTo>
                <a:lnTo>
                  <a:pt x="4163" y="695"/>
                </a:lnTo>
                <a:lnTo>
                  <a:pt x="5447" y="695"/>
                </a:lnTo>
                <a:lnTo>
                  <a:pt x="5898" y="660"/>
                </a:lnTo>
                <a:lnTo>
                  <a:pt x="6349" y="660"/>
                </a:lnTo>
                <a:lnTo>
                  <a:pt x="7042" y="625"/>
                </a:lnTo>
                <a:lnTo>
                  <a:pt x="7736" y="590"/>
                </a:lnTo>
                <a:lnTo>
                  <a:pt x="9020" y="486"/>
                </a:lnTo>
                <a:lnTo>
                  <a:pt x="9436" y="452"/>
                </a:lnTo>
                <a:lnTo>
                  <a:pt x="10858" y="452"/>
                </a:lnTo>
                <a:lnTo>
                  <a:pt x="11240" y="417"/>
                </a:lnTo>
                <a:lnTo>
                  <a:pt x="11829" y="417"/>
                </a:lnTo>
                <a:lnTo>
                  <a:pt x="12003" y="382"/>
                </a:lnTo>
                <a:lnTo>
                  <a:pt x="12280" y="417"/>
                </a:lnTo>
                <a:lnTo>
                  <a:pt x="12592" y="417"/>
                </a:lnTo>
                <a:lnTo>
                  <a:pt x="13633" y="348"/>
                </a:lnTo>
                <a:lnTo>
                  <a:pt x="14084" y="348"/>
                </a:lnTo>
                <a:lnTo>
                  <a:pt x="14500" y="382"/>
                </a:lnTo>
                <a:lnTo>
                  <a:pt x="15472" y="382"/>
                </a:lnTo>
                <a:lnTo>
                  <a:pt x="15645" y="417"/>
                </a:lnTo>
                <a:lnTo>
                  <a:pt x="15992" y="382"/>
                </a:lnTo>
                <a:lnTo>
                  <a:pt x="16304" y="382"/>
                </a:lnTo>
                <a:lnTo>
                  <a:pt x="16408" y="417"/>
                </a:lnTo>
                <a:lnTo>
                  <a:pt x="16963" y="417"/>
                </a:lnTo>
                <a:lnTo>
                  <a:pt x="17102" y="382"/>
                </a:lnTo>
                <a:lnTo>
                  <a:pt x="17414" y="382"/>
                </a:lnTo>
                <a:lnTo>
                  <a:pt x="17726" y="417"/>
                </a:lnTo>
                <a:lnTo>
                  <a:pt x="18004" y="382"/>
                </a:lnTo>
                <a:lnTo>
                  <a:pt x="18316" y="417"/>
                </a:lnTo>
                <a:lnTo>
                  <a:pt x="18524" y="382"/>
                </a:lnTo>
                <a:lnTo>
                  <a:pt x="19599" y="382"/>
                </a:lnTo>
                <a:lnTo>
                  <a:pt x="19807" y="348"/>
                </a:lnTo>
                <a:lnTo>
                  <a:pt x="20016" y="348"/>
                </a:lnTo>
                <a:lnTo>
                  <a:pt x="20432" y="313"/>
                </a:lnTo>
                <a:lnTo>
                  <a:pt x="21577" y="313"/>
                </a:lnTo>
                <a:lnTo>
                  <a:pt x="21785" y="278"/>
                </a:lnTo>
                <a:close/>
                <a:moveTo>
                  <a:pt x="21022" y="1"/>
                </a:moveTo>
                <a:lnTo>
                  <a:pt x="20675" y="35"/>
                </a:lnTo>
                <a:lnTo>
                  <a:pt x="20328" y="70"/>
                </a:lnTo>
                <a:lnTo>
                  <a:pt x="19426" y="70"/>
                </a:lnTo>
                <a:lnTo>
                  <a:pt x="19079" y="105"/>
                </a:lnTo>
                <a:lnTo>
                  <a:pt x="18663" y="105"/>
                </a:lnTo>
                <a:lnTo>
                  <a:pt x="18559" y="140"/>
                </a:lnTo>
                <a:lnTo>
                  <a:pt x="17032" y="140"/>
                </a:lnTo>
                <a:lnTo>
                  <a:pt x="16512" y="105"/>
                </a:lnTo>
                <a:lnTo>
                  <a:pt x="14292" y="105"/>
                </a:lnTo>
                <a:lnTo>
                  <a:pt x="13806" y="70"/>
                </a:lnTo>
                <a:lnTo>
                  <a:pt x="13356" y="105"/>
                </a:lnTo>
                <a:lnTo>
                  <a:pt x="12939" y="140"/>
                </a:lnTo>
                <a:lnTo>
                  <a:pt x="11586" y="140"/>
                </a:lnTo>
                <a:lnTo>
                  <a:pt x="11344" y="105"/>
                </a:lnTo>
                <a:lnTo>
                  <a:pt x="11136" y="105"/>
                </a:lnTo>
                <a:lnTo>
                  <a:pt x="10789" y="140"/>
                </a:lnTo>
                <a:lnTo>
                  <a:pt x="9956" y="140"/>
                </a:lnTo>
                <a:lnTo>
                  <a:pt x="9471" y="174"/>
                </a:lnTo>
                <a:lnTo>
                  <a:pt x="8950" y="209"/>
                </a:lnTo>
                <a:lnTo>
                  <a:pt x="8395" y="244"/>
                </a:lnTo>
                <a:lnTo>
                  <a:pt x="7910" y="278"/>
                </a:lnTo>
                <a:lnTo>
                  <a:pt x="7424" y="313"/>
                </a:lnTo>
                <a:lnTo>
                  <a:pt x="7008" y="313"/>
                </a:lnTo>
                <a:lnTo>
                  <a:pt x="6765" y="348"/>
                </a:lnTo>
                <a:lnTo>
                  <a:pt x="6522" y="382"/>
                </a:lnTo>
                <a:lnTo>
                  <a:pt x="6140" y="382"/>
                </a:lnTo>
                <a:lnTo>
                  <a:pt x="5759" y="417"/>
                </a:lnTo>
                <a:lnTo>
                  <a:pt x="4926" y="417"/>
                </a:lnTo>
                <a:lnTo>
                  <a:pt x="4198" y="382"/>
                </a:lnTo>
                <a:lnTo>
                  <a:pt x="3539" y="382"/>
                </a:lnTo>
                <a:lnTo>
                  <a:pt x="2845" y="348"/>
                </a:lnTo>
                <a:lnTo>
                  <a:pt x="2637" y="382"/>
                </a:lnTo>
                <a:lnTo>
                  <a:pt x="2533" y="382"/>
                </a:lnTo>
                <a:lnTo>
                  <a:pt x="2429" y="348"/>
                </a:lnTo>
                <a:lnTo>
                  <a:pt x="2290" y="313"/>
                </a:lnTo>
                <a:lnTo>
                  <a:pt x="2186" y="348"/>
                </a:lnTo>
                <a:lnTo>
                  <a:pt x="1666" y="348"/>
                </a:lnTo>
                <a:lnTo>
                  <a:pt x="1388" y="382"/>
                </a:lnTo>
                <a:lnTo>
                  <a:pt x="833" y="382"/>
                </a:lnTo>
                <a:lnTo>
                  <a:pt x="556" y="417"/>
                </a:lnTo>
                <a:lnTo>
                  <a:pt x="278" y="452"/>
                </a:lnTo>
                <a:lnTo>
                  <a:pt x="140" y="486"/>
                </a:lnTo>
                <a:lnTo>
                  <a:pt x="70" y="590"/>
                </a:lnTo>
                <a:lnTo>
                  <a:pt x="1" y="660"/>
                </a:lnTo>
                <a:lnTo>
                  <a:pt x="1" y="799"/>
                </a:lnTo>
                <a:lnTo>
                  <a:pt x="35" y="937"/>
                </a:lnTo>
                <a:lnTo>
                  <a:pt x="105" y="1076"/>
                </a:lnTo>
                <a:lnTo>
                  <a:pt x="244" y="1319"/>
                </a:lnTo>
                <a:lnTo>
                  <a:pt x="452" y="1562"/>
                </a:lnTo>
                <a:lnTo>
                  <a:pt x="695" y="1839"/>
                </a:lnTo>
                <a:lnTo>
                  <a:pt x="972" y="2151"/>
                </a:lnTo>
                <a:lnTo>
                  <a:pt x="1284" y="2429"/>
                </a:lnTo>
                <a:lnTo>
                  <a:pt x="1562" y="2672"/>
                </a:lnTo>
                <a:lnTo>
                  <a:pt x="1700" y="2811"/>
                </a:lnTo>
                <a:lnTo>
                  <a:pt x="1700" y="2915"/>
                </a:lnTo>
                <a:lnTo>
                  <a:pt x="1735" y="3019"/>
                </a:lnTo>
                <a:lnTo>
                  <a:pt x="1735" y="3123"/>
                </a:lnTo>
                <a:lnTo>
                  <a:pt x="1666" y="3157"/>
                </a:lnTo>
                <a:lnTo>
                  <a:pt x="1631" y="3192"/>
                </a:lnTo>
                <a:lnTo>
                  <a:pt x="1596" y="3261"/>
                </a:lnTo>
                <a:lnTo>
                  <a:pt x="1562" y="3366"/>
                </a:lnTo>
                <a:lnTo>
                  <a:pt x="1562" y="3400"/>
                </a:lnTo>
                <a:lnTo>
                  <a:pt x="1527" y="3435"/>
                </a:lnTo>
                <a:lnTo>
                  <a:pt x="1492" y="3470"/>
                </a:lnTo>
                <a:lnTo>
                  <a:pt x="1423" y="3504"/>
                </a:lnTo>
                <a:lnTo>
                  <a:pt x="1388" y="3608"/>
                </a:lnTo>
                <a:lnTo>
                  <a:pt x="1319" y="3712"/>
                </a:lnTo>
                <a:lnTo>
                  <a:pt x="1284" y="3747"/>
                </a:lnTo>
                <a:lnTo>
                  <a:pt x="1250" y="3747"/>
                </a:lnTo>
                <a:lnTo>
                  <a:pt x="1215" y="3782"/>
                </a:lnTo>
                <a:lnTo>
                  <a:pt x="1250" y="3851"/>
                </a:lnTo>
                <a:lnTo>
                  <a:pt x="1215" y="3886"/>
                </a:lnTo>
                <a:lnTo>
                  <a:pt x="1111" y="3955"/>
                </a:lnTo>
                <a:lnTo>
                  <a:pt x="1076" y="3990"/>
                </a:lnTo>
                <a:lnTo>
                  <a:pt x="1041" y="4094"/>
                </a:lnTo>
                <a:lnTo>
                  <a:pt x="1007" y="4233"/>
                </a:lnTo>
                <a:lnTo>
                  <a:pt x="937" y="4371"/>
                </a:lnTo>
                <a:lnTo>
                  <a:pt x="799" y="4580"/>
                </a:lnTo>
                <a:lnTo>
                  <a:pt x="729" y="4684"/>
                </a:lnTo>
                <a:lnTo>
                  <a:pt x="625" y="4753"/>
                </a:lnTo>
                <a:lnTo>
                  <a:pt x="625" y="4788"/>
                </a:lnTo>
                <a:lnTo>
                  <a:pt x="590" y="4892"/>
                </a:lnTo>
                <a:lnTo>
                  <a:pt x="521" y="4996"/>
                </a:lnTo>
                <a:lnTo>
                  <a:pt x="382" y="5135"/>
                </a:lnTo>
                <a:lnTo>
                  <a:pt x="278" y="5308"/>
                </a:lnTo>
                <a:lnTo>
                  <a:pt x="209" y="5447"/>
                </a:lnTo>
                <a:lnTo>
                  <a:pt x="174" y="5620"/>
                </a:lnTo>
                <a:lnTo>
                  <a:pt x="209" y="5794"/>
                </a:lnTo>
                <a:lnTo>
                  <a:pt x="244" y="5898"/>
                </a:lnTo>
                <a:lnTo>
                  <a:pt x="313" y="5932"/>
                </a:lnTo>
                <a:lnTo>
                  <a:pt x="452" y="5967"/>
                </a:lnTo>
                <a:lnTo>
                  <a:pt x="764" y="5967"/>
                </a:lnTo>
                <a:lnTo>
                  <a:pt x="1250" y="5932"/>
                </a:lnTo>
                <a:lnTo>
                  <a:pt x="1770" y="5898"/>
                </a:lnTo>
                <a:lnTo>
                  <a:pt x="2637" y="5828"/>
                </a:lnTo>
                <a:lnTo>
                  <a:pt x="4025" y="5759"/>
                </a:lnTo>
                <a:lnTo>
                  <a:pt x="5794" y="5759"/>
                </a:lnTo>
                <a:lnTo>
                  <a:pt x="6695" y="5724"/>
                </a:lnTo>
                <a:lnTo>
                  <a:pt x="7424" y="5759"/>
                </a:lnTo>
                <a:lnTo>
                  <a:pt x="7979" y="5724"/>
                </a:lnTo>
                <a:lnTo>
                  <a:pt x="9332" y="5724"/>
                </a:lnTo>
                <a:lnTo>
                  <a:pt x="10476" y="5690"/>
                </a:lnTo>
                <a:lnTo>
                  <a:pt x="11517" y="5655"/>
                </a:lnTo>
                <a:lnTo>
                  <a:pt x="13286" y="5655"/>
                </a:lnTo>
                <a:lnTo>
                  <a:pt x="13911" y="5690"/>
                </a:lnTo>
                <a:lnTo>
                  <a:pt x="16755" y="5690"/>
                </a:lnTo>
                <a:lnTo>
                  <a:pt x="17102" y="5724"/>
                </a:lnTo>
                <a:lnTo>
                  <a:pt x="19183" y="5724"/>
                </a:lnTo>
                <a:lnTo>
                  <a:pt x="19807" y="5759"/>
                </a:lnTo>
                <a:lnTo>
                  <a:pt x="21923" y="5759"/>
                </a:lnTo>
                <a:lnTo>
                  <a:pt x="22617" y="5724"/>
                </a:lnTo>
                <a:lnTo>
                  <a:pt x="22964" y="5724"/>
                </a:lnTo>
                <a:lnTo>
                  <a:pt x="23276" y="5690"/>
                </a:lnTo>
                <a:lnTo>
                  <a:pt x="23658" y="5690"/>
                </a:lnTo>
                <a:lnTo>
                  <a:pt x="24074" y="5655"/>
                </a:lnTo>
                <a:lnTo>
                  <a:pt x="24698" y="5586"/>
                </a:lnTo>
                <a:lnTo>
                  <a:pt x="25427" y="5586"/>
                </a:lnTo>
                <a:lnTo>
                  <a:pt x="25566" y="5551"/>
                </a:lnTo>
                <a:lnTo>
                  <a:pt x="25739" y="5516"/>
                </a:lnTo>
                <a:lnTo>
                  <a:pt x="25878" y="5516"/>
                </a:lnTo>
                <a:lnTo>
                  <a:pt x="26537" y="5551"/>
                </a:lnTo>
                <a:lnTo>
                  <a:pt x="26849" y="5551"/>
                </a:lnTo>
                <a:lnTo>
                  <a:pt x="27161" y="5620"/>
                </a:lnTo>
                <a:lnTo>
                  <a:pt x="27335" y="5620"/>
                </a:lnTo>
                <a:lnTo>
                  <a:pt x="27404" y="5586"/>
                </a:lnTo>
                <a:lnTo>
                  <a:pt x="27404" y="5481"/>
                </a:lnTo>
                <a:lnTo>
                  <a:pt x="27439" y="5447"/>
                </a:lnTo>
                <a:lnTo>
                  <a:pt x="27473" y="5377"/>
                </a:lnTo>
                <a:lnTo>
                  <a:pt x="27508" y="5343"/>
                </a:lnTo>
                <a:lnTo>
                  <a:pt x="27508" y="5204"/>
                </a:lnTo>
                <a:lnTo>
                  <a:pt x="27439" y="4961"/>
                </a:lnTo>
                <a:lnTo>
                  <a:pt x="27335" y="4753"/>
                </a:lnTo>
                <a:lnTo>
                  <a:pt x="27196" y="4545"/>
                </a:lnTo>
                <a:lnTo>
                  <a:pt x="27023" y="4337"/>
                </a:lnTo>
                <a:lnTo>
                  <a:pt x="26884" y="4198"/>
                </a:lnTo>
                <a:lnTo>
                  <a:pt x="26780" y="4025"/>
                </a:lnTo>
                <a:lnTo>
                  <a:pt x="26676" y="3851"/>
                </a:lnTo>
                <a:lnTo>
                  <a:pt x="26537" y="3712"/>
                </a:lnTo>
                <a:lnTo>
                  <a:pt x="26329" y="3400"/>
                </a:lnTo>
                <a:lnTo>
                  <a:pt x="26225" y="3296"/>
                </a:lnTo>
                <a:lnTo>
                  <a:pt x="26155" y="3227"/>
                </a:lnTo>
                <a:lnTo>
                  <a:pt x="26086" y="3192"/>
                </a:lnTo>
                <a:lnTo>
                  <a:pt x="26017" y="3123"/>
                </a:lnTo>
                <a:lnTo>
                  <a:pt x="25982" y="3053"/>
                </a:lnTo>
                <a:lnTo>
                  <a:pt x="25982" y="3019"/>
                </a:lnTo>
                <a:lnTo>
                  <a:pt x="26051" y="2811"/>
                </a:lnTo>
                <a:lnTo>
                  <a:pt x="26155" y="2637"/>
                </a:lnTo>
                <a:lnTo>
                  <a:pt x="26537" y="2117"/>
                </a:lnTo>
                <a:lnTo>
                  <a:pt x="26814" y="1735"/>
                </a:lnTo>
                <a:lnTo>
                  <a:pt x="27092" y="1354"/>
                </a:lnTo>
                <a:lnTo>
                  <a:pt x="27231" y="1111"/>
                </a:lnTo>
                <a:lnTo>
                  <a:pt x="27369" y="903"/>
                </a:lnTo>
                <a:lnTo>
                  <a:pt x="27439" y="799"/>
                </a:lnTo>
                <a:lnTo>
                  <a:pt x="27508" y="695"/>
                </a:lnTo>
                <a:lnTo>
                  <a:pt x="27543" y="590"/>
                </a:lnTo>
                <a:lnTo>
                  <a:pt x="27508" y="452"/>
                </a:lnTo>
                <a:lnTo>
                  <a:pt x="27508" y="382"/>
                </a:lnTo>
                <a:lnTo>
                  <a:pt x="27473" y="313"/>
                </a:lnTo>
                <a:lnTo>
                  <a:pt x="27439" y="278"/>
                </a:lnTo>
                <a:lnTo>
                  <a:pt x="27335" y="244"/>
                </a:lnTo>
                <a:lnTo>
                  <a:pt x="27231" y="209"/>
                </a:lnTo>
                <a:lnTo>
                  <a:pt x="27023" y="140"/>
                </a:lnTo>
                <a:lnTo>
                  <a:pt x="26849" y="105"/>
                </a:lnTo>
                <a:lnTo>
                  <a:pt x="26017" y="105"/>
                </a:lnTo>
                <a:lnTo>
                  <a:pt x="25635" y="140"/>
                </a:lnTo>
                <a:lnTo>
                  <a:pt x="24803" y="140"/>
                </a:lnTo>
                <a:lnTo>
                  <a:pt x="24456" y="105"/>
                </a:lnTo>
                <a:lnTo>
                  <a:pt x="24386" y="105"/>
                </a:lnTo>
                <a:lnTo>
                  <a:pt x="24178" y="140"/>
                </a:lnTo>
                <a:lnTo>
                  <a:pt x="23970" y="105"/>
                </a:lnTo>
                <a:lnTo>
                  <a:pt x="23762" y="70"/>
                </a:lnTo>
                <a:lnTo>
                  <a:pt x="23033" y="70"/>
                </a:lnTo>
                <a:lnTo>
                  <a:pt x="22548" y="35"/>
                </a:lnTo>
                <a:lnTo>
                  <a:pt x="21646" y="1"/>
                </a:lnTo>
                <a:close/>
              </a:path>
            </a:pathLst>
          </a:custGeom>
          <a:solidFill>
            <a:srgbClr val="222F3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121900" tIns="121900" rIns="121900" bIns="121900" anchor="ctr"/>
          <a:lstStyle/>
          <a:p>
            <a:pPr defTabSz="1219200">
              <a:buClr>
                <a:srgbClr val="000000"/>
              </a:buClr>
              <a:defRPr/>
            </a:pPr>
            <a:endParaRPr sz="1865" kern="0" dirty="0">
              <a:solidFill>
                <a:srgbClr val="0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Arial" panose="020B0604020202020204"/>
              <a:sym typeface="字魂70号-灵悦黑体" panose="00000500000000000000" pitchFamily="2" charset="-122"/>
            </a:endParaRPr>
          </a:p>
        </p:txBody>
      </p:sp>
      <p:pic>
        <p:nvPicPr>
          <p:cNvPr id="47" name="图片 8">
            <a:extLst>
              <a:ext uri="{FF2B5EF4-FFF2-40B4-BE49-F238E27FC236}">
                <a16:creationId xmlns:a16="http://schemas.microsoft.com/office/drawing/2014/main" id="{B84CCDCB-FDCD-CF80-A618-6E5D0D216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-50800"/>
            <a:ext cx="98425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99CDF3A1-4CD1-A74E-1452-72E99CF57123}"/>
              </a:ext>
            </a:extLst>
          </p:cNvPr>
          <p:cNvSpPr/>
          <p:nvPr/>
        </p:nvSpPr>
        <p:spPr>
          <a:xfrm>
            <a:off x="6150595" y="1293583"/>
            <a:ext cx="765523" cy="76552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F6CF52E-1205-CD74-3110-E7033ECA0E76}"/>
              </a:ext>
            </a:extLst>
          </p:cNvPr>
          <p:cNvSpPr txBox="1"/>
          <p:nvPr/>
        </p:nvSpPr>
        <p:spPr>
          <a:xfrm>
            <a:off x="7618706" y="3241611"/>
            <a:ext cx="1321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楷体" panose="02010609060101010101" pitchFamily="49" charset="-122"/>
                <a:ea typeface="楷体" panose="02010609060101010101" pitchFamily="49" charset="-122"/>
              </a:rPr>
              <a:t>点击形状触发</a:t>
            </a:r>
          </a:p>
        </p:txBody>
      </p:sp>
    </p:spTree>
    <p:extLst>
      <p:ext uri="{BB962C8B-B14F-4D97-AF65-F5344CB8AC3E}">
        <p14:creationId xmlns:p14="http://schemas.microsoft.com/office/powerpoint/2010/main" val="340485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71605E-6 L -0.36267 0.3169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42" y="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6.17284E-7 L -0.3908 0.6774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49" y="33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46914E-7 L 0.09497 0.6583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0" y="329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19753E-6 L -0.39809 0.0188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13" y="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58025E-6 L -0.63559 0.51019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88" y="25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34568E-6 L -0.23628 0.1052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23" y="5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19753E-6 L -0.36233 -0.0910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25" y="-4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L -0.47135 -0.0913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76" y="-4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07407E-6 L -0.47049 0.32654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24" y="163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58025E-6 L -0.73125 0.34722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62" y="173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82716E-6 L -0.27604 -0.2534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2" y="-1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46914E-6 L 0.06701 0.3608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1" y="180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69136E-6 L -0.27153 0.34969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76" y="17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5.55112E-17 L 0.07326 0.34167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3" y="170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35802E-6 L -0.55312 0.35185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56" y="1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185 L -0.11267 0.13549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60" y="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4 -0.0037 L -0.24635 -0.1037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79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45679E-6 L -0.39375 -0.22531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88" y="-11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07407E-6 L -0.09826 0.49567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13" y="247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8" grpId="0" bldLvl="0" animBg="1" autoUpdateAnimBg="0"/>
      <p:bldP spid="9" grpId="0" bldLvl="0" animBg="1" autoUpdateAnimBg="0"/>
      <p:bldP spid="10" grpId="0" bldLvl="0" animBg="1" autoUpdateAnimBg="0"/>
      <p:bldP spid="11" grpId="0" bldLvl="0" animBg="1" autoUpdateAnimBg="0"/>
      <p:bldP spid="12" grpId="0" bldLvl="0" animBg="1" autoUpdateAnimBg="0"/>
      <p:bldP spid="13" grpId="0" bldLvl="0" animBg="1" autoUpdateAnimBg="0"/>
      <p:bldP spid="14" grpId="0" bldLvl="0" animBg="1" autoUpdateAnimBg="0"/>
      <p:bldP spid="15" grpId="0" bldLvl="0" animBg="1" autoUpdateAnimBg="0"/>
      <p:bldP spid="16" grpId="0" bldLvl="0" animBg="1" autoUpdateAnimBg="0"/>
      <p:bldP spid="17" grpId="0" bldLvl="0" animBg="1" autoUpdateAnimBg="0"/>
      <p:bldP spid="18" grpId="0" bldLvl="0" animBg="1" autoUpdateAnimBg="0"/>
      <p:bldP spid="19" grpId="0" bldLvl="0" animBg="1" autoUpdateAnimBg="0"/>
      <p:bldP spid="20" grpId="0" bldLvl="0" animBg="1" autoUpdateAnimBg="0"/>
      <p:bldP spid="21" grpId="0" bldLvl="0" animBg="1" autoUpdateAnimBg="0"/>
      <p:bldP spid="23" grpId="0" bldLvl="0" animBg="1" autoUpdateAnimBg="0"/>
      <p:bldP spid="24" grpId="0" bldLvl="0" animBg="1" autoUpdateAnimBg="0"/>
      <p:bldP spid="27" grpId="0"/>
      <p:bldP spid="28" grpId="0"/>
      <p:bldP spid="29" grpId="0"/>
      <p:bldP spid="30" grpId="0"/>
      <p:bldP spid="31" grpId="0"/>
      <p:bldP spid="33" grpId="0" animBg="1"/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175145" y="3576986"/>
            <a:ext cx="4608512" cy="2112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rgbClr val="0000FF"/>
            </a:solidFill>
            <a:miter lim="800000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5855500" y="1217492"/>
            <a:ext cx="2858650" cy="1354258"/>
          </a:xfrm>
          <a:prstGeom prst="rect">
            <a:avLst/>
          </a:prstGeom>
          <a:solidFill>
            <a:srgbClr val="00B0F0"/>
          </a:solidFill>
          <a:ln w="9525">
            <a:solidFill>
              <a:srgbClr val="0000FF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4175145" y="1203675"/>
            <a:ext cx="1330471" cy="2251712"/>
          </a:xfrm>
          <a:prstGeom prst="rect">
            <a:avLst/>
          </a:prstGeom>
          <a:solidFill>
            <a:srgbClr val="FFC000"/>
          </a:solidFill>
          <a:ln w="9525">
            <a:solidFill>
              <a:srgbClr val="0000FF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571967" y="1117222"/>
            <a:ext cx="389243" cy="2507446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377989" y="355222"/>
            <a:ext cx="23415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4400" b="1" dirty="0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长方形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34E8E7C-8D24-5E14-C05D-7C93687CD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319" y="2139702"/>
            <a:ext cx="2231817" cy="2398060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3B916A83-5DB7-AB55-5D91-CC990AC7E6C4}"/>
              </a:ext>
            </a:extLst>
          </p:cNvPr>
          <p:cNvSpPr/>
          <p:nvPr/>
        </p:nvSpPr>
        <p:spPr>
          <a:xfrm>
            <a:off x="858494" y="1431067"/>
            <a:ext cx="2497033" cy="1417270"/>
          </a:xfrm>
          <a:prstGeom prst="wedgeRoundRectCallout">
            <a:avLst>
              <a:gd name="adj1" fmla="val -37266"/>
              <a:gd name="adj2" fmla="val 74254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-2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D4E2457-A9AE-5847-5DBE-F853BD0C2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500" y="1463342"/>
            <a:ext cx="243101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说一说，为什么这些图形是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长方形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13F6459-4476-66AB-21B5-DD68120E36DD}"/>
              </a:ext>
            </a:extLst>
          </p:cNvPr>
          <p:cNvSpPr txBox="1"/>
          <p:nvPr/>
        </p:nvSpPr>
        <p:spPr>
          <a:xfrm>
            <a:off x="3584557" y="3834171"/>
            <a:ext cx="52661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长长方方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的，有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4条直直的边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，其中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2条长边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2条短边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10" grpId="0" animBg="1"/>
      <p:bldP spid="7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6FEA1-EC88-CE4C-CF12-982D55213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>
            <a:extLst>
              <a:ext uri="{FF2B5EF4-FFF2-40B4-BE49-F238E27FC236}">
                <a16:creationId xmlns:a16="http://schemas.microsoft.com/office/drawing/2014/main" id="{1C49B0E5-E9A1-9EEA-7CF4-0C3AA84E1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7989" y="355222"/>
            <a:ext cx="234156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4400" b="1" dirty="0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正方形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93EE8B1-ACE2-4355-09EA-8A5E50CB1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103" y="2067694"/>
            <a:ext cx="2231817" cy="2398060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C3186A6F-D778-FEE3-0D1F-DEC8628085F7}"/>
              </a:ext>
            </a:extLst>
          </p:cNvPr>
          <p:cNvSpPr/>
          <p:nvPr/>
        </p:nvSpPr>
        <p:spPr>
          <a:xfrm>
            <a:off x="872633" y="1147823"/>
            <a:ext cx="2497033" cy="1417270"/>
          </a:xfrm>
          <a:prstGeom prst="wedgeRoundRectCallout">
            <a:avLst>
              <a:gd name="adj1" fmla="val -37266"/>
              <a:gd name="adj2" fmla="val 74254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-2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797D704-C6C7-1777-B8EC-B7B24E7E6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970" y="1163960"/>
            <a:ext cx="243101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说一说，为什么这些图形是</a:t>
            </a:r>
            <a:r>
              <a:rPr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正方形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8392EAF-DA89-F079-F42B-6920A7DC0757}"/>
              </a:ext>
            </a:extLst>
          </p:cNvPr>
          <p:cNvSpPr txBox="1"/>
          <p:nvPr/>
        </p:nvSpPr>
        <p:spPr>
          <a:xfrm>
            <a:off x="1423380" y="4061632"/>
            <a:ext cx="7720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四四方方的，有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条直直的边，且都一样长。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23BEE0E-B52E-596C-2CE3-36A6C5268CAE}"/>
              </a:ext>
            </a:extLst>
          </p:cNvPr>
          <p:cNvSpPr/>
          <p:nvPr/>
        </p:nvSpPr>
        <p:spPr>
          <a:xfrm>
            <a:off x="5666970" y="1124663"/>
            <a:ext cx="785431" cy="785431"/>
          </a:xfrm>
          <a:prstGeom prst="rect">
            <a:avLst/>
          </a:prstGeom>
          <a:solidFill>
            <a:srgbClr val="B9E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E10373B-C7E7-A87C-6CD0-A5F81C9A599E}"/>
              </a:ext>
            </a:extLst>
          </p:cNvPr>
          <p:cNvSpPr/>
          <p:nvPr/>
        </p:nvSpPr>
        <p:spPr>
          <a:xfrm>
            <a:off x="6113814" y="2184145"/>
            <a:ext cx="1760203" cy="17602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EBCB9B5-C3E0-E187-A98F-0BBF49B10E65}"/>
              </a:ext>
            </a:extLst>
          </p:cNvPr>
          <p:cNvSpPr/>
          <p:nvPr/>
        </p:nvSpPr>
        <p:spPr>
          <a:xfrm>
            <a:off x="4117803" y="1227770"/>
            <a:ext cx="1032920" cy="10329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D6F9361-B536-123C-6A3B-F9B1F2FB1FF3}"/>
              </a:ext>
            </a:extLst>
          </p:cNvPr>
          <p:cNvSpPr/>
          <p:nvPr/>
        </p:nvSpPr>
        <p:spPr>
          <a:xfrm>
            <a:off x="3941766" y="2461353"/>
            <a:ext cx="1384994" cy="138499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50194C3-BF68-A9DB-7D30-651AE119635A}"/>
              </a:ext>
            </a:extLst>
          </p:cNvPr>
          <p:cNvSpPr/>
          <p:nvPr/>
        </p:nvSpPr>
        <p:spPr>
          <a:xfrm rot="2479134">
            <a:off x="7254503" y="1096629"/>
            <a:ext cx="785431" cy="78543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7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7" grpId="0"/>
      <p:bldP spid="12" grpId="0"/>
      <p:bldP spid="8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9097D-D671-B4DE-FD23-5897669B5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>
            <a:extLst>
              <a:ext uri="{FF2B5EF4-FFF2-40B4-BE49-F238E27FC236}">
                <a16:creationId xmlns:a16="http://schemas.microsoft.com/office/drawing/2014/main" id="{4BBB92F5-67CB-9801-FA09-E686A7600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8197" y="362244"/>
            <a:ext cx="299421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4400" b="1" dirty="0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平行四边形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B679881-FD4C-8608-E39B-C314B4041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103" y="2067694"/>
            <a:ext cx="2231817" cy="2398060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AD99915F-5E43-747A-4A0E-B9BCA401E1B4}"/>
              </a:ext>
            </a:extLst>
          </p:cNvPr>
          <p:cNvSpPr/>
          <p:nvPr/>
        </p:nvSpPr>
        <p:spPr>
          <a:xfrm>
            <a:off x="872633" y="1147823"/>
            <a:ext cx="2497033" cy="1417270"/>
          </a:xfrm>
          <a:prstGeom prst="wedgeRoundRectCallout">
            <a:avLst>
              <a:gd name="adj1" fmla="val -37266"/>
              <a:gd name="adj2" fmla="val 74254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-2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CE126C8-0471-DADD-DA57-0DB0A077A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970" y="1163960"/>
            <a:ext cx="243101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说一说，为什么这些图形是</a:t>
            </a:r>
            <a:r>
              <a:rPr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平行四边形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36DD3A0-FB6E-3849-9F6A-2288DF1F3158}"/>
              </a:ext>
            </a:extLst>
          </p:cNvPr>
          <p:cNvSpPr txBox="1"/>
          <p:nvPr/>
        </p:nvSpPr>
        <p:spPr>
          <a:xfrm>
            <a:off x="1547664" y="3995677"/>
            <a:ext cx="70659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条直直的边，其中一组对边是斜着的。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平行四边形 1">
            <a:extLst>
              <a:ext uri="{FF2B5EF4-FFF2-40B4-BE49-F238E27FC236}">
                <a16:creationId xmlns:a16="http://schemas.microsoft.com/office/drawing/2014/main" id="{862AB7D3-3E5B-6BF4-BF78-FF5912511DD2}"/>
              </a:ext>
            </a:extLst>
          </p:cNvPr>
          <p:cNvSpPr/>
          <p:nvPr/>
        </p:nvSpPr>
        <p:spPr>
          <a:xfrm>
            <a:off x="4423381" y="1351206"/>
            <a:ext cx="1818351" cy="554399"/>
          </a:xfrm>
          <a:prstGeom prst="parallelogram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>
            <a:extLst>
              <a:ext uri="{FF2B5EF4-FFF2-40B4-BE49-F238E27FC236}">
                <a16:creationId xmlns:a16="http://schemas.microsoft.com/office/drawing/2014/main" id="{C50CB3D9-DE3E-65DC-86B3-74348D380182}"/>
              </a:ext>
            </a:extLst>
          </p:cNvPr>
          <p:cNvSpPr/>
          <p:nvPr/>
        </p:nvSpPr>
        <p:spPr>
          <a:xfrm flipH="1">
            <a:off x="4297001" y="2200120"/>
            <a:ext cx="1025615" cy="1707834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:a16="http://schemas.microsoft.com/office/drawing/2014/main" id="{2B569C06-13AA-3A8A-C70D-274777933888}"/>
              </a:ext>
            </a:extLst>
          </p:cNvPr>
          <p:cNvSpPr/>
          <p:nvPr/>
        </p:nvSpPr>
        <p:spPr>
          <a:xfrm flipV="1">
            <a:off x="6516216" y="1484449"/>
            <a:ext cx="1818351" cy="986764"/>
          </a:xfrm>
          <a:prstGeom prst="parallelogram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>
            <a:extLst>
              <a:ext uri="{FF2B5EF4-FFF2-40B4-BE49-F238E27FC236}">
                <a16:creationId xmlns:a16="http://schemas.microsoft.com/office/drawing/2014/main" id="{E9BBDC69-D4A4-F066-627C-969F00B63F6E}"/>
              </a:ext>
            </a:extLst>
          </p:cNvPr>
          <p:cNvSpPr/>
          <p:nvPr/>
        </p:nvSpPr>
        <p:spPr>
          <a:xfrm>
            <a:off x="6084168" y="2777707"/>
            <a:ext cx="2064371" cy="1043273"/>
          </a:xfrm>
          <a:prstGeom prst="parallelogram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4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7" grpId="0"/>
      <p:bldP spid="12" grpId="0"/>
      <p:bldP spid="2" grpId="0" animBg="1"/>
      <p:bldP spid="3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3638800" y="1264662"/>
            <a:ext cx="576262" cy="2016125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4355976" y="1086275"/>
            <a:ext cx="2538574" cy="903384"/>
          </a:xfrm>
          <a:prstGeom prst="rtTriangle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 rot="-5400000">
            <a:off x="4048201" y="2306570"/>
            <a:ext cx="1368204" cy="1179151"/>
          </a:xfrm>
          <a:prstGeom prst="rtTriangle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292838" y="519374"/>
            <a:ext cx="1295400" cy="1944687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5568013" y="2098276"/>
            <a:ext cx="1546124" cy="1512888"/>
          </a:xfrm>
          <a:prstGeom prst="triangle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 rot="-8412480">
            <a:off x="6110939" y="3016518"/>
            <a:ext cx="2808287" cy="360362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414713" y="269875"/>
            <a:ext cx="2160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三角形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4261129-C7D6-E7AA-FDC9-267B2EA62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103" y="2067694"/>
            <a:ext cx="2231817" cy="2398060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852E0F40-C511-39DA-4D23-4C8AC75397E6}"/>
              </a:ext>
            </a:extLst>
          </p:cNvPr>
          <p:cNvSpPr/>
          <p:nvPr/>
        </p:nvSpPr>
        <p:spPr>
          <a:xfrm>
            <a:off x="872633" y="1147823"/>
            <a:ext cx="2497033" cy="1417270"/>
          </a:xfrm>
          <a:prstGeom prst="wedgeRoundRectCallout">
            <a:avLst>
              <a:gd name="adj1" fmla="val -37266"/>
              <a:gd name="adj2" fmla="val 74254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-2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3161922-FE02-2976-659D-F5927FEF8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970" y="1163960"/>
            <a:ext cx="243101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说一说，为什么这些图形是</a:t>
            </a:r>
            <a:r>
              <a:rPr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三角形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1B08299-EF56-D0AA-D454-574F00FE79E6}"/>
              </a:ext>
            </a:extLst>
          </p:cNvPr>
          <p:cNvSpPr txBox="1"/>
          <p:nvPr/>
        </p:nvSpPr>
        <p:spPr>
          <a:xfrm>
            <a:off x="4732303" y="3961529"/>
            <a:ext cx="28899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条直直的边。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10" grpId="0" animBg="1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DDAEE-591C-BB09-85B5-C3B99B9EF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9">
            <a:extLst>
              <a:ext uri="{FF2B5EF4-FFF2-40B4-BE49-F238E27FC236}">
                <a16:creationId xmlns:a16="http://schemas.microsoft.com/office/drawing/2014/main" id="{F4866D8D-903D-1BB2-AA41-E2A5814DB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912" y="365353"/>
            <a:ext cx="8653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4400" b="1" dirty="0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881F65-546B-7A4E-DD7D-D2E8E1F1E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103" y="2067694"/>
            <a:ext cx="2231817" cy="2398060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44CB2DB3-4E01-3250-6A62-BBF86EA6C10E}"/>
              </a:ext>
            </a:extLst>
          </p:cNvPr>
          <p:cNvSpPr/>
          <p:nvPr/>
        </p:nvSpPr>
        <p:spPr>
          <a:xfrm>
            <a:off x="872633" y="1147823"/>
            <a:ext cx="2115191" cy="1417270"/>
          </a:xfrm>
          <a:prstGeom prst="wedgeRoundRectCallout">
            <a:avLst>
              <a:gd name="adj1" fmla="val -37266"/>
              <a:gd name="adj2" fmla="val 74254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-2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6EE2C38-2D1A-09B4-5A55-7D5A27EC8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971" y="1163960"/>
            <a:ext cx="211286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说一说，为什么这些图形是</a:t>
            </a:r>
            <a:r>
              <a:rPr lang="zh-CN" altLang="en-US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E819AFFC-6787-D823-1185-E37E786F85B2}"/>
              </a:ext>
            </a:extLst>
          </p:cNvPr>
          <p:cNvSpPr/>
          <p:nvPr/>
        </p:nvSpPr>
        <p:spPr>
          <a:xfrm>
            <a:off x="4537253" y="2211710"/>
            <a:ext cx="1152128" cy="11521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C1E6D945-26C7-18DC-ACA4-28F3FAC07495}"/>
              </a:ext>
            </a:extLst>
          </p:cNvPr>
          <p:cNvSpPr/>
          <p:nvPr/>
        </p:nvSpPr>
        <p:spPr>
          <a:xfrm>
            <a:off x="4780113" y="1285306"/>
            <a:ext cx="720080" cy="72008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14580745-065E-3277-5E16-8A2853D5A157}"/>
              </a:ext>
            </a:extLst>
          </p:cNvPr>
          <p:cNvSpPr/>
          <p:nvPr/>
        </p:nvSpPr>
        <p:spPr>
          <a:xfrm>
            <a:off x="5878569" y="843558"/>
            <a:ext cx="1819712" cy="181971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412F28C8-81EC-3ADA-E306-898BFD69D722}"/>
              </a:ext>
            </a:extLst>
          </p:cNvPr>
          <p:cNvSpPr/>
          <p:nvPr/>
        </p:nvSpPr>
        <p:spPr>
          <a:xfrm>
            <a:off x="6012160" y="2814701"/>
            <a:ext cx="399357" cy="399357"/>
          </a:xfrm>
          <a:prstGeom prst="ellipse">
            <a:avLst/>
          </a:prstGeom>
          <a:solidFill>
            <a:srgbClr val="73F6F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0AFCEBDB-E654-8474-7B44-EF115239316A}"/>
              </a:ext>
            </a:extLst>
          </p:cNvPr>
          <p:cNvSpPr/>
          <p:nvPr/>
        </p:nvSpPr>
        <p:spPr>
          <a:xfrm>
            <a:off x="3366200" y="1396827"/>
            <a:ext cx="1152128" cy="11521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375FA52-8296-BC22-993B-C1B6A3E0D114}"/>
              </a:ext>
            </a:extLst>
          </p:cNvPr>
          <p:cNvSpPr/>
          <p:nvPr/>
        </p:nvSpPr>
        <p:spPr>
          <a:xfrm>
            <a:off x="7427998" y="2565093"/>
            <a:ext cx="1152128" cy="115212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190356D-A000-F7B8-11E3-0CBBD1D013CB}"/>
              </a:ext>
            </a:extLst>
          </p:cNvPr>
          <p:cNvSpPr txBox="1"/>
          <p:nvPr/>
        </p:nvSpPr>
        <p:spPr>
          <a:xfrm>
            <a:off x="3167844" y="3924975"/>
            <a:ext cx="5688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由一条弯弯的线围成，是圆圆的。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246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9B25A6B1-4CE8-EFDC-7791-65BC44C10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555526"/>
            <a:ext cx="829144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说一说，你身边哪些物体的面是我们今天认识的图形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9AFC74-2321-3818-564D-A4280E355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725" y="2715470"/>
            <a:ext cx="2086760" cy="2068614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A27D5F8-F8AC-594C-EF7D-24822AEC77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0" r="25860"/>
          <a:stretch/>
        </p:blipFill>
        <p:spPr bwMode="auto">
          <a:xfrm>
            <a:off x="3293259" y="1221451"/>
            <a:ext cx="1145735" cy="221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83B28A13-28CC-B78E-41F7-2933A25E0F9E}"/>
              </a:ext>
            </a:extLst>
          </p:cNvPr>
          <p:cNvGrpSpPr/>
          <p:nvPr/>
        </p:nvGrpSpPr>
        <p:grpSpPr bwMode="auto">
          <a:xfrm>
            <a:off x="5258436" y="1632744"/>
            <a:ext cx="2195554" cy="1035050"/>
            <a:chOff x="4530239" y="3404820"/>
            <a:chExt cx="2757047" cy="1035050"/>
          </a:xfrm>
        </p:grpSpPr>
        <p:sp>
          <p:nvSpPr>
            <p:cNvPr id="5" name="圆角矩形标注 10">
              <a:extLst>
                <a:ext uri="{FF2B5EF4-FFF2-40B4-BE49-F238E27FC236}">
                  <a16:creationId xmlns:a16="http://schemas.microsoft.com/office/drawing/2014/main" id="{1F1C4BBE-2F5D-3D6B-F755-E40F70984BD9}"/>
                </a:ext>
              </a:extLst>
            </p:cNvPr>
            <p:cNvSpPr/>
            <p:nvPr/>
          </p:nvSpPr>
          <p:spPr>
            <a:xfrm>
              <a:off x="4530239" y="3404820"/>
              <a:ext cx="2663825" cy="1035050"/>
            </a:xfrm>
            <a:prstGeom prst="wedgeRoundRectCallout">
              <a:avLst>
                <a:gd name="adj1" fmla="val 71007"/>
                <a:gd name="adj2" fmla="val 58238"/>
                <a:gd name="adj3" fmla="val 16667"/>
              </a:avLst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矩形 11">
              <a:extLst>
                <a:ext uri="{FF2B5EF4-FFF2-40B4-BE49-F238E27FC236}">
                  <a16:creationId xmlns:a16="http://schemas.microsoft.com/office/drawing/2014/main" id="{3E6BB82F-EB19-0A61-2F93-A5530411AE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2219" y="3452496"/>
              <a:ext cx="26550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魔方的面都是正方形的。</a:t>
              </a: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228A1043-9F90-FEDD-0EC3-3FD1DDBC9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84951" y="2709527"/>
            <a:ext cx="1136650" cy="160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84AFA71A-E7E3-F75B-AE3C-D51E2975CEA3}"/>
              </a:ext>
            </a:extLst>
          </p:cNvPr>
          <p:cNvGrpSpPr/>
          <p:nvPr/>
        </p:nvGrpSpPr>
        <p:grpSpPr bwMode="auto">
          <a:xfrm>
            <a:off x="733484" y="1769772"/>
            <a:ext cx="2435101" cy="1114425"/>
            <a:chOff x="-4536982" y="1592902"/>
            <a:chExt cx="2723134" cy="1114425"/>
          </a:xfrm>
        </p:grpSpPr>
        <p:sp>
          <p:nvSpPr>
            <p:cNvPr id="10" name="圆角矩形标注 8">
              <a:extLst>
                <a:ext uri="{FF2B5EF4-FFF2-40B4-BE49-F238E27FC236}">
                  <a16:creationId xmlns:a16="http://schemas.microsoft.com/office/drawing/2014/main" id="{915FADF8-5A72-18D4-2596-793507D87D7A}"/>
                </a:ext>
              </a:extLst>
            </p:cNvPr>
            <p:cNvSpPr/>
            <p:nvPr/>
          </p:nvSpPr>
          <p:spPr>
            <a:xfrm>
              <a:off x="-4536982" y="1592902"/>
              <a:ext cx="2723134" cy="1114425"/>
            </a:xfrm>
            <a:prstGeom prst="wedgeRoundRectCallout">
              <a:avLst>
                <a:gd name="adj1" fmla="val -32305"/>
                <a:gd name="adj2" fmla="val 88215"/>
                <a:gd name="adj3" fmla="val 16667"/>
              </a:avLst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矩形 9">
              <a:extLst>
                <a:ext uri="{FF2B5EF4-FFF2-40B4-BE49-F238E27FC236}">
                  <a16:creationId xmlns:a16="http://schemas.microsoft.com/office/drawing/2014/main" id="{F0EA1F0D-6CD4-AC25-9464-9AF2D9983A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175218" y="1666579"/>
              <a:ext cx="1909391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水杯的下面是圆的。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04259CDF-04CC-C5E0-D92B-D5ABBB221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21550"/>
            <a:ext cx="1052512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92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2" b="3652"/>
          <a:stretch/>
        </p:blipFill>
        <p:spPr>
          <a:xfrm>
            <a:off x="1854746" y="1438179"/>
            <a:ext cx="4968552" cy="2908371"/>
          </a:xfrm>
          <a:prstGeom prst="rect">
            <a:avLst/>
          </a:prstGeom>
        </p:spPr>
      </p:pic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529032" y="870257"/>
            <a:ext cx="2520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涂一涂。</a:t>
            </a:r>
          </a:p>
        </p:txBody>
      </p:sp>
      <p:sp>
        <p:nvSpPr>
          <p:cNvPr id="3" name="文本框 60"/>
          <p:cNvSpPr txBox="1">
            <a:spLocks noChangeArrowheads="1"/>
          </p:cNvSpPr>
          <p:nvPr/>
        </p:nvSpPr>
        <p:spPr bwMode="auto">
          <a:xfrm>
            <a:off x="2315338" y="1014273"/>
            <a:ext cx="20685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P2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327985" y="3212425"/>
            <a:ext cx="248792" cy="24221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806419" y="3298843"/>
            <a:ext cx="248792" cy="24221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372824" y="2364440"/>
            <a:ext cx="221890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787512" y="2325299"/>
            <a:ext cx="221890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105976" y="2611890"/>
            <a:ext cx="221890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45188" y="2840761"/>
            <a:ext cx="221890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399946" y="2684479"/>
            <a:ext cx="221890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166385" y="2864786"/>
            <a:ext cx="221890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491880" y="1683316"/>
            <a:ext cx="312904" cy="29427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153438" y="2972798"/>
            <a:ext cx="223713" cy="225627"/>
          </a:xfrm>
          <a:prstGeom prst="rect">
            <a:avLst/>
          </a:prstGeom>
          <a:solidFill>
            <a:srgbClr val="B9E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468472" y="2972798"/>
            <a:ext cx="225029" cy="225627"/>
          </a:xfrm>
          <a:prstGeom prst="rect">
            <a:avLst/>
          </a:prstGeom>
          <a:solidFill>
            <a:srgbClr val="B9E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151154" y="4018244"/>
            <a:ext cx="248792" cy="24221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323831" y="3992887"/>
            <a:ext cx="248792" cy="24221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3844471" y="4086027"/>
            <a:ext cx="248792" cy="24221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>
            <a:off x="4339022" y="2049907"/>
            <a:ext cx="154714" cy="95250"/>
          </a:xfrm>
          <a:prstGeom prst="triangle">
            <a:avLst>
              <a:gd name="adj" fmla="val 46520"/>
            </a:avLst>
          </a:prstGeom>
          <a:solidFill>
            <a:srgbClr val="F8634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>
            <a:off x="5544016" y="1990076"/>
            <a:ext cx="362921" cy="256388"/>
          </a:xfrm>
          <a:prstGeom prst="triangle">
            <a:avLst>
              <a:gd name="adj" fmla="val 51769"/>
            </a:avLst>
          </a:prstGeom>
          <a:solidFill>
            <a:srgbClr val="F8634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5097318" y="2348372"/>
            <a:ext cx="407611" cy="516890"/>
          </a:xfrm>
          <a:prstGeom prst="triangle">
            <a:avLst>
              <a:gd name="adj" fmla="val 48857"/>
            </a:avLst>
          </a:prstGeom>
          <a:solidFill>
            <a:srgbClr val="F8634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任意多边形 2"/>
          <p:cNvSpPr/>
          <p:nvPr/>
        </p:nvSpPr>
        <p:spPr>
          <a:xfrm>
            <a:off x="3957552" y="2343104"/>
            <a:ext cx="1329055" cy="530225"/>
          </a:xfrm>
          <a:custGeom>
            <a:avLst/>
            <a:gdLst>
              <a:gd name="connsiteX0" fmla="*/ 260350 w 1651000"/>
              <a:gd name="connsiteY0" fmla="*/ 9525 h 641350"/>
              <a:gd name="connsiteX1" fmla="*/ 1651000 w 1651000"/>
              <a:gd name="connsiteY1" fmla="*/ 0 h 641350"/>
              <a:gd name="connsiteX2" fmla="*/ 1409700 w 1651000"/>
              <a:gd name="connsiteY2" fmla="*/ 641350 h 641350"/>
              <a:gd name="connsiteX3" fmla="*/ 0 w 1651000"/>
              <a:gd name="connsiteY3" fmla="*/ 635000 h 641350"/>
              <a:gd name="connsiteX4" fmla="*/ 260350 w 1651000"/>
              <a:gd name="connsiteY4" fmla="*/ 9525 h 64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1000" h="641350">
                <a:moveTo>
                  <a:pt x="260350" y="9525"/>
                </a:moveTo>
                <a:lnTo>
                  <a:pt x="1651000" y="0"/>
                </a:lnTo>
                <a:lnTo>
                  <a:pt x="1409700" y="641350"/>
                </a:lnTo>
                <a:lnTo>
                  <a:pt x="0" y="635000"/>
                </a:lnTo>
                <a:lnTo>
                  <a:pt x="260350" y="9525"/>
                </a:lnTo>
                <a:close/>
              </a:path>
            </a:pathLst>
          </a:cu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 rot="16200000">
            <a:off x="5121088" y="3228267"/>
            <a:ext cx="379326" cy="160798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 rot="16200000">
            <a:off x="5251862" y="3471445"/>
            <a:ext cx="86124" cy="21900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rot="16200000">
            <a:off x="5251862" y="3608765"/>
            <a:ext cx="86124" cy="21900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rot="16200000">
            <a:off x="5251862" y="3757845"/>
            <a:ext cx="86124" cy="21900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16200000">
            <a:off x="5251862" y="3897464"/>
            <a:ext cx="86124" cy="21900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rot="16200000">
            <a:off x="5251862" y="4038948"/>
            <a:ext cx="86124" cy="21900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 rot="16200000">
            <a:off x="5251862" y="4177288"/>
            <a:ext cx="86124" cy="21900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 rot="16200000">
            <a:off x="4310273" y="2191156"/>
            <a:ext cx="203200" cy="10668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7" name="平行四边形 6"/>
          <p:cNvSpPr/>
          <p:nvPr/>
        </p:nvSpPr>
        <p:spPr>
          <a:xfrm>
            <a:off x="5936508" y="3739921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34" name="平行四边形 33"/>
          <p:cNvSpPr/>
          <p:nvPr/>
        </p:nvSpPr>
        <p:spPr>
          <a:xfrm>
            <a:off x="5936508" y="3906291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35" name="平行四边形 34"/>
          <p:cNvSpPr/>
          <p:nvPr/>
        </p:nvSpPr>
        <p:spPr>
          <a:xfrm>
            <a:off x="6454033" y="364276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6454033" y="380913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37" name="平行四边形 36"/>
          <p:cNvSpPr/>
          <p:nvPr/>
        </p:nvSpPr>
        <p:spPr>
          <a:xfrm flipH="1">
            <a:off x="5659648" y="367070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38" name="平行四边形 37"/>
          <p:cNvSpPr/>
          <p:nvPr/>
        </p:nvSpPr>
        <p:spPr>
          <a:xfrm flipH="1">
            <a:off x="5659648" y="382437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39" name="平行四边形 38"/>
          <p:cNvSpPr/>
          <p:nvPr/>
        </p:nvSpPr>
        <p:spPr>
          <a:xfrm flipH="1">
            <a:off x="5667268" y="398820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40" name="平行四边形 39"/>
          <p:cNvSpPr/>
          <p:nvPr/>
        </p:nvSpPr>
        <p:spPr>
          <a:xfrm flipH="1">
            <a:off x="6186698" y="359323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41" name="平行四边形 40"/>
          <p:cNvSpPr/>
          <p:nvPr/>
        </p:nvSpPr>
        <p:spPr>
          <a:xfrm flipH="1">
            <a:off x="6186698" y="374055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42" name="平行四边形 41"/>
          <p:cNvSpPr/>
          <p:nvPr/>
        </p:nvSpPr>
        <p:spPr>
          <a:xfrm flipH="1">
            <a:off x="6194318" y="391073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32B8E0D-BE69-57F6-E86A-5589D4E17F3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8073" y="1630747"/>
            <a:ext cx="975984" cy="2955573"/>
          </a:xfrm>
          <a:prstGeom prst="rect">
            <a:avLst/>
          </a:prstGeom>
        </p:spPr>
      </p:pic>
      <p:sp>
        <p:nvSpPr>
          <p:cNvPr id="46" name="Google Shape;461;p25">
            <a:extLst>
              <a:ext uri="{FF2B5EF4-FFF2-40B4-BE49-F238E27FC236}">
                <a16:creationId xmlns:a16="http://schemas.microsoft.com/office/drawing/2014/main" id="{CAB620A7-FFAE-46A4-E5FC-F675096AAAC9}"/>
              </a:ext>
            </a:extLst>
          </p:cNvPr>
          <p:cNvSpPr/>
          <p:nvPr/>
        </p:nvSpPr>
        <p:spPr>
          <a:xfrm>
            <a:off x="295275" y="147638"/>
            <a:ext cx="3857625" cy="682625"/>
          </a:xfrm>
          <a:custGeom>
            <a:avLst/>
            <a:gdLst/>
            <a:ahLst/>
            <a:cxnLst/>
            <a:rect l="l" t="t" r="r" b="b"/>
            <a:pathLst>
              <a:path w="26849" h="5412" extrusionOk="0">
                <a:moveTo>
                  <a:pt x="21438" y="0"/>
                </a:moveTo>
                <a:lnTo>
                  <a:pt x="21230" y="35"/>
                </a:lnTo>
                <a:lnTo>
                  <a:pt x="20085" y="35"/>
                </a:lnTo>
                <a:lnTo>
                  <a:pt x="19669" y="70"/>
                </a:lnTo>
                <a:lnTo>
                  <a:pt x="19460" y="70"/>
                </a:lnTo>
                <a:lnTo>
                  <a:pt x="19252" y="104"/>
                </a:lnTo>
                <a:lnTo>
                  <a:pt x="18177" y="104"/>
                </a:lnTo>
                <a:lnTo>
                  <a:pt x="17969" y="139"/>
                </a:lnTo>
                <a:lnTo>
                  <a:pt x="17657" y="104"/>
                </a:lnTo>
                <a:lnTo>
                  <a:pt x="17379" y="139"/>
                </a:lnTo>
                <a:lnTo>
                  <a:pt x="17067" y="104"/>
                </a:lnTo>
                <a:lnTo>
                  <a:pt x="16755" y="104"/>
                </a:lnTo>
                <a:lnTo>
                  <a:pt x="16616" y="139"/>
                </a:lnTo>
                <a:lnTo>
                  <a:pt x="16061" y="139"/>
                </a:lnTo>
                <a:lnTo>
                  <a:pt x="15957" y="104"/>
                </a:lnTo>
                <a:lnTo>
                  <a:pt x="15645" y="104"/>
                </a:lnTo>
                <a:lnTo>
                  <a:pt x="15298" y="139"/>
                </a:lnTo>
                <a:lnTo>
                  <a:pt x="15125" y="104"/>
                </a:lnTo>
                <a:lnTo>
                  <a:pt x="14153" y="104"/>
                </a:lnTo>
                <a:lnTo>
                  <a:pt x="13737" y="70"/>
                </a:lnTo>
                <a:lnTo>
                  <a:pt x="13286" y="70"/>
                </a:lnTo>
                <a:lnTo>
                  <a:pt x="12245" y="139"/>
                </a:lnTo>
                <a:lnTo>
                  <a:pt x="11933" y="139"/>
                </a:lnTo>
                <a:lnTo>
                  <a:pt x="11656" y="104"/>
                </a:lnTo>
                <a:lnTo>
                  <a:pt x="11482" y="139"/>
                </a:lnTo>
                <a:lnTo>
                  <a:pt x="10893" y="139"/>
                </a:lnTo>
                <a:lnTo>
                  <a:pt x="10511" y="174"/>
                </a:lnTo>
                <a:lnTo>
                  <a:pt x="9089" y="174"/>
                </a:lnTo>
                <a:lnTo>
                  <a:pt x="8673" y="208"/>
                </a:lnTo>
                <a:lnTo>
                  <a:pt x="7389" y="312"/>
                </a:lnTo>
                <a:lnTo>
                  <a:pt x="6695" y="347"/>
                </a:lnTo>
                <a:lnTo>
                  <a:pt x="6002" y="382"/>
                </a:lnTo>
                <a:lnTo>
                  <a:pt x="5551" y="382"/>
                </a:lnTo>
                <a:lnTo>
                  <a:pt x="5100" y="417"/>
                </a:lnTo>
                <a:lnTo>
                  <a:pt x="3816" y="417"/>
                </a:lnTo>
                <a:lnTo>
                  <a:pt x="3469" y="382"/>
                </a:lnTo>
                <a:lnTo>
                  <a:pt x="2498" y="382"/>
                </a:lnTo>
                <a:lnTo>
                  <a:pt x="1978" y="347"/>
                </a:lnTo>
                <a:lnTo>
                  <a:pt x="1492" y="347"/>
                </a:lnTo>
                <a:lnTo>
                  <a:pt x="868" y="382"/>
                </a:lnTo>
                <a:lnTo>
                  <a:pt x="243" y="417"/>
                </a:lnTo>
                <a:lnTo>
                  <a:pt x="70" y="486"/>
                </a:lnTo>
                <a:lnTo>
                  <a:pt x="35" y="521"/>
                </a:lnTo>
                <a:lnTo>
                  <a:pt x="1" y="555"/>
                </a:lnTo>
                <a:lnTo>
                  <a:pt x="1" y="625"/>
                </a:lnTo>
                <a:lnTo>
                  <a:pt x="1" y="694"/>
                </a:lnTo>
                <a:lnTo>
                  <a:pt x="70" y="798"/>
                </a:lnTo>
                <a:lnTo>
                  <a:pt x="313" y="1076"/>
                </a:lnTo>
                <a:lnTo>
                  <a:pt x="590" y="1423"/>
                </a:lnTo>
                <a:lnTo>
                  <a:pt x="868" y="1735"/>
                </a:lnTo>
                <a:lnTo>
                  <a:pt x="1249" y="2047"/>
                </a:lnTo>
                <a:lnTo>
                  <a:pt x="1596" y="2428"/>
                </a:lnTo>
                <a:lnTo>
                  <a:pt x="1666" y="2498"/>
                </a:lnTo>
                <a:lnTo>
                  <a:pt x="1700" y="2602"/>
                </a:lnTo>
                <a:lnTo>
                  <a:pt x="1700" y="2810"/>
                </a:lnTo>
                <a:lnTo>
                  <a:pt x="1666" y="2983"/>
                </a:lnTo>
                <a:lnTo>
                  <a:pt x="1562" y="3157"/>
                </a:lnTo>
                <a:lnTo>
                  <a:pt x="1284" y="3504"/>
                </a:lnTo>
                <a:lnTo>
                  <a:pt x="1041" y="3851"/>
                </a:lnTo>
                <a:lnTo>
                  <a:pt x="833" y="4232"/>
                </a:lnTo>
                <a:lnTo>
                  <a:pt x="590" y="4614"/>
                </a:lnTo>
                <a:lnTo>
                  <a:pt x="382" y="4926"/>
                </a:lnTo>
                <a:lnTo>
                  <a:pt x="174" y="5238"/>
                </a:lnTo>
                <a:lnTo>
                  <a:pt x="174" y="5308"/>
                </a:lnTo>
                <a:lnTo>
                  <a:pt x="174" y="5342"/>
                </a:lnTo>
                <a:lnTo>
                  <a:pt x="209" y="5412"/>
                </a:lnTo>
                <a:lnTo>
                  <a:pt x="243" y="5412"/>
                </a:lnTo>
                <a:lnTo>
                  <a:pt x="382" y="5377"/>
                </a:lnTo>
                <a:lnTo>
                  <a:pt x="521" y="5342"/>
                </a:lnTo>
                <a:lnTo>
                  <a:pt x="729" y="5308"/>
                </a:lnTo>
                <a:lnTo>
                  <a:pt x="937" y="5308"/>
                </a:lnTo>
                <a:lnTo>
                  <a:pt x="937" y="5342"/>
                </a:lnTo>
                <a:lnTo>
                  <a:pt x="972" y="5377"/>
                </a:lnTo>
                <a:lnTo>
                  <a:pt x="1145" y="5308"/>
                </a:lnTo>
                <a:lnTo>
                  <a:pt x="1458" y="5308"/>
                </a:lnTo>
                <a:lnTo>
                  <a:pt x="1596" y="5273"/>
                </a:lnTo>
                <a:lnTo>
                  <a:pt x="1700" y="5273"/>
                </a:lnTo>
                <a:lnTo>
                  <a:pt x="1735" y="5238"/>
                </a:lnTo>
                <a:lnTo>
                  <a:pt x="1770" y="5238"/>
                </a:lnTo>
                <a:lnTo>
                  <a:pt x="1804" y="5273"/>
                </a:lnTo>
                <a:lnTo>
                  <a:pt x="1874" y="5273"/>
                </a:lnTo>
                <a:lnTo>
                  <a:pt x="1943" y="5238"/>
                </a:lnTo>
                <a:lnTo>
                  <a:pt x="2463" y="5203"/>
                </a:lnTo>
                <a:lnTo>
                  <a:pt x="2637" y="5203"/>
                </a:lnTo>
                <a:lnTo>
                  <a:pt x="2672" y="5273"/>
                </a:lnTo>
                <a:lnTo>
                  <a:pt x="2741" y="5238"/>
                </a:lnTo>
                <a:lnTo>
                  <a:pt x="2880" y="5169"/>
                </a:lnTo>
                <a:lnTo>
                  <a:pt x="2949" y="5134"/>
                </a:lnTo>
                <a:lnTo>
                  <a:pt x="3053" y="5203"/>
                </a:lnTo>
                <a:lnTo>
                  <a:pt x="3123" y="5169"/>
                </a:lnTo>
                <a:lnTo>
                  <a:pt x="3157" y="5134"/>
                </a:lnTo>
                <a:lnTo>
                  <a:pt x="3227" y="5134"/>
                </a:lnTo>
                <a:lnTo>
                  <a:pt x="3331" y="5169"/>
                </a:lnTo>
                <a:lnTo>
                  <a:pt x="3365" y="5203"/>
                </a:lnTo>
                <a:lnTo>
                  <a:pt x="3435" y="5169"/>
                </a:lnTo>
                <a:lnTo>
                  <a:pt x="3504" y="5169"/>
                </a:lnTo>
                <a:lnTo>
                  <a:pt x="3573" y="5203"/>
                </a:lnTo>
                <a:lnTo>
                  <a:pt x="3573" y="5169"/>
                </a:lnTo>
                <a:lnTo>
                  <a:pt x="3573" y="5134"/>
                </a:lnTo>
                <a:lnTo>
                  <a:pt x="3712" y="5134"/>
                </a:lnTo>
                <a:lnTo>
                  <a:pt x="3782" y="5169"/>
                </a:lnTo>
                <a:lnTo>
                  <a:pt x="3886" y="5169"/>
                </a:lnTo>
                <a:lnTo>
                  <a:pt x="4128" y="5134"/>
                </a:lnTo>
                <a:lnTo>
                  <a:pt x="4371" y="5134"/>
                </a:lnTo>
                <a:lnTo>
                  <a:pt x="4475" y="5169"/>
                </a:lnTo>
                <a:lnTo>
                  <a:pt x="4579" y="5169"/>
                </a:lnTo>
                <a:lnTo>
                  <a:pt x="4683" y="5134"/>
                </a:lnTo>
                <a:lnTo>
                  <a:pt x="5100" y="5134"/>
                </a:lnTo>
                <a:lnTo>
                  <a:pt x="5238" y="5099"/>
                </a:lnTo>
                <a:lnTo>
                  <a:pt x="5377" y="5099"/>
                </a:lnTo>
                <a:lnTo>
                  <a:pt x="5551" y="5134"/>
                </a:lnTo>
                <a:lnTo>
                  <a:pt x="6279" y="5134"/>
                </a:lnTo>
                <a:lnTo>
                  <a:pt x="6557" y="5099"/>
                </a:lnTo>
                <a:lnTo>
                  <a:pt x="6799" y="5099"/>
                </a:lnTo>
                <a:lnTo>
                  <a:pt x="7042" y="5134"/>
                </a:lnTo>
                <a:lnTo>
                  <a:pt x="7285" y="5099"/>
                </a:lnTo>
                <a:lnTo>
                  <a:pt x="8846" y="5099"/>
                </a:lnTo>
                <a:lnTo>
                  <a:pt x="8915" y="5134"/>
                </a:lnTo>
                <a:lnTo>
                  <a:pt x="8950" y="5169"/>
                </a:lnTo>
                <a:lnTo>
                  <a:pt x="9019" y="5134"/>
                </a:lnTo>
                <a:lnTo>
                  <a:pt x="9089" y="5099"/>
                </a:lnTo>
                <a:lnTo>
                  <a:pt x="9713" y="5099"/>
                </a:lnTo>
                <a:lnTo>
                  <a:pt x="9921" y="5065"/>
                </a:lnTo>
                <a:lnTo>
                  <a:pt x="10129" y="5099"/>
                </a:lnTo>
                <a:lnTo>
                  <a:pt x="10407" y="5099"/>
                </a:lnTo>
                <a:lnTo>
                  <a:pt x="10719" y="5065"/>
                </a:lnTo>
                <a:lnTo>
                  <a:pt x="10893" y="5099"/>
                </a:lnTo>
                <a:lnTo>
                  <a:pt x="11066" y="5099"/>
                </a:lnTo>
                <a:lnTo>
                  <a:pt x="11135" y="5065"/>
                </a:lnTo>
                <a:lnTo>
                  <a:pt x="11205" y="5065"/>
                </a:lnTo>
                <a:lnTo>
                  <a:pt x="11309" y="5099"/>
                </a:lnTo>
                <a:lnTo>
                  <a:pt x="11448" y="5099"/>
                </a:lnTo>
                <a:lnTo>
                  <a:pt x="11517" y="5065"/>
                </a:lnTo>
                <a:lnTo>
                  <a:pt x="11552" y="4995"/>
                </a:lnTo>
                <a:lnTo>
                  <a:pt x="11586" y="5030"/>
                </a:lnTo>
                <a:lnTo>
                  <a:pt x="11725" y="5065"/>
                </a:lnTo>
                <a:lnTo>
                  <a:pt x="11899" y="5065"/>
                </a:lnTo>
                <a:lnTo>
                  <a:pt x="12072" y="5030"/>
                </a:lnTo>
                <a:lnTo>
                  <a:pt x="12211" y="5065"/>
                </a:lnTo>
                <a:lnTo>
                  <a:pt x="12280" y="5099"/>
                </a:lnTo>
                <a:lnTo>
                  <a:pt x="12315" y="5099"/>
                </a:lnTo>
                <a:lnTo>
                  <a:pt x="12454" y="5030"/>
                </a:lnTo>
                <a:lnTo>
                  <a:pt x="12592" y="5030"/>
                </a:lnTo>
                <a:lnTo>
                  <a:pt x="12870" y="5065"/>
                </a:lnTo>
                <a:lnTo>
                  <a:pt x="13633" y="5065"/>
                </a:lnTo>
                <a:lnTo>
                  <a:pt x="13841" y="5099"/>
                </a:lnTo>
                <a:lnTo>
                  <a:pt x="14084" y="5099"/>
                </a:lnTo>
                <a:lnTo>
                  <a:pt x="14465" y="5065"/>
                </a:lnTo>
                <a:lnTo>
                  <a:pt x="14847" y="5065"/>
                </a:lnTo>
                <a:lnTo>
                  <a:pt x="14951" y="5099"/>
                </a:lnTo>
                <a:lnTo>
                  <a:pt x="15020" y="5099"/>
                </a:lnTo>
                <a:lnTo>
                  <a:pt x="15125" y="5065"/>
                </a:lnTo>
                <a:lnTo>
                  <a:pt x="15194" y="5065"/>
                </a:lnTo>
                <a:lnTo>
                  <a:pt x="15298" y="5099"/>
                </a:lnTo>
                <a:lnTo>
                  <a:pt x="15367" y="5134"/>
                </a:lnTo>
                <a:lnTo>
                  <a:pt x="15402" y="5065"/>
                </a:lnTo>
                <a:lnTo>
                  <a:pt x="15437" y="5065"/>
                </a:lnTo>
                <a:lnTo>
                  <a:pt x="15471" y="5099"/>
                </a:lnTo>
                <a:lnTo>
                  <a:pt x="15541" y="5134"/>
                </a:lnTo>
                <a:lnTo>
                  <a:pt x="15610" y="5099"/>
                </a:lnTo>
                <a:lnTo>
                  <a:pt x="15714" y="5065"/>
                </a:lnTo>
                <a:lnTo>
                  <a:pt x="15818" y="5065"/>
                </a:lnTo>
                <a:lnTo>
                  <a:pt x="16026" y="5099"/>
                </a:lnTo>
                <a:lnTo>
                  <a:pt x="16130" y="5099"/>
                </a:lnTo>
                <a:lnTo>
                  <a:pt x="16200" y="5134"/>
                </a:lnTo>
                <a:lnTo>
                  <a:pt x="16235" y="5099"/>
                </a:lnTo>
                <a:lnTo>
                  <a:pt x="16269" y="5065"/>
                </a:lnTo>
                <a:lnTo>
                  <a:pt x="16339" y="5065"/>
                </a:lnTo>
                <a:lnTo>
                  <a:pt x="16408" y="5099"/>
                </a:lnTo>
                <a:lnTo>
                  <a:pt x="16894" y="5099"/>
                </a:lnTo>
                <a:lnTo>
                  <a:pt x="17136" y="5134"/>
                </a:lnTo>
                <a:lnTo>
                  <a:pt x="17379" y="5134"/>
                </a:lnTo>
                <a:lnTo>
                  <a:pt x="17518" y="5099"/>
                </a:lnTo>
                <a:lnTo>
                  <a:pt x="17657" y="5099"/>
                </a:lnTo>
                <a:lnTo>
                  <a:pt x="17795" y="5134"/>
                </a:lnTo>
                <a:lnTo>
                  <a:pt x="17934" y="5134"/>
                </a:lnTo>
                <a:lnTo>
                  <a:pt x="18212" y="5099"/>
                </a:lnTo>
                <a:lnTo>
                  <a:pt x="18767" y="5099"/>
                </a:lnTo>
                <a:lnTo>
                  <a:pt x="19114" y="5134"/>
                </a:lnTo>
                <a:lnTo>
                  <a:pt x="19322" y="5134"/>
                </a:lnTo>
                <a:lnTo>
                  <a:pt x="19356" y="5169"/>
                </a:lnTo>
                <a:lnTo>
                  <a:pt x="19391" y="5203"/>
                </a:lnTo>
                <a:lnTo>
                  <a:pt x="19426" y="5203"/>
                </a:lnTo>
                <a:lnTo>
                  <a:pt x="19495" y="5169"/>
                </a:lnTo>
                <a:lnTo>
                  <a:pt x="19530" y="5134"/>
                </a:lnTo>
                <a:lnTo>
                  <a:pt x="19565" y="5134"/>
                </a:lnTo>
                <a:lnTo>
                  <a:pt x="19565" y="5203"/>
                </a:lnTo>
                <a:lnTo>
                  <a:pt x="19634" y="5169"/>
                </a:lnTo>
                <a:lnTo>
                  <a:pt x="19669" y="5134"/>
                </a:lnTo>
                <a:lnTo>
                  <a:pt x="19773" y="5134"/>
                </a:lnTo>
                <a:lnTo>
                  <a:pt x="19877" y="5169"/>
                </a:lnTo>
                <a:lnTo>
                  <a:pt x="19946" y="5134"/>
                </a:lnTo>
                <a:lnTo>
                  <a:pt x="20015" y="5099"/>
                </a:lnTo>
                <a:lnTo>
                  <a:pt x="20085" y="5134"/>
                </a:lnTo>
                <a:lnTo>
                  <a:pt x="20189" y="5169"/>
                </a:lnTo>
                <a:lnTo>
                  <a:pt x="20293" y="5169"/>
                </a:lnTo>
                <a:lnTo>
                  <a:pt x="20397" y="5134"/>
                </a:lnTo>
                <a:lnTo>
                  <a:pt x="20501" y="5134"/>
                </a:lnTo>
                <a:lnTo>
                  <a:pt x="20709" y="5099"/>
                </a:lnTo>
                <a:lnTo>
                  <a:pt x="20779" y="5099"/>
                </a:lnTo>
                <a:lnTo>
                  <a:pt x="20883" y="5169"/>
                </a:lnTo>
                <a:lnTo>
                  <a:pt x="20917" y="5203"/>
                </a:lnTo>
                <a:lnTo>
                  <a:pt x="20952" y="5203"/>
                </a:lnTo>
                <a:lnTo>
                  <a:pt x="20952" y="5134"/>
                </a:lnTo>
                <a:lnTo>
                  <a:pt x="21056" y="5134"/>
                </a:lnTo>
                <a:lnTo>
                  <a:pt x="21230" y="5169"/>
                </a:lnTo>
                <a:lnTo>
                  <a:pt x="21299" y="5134"/>
                </a:lnTo>
                <a:lnTo>
                  <a:pt x="21472" y="5134"/>
                </a:lnTo>
                <a:lnTo>
                  <a:pt x="21472" y="5169"/>
                </a:lnTo>
                <a:lnTo>
                  <a:pt x="21507" y="5169"/>
                </a:lnTo>
                <a:lnTo>
                  <a:pt x="21542" y="5099"/>
                </a:lnTo>
                <a:lnTo>
                  <a:pt x="21576" y="5099"/>
                </a:lnTo>
                <a:lnTo>
                  <a:pt x="21646" y="5134"/>
                </a:lnTo>
                <a:lnTo>
                  <a:pt x="21923" y="5134"/>
                </a:lnTo>
                <a:lnTo>
                  <a:pt x="22097" y="5099"/>
                </a:lnTo>
                <a:lnTo>
                  <a:pt x="22721" y="5099"/>
                </a:lnTo>
                <a:lnTo>
                  <a:pt x="22895" y="5065"/>
                </a:lnTo>
                <a:lnTo>
                  <a:pt x="23380" y="5065"/>
                </a:lnTo>
                <a:lnTo>
                  <a:pt x="23692" y="5030"/>
                </a:lnTo>
                <a:lnTo>
                  <a:pt x="23866" y="4995"/>
                </a:lnTo>
                <a:lnTo>
                  <a:pt x="24039" y="5030"/>
                </a:lnTo>
                <a:lnTo>
                  <a:pt x="24074" y="4995"/>
                </a:lnTo>
                <a:lnTo>
                  <a:pt x="24109" y="4995"/>
                </a:lnTo>
                <a:lnTo>
                  <a:pt x="24247" y="4961"/>
                </a:lnTo>
                <a:lnTo>
                  <a:pt x="24351" y="4995"/>
                </a:lnTo>
                <a:lnTo>
                  <a:pt x="24421" y="5030"/>
                </a:lnTo>
                <a:lnTo>
                  <a:pt x="24456" y="4961"/>
                </a:lnTo>
                <a:lnTo>
                  <a:pt x="24490" y="4961"/>
                </a:lnTo>
                <a:lnTo>
                  <a:pt x="24560" y="4995"/>
                </a:lnTo>
                <a:lnTo>
                  <a:pt x="24664" y="5030"/>
                </a:lnTo>
                <a:lnTo>
                  <a:pt x="24768" y="4995"/>
                </a:lnTo>
                <a:lnTo>
                  <a:pt x="24976" y="4961"/>
                </a:lnTo>
                <a:lnTo>
                  <a:pt x="25253" y="4926"/>
                </a:lnTo>
                <a:lnTo>
                  <a:pt x="26294" y="4926"/>
                </a:lnTo>
                <a:lnTo>
                  <a:pt x="26433" y="4961"/>
                </a:lnTo>
                <a:lnTo>
                  <a:pt x="26606" y="5030"/>
                </a:lnTo>
                <a:lnTo>
                  <a:pt x="26641" y="4961"/>
                </a:lnTo>
                <a:lnTo>
                  <a:pt x="26676" y="4961"/>
                </a:lnTo>
                <a:lnTo>
                  <a:pt x="26710" y="4995"/>
                </a:lnTo>
                <a:lnTo>
                  <a:pt x="26780" y="4995"/>
                </a:lnTo>
                <a:lnTo>
                  <a:pt x="26814" y="4961"/>
                </a:lnTo>
                <a:lnTo>
                  <a:pt x="26849" y="4926"/>
                </a:lnTo>
                <a:lnTo>
                  <a:pt x="26849" y="4857"/>
                </a:lnTo>
                <a:lnTo>
                  <a:pt x="26745" y="4614"/>
                </a:lnTo>
                <a:lnTo>
                  <a:pt x="26606" y="4406"/>
                </a:lnTo>
                <a:lnTo>
                  <a:pt x="25878" y="3469"/>
                </a:lnTo>
                <a:lnTo>
                  <a:pt x="25392" y="2914"/>
                </a:lnTo>
                <a:lnTo>
                  <a:pt x="25323" y="2810"/>
                </a:lnTo>
                <a:lnTo>
                  <a:pt x="25288" y="2671"/>
                </a:lnTo>
                <a:lnTo>
                  <a:pt x="25288" y="2533"/>
                </a:lnTo>
                <a:lnTo>
                  <a:pt x="25323" y="2498"/>
                </a:lnTo>
                <a:lnTo>
                  <a:pt x="25392" y="2428"/>
                </a:lnTo>
                <a:lnTo>
                  <a:pt x="25461" y="2394"/>
                </a:lnTo>
                <a:lnTo>
                  <a:pt x="25531" y="2255"/>
                </a:lnTo>
                <a:lnTo>
                  <a:pt x="25635" y="2116"/>
                </a:lnTo>
                <a:lnTo>
                  <a:pt x="25704" y="1978"/>
                </a:lnTo>
                <a:lnTo>
                  <a:pt x="25878" y="1769"/>
                </a:lnTo>
                <a:lnTo>
                  <a:pt x="26051" y="1561"/>
                </a:lnTo>
                <a:lnTo>
                  <a:pt x="26121" y="1457"/>
                </a:lnTo>
                <a:lnTo>
                  <a:pt x="26155" y="1353"/>
                </a:lnTo>
                <a:lnTo>
                  <a:pt x="26225" y="1249"/>
                </a:lnTo>
                <a:lnTo>
                  <a:pt x="26259" y="1145"/>
                </a:lnTo>
                <a:lnTo>
                  <a:pt x="26363" y="1041"/>
                </a:lnTo>
                <a:lnTo>
                  <a:pt x="26467" y="1006"/>
                </a:lnTo>
                <a:lnTo>
                  <a:pt x="26467" y="972"/>
                </a:lnTo>
                <a:lnTo>
                  <a:pt x="26502" y="902"/>
                </a:lnTo>
                <a:lnTo>
                  <a:pt x="26502" y="833"/>
                </a:lnTo>
                <a:lnTo>
                  <a:pt x="26537" y="798"/>
                </a:lnTo>
                <a:lnTo>
                  <a:pt x="26641" y="729"/>
                </a:lnTo>
                <a:lnTo>
                  <a:pt x="26641" y="694"/>
                </a:lnTo>
                <a:lnTo>
                  <a:pt x="26641" y="659"/>
                </a:lnTo>
                <a:lnTo>
                  <a:pt x="26641" y="625"/>
                </a:lnTo>
                <a:lnTo>
                  <a:pt x="26676" y="590"/>
                </a:lnTo>
                <a:lnTo>
                  <a:pt x="26676" y="555"/>
                </a:lnTo>
                <a:lnTo>
                  <a:pt x="26745" y="555"/>
                </a:lnTo>
                <a:lnTo>
                  <a:pt x="26780" y="521"/>
                </a:lnTo>
                <a:lnTo>
                  <a:pt x="26814" y="382"/>
                </a:lnTo>
                <a:lnTo>
                  <a:pt x="26849" y="312"/>
                </a:lnTo>
                <a:lnTo>
                  <a:pt x="26814" y="243"/>
                </a:lnTo>
                <a:lnTo>
                  <a:pt x="26780" y="174"/>
                </a:lnTo>
                <a:lnTo>
                  <a:pt x="26606" y="174"/>
                </a:lnTo>
                <a:lnTo>
                  <a:pt x="26502" y="139"/>
                </a:lnTo>
                <a:lnTo>
                  <a:pt x="26398" y="104"/>
                </a:lnTo>
                <a:lnTo>
                  <a:pt x="26294" y="104"/>
                </a:lnTo>
                <a:lnTo>
                  <a:pt x="25496" y="139"/>
                </a:lnTo>
                <a:lnTo>
                  <a:pt x="24351" y="139"/>
                </a:lnTo>
                <a:lnTo>
                  <a:pt x="24005" y="104"/>
                </a:lnTo>
                <a:lnTo>
                  <a:pt x="23450" y="104"/>
                </a:lnTo>
                <a:lnTo>
                  <a:pt x="22790" y="70"/>
                </a:lnTo>
                <a:lnTo>
                  <a:pt x="22478" y="35"/>
                </a:lnTo>
                <a:lnTo>
                  <a:pt x="21958" y="35"/>
                </a:lnTo>
                <a:lnTo>
                  <a:pt x="21750" y="0"/>
                </a:lnTo>
                <a:close/>
              </a:path>
            </a:pathLst>
          </a:custGeom>
          <a:solidFill>
            <a:srgbClr val="F8D47C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defTabSz="1219200">
              <a:buClr>
                <a:srgbClr val="000000"/>
              </a:buClr>
              <a:defRPr/>
            </a:pPr>
            <a:endParaRPr sz="1865" kern="0" dirty="0">
              <a:solidFill>
                <a:srgbClr val="0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Arial" panose="020B0604020202020204"/>
              <a:sym typeface="字魂70号-灵悦黑体" panose="00000500000000000000" pitchFamily="2" charset="-122"/>
            </a:endParaRPr>
          </a:p>
        </p:txBody>
      </p:sp>
      <p:sp>
        <p:nvSpPr>
          <p:cNvPr id="47" name="Google Shape;462;p25">
            <a:extLst>
              <a:ext uri="{FF2B5EF4-FFF2-40B4-BE49-F238E27FC236}">
                <a16:creationId xmlns:a16="http://schemas.microsoft.com/office/drawing/2014/main" id="{4135F2F8-FA15-E13B-0CCF-CBCA6E0BE5B3}"/>
              </a:ext>
            </a:extLst>
          </p:cNvPr>
          <p:cNvSpPr/>
          <p:nvPr/>
        </p:nvSpPr>
        <p:spPr>
          <a:xfrm>
            <a:off x="250825" y="128588"/>
            <a:ext cx="3973513" cy="752475"/>
          </a:xfrm>
          <a:custGeom>
            <a:avLst/>
            <a:gdLst/>
            <a:ahLst/>
            <a:cxnLst/>
            <a:rect l="l" t="t" r="r" b="b"/>
            <a:pathLst>
              <a:path w="27543" h="5968" extrusionOk="0">
                <a:moveTo>
                  <a:pt x="22097" y="278"/>
                </a:moveTo>
                <a:lnTo>
                  <a:pt x="22305" y="313"/>
                </a:lnTo>
                <a:lnTo>
                  <a:pt x="22825" y="313"/>
                </a:lnTo>
                <a:lnTo>
                  <a:pt x="23137" y="348"/>
                </a:lnTo>
                <a:lnTo>
                  <a:pt x="23797" y="382"/>
                </a:lnTo>
                <a:lnTo>
                  <a:pt x="24352" y="382"/>
                </a:lnTo>
                <a:lnTo>
                  <a:pt x="24698" y="417"/>
                </a:lnTo>
                <a:lnTo>
                  <a:pt x="25843" y="417"/>
                </a:lnTo>
                <a:lnTo>
                  <a:pt x="26641" y="382"/>
                </a:lnTo>
                <a:lnTo>
                  <a:pt x="26745" y="382"/>
                </a:lnTo>
                <a:lnTo>
                  <a:pt x="26849" y="417"/>
                </a:lnTo>
                <a:lnTo>
                  <a:pt x="26953" y="452"/>
                </a:lnTo>
                <a:lnTo>
                  <a:pt x="27127" y="452"/>
                </a:lnTo>
                <a:lnTo>
                  <a:pt x="27161" y="521"/>
                </a:lnTo>
                <a:lnTo>
                  <a:pt x="27196" y="590"/>
                </a:lnTo>
                <a:lnTo>
                  <a:pt x="27161" y="660"/>
                </a:lnTo>
                <a:lnTo>
                  <a:pt x="27127" y="799"/>
                </a:lnTo>
                <a:lnTo>
                  <a:pt x="27092" y="833"/>
                </a:lnTo>
                <a:lnTo>
                  <a:pt x="27023" y="833"/>
                </a:lnTo>
                <a:lnTo>
                  <a:pt x="27023" y="868"/>
                </a:lnTo>
                <a:lnTo>
                  <a:pt x="26988" y="903"/>
                </a:lnTo>
                <a:lnTo>
                  <a:pt x="26988" y="937"/>
                </a:lnTo>
                <a:lnTo>
                  <a:pt x="26988" y="972"/>
                </a:lnTo>
                <a:lnTo>
                  <a:pt x="26988" y="1007"/>
                </a:lnTo>
                <a:lnTo>
                  <a:pt x="26884" y="1076"/>
                </a:lnTo>
                <a:lnTo>
                  <a:pt x="26849" y="1111"/>
                </a:lnTo>
                <a:lnTo>
                  <a:pt x="26849" y="1180"/>
                </a:lnTo>
                <a:lnTo>
                  <a:pt x="26814" y="1250"/>
                </a:lnTo>
                <a:lnTo>
                  <a:pt x="26814" y="1284"/>
                </a:lnTo>
                <a:lnTo>
                  <a:pt x="26710" y="1319"/>
                </a:lnTo>
                <a:lnTo>
                  <a:pt x="26606" y="1423"/>
                </a:lnTo>
                <a:lnTo>
                  <a:pt x="26572" y="1527"/>
                </a:lnTo>
                <a:lnTo>
                  <a:pt x="26502" y="1631"/>
                </a:lnTo>
                <a:lnTo>
                  <a:pt x="26468" y="1735"/>
                </a:lnTo>
                <a:lnTo>
                  <a:pt x="26398" y="1839"/>
                </a:lnTo>
                <a:lnTo>
                  <a:pt x="26225" y="2047"/>
                </a:lnTo>
                <a:lnTo>
                  <a:pt x="26051" y="2256"/>
                </a:lnTo>
                <a:lnTo>
                  <a:pt x="25982" y="2394"/>
                </a:lnTo>
                <a:lnTo>
                  <a:pt x="25878" y="2533"/>
                </a:lnTo>
                <a:lnTo>
                  <a:pt x="25808" y="2672"/>
                </a:lnTo>
                <a:lnTo>
                  <a:pt x="25739" y="2706"/>
                </a:lnTo>
                <a:lnTo>
                  <a:pt x="25670" y="2776"/>
                </a:lnTo>
                <a:lnTo>
                  <a:pt x="25635" y="2811"/>
                </a:lnTo>
                <a:lnTo>
                  <a:pt x="25635" y="2949"/>
                </a:lnTo>
                <a:lnTo>
                  <a:pt x="25670" y="3088"/>
                </a:lnTo>
                <a:lnTo>
                  <a:pt x="25739" y="3192"/>
                </a:lnTo>
                <a:lnTo>
                  <a:pt x="26225" y="3747"/>
                </a:lnTo>
                <a:lnTo>
                  <a:pt x="26953" y="4684"/>
                </a:lnTo>
                <a:lnTo>
                  <a:pt x="27092" y="4892"/>
                </a:lnTo>
                <a:lnTo>
                  <a:pt x="27196" y="5135"/>
                </a:lnTo>
                <a:lnTo>
                  <a:pt x="27196" y="5204"/>
                </a:lnTo>
                <a:lnTo>
                  <a:pt x="27161" y="5239"/>
                </a:lnTo>
                <a:lnTo>
                  <a:pt x="27127" y="5273"/>
                </a:lnTo>
                <a:lnTo>
                  <a:pt x="27057" y="5273"/>
                </a:lnTo>
                <a:lnTo>
                  <a:pt x="27023" y="5239"/>
                </a:lnTo>
                <a:lnTo>
                  <a:pt x="26988" y="5239"/>
                </a:lnTo>
                <a:lnTo>
                  <a:pt x="26953" y="5308"/>
                </a:lnTo>
                <a:lnTo>
                  <a:pt x="26780" y="5239"/>
                </a:lnTo>
                <a:lnTo>
                  <a:pt x="26641" y="5204"/>
                </a:lnTo>
                <a:lnTo>
                  <a:pt x="25600" y="5204"/>
                </a:lnTo>
                <a:lnTo>
                  <a:pt x="25323" y="5239"/>
                </a:lnTo>
                <a:lnTo>
                  <a:pt x="25115" y="5273"/>
                </a:lnTo>
                <a:lnTo>
                  <a:pt x="25011" y="5308"/>
                </a:lnTo>
                <a:lnTo>
                  <a:pt x="24907" y="5273"/>
                </a:lnTo>
                <a:lnTo>
                  <a:pt x="24837" y="5239"/>
                </a:lnTo>
                <a:lnTo>
                  <a:pt x="24803" y="5239"/>
                </a:lnTo>
                <a:lnTo>
                  <a:pt x="24768" y="5308"/>
                </a:lnTo>
                <a:lnTo>
                  <a:pt x="24698" y="5273"/>
                </a:lnTo>
                <a:lnTo>
                  <a:pt x="24594" y="5239"/>
                </a:lnTo>
                <a:lnTo>
                  <a:pt x="24456" y="5273"/>
                </a:lnTo>
                <a:lnTo>
                  <a:pt x="24421" y="5273"/>
                </a:lnTo>
                <a:lnTo>
                  <a:pt x="24386" y="5308"/>
                </a:lnTo>
                <a:lnTo>
                  <a:pt x="24213" y="5273"/>
                </a:lnTo>
                <a:lnTo>
                  <a:pt x="24039" y="5308"/>
                </a:lnTo>
                <a:lnTo>
                  <a:pt x="23727" y="5343"/>
                </a:lnTo>
                <a:lnTo>
                  <a:pt x="23242" y="5343"/>
                </a:lnTo>
                <a:lnTo>
                  <a:pt x="23068" y="5377"/>
                </a:lnTo>
                <a:lnTo>
                  <a:pt x="22444" y="5377"/>
                </a:lnTo>
                <a:lnTo>
                  <a:pt x="22270" y="5412"/>
                </a:lnTo>
                <a:lnTo>
                  <a:pt x="21993" y="5412"/>
                </a:lnTo>
                <a:lnTo>
                  <a:pt x="21923" y="5377"/>
                </a:lnTo>
                <a:lnTo>
                  <a:pt x="21889" y="5377"/>
                </a:lnTo>
                <a:lnTo>
                  <a:pt x="21854" y="5447"/>
                </a:lnTo>
                <a:lnTo>
                  <a:pt x="21819" y="5447"/>
                </a:lnTo>
                <a:lnTo>
                  <a:pt x="21819" y="5412"/>
                </a:lnTo>
                <a:lnTo>
                  <a:pt x="21646" y="5412"/>
                </a:lnTo>
                <a:lnTo>
                  <a:pt x="21577" y="5447"/>
                </a:lnTo>
                <a:lnTo>
                  <a:pt x="21403" y="5412"/>
                </a:lnTo>
                <a:lnTo>
                  <a:pt x="21299" y="5412"/>
                </a:lnTo>
                <a:lnTo>
                  <a:pt x="21299" y="5481"/>
                </a:lnTo>
                <a:lnTo>
                  <a:pt x="21264" y="5481"/>
                </a:lnTo>
                <a:lnTo>
                  <a:pt x="21230" y="5447"/>
                </a:lnTo>
                <a:lnTo>
                  <a:pt x="21126" y="5377"/>
                </a:lnTo>
                <a:lnTo>
                  <a:pt x="21056" y="5377"/>
                </a:lnTo>
                <a:lnTo>
                  <a:pt x="20848" y="5412"/>
                </a:lnTo>
                <a:lnTo>
                  <a:pt x="20744" y="5412"/>
                </a:lnTo>
                <a:lnTo>
                  <a:pt x="20640" y="5447"/>
                </a:lnTo>
                <a:lnTo>
                  <a:pt x="20536" y="5447"/>
                </a:lnTo>
                <a:lnTo>
                  <a:pt x="20432" y="5412"/>
                </a:lnTo>
                <a:lnTo>
                  <a:pt x="20362" y="5377"/>
                </a:lnTo>
                <a:lnTo>
                  <a:pt x="20293" y="5412"/>
                </a:lnTo>
                <a:lnTo>
                  <a:pt x="20224" y="5447"/>
                </a:lnTo>
                <a:lnTo>
                  <a:pt x="20120" y="5412"/>
                </a:lnTo>
                <a:lnTo>
                  <a:pt x="20016" y="5412"/>
                </a:lnTo>
                <a:lnTo>
                  <a:pt x="19981" y="5447"/>
                </a:lnTo>
                <a:lnTo>
                  <a:pt x="19912" y="5481"/>
                </a:lnTo>
                <a:lnTo>
                  <a:pt x="19912" y="5412"/>
                </a:lnTo>
                <a:lnTo>
                  <a:pt x="19877" y="5412"/>
                </a:lnTo>
                <a:lnTo>
                  <a:pt x="19842" y="5447"/>
                </a:lnTo>
                <a:lnTo>
                  <a:pt x="19773" y="5481"/>
                </a:lnTo>
                <a:lnTo>
                  <a:pt x="19738" y="5481"/>
                </a:lnTo>
                <a:lnTo>
                  <a:pt x="19703" y="5447"/>
                </a:lnTo>
                <a:lnTo>
                  <a:pt x="19669" y="5412"/>
                </a:lnTo>
                <a:lnTo>
                  <a:pt x="19461" y="5412"/>
                </a:lnTo>
                <a:lnTo>
                  <a:pt x="19114" y="5377"/>
                </a:lnTo>
                <a:lnTo>
                  <a:pt x="18559" y="5377"/>
                </a:lnTo>
                <a:lnTo>
                  <a:pt x="18281" y="5412"/>
                </a:lnTo>
                <a:lnTo>
                  <a:pt x="18142" y="5412"/>
                </a:lnTo>
                <a:lnTo>
                  <a:pt x="18004" y="5377"/>
                </a:lnTo>
                <a:lnTo>
                  <a:pt x="17865" y="5377"/>
                </a:lnTo>
                <a:lnTo>
                  <a:pt x="17726" y="5412"/>
                </a:lnTo>
                <a:lnTo>
                  <a:pt x="17483" y="5412"/>
                </a:lnTo>
                <a:lnTo>
                  <a:pt x="17241" y="5377"/>
                </a:lnTo>
                <a:lnTo>
                  <a:pt x="16755" y="5377"/>
                </a:lnTo>
                <a:lnTo>
                  <a:pt x="16686" y="5343"/>
                </a:lnTo>
                <a:lnTo>
                  <a:pt x="16616" y="5343"/>
                </a:lnTo>
                <a:lnTo>
                  <a:pt x="16582" y="5377"/>
                </a:lnTo>
                <a:lnTo>
                  <a:pt x="16547" y="5412"/>
                </a:lnTo>
                <a:lnTo>
                  <a:pt x="16477" y="5377"/>
                </a:lnTo>
                <a:lnTo>
                  <a:pt x="16373" y="5377"/>
                </a:lnTo>
                <a:lnTo>
                  <a:pt x="16165" y="5343"/>
                </a:lnTo>
                <a:lnTo>
                  <a:pt x="16061" y="5343"/>
                </a:lnTo>
                <a:lnTo>
                  <a:pt x="15957" y="5377"/>
                </a:lnTo>
                <a:lnTo>
                  <a:pt x="15888" y="5412"/>
                </a:lnTo>
                <a:lnTo>
                  <a:pt x="15818" y="5377"/>
                </a:lnTo>
                <a:lnTo>
                  <a:pt x="15784" y="5343"/>
                </a:lnTo>
                <a:lnTo>
                  <a:pt x="15749" y="5343"/>
                </a:lnTo>
                <a:lnTo>
                  <a:pt x="15714" y="5412"/>
                </a:lnTo>
                <a:lnTo>
                  <a:pt x="15645" y="5377"/>
                </a:lnTo>
                <a:lnTo>
                  <a:pt x="15541" y="5343"/>
                </a:lnTo>
                <a:lnTo>
                  <a:pt x="15472" y="5343"/>
                </a:lnTo>
                <a:lnTo>
                  <a:pt x="15367" y="5377"/>
                </a:lnTo>
                <a:lnTo>
                  <a:pt x="15298" y="5377"/>
                </a:lnTo>
                <a:lnTo>
                  <a:pt x="15194" y="5343"/>
                </a:lnTo>
                <a:lnTo>
                  <a:pt x="14812" y="5343"/>
                </a:lnTo>
                <a:lnTo>
                  <a:pt x="14431" y="5377"/>
                </a:lnTo>
                <a:lnTo>
                  <a:pt x="14188" y="5377"/>
                </a:lnTo>
                <a:lnTo>
                  <a:pt x="13980" y="5343"/>
                </a:lnTo>
                <a:lnTo>
                  <a:pt x="13217" y="5343"/>
                </a:lnTo>
                <a:lnTo>
                  <a:pt x="12939" y="5308"/>
                </a:lnTo>
                <a:lnTo>
                  <a:pt x="12801" y="5308"/>
                </a:lnTo>
                <a:lnTo>
                  <a:pt x="12662" y="5377"/>
                </a:lnTo>
                <a:lnTo>
                  <a:pt x="12627" y="5377"/>
                </a:lnTo>
                <a:lnTo>
                  <a:pt x="12558" y="5343"/>
                </a:lnTo>
                <a:lnTo>
                  <a:pt x="12419" y="5308"/>
                </a:lnTo>
                <a:lnTo>
                  <a:pt x="12246" y="5343"/>
                </a:lnTo>
                <a:lnTo>
                  <a:pt x="12072" y="5343"/>
                </a:lnTo>
                <a:lnTo>
                  <a:pt x="11933" y="5308"/>
                </a:lnTo>
                <a:lnTo>
                  <a:pt x="11899" y="5273"/>
                </a:lnTo>
                <a:lnTo>
                  <a:pt x="11864" y="5343"/>
                </a:lnTo>
                <a:lnTo>
                  <a:pt x="11795" y="5377"/>
                </a:lnTo>
                <a:lnTo>
                  <a:pt x="11656" y="5377"/>
                </a:lnTo>
                <a:lnTo>
                  <a:pt x="11552" y="5343"/>
                </a:lnTo>
                <a:lnTo>
                  <a:pt x="11482" y="5343"/>
                </a:lnTo>
                <a:lnTo>
                  <a:pt x="11413" y="5377"/>
                </a:lnTo>
                <a:lnTo>
                  <a:pt x="11240" y="5377"/>
                </a:lnTo>
                <a:lnTo>
                  <a:pt x="11066" y="5343"/>
                </a:lnTo>
                <a:lnTo>
                  <a:pt x="10754" y="5377"/>
                </a:lnTo>
                <a:lnTo>
                  <a:pt x="10476" y="5377"/>
                </a:lnTo>
                <a:lnTo>
                  <a:pt x="10268" y="5343"/>
                </a:lnTo>
                <a:lnTo>
                  <a:pt x="10060" y="5377"/>
                </a:lnTo>
                <a:lnTo>
                  <a:pt x="9436" y="5377"/>
                </a:lnTo>
                <a:lnTo>
                  <a:pt x="9366" y="5412"/>
                </a:lnTo>
                <a:lnTo>
                  <a:pt x="9297" y="5447"/>
                </a:lnTo>
                <a:lnTo>
                  <a:pt x="9262" y="5412"/>
                </a:lnTo>
                <a:lnTo>
                  <a:pt x="9193" y="5377"/>
                </a:lnTo>
                <a:lnTo>
                  <a:pt x="7632" y="5377"/>
                </a:lnTo>
                <a:lnTo>
                  <a:pt x="7389" y="5412"/>
                </a:lnTo>
                <a:lnTo>
                  <a:pt x="7146" y="5377"/>
                </a:lnTo>
                <a:lnTo>
                  <a:pt x="6904" y="5377"/>
                </a:lnTo>
                <a:lnTo>
                  <a:pt x="6626" y="5412"/>
                </a:lnTo>
                <a:lnTo>
                  <a:pt x="5898" y="5412"/>
                </a:lnTo>
                <a:lnTo>
                  <a:pt x="5724" y="5377"/>
                </a:lnTo>
                <a:lnTo>
                  <a:pt x="5585" y="5377"/>
                </a:lnTo>
                <a:lnTo>
                  <a:pt x="5447" y="5412"/>
                </a:lnTo>
                <a:lnTo>
                  <a:pt x="5030" y="5412"/>
                </a:lnTo>
                <a:lnTo>
                  <a:pt x="4926" y="5447"/>
                </a:lnTo>
                <a:lnTo>
                  <a:pt x="4822" y="5447"/>
                </a:lnTo>
                <a:lnTo>
                  <a:pt x="4718" y="5412"/>
                </a:lnTo>
                <a:lnTo>
                  <a:pt x="4475" y="5412"/>
                </a:lnTo>
                <a:lnTo>
                  <a:pt x="4233" y="5447"/>
                </a:lnTo>
                <a:lnTo>
                  <a:pt x="4129" y="5447"/>
                </a:lnTo>
                <a:lnTo>
                  <a:pt x="4059" y="5412"/>
                </a:lnTo>
                <a:lnTo>
                  <a:pt x="3920" y="5412"/>
                </a:lnTo>
                <a:lnTo>
                  <a:pt x="3920" y="5447"/>
                </a:lnTo>
                <a:lnTo>
                  <a:pt x="3920" y="5481"/>
                </a:lnTo>
                <a:lnTo>
                  <a:pt x="3851" y="5447"/>
                </a:lnTo>
                <a:lnTo>
                  <a:pt x="3782" y="5447"/>
                </a:lnTo>
                <a:lnTo>
                  <a:pt x="3712" y="5481"/>
                </a:lnTo>
                <a:lnTo>
                  <a:pt x="3678" y="5447"/>
                </a:lnTo>
                <a:lnTo>
                  <a:pt x="3574" y="5412"/>
                </a:lnTo>
                <a:lnTo>
                  <a:pt x="3504" y="5412"/>
                </a:lnTo>
                <a:lnTo>
                  <a:pt x="3470" y="5447"/>
                </a:lnTo>
                <a:lnTo>
                  <a:pt x="3400" y="5481"/>
                </a:lnTo>
                <a:lnTo>
                  <a:pt x="3296" y="5412"/>
                </a:lnTo>
                <a:lnTo>
                  <a:pt x="3227" y="5447"/>
                </a:lnTo>
                <a:lnTo>
                  <a:pt x="3088" y="5516"/>
                </a:lnTo>
                <a:lnTo>
                  <a:pt x="3019" y="5551"/>
                </a:lnTo>
                <a:lnTo>
                  <a:pt x="2984" y="5481"/>
                </a:lnTo>
                <a:lnTo>
                  <a:pt x="2810" y="5481"/>
                </a:lnTo>
                <a:lnTo>
                  <a:pt x="2290" y="5516"/>
                </a:lnTo>
                <a:lnTo>
                  <a:pt x="2221" y="5551"/>
                </a:lnTo>
                <a:lnTo>
                  <a:pt x="2151" y="5551"/>
                </a:lnTo>
                <a:lnTo>
                  <a:pt x="2117" y="5516"/>
                </a:lnTo>
                <a:lnTo>
                  <a:pt x="2082" y="5516"/>
                </a:lnTo>
                <a:lnTo>
                  <a:pt x="2047" y="5551"/>
                </a:lnTo>
                <a:lnTo>
                  <a:pt x="1943" y="5551"/>
                </a:lnTo>
                <a:lnTo>
                  <a:pt x="1805" y="5586"/>
                </a:lnTo>
                <a:lnTo>
                  <a:pt x="1492" y="5586"/>
                </a:lnTo>
                <a:lnTo>
                  <a:pt x="1319" y="5655"/>
                </a:lnTo>
                <a:lnTo>
                  <a:pt x="1284" y="5620"/>
                </a:lnTo>
                <a:lnTo>
                  <a:pt x="1284" y="5586"/>
                </a:lnTo>
                <a:lnTo>
                  <a:pt x="1076" y="5586"/>
                </a:lnTo>
                <a:lnTo>
                  <a:pt x="868" y="5620"/>
                </a:lnTo>
                <a:lnTo>
                  <a:pt x="729" y="5655"/>
                </a:lnTo>
                <a:lnTo>
                  <a:pt x="590" y="5690"/>
                </a:lnTo>
                <a:lnTo>
                  <a:pt x="556" y="5690"/>
                </a:lnTo>
                <a:lnTo>
                  <a:pt x="521" y="5620"/>
                </a:lnTo>
                <a:lnTo>
                  <a:pt x="521" y="5586"/>
                </a:lnTo>
                <a:lnTo>
                  <a:pt x="521" y="5516"/>
                </a:lnTo>
                <a:lnTo>
                  <a:pt x="729" y="5204"/>
                </a:lnTo>
                <a:lnTo>
                  <a:pt x="937" y="4892"/>
                </a:lnTo>
                <a:lnTo>
                  <a:pt x="1180" y="4510"/>
                </a:lnTo>
                <a:lnTo>
                  <a:pt x="1388" y="4129"/>
                </a:lnTo>
                <a:lnTo>
                  <a:pt x="1631" y="3782"/>
                </a:lnTo>
                <a:lnTo>
                  <a:pt x="1909" y="3435"/>
                </a:lnTo>
                <a:lnTo>
                  <a:pt x="2013" y="3261"/>
                </a:lnTo>
                <a:lnTo>
                  <a:pt x="2047" y="3088"/>
                </a:lnTo>
                <a:lnTo>
                  <a:pt x="2047" y="2880"/>
                </a:lnTo>
                <a:lnTo>
                  <a:pt x="2013" y="2776"/>
                </a:lnTo>
                <a:lnTo>
                  <a:pt x="1943" y="2706"/>
                </a:lnTo>
                <a:lnTo>
                  <a:pt x="1596" y="2325"/>
                </a:lnTo>
                <a:lnTo>
                  <a:pt x="1215" y="2013"/>
                </a:lnTo>
                <a:lnTo>
                  <a:pt x="937" y="1701"/>
                </a:lnTo>
                <a:lnTo>
                  <a:pt x="660" y="1354"/>
                </a:lnTo>
                <a:lnTo>
                  <a:pt x="417" y="1076"/>
                </a:lnTo>
                <a:lnTo>
                  <a:pt x="348" y="972"/>
                </a:lnTo>
                <a:lnTo>
                  <a:pt x="348" y="903"/>
                </a:lnTo>
                <a:lnTo>
                  <a:pt x="348" y="833"/>
                </a:lnTo>
                <a:lnTo>
                  <a:pt x="382" y="799"/>
                </a:lnTo>
                <a:lnTo>
                  <a:pt x="417" y="764"/>
                </a:lnTo>
                <a:lnTo>
                  <a:pt x="590" y="695"/>
                </a:lnTo>
                <a:lnTo>
                  <a:pt x="1215" y="660"/>
                </a:lnTo>
                <a:lnTo>
                  <a:pt x="1839" y="625"/>
                </a:lnTo>
                <a:lnTo>
                  <a:pt x="2325" y="625"/>
                </a:lnTo>
                <a:lnTo>
                  <a:pt x="2845" y="660"/>
                </a:lnTo>
                <a:lnTo>
                  <a:pt x="3816" y="660"/>
                </a:lnTo>
                <a:lnTo>
                  <a:pt x="4163" y="695"/>
                </a:lnTo>
                <a:lnTo>
                  <a:pt x="5447" y="695"/>
                </a:lnTo>
                <a:lnTo>
                  <a:pt x="5898" y="660"/>
                </a:lnTo>
                <a:lnTo>
                  <a:pt x="6349" y="660"/>
                </a:lnTo>
                <a:lnTo>
                  <a:pt x="7042" y="625"/>
                </a:lnTo>
                <a:lnTo>
                  <a:pt x="7736" y="590"/>
                </a:lnTo>
                <a:lnTo>
                  <a:pt x="9020" y="486"/>
                </a:lnTo>
                <a:lnTo>
                  <a:pt x="9436" y="452"/>
                </a:lnTo>
                <a:lnTo>
                  <a:pt x="10858" y="452"/>
                </a:lnTo>
                <a:lnTo>
                  <a:pt x="11240" y="417"/>
                </a:lnTo>
                <a:lnTo>
                  <a:pt x="11829" y="417"/>
                </a:lnTo>
                <a:lnTo>
                  <a:pt x="12003" y="382"/>
                </a:lnTo>
                <a:lnTo>
                  <a:pt x="12280" y="417"/>
                </a:lnTo>
                <a:lnTo>
                  <a:pt x="12592" y="417"/>
                </a:lnTo>
                <a:lnTo>
                  <a:pt x="13633" y="348"/>
                </a:lnTo>
                <a:lnTo>
                  <a:pt x="14084" y="348"/>
                </a:lnTo>
                <a:lnTo>
                  <a:pt x="14500" y="382"/>
                </a:lnTo>
                <a:lnTo>
                  <a:pt x="15472" y="382"/>
                </a:lnTo>
                <a:lnTo>
                  <a:pt x="15645" y="417"/>
                </a:lnTo>
                <a:lnTo>
                  <a:pt x="15992" y="382"/>
                </a:lnTo>
                <a:lnTo>
                  <a:pt x="16304" y="382"/>
                </a:lnTo>
                <a:lnTo>
                  <a:pt x="16408" y="417"/>
                </a:lnTo>
                <a:lnTo>
                  <a:pt x="16963" y="417"/>
                </a:lnTo>
                <a:lnTo>
                  <a:pt x="17102" y="382"/>
                </a:lnTo>
                <a:lnTo>
                  <a:pt x="17414" y="382"/>
                </a:lnTo>
                <a:lnTo>
                  <a:pt x="17726" y="417"/>
                </a:lnTo>
                <a:lnTo>
                  <a:pt x="18004" y="382"/>
                </a:lnTo>
                <a:lnTo>
                  <a:pt x="18316" y="417"/>
                </a:lnTo>
                <a:lnTo>
                  <a:pt x="18524" y="382"/>
                </a:lnTo>
                <a:lnTo>
                  <a:pt x="19599" y="382"/>
                </a:lnTo>
                <a:lnTo>
                  <a:pt x="19807" y="348"/>
                </a:lnTo>
                <a:lnTo>
                  <a:pt x="20016" y="348"/>
                </a:lnTo>
                <a:lnTo>
                  <a:pt x="20432" y="313"/>
                </a:lnTo>
                <a:lnTo>
                  <a:pt x="21577" y="313"/>
                </a:lnTo>
                <a:lnTo>
                  <a:pt x="21785" y="278"/>
                </a:lnTo>
                <a:close/>
                <a:moveTo>
                  <a:pt x="21022" y="1"/>
                </a:moveTo>
                <a:lnTo>
                  <a:pt x="20675" y="35"/>
                </a:lnTo>
                <a:lnTo>
                  <a:pt x="20328" y="70"/>
                </a:lnTo>
                <a:lnTo>
                  <a:pt x="19426" y="70"/>
                </a:lnTo>
                <a:lnTo>
                  <a:pt x="19079" y="105"/>
                </a:lnTo>
                <a:lnTo>
                  <a:pt x="18663" y="105"/>
                </a:lnTo>
                <a:lnTo>
                  <a:pt x="18559" y="140"/>
                </a:lnTo>
                <a:lnTo>
                  <a:pt x="17032" y="140"/>
                </a:lnTo>
                <a:lnTo>
                  <a:pt x="16512" y="105"/>
                </a:lnTo>
                <a:lnTo>
                  <a:pt x="14292" y="105"/>
                </a:lnTo>
                <a:lnTo>
                  <a:pt x="13806" y="70"/>
                </a:lnTo>
                <a:lnTo>
                  <a:pt x="13356" y="105"/>
                </a:lnTo>
                <a:lnTo>
                  <a:pt x="12939" y="140"/>
                </a:lnTo>
                <a:lnTo>
                  <a:pt x="11586" y="140"/>
                </a:lnTo>
                <a:lnTo>
                  <a:pt x="11344" y="105"/>
                </a:lnTo>
                <a:lnTo>
                  <a:pt x="11136" y="105"/>
                </a:lnTo>
                <a:lnTo>
                  <a:pt x="10789" y="140"/>
                </a:lnTo>
                <a:lnTo>
                  <a:pt x="9956" y="140"/>
                </a:lnTo>
                <a:lnTo>
                  <a:pt x="9471" y="174"/>
                </a:lnTo>
                <a:lnTo>
                  <a:pt x="8950" y="209"/>
                </a:lnTo>
                <a:lnTo>
                  <a:pt x="8395" y="244"/>
                </a:lnTo>
                <a:lnTo>
                  <a:pt x="7910" y="278"/>
                </a:lnTo>
                <a:lnTo>
                  <a:pt x="7424" y="313"/>
                </a:lnTo>
                <a:lnTo>
                  <a:pt x="7008" y="313"/>
                </a:lnTo>
                <a:lnTo>
                  <a:pt x="6765" y="348"/>
                </a:lnTo>
                <a:lnTo>
                  <a:pt x="6522" y="382"/>
                </a:lnTo>
                <a:lnTo>
                  <a:pt x="6140" y="382"/>
                </a:lnTo>
                <a:lnTo>
                  <a:pt x="5759" y="417"/>
                </a:lnTo>
                <a:lnTo>
                  <a:pt x="4926" y="417"/>
                </a:lnTo>
                <a:lnTo>
                  <a:pt x="4198" y="382"/>
                </a:lnTo>
                <a:lnTo>
                  <a:pt x="3539" y="382"/>
                </a:lnTo>
                <a:lnTo>
                  <a:pt x="2845" y="348"/>
                </a:lnTo>
                <a:lnTo>
                  <a:pt x="2637" y="382"/>
                </a:lnTo>
                <a:lnTo>
                  <a:pt x="2533" y="382"/>
                </a:lnTo>
                <a:lnTo>
                  <a:pt x="2429" y="348"/>
                </a:lnTo>
                <a:lnTo>
                  <a:pt x="2290" y="313"/>
                </a:lnTo>
                <a:lnTo>
                  <a:pt x="2186" y="348"/>
                </a:lnTo>
                <a:lnTo>
                  <a:pt x="1666" y="348"/>
                </a:lnTo>
                <a:lnTo>
                  <a:pt x="1388" y="382"/>
                </a:lnTo>
                <a:lnTo>
                  <a:pt x="833" y="382"/>
                </a:lnTo>
                <a:lnTo>
                  <a:pt x="556" y="417"/>
                </a:lnTo>
                <a:lnTo>
                  <a:pt x="278" y="452"/>
                </a:lnTo>
                <a:lnTo>
                  <a:pt x="140" y="486"/>
                </a:lnTo>
                <a:lnTo>
                  <a:pt x="70" y="590"/>
                </a:lnTo>
                <a:lnTo>
                  <a:pt x="1" y="660"/>
                </a:lnTo>
                <a:lnTo>
                  <a:pt x="1" y="799"/>
                </a:lnTo>
                <a:lnTo>
                  <a:pt x="35" y="937"/>
                </a:lnTo>
                <a:lnTo>
                  <a:pt x="105" y="1076"/>
                </a:lnTo>
                <a:lnTo>
                  <a:pt x="244" y="1319"/>
                </a:lnTo>
                <a:lnTo>
                  <a:pt x="452" y="1562"/>
                </a:lnTo>
                <a:lnTo>
                  <a:pt x="695" y="1839"/>
                </a:lnTo>
                <a:lnTo>
                  <a:pt x="972" y="2151"/>
                </a:lnTo>
                <a:lnTo>
                  <a:pt x="1284" y="2429"/>
                </a:lnTo>
                <a:lnTo>
                  <a:pt x="1562" y="2672"/>
                </a:lnTo>
                <a:lnTo>
                  <a:pt x="1700" y="2811"/>
                </a:lnTo>
                <a:lnTo>
                  <a:pt x="1700" y="2915"/>
                </a:lnTo>
                <a:lnTo>
                  <a:pt x="1735" y="3019"/>
                </a:lnTo>
                <a:lnTo>
                  <a:pt x="1735" y="3123"/>
                </a:lnTo>
                <a:lnTo>
                  <a:pt x="1666" y="3157"/>
                </a:lnTo>
                <a:lnTo>
                  <a:pt x="1631" y="3192"/>
                </a:lnTo>
                <a:lnTo>
                  <a:pt x="1596" y="3261"/>
                </a:lnTo>
                <a:lnTo>
                  <a:pt x="1562" y="3366"/>
                </a:lnTo>
                <a:lnTo>
                  <a:pt x="1562" y="3400"/>
                </a:lnTo>
                <a:lnTo>
                  <a:pt x="1527" y="3435"/>
                </a:lnTo>
                <a:lnTo>
                  <a:pt x="1492" y="3470"/>
                </a:lnTo>
                <a:lnTo>
                  <a:pt x="1423" y="3504"/>
                </a:lnTo>
                <a:lnTo>
                  <a:pt x="1388" y="3608"/>
                </a:lnTo>
                <a:lnTo>
                  <a:pt x="1319" y="3712"/>
                </a:lnTo>
                <a:lnTo>
                  <a:pt x="1284" y="3747"/>
                </a:lnTo>
                <a:lnTo>
                  <a:pt x="1250" y="3747"/>
                </a:lnTo>
                <a:lnTo>
                  <a:pt x="1215" y="3782"/>
                </a:lnTo>
                <a:lnTo>
                  <a:pt x="1250" y="3851"/>
                </a:lnTo>
                <a:lnTo>
                  <a:pt x="1215" y="3886"/>
                </a:lnTo>
                <a:lnTo>
                  <a:pt x="1111" y="3955"/>
                </a:lnTo>
                <a:lnTo>
                  <a:pt x="1076" y="3990"/>
                </a:lnTo>
                <a:lnTo>
                  <a:pt x="1041" y="4094"/>
                </a:lnTo>
                <a:lnTo>
                  <a:pt x="1007" y="4233"/>
                </a:lnTo>
                <a:lnTo>
                  <a:pt x="937" y="4371"/>
                </a:lnTo>
                <a:lnTo>
                  <a:pt x="799" y="4580"/>
                </a:lnTo>
                <a:lnTo>
                  <a:pt x="729" y="4684"/>
                </a:lnTo>
                <a:lnTo>
                  <a:pt x="625" y="4753"/>
                </a:lnTo>
                <a:lnTo>
                  <a:pt x="625" y="4788"/>
                </a:lnTo>
                <a:lnTo>
                  <a:pt x="590" y="4892"/>
                </a:lnTo>
                <a:lnTo>
                  <a:pt x="521" y="4996"/>
                </a:lnTo>
                <a:lnTo>
                  <a:pt x="382" y="5135"/>
                </a:lnTo>
                <a:lnTo>
                  <a:pt x="278" y="5308"/>
                </a:lnTo>
                <a:lnTo>
                  <a:pt x="209" y="5447"/>
                </a:lnTo>
                <a:lnTo>
                  <a:pt x="174" y="5620"/>
                </a:lnTo>
                <a:lnTo>
                  <a:pt x="209" y="5794"/>
                </a:lnTo>
                <a:lnTo>
                  <a:pt x="244" y="5898"/>
                </a:lnTo>
                <a:lnTo>
                  <a:pt x="313" y="5932"/>
                </a:lnTo>
                <a:lnTo>
                  <a:pt x="452" y="5967"/>
                </a:lnTo>
                <a:lnTo>
                  <a:pt x="764" y="5967"/>
                </a:lnTo>
                <a:lnTo>
                  <a:pt x="1250" y="5932"/>
                </a:lnTo>
                <a:lnTo>
                  <a:pt x="1770" y="5898"/>
                </a:lnTo>
                <a:lnTo>
                  <a:pt x="2637" y="5828"/>
                </a:lnTo>
                <a:lnTo>
                  <a:pt x="4025" y="5759"/>
                </a:lnTo>
                <a:lnTo>
                  <a:pt x="5794" y="5759"/>
                </a:lnTo>
                <a:lnTo>
                  <a:pt x="6695" y="5724"/>
                </a:lnTo>
                <a:lnTo>
                  <a:pt x="7424" y="5759"/>
                </a:lnTo>
                <a:lnTo>
                  <a:pt x="7979" y="5724"/>
                </a:lnTo>
                <a:lnTo>
                  <a:pt x="9332" y="5724"/>
                </a:lnTo>
                <a:lnTo>
                  <a:pt x="10476" y="5690"/>
                </a:lnTo>
                <a:lnTo>
                  <a:pt x="11517" y="5655"/>
                </a:lnTo>
                <a:lnTo>
                  <a:pt x="13286" y="5655"/>
                </a:lnTo>
                <a:lnTo>
                  <a:pt x="13911" y="5690"/>
                </a:lnTo>
                <a:lnTo>
                  <a:pt x="16755" y="5690"/>
                </a:lnTo>
                <a:lnTo>
                  <a:pt x="17102" y="5724"/>
                </a:lnTo>
                <a:lnTo>
                  <a:pt x="19183" y="5724"/>
                </a:lnTo>
                <a:lnTo>
                  <a:pt x="19807" y="5759"/>
                </a:lnTo>
                <a:lnTo>
                  <a:pt x="21923" y="5759"/>
                </a:lnTo>
                <a:lnTo>
                  <a:pt x="22617" y="5724"/>
                </a:lnTo>
                <a:lnTo>
                  <a:pt x="22964" y="5724"/>
                </a:lnTo>
                <a:lnTo>
                  <a:pt x="23276" y="5690"/>
                </a:lnTo>
                <a:lnTo>
                  <a:pt x="23658" y="5690"/>
                </a:lnTo>
                <a:lnTo>
                  <a:pt x="24074" y="5655"/>
                </a:lnTo>
                <a:lnTo>
                  <a:pt x="24698" y="5586"/>
                </a:lnTo>
                <a:lnTo>
                  <a:pt x="25427" y="5586"/>
                </a:lnTo>
                <a:lnTo>
                  <a:pt x="25566" y="5551"/>
                </a:lnTo>
                <a:lnTo>
                  <a:pt x="25739" y="5516"/>
                </a:lnTo>
                <a:lnTo>
                  <a:pt x="25878" y="5516"/>
                </a:lnTo>
                <a:lnTo>
                  <a:pt x="26537" y="5551"/>
                </a:lnTo>
                <a:lnTo>
                  <a:pt x="26849" y="5551"/>
                </a:lnTo>
                <a:lnTo>
                  <a:pt x="27161" y="5620"/>
                </a:lnTo>
                <a:lnTo>
                  <a:pt x="27335" y="5620"/>
                </a:lnTo>
                <a:lnTo>
                  <a:pt x="27404" y="5586"/>
                </a:lnTo>
                <a:lnTo>
                  <a:pt x="27404" y="5481"/>
                </a:lnTo>
                <a:lnTo>
                  <a:pt x="27439" y="5447"/>
                </a:lnTo>
                <a:lnTo>
                  <a:pt x="27473" y="5377"/>
                </a:lnTo>
                <a:lnTo>
                  <a:pt x="27508" y="5343"/>
                </a:lnTo>
                <a:lnTo>
                  <a:pt x="27508" y="5204"/>
                </a:lnTo>
                <a:lnTo>
                  <a:pt x="27439" y="4961"/>
                </a:lnTo>
                <a:lnTo>
                  <a:pt x="27335" y="4753"/>
                </a:lnTo>
                <a:lnTo>
                  <a:pt x="27196" y="4545"/>
                </a:lnTo>
                <a:lnTo>
                  <a:pt x="27023" y="4337"/>
                </a:lnTo>
                <a:lnTo>
                  <a:pt x="26884" y="4198"/>
                </a:lnTo>
                <a:lnTo>
                  <a:pt x="26780" y="4025"/>
                </a:lnTo>
                <a:lnTo>
                  <a:pt x="26676" y="3851"/>
                </a:lnTo>
                <a:lnTo>
                  <a:pt x="26537" y="3712"/>
                </a:lnTo>
                <a:lnTo>
                  <a:pt x="26329" y="3400"/>
                </a:lnTo>
                <a:lnTo>
                  <a:pt x="26225" y="3296"/>
                </a:lnTo>
                <a:lnTo>
                  <a:pt x="26155" y="3227"/>
                </a:lnTo>
                <a:lnTo>
                  <a:pt x="26086" y="3192"/>
                </a:lnTo>
                <a:lnTo>
                  <a:pt x="26017" y="3123"/>
                </a:lnTo>
                <a:lnTo>
                  <a:pt x="25982" y="3053"/>
                </a:lnTo>
                <a:lnTo>
                  <a:pt x="25982" y="3019"/>
                </a:lnTo>
                <a:lnTo>
                  <a:pt x="26051" y="2811"/>
                </a:lnTo>
                <a:lnTo>
                  <a:pt x="26155" y="2637"/>
                </a:lnTo>
                <a:lnTo>
                  <a:pt x="26537" y="2117"/>
                </a:lnTo>
                <a:lnTo>
                  <a:pt x="26814" y="1735"/>
                </a:lnTo>
                <a:lnTo>
                  <a:pt x="27092" y="1354"/>
                </a:lnTo>
                <a:lnTo>
                  <a:pt x="27231" y="1111"/>
                </a:lnTo>
                <a:lnTo>
                  <a:pt x="27369" y="903"/>
                </a:lnTo>
                <a:lnTo>
                  <a:pt x="27439" y="799"/>
                </a:lnTo>
                <a:lnTo>
                  <a:pt x="27508" y="695"/>
                </a:lnTo>
                <a:lnTo>
                  <a:pt x="27543" y="590"/>
                </a:lnTo>
                <a:lnTo>
                  <a:pt x="27508" y="452"/>
                </a:lnTo>
                <a:lnTo>
                  <a:pt x="27508" y="382"/>
                </a:lnTo>
                <a:lnTo>
                  <a:pt x="27473" y="313"/>
                </a:lnTo>
                <a:lnTo>
                  <a:pt x="27439" y="278"/>
                </a:lnTo>
                <a:lnTo>
                  <a:pt x="27335" y="244"/>
                </a:lnTo>
                <a:lnTo>
                  <a:pt x="27231" y="209"/>
                </a:lnTo>
                <a:lnTo>
                  <a:pt x="27023" y="140"/>
                </a:lnTo>
                <a:lnTo>
                  <a:pt x="26849" y="105"/>
                </a:lnTo>
                <a:lnTo>
                  <a:pt x="26017" y="105"/>
                </a:lnTo>
                <a:lnTo>
                  <a:pt x="25635" y="140"/>
                </a:lnTo>
                <a:lnTo>
                  <a:pt x="24803" y="140"/>
                </a:lnTo>
                <a:lnTo>
                  <a:pt x="24456" y="105"/>
                </a:lnTo>
                <a:lnTo>
                  <a:pt x="24386" y="105"/>
                </a:lnTo>
                <a:lnTo>
                  <a:pt x="24178" y="140"/>
                </a:lnTo>
                <a:lnTo>
                  <a:pt x="23970" y="105"/>
                </a:lnTo>
                <a:lnTo>
                  <a:pt x="23762" y="70"/>
                </a:lnTo>
                <a:lnTo>
                  <a:pt x="23033" y="70"/>
                </a:lnTo>
                <a:lnTo>
                  <a:pt x="22548" y="35"/>
                </a:lnTo>
                <a:lnTo>
                  <a:pt x="21646" y="1"/>
                </a:lnTo>
                <a:close/>
              </a:path>
            </a:pathLst>
          </a:custGeom>
          <a:solidFill>
            <a:srgbClr val="222F3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121900" tIns="121900" rIns="121900" bIns="121900" anchor="ctr"/>
          <a:lstStyle/>
          <a:p>
            <a:pPr defTabSz="1219200">
              <a:buClr>
                <a:srgbClr val="000000"/>
              </a:buClr>
              <a:defRPr/>
            </a:pPr>
            <a:endParaRPr sz="1865" kern="0" dirty="0">
              <a:solidFill>
                <a:srgbClr val="0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Arial" panose="020B0604020202020204"/>
              <a:sym typeface="字魂70号-灵悦黑体" panose="00000500000000000000" pitchFamily="2" charset="-122"/>
            </a:endParaRPr>
          </a:p>
        </p:txBody>
      </p:sp>
      <p:pic>
        <p:nvPicPr>
          <p:cNvPr id="48" name="图片 8">
            <a:extLst>
              <a:ext uri="{FF2B5EF4-FFF2-40B4-BE49-F238E27FC236}">
                <a16:creationId xmlns:a16="http://schemas.microsoft.com/office/drawing/2014/main" id="{72B57B16-FF82-FC1C-AB21-0A102C64A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55563"/>
            <a:ext cx="9842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F313E756-DB51-5DFA-464E-D9D6F6C1CEC0}"/>
              </a:ext>
            </a:extLst>
          </p:cNvPr>
          <p:cNvSpPr/>
          <p:nvPr/>
        </p:nvSpPr>
        <p:spPr>
          <a:xfrm>
            <a:off x="590550" y="196850"/>
            <a:ext cx="3863975" cy="58578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四、巩固应用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bldLvl="0" animBg="1"/>
      <p:bldP spid="18" grpId="0" bldLvl="0" animBg="1"/>
      <p:bldP spid="19" grpId="0" animBg="1"/>
      <p:bldP spid="20" grpId="0" animBg="1"/>
      <p:bldP spid="21" grpId="0" animBg="1"/>
      <p:bldP spid="22" grpId="0" bldLvl="0" animBg="1"/>
      <p:bldP spid="23" grpId="0" bldLvl="0" animBg="1"/>
      <p:bldP spid="24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7" grpId="0" animBg="1"/>
      <p:bldP spid="7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1"/>
          <p:cNvSpPr>
            <a:spLocks noChangeArrowheads="1"/>
          </p:cNvSpPr>
          <p:nvPr/>
        </p:nvSpPr>
        <p:spPr bwMode="auto">
          <a:xfrm>
            <a:off x="611188" y="627063"/>
            <a:ext cx="3669249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在钉板上围一围。</a:t>
            </a:r>
          </a:p>
        </p:txBody>
      </p:sp>
      <p:sp>
        <p:nvSpPr>
          <p:cNvPr id="2" name="文本框 60">
            <a:extLst>
              <a:ext uri="{FF2B5EF4-FFF2-40B4-BE49-F238E27FC236}">
                <a16:creationId xmlns:a16="http://schemas.microsoft.com/office/drawing/2014/main" id="{9F991787-9298-DCF9-864A-B64F49A9F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1922" y="739883"/>
            <a:ext cx="20685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P2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4EB0B72-6D2F-07EA-DE8F-A4C18E58AB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8" t="4854" r="5113" b="3074"/>
          <a:stretch/>
        </p:blipFill>
        <p:spPr>
          <a:xfrm>
            <a:off x="895329" y="1491630"/>
            <a:ext cx="7353342" cy="273630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1058863"/>
            <a:ext cx="4176712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矩形 3"/>
          <p:cNvSpPr>
            <a:spLocks noChangeArrowheads="1"/>
          </p:cNvSpPr>
          <p:nvPr/>
        </p:nvSpPr>
        <p:spPr bwMode="auto">
          <a:xfrm>
            <a:off x="755576" y="703263"/>
            <a:ext cx="5041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画出喜欢的图案。</a:t>
            </a:r>
          </a:p>
        </p:txBody>
      </p:sp>
      <p:sp>
        <p:nvSpPr>
          <p:cNvPr id="35844" name="文本框 4"/>
          <p:cNvSpPr txBox="1">
            <a:spLocks noChangeArrowheads="1"/>
          </p:cNvSpPr>
          <p:nvPr/>
        </p:nvSpPr>
        <p:spPr bwMode="auto">
          <a:xfrm>
            <a:off x="4120138" y="846865"/>
            <a:ext cx="20162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P2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3672" y="1869004"/>
            <a:ext cx="3734264" cy="2119854"/>
          </a:xfrm>
          <a:custGeom>
            <a:avLst/>
            <a:gdLst>
              <a:gd name="connsiteX0" fmla="*/ 0 w 3734264"/>
              <a:gd name="connsiteY0" fmla="*/ 0 h 2211710"/>
              <a:gd name="connsiteX1" fmla="*/ 3467692 w 3734264"/>
              <a:gd name="connsiteY1" fmla="*/ 0 h 2211710"/>
              <a:gd name="connsiteX2" fmla="*/ 3503876 w 3734264"/>
              <a:gd name="connsiteY2" fmla="*/ 572028 h 2211710"/>
              <a:gd name="connsiteX3" fmla="*/ 3734264 w 3734264"/>
              <a:gd name="connsiteY3" fmla="*/ 557454 h 2211710"/>
              <a:gd name="connsiteX4" fmla="*/ 3734264 w 3734264"/>
              <a:gd name="connsiteY4" fmla="*/ 2211710 h 2211710"/>
              <a:gd name="connsiteX5" fmla="*/ 0 w 3734264"/>
              <a:gd name="connsiteY5" fmla="*/ 2211710 h 221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34264" h="2211710">
                <a:moveTo>
                  <a:pt x="0" y="0"/>
                </a:moveTo>
                <a:lnTo>
                  <a:pt x="3467692" y="0"/>
                </a:lnTo>
                <a:lnTo>
                  <a:pt x="3503876" y="572028"/>
                </a:lnTo>
                <a:lnTo>
                  <a:pt x="3734264" y="557454"/>
                </a:lnTo>
                <a:lnTo>
                  <a:pt x="3734264" y="2211710"/>
                </a:lnTo>
                <a:lnTo>
                  <a:pt x="0" y="2211710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2" r="32550"/>
          <a:stretch/>
        </p:blipFill>
        <p:spPr>
          <a:xfrm>
            <a:off x="4658281" y="1707654"/>
            <a:ext cx="1027037" cy="120246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3F87451F-9EA1-E87C-A7A4-17BD80382F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83"/>
          <a:stretch/>
        </p:blipFill>
        <p:spPr>
          <a:xfrm>
            <a:off x="5685318" y="1707654"/>
            <a:ext cx="936104" cy="120246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22AAE97-245E-1FE2-8D08-7DDEDDC47E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83"/>
          <a:stretch/>
        </p:blipFill>
        <p:spPr>
          <a:xfrm>
            <a:off x="6680307" y="1685940"/>
            <a:ext cx="936104" cy="120246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>
            <a:extLst>
              <a:ext uri="{FF2B5EF4-FFF2-40B4-BE49-F238E27FC236}">
                <a16:creationId xmlns:a16="http://schemas.microsoft.com/office/drawing/2014/main" id="{E5FE62C8-EA86-94D3-CD56-182B0D585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3" y="699542"/>
            <a:ext cx="792088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用右边的哪个物体可以画出左边的图形</a:t>
            </a:r>
            <a:r>
              <a:rPr lang="en-US" altLang="zh-CN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把它圈起来。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4">
            <a:extLst>
              <a:ext uri="{FF2B5EF4-FFF2-40B4-BE49-F238E27FC236}">
                <a16:creationId xmlns:a16="http://schemas.microsoft.com/office/drawing/2014/main" id="{1B99930C-FA63-62EB-1CD8-47AF6D2A5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1273276"/>
            <a:ext cx="20162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C15FC82-C314-E7F4-C69C-C696EA843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48" y="1851670"/>
            <a:ext cx="7827904" cy="2540240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AE9EF80F-F078-172A-3223-AD14055EF450}"/>
              </a:ext>
            </a:extLst>
          </p:cNvPr>
          <p:cNvSpPr/>
          <p:nvPr/>
        </p:nvSpPr>
        <p:spPr>
          <a:xfrm>
            <a:off x="4499992" y="1923678"/>
            <a:ext cx="1584176" cy="7228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AA5649B-2FCD-4B23-27DB-1EAC3F298B0F}"/>
              </a:ext>
            </a:extLst>
          </p:cNvPr>
          <p:cNvSpPr/>
          <p:nvPr/>
        </p:nvSpPr>
        <p:spPr>
          <a:xfrm>
            <a:off x="4499992" y="2754622"/>
            <a:ext cx="1584176" cy="7228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5B2B3DD9-7EDD-6733-7458-7BB5A618395F}"/>
              </a:ext>
            </a:extLst>
          </p:cNvPr>
          <p:cNvSpPr/>
          <p:nvPr/>
        </p:nvSpPr>
        <p:spPr>
          <a:xfrm>
            <a:off x="2771800" y="3506462"/>
            <a:ext cx="1584176" cy="7228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4A5BAD0E-A48C-CC1E-802A-5CB498AECF91}"/>
              </a:ext>
            </a:extLst>
          </p:cNvPr>
          <p:cNvSpPr/>
          <p:nvPr/>
        </p:nvSpPr>
        <p:spPr>
          <a:xfrm>
            <a:off x="6228184" y="3506462"/>
            <a:ext cx="1584176" cy="7228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20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08BCF2C5-6CF3-4211-82D0-F05B8BA9B2E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0720" y="1715186"/>
            <a:ext cx="8312727" cy="1713128"/>
          </a:xfrm>
          <a:prstGeom prst="rect">
            <a:avLst/>
          </a:prstGeom>
        </p:spPr>
      </p:pic>
      <p:sp>
        <p:nvSpPr>
          <p:cNvPr id="2" name="矩形 7">
            <a:extLst>
              <a:ext uri="{FF2B5EF4-FFF2-40B4-BE49-F238E27FC236}">
                <a16:creationId xmlns:a16="http://schemas.microsoft.com/office/drawing/2014/main" id="{0A12756E-55FB-44D1-CAC8-7A47B7238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699542"/>
            <a:ext cx="81741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接下来应该摆什么</a:t>
            </a:r>
            <a:r>
              <a:rPr lang="en-US" altLang="zh-CN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圈出正确答案。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3C40A83D-1514-7D9B-A235-372D85E86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184" y="807263"/>
            <a:ext cx="20162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16FC4FC7-C2D5-C48D-B3D2-DBEFC8BC1BA3}"/>
              </a:ext>
            </a:extLst>
          </p:cNvPr>
          <p:cNvSpPr/>
          <p:nvPr/>
        </p:nvSpPr>
        <p:spPr>
          <a:xfrm>
            <a:off x="6794102" y="1582954"/>
            <a:ext cx="893962" cy="106080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907689B2-3944-26A1-ADD5-A57595684D39}"/>
              </a:ext>
            </a:extLst>
          </p:cNvPr>
          <p:cNvSpPr/>
          <p:nvPr/>
        </p:nvSpPr>
        <p:spPr>
          <a:xfrm>
            <a:off x="7664819" y="2571750"/>
            <a:ext cx="867621" cy="9477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41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3"/>
          <p:cNvSpPr>
            <a:spLocks noChangeArrowheads="1"/>
          </p:cNvSpPr>
          <p:nvPr/>
        </p:nvSpPr>
        <p:spPr bwMode="auto">
          <a:xfrm>
            <a:off x="2951163" y="1103313"/>
            <a:ext cx="30956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认识平面图形</a:t>
            </a:r>
          </a:p>
        </p:txBody>
      </p:sp>
      <p:sp>
        <p:nvSpPr>
          <p:cNvPr id="39939" name="矩形 5"/>
          <p:cNvSpPr>
            <a:spLocks noChangeArrowheads="1"/>
          </p:cNvSpPr>
          <p:nvPr/>
        </p:nvSpPr>
        <p:spPr bwMode="auto">
          <a:xfrm>
            <a:off x="592138" y="3216275"/>
            <a:ext cx="1441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长方形</a:t>
            </a:r>
          </a:p>
        </p:txBody>
      </p:sp>
      <p:sp>
        <p:nvSpPr>
          <p:cNvPr id="39940" name="矩形 6"/>
          <p:cNvSpPr>
            <a:spLocks noChangeArrowheads="1"/>
          </p:cNvSpPr>
          <p:nvPr/>
        </p:nvSpPr>
        <p:spPr bwMode="auto">
          <a:xfrm>
            <a:off x="2225675" y="3216275"/>
            <a:ext cx="14398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正方形</a:t>
            </a:r>
          </a:p>
        </p:txBody>
      </p:sp>
      <p:sp>
        <p:nvSpPr>
          <p:cNvPr id="39941" name="矩形 7"/>
          <p:cNvSpPr>
            <a:spLocks noChangeArrowheads="1"/>
          </p:cNvSpPr>
          <p:nvPr/>
        </p:nvSpPr>
        <p:spPr bwMode="auto">
          <a:xfrm>
            <a:off x="3665538" y="3219450"/>
            <a:ext cx="2003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平行四边形</a:t>
            </a:r>
          </a:p>
        </p:txBody>
      </p:sp>
      <p:sp>
        <p:nvSpPr>
          <p:cNvPr id="39942" name="矩形 8"/>
          <p:cNvSpPr>
            <a:spLocks noChangeArrowheads="1"/>
          </p:cNvSpPr>
          <p:nvPr/>
        </p:nvSpPr>
        <p:spPr bwMode="auto">
          <a:xfrm>
            <a:off x="5780088" y="3216275"/>
            <a:ext cx="1441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三角形</a:t>
            </a:r>
          </a:p>
        </p:txBody>
      </p:sp>
      <p:sp>
        <p:nvSpPr>
          <p:cNvPr id="39943" name="矩形 9"/>
          <p:cNvSpPr>
            <a:spLocks noChangeArrowheads="1"/>
          </p:cNvSpPr>
          <p:nvPr/>
        </p:nvSpPr>
        <p:spPr bwMode="auto">
          <a:xfrm>
            <a:off x="7605713" y="3216275"/>
            <a:ext cx="825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圆</a:t>
            </a:r>
          </a:p>
        </p:txBody>
      </p:sp>
      <p:sp>
        <p:nvSpPr>
          <p:cNvPr id="11" name="矩形 10"/>
          <p:cNvSpPr/>
          <p:nvPr/>
        </p:nvSpPr>
        <p:spPr>
          <a:xfrm>
            <a:off x="587375" y="2365375"/>
            <a:ext cx="1320800" cy="7127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411413" y="2139950"/>
            <a:ext cx="936625" cy="93821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流程图: 数据 12"/>
          <p:cNvSpPr/>
          <p:nvPr/>
        </p:nvSpPr>
        <p:spPr>
          <a:xfrm>
            <a:off x="3838575" y="2363788"/>
            <a:ext cx="1657350" cy="695325"/>
          </a:xfrm>
          <a:prstGeom prst="flowChartInputOutpu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5867400" y="1905000"/>
            <a:ext cx="1020763" cy="1154113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7278688" y="1905000"/>
            <a:ext cx="1152525" cy="115411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Google Shape;461;p25"/>
          <p:cNvSpPr/>
          <p:nvPr/>
        </p:nvSpPr>
        <p:spPr>
          <a:xfrm>
            <a:off x="295275" y="147638"/>
            <a:ext cx="3857625" cy="682625"/>
          </a:xfrm>
          <a:custGeom>
            <a:avLst/>
            <a:gdLst/>
            <a:ahLst/>
            <a:cxnLst/>
            <a:rect l="l" t="t" r="r" b="b"/>
            <a:pathLst>
              <a:path w="26849" h="5412" extrusionOk="0">
                <a:moveTo>
                  <a:pt x="21438" y="0"/>
                </a:moveTo>
                <a:lnTo>
                  <a:pt x="21230" y="35"/>
                </a:lnTo>
                <a:lnTo>
                  <a:pt x="20085" y="35"/>
                </a:lnTo>
                <a:lnTo>
                  <a:pt x="19669" y="70"/>
                </a:lnTo>
                <a:lnTo>
                  <a:pt x="19460" y="70"/>
                </a:lnTo>
                <a:lnTo>
                  <a:pt x="19252" y="104"/>
                </a:lnTo>
                <a:lnTo>
                  <a:pt x="18177" y="104"/>
                </a:lnTo>
                <a:lnTo>
                  <a:pt x="17969" y="139"/>
                </a:lnTo>
                <a:lnTo>
                  <a:pt x="17657" y="104"/>
                </a:lnTo>
                <a:lnTo>
                  <a:pt x="17379" y="139"/>
                </a:lnTo>
                <a:lnTo>
                  <a:pt x="17067" y="104"/>
                </a:lnTo>
                <a:lnTo>
                  <a:pt x="16755" y="104"/>
                </a:lnTo>
                <a:lnTo>
                  <a:pt x="16616" y="139"/>
                </a:lnTo>
                <a:lnTo>
                  <a:pt x="16061" y="139"/>
                </a:lnTo>
                <a:lnTo>
                  <a:pt x="15957" y="104"/>
                </a:lnTo>
                <a:lnTo>
                  <a:pt x="15645" y="104"/>
                </a:lnTo>
                <a:lnTo>
                  <a:pt x="15298" y="139"/>
                </a:lnTo>
                <a:lnTo>
                  <a:pt x="15125" y="104"/>
                </a:lnTo>
                <a:lnTo>
                  <a:pt x="14153" y="104"/>
                </a:lnTo>
                <a:lnTo>
                  <a:pt x="13737" y="70"/>
                </a:lnTo>
                <a:lnTo>
                  <a:pt x="13286" y="70"/>
                </a:lnTo>
                <a:lnTo>
                  <a:pt x="12245" y="139"/>
                </a:lnTo>
                <a:lnTo>
                  <a:pt x="11933" y="139"/>
                </a:lnTo>
                <a:lnTo>
                  <a:pt x="11656" y="104"/>
                </a:lnTo>
                <a:lnTo>
                  <a:pt x="11482" y="139"/>
                </a:lnTo>
                <a:lnTo>
                  <a:pt x="10893" y="139"/>
                </a:lnTo>
                <a:lnTo>
                  <a:pt x="10511" y="174"/>
                </a:lnTo>
                <a:lnTo>
                  <a:pt x="9089" y="174"/>
                </a:lnTo>
                <a:lnTo>
                  <a:pt x="8673" y="208"/>
                </a:lnTo>
                <a:lnTo>
                  <a:pt x="7389" y="312"/>
                </a:lnTo>
                <a:lnTo>
                  <a:pt x="6695" y="347"/>
                </a:lnTo>
                <a:lnTo>
                  <a:pt x="6002" y="382"/>
                </a:lnTo>
                <a:lnTo>
                  <a:pt x="5551" y="382"/>
                </a:lnTo>
                <a:lnTo>
                  <a:pt x="5100" y="417"/>
                </a:lnTo>
                <a:lnTo>
                  <a:pt x="3816" y="417"/>
                </a:lnTo>
                <a:lnTo>
                  <a:pt x="3469" y="382"/>
                </a:lnTo>
                <a:lnTo>
                  <a:pt x="2498" y="382"/>
                </a:lnTo>
                <a:lnTo>
                  <a:pt x="1978" y="347"/>
                </a:lnTo>
                <a:lnTo>
                  <a:pt x="1492" y="347"/>
                </a:lnTo>
                <a:lnTo>
                  <a:pt x="868" y="382"/>
                </a:lnTo>
                <a:lnTo>
                  <a:pt x="243" y="417"/>
                </a:lnTo>
                <a:lnTo>
                  <a:pt x="70" y="486"/>
                </a:lnTo>
                <a:lnTo>
                  <a:pt x="35" y="521"/>
                </a:lnTo>
                <a:lnTo>
                  <a:pt x="1" y="555"/>
                </a:lnTo>
                <a:lnTo>
                  <a:pt x="1" y="625"/>
                </a:lnTo>
                <a:lnTo>
                  <a:pt x="1" y="694"/>
                </a:lnTo>
                <a:lnTo>
                  <a:pt x="70" y="798"/>
                </a:lnTo>
                <a:lnTo>
                  <a:pt x="313" y="1076"/>
                </a:lnTo>
                <a:lnTo>
                  <a:pt x="590" y="1423"/>
                </a:lnTo>
                <a:lnTo>
                  <a:pt x="868" y="1735"/>
                </a:lnTo>
                <a:lnTo>
                  <a:pt x="1249" y="2047"/>
                </a:lnTo>
                <a:lnTo>
                  <a:pt x="1596" y="2428"/>
                </a:lnTo>
                <a:lnTo>
                  <a:pt x="1666" y="2498"/>
                </a:lnTo>
                <a:lnTo>
                  <a:pt x="1700" y="2602"/>
                </a:lnTo>
                <a:lnTo>
                  <a:pt x="1700" y="2810"/>
                </a:lnTo>
                <a:lnTo>
                  <a:pt x="1666" y="2983"/>
                </a:lnTo>
                <a:lnTo>
                  <a:pt x="1562" y="3157"/>
                </a:lnTo>
                <a:lnTo>
                  <a:pt x="1284" y="3504"/>
                </a:lnTo>
                <a:lnTo>
                  <a:pt x="1041" y="3851"/>
                </a:lnTo>
                <a:lnTo>
                  <a:pt x="833" y="4232"/>
                </a:lnTo>
                <a:lnTo>
                  <a:pt x="590" y="4614"/>
                </a:lnTo>
                <a:lnTo>
                  <a:pt x="382" y="4926"/>
                </a:lnTo>
                <a:lnTo>
                  <a:pt x="174" y="5238"/>
                </a:lnTo>
                <a:lnTo>
                  <a:pt x="174" y="5308"/>
                </a:lnTo>
                <a:lnTo>
                  <a:pt x="174" y="5342"/>
                </a:lnTo>
                <a:lnTo>
                  <a:pt x="209" y="5412"/>
                </a:lnTo>
                <a:lnTo>
                  <a:pt x="243" y="5412"/>
                </a:lnTo>
                <a:lnTo>
                  <a:pt x="382" y="5377"/>
                </a:lnTo>
                <a:lnTo>
                  <a:pt x="521" y="5342"/>
                </a:lnTo>
                <a:lnTo>
                  <a:pt x="729" y="5308"/>
                </a:lnTo>
                <a:lnTo>
                  <a:pt x="937" y="5308"/>
                </a:lnTo>
                <a:lnTo>
                  <a:pt x="937" y="5342"/>
                </a:lnTo>
                <a:lnTo>
                  <a:pt x="972" y="5377"/>
                </a:lnTo>
                <a:lnTo>
                  <a:pt x="1145" y="5308"/>
                </a:lnTo>
                <a:lnTo>
                  <a:pt x="1458" y="5308"/>
                </a:lnTo>
                <a:lnTo>
                  <a:pt x="1596" y="5273"/>
                </a:lnTo>
                <a:lnTo>
                  <a:pt x="1700" y="5273"/>
                </a:lnTo>
                <a:lnTo>
                  <a:pt x="1735" y="5238"/>
                </a:lnTo>
                <a:lnTo>
                  <a:pt x="1770" y="5238"/>
                </a:lnTo>
                <a:lnTo>
                  <a:pt x="1804" y="5273"/>
                </a:lnTo>
                <a:lnTo>
                  <a:pt x="1874" y="5273"/>
                </a:lnTo>
                <a:lnTo>
                  <a:pt x="1943" y="5238"/>
                </a:lnTo>
                <a:lnTo>
                  <a:pt x="2463" y="5203"/>
                </a:lnTo>
                <a:lnTo>
                  <a:pt x="2637" y="5203"/>
                </a:lnTo>
                <a:lnTo>
                  <a:pt x="2672" y="5273"/>
                </a:lnTo>
                <a:lnTo>
                  <a:pt x="2741" y="5238"/>
                </a:lnTo>
                <a:lnTo>
                  <a:pt x="2880" y="5169"/>
                </a:lnTo>
                <a:lnTo>
                  <a:pt x="2949" y="5134"/>
                </a:lnTo>
                <a:lnTo>
                  <a:pt x="3053" y="5203"/>
                </a:lnTo>
                <a:lnTo>
                  <a:pt x="3123" y="5169"/>
                </a:lnTo>
                <a:lnTo>
                  <a:pt x="3157" y="5134"/>
                </a:lnTo>
                <a:lnTo>
                  <a:pt x="3227" y="5134"/>
                </a:lnTo>
                <a:lnTo>
                  <a:pt x="3331" y="5169"/>
                </a:lnTo>
                <a:lnTo>
                  <a:pt x="3365" y="5203"/>
                </a:lnTo>
                <a:lnTo>
                  <a:pt x="3435" y="5169"/>
                </a:lnTo>
                <a:lnTo>
                  <a:pt x="3504" y="5169"/>
                </a:lnTo>
                <a:lnTo>
                  <a:pt x="3573" y="5203"/>
                </a:lnTo>
                <a:lnTo>
                  <a:pt x="3573" y="5169"/>
                </a:lnTo>
                <a:lnTo>
                  <a:pt x="3573" y="5134"/>
                </a:lnTo>
                <a:lnTo>
                  <a:pt x="3712" y="5134"/>
                </a:lnTo>
                <a:lnTo>
                  <a:pt x="3782" y="5169"/>
                </a:lnTo>
                <a:lnTo>
                  <a:pt x="3886" y="5169"/>
                </a:lnTo>
                <a:lnTo>
                  <a:pt x="4128" y="5134"/>
                </a:lnTo>
                <a:lnTo>
                  <a:pt x="4371" y="5134"/>
                </a:lnTo>
                <a:lnTo>
                  <a:pt x="4475" y="5169"/>
                </a:lnTo>
                <a:lnTo>
                  <a:pt x="4579" y="5169"/>
                </a:lnTo>
                <a:lnTo>
                  <a:pt x="4683" y="5134"/>
                </a:lnTo>
                <a:lnTo>
                  <a:pt x="5100" y="5134"/>
                </a:lnTo>
                <a:lnTo>
                  <a:pt x="5238" y="5099"/>
                </a:lnTo>
                <a:lnTo>
                  <a:pt x="5377" y="5099"/>
                </a:lnTo>
                <a:lnTo>
                  <a:pt x="5551" y="5134"/>
                </a:lnTo>
                <a:lnTo>
                  <a:pt x="6279" y="5134"/>
                </a:lnTo>
                <a:lnTo>
                  <a:pt x="6557" y="5099"/>
                </a:lnTo>
                <a:lnTo>
                  <a:pt x="6799" y="5099"/>
                </a:lnTo>
                <a:lnTo>
                  <a:pt x="7042" y="5134"/>
                </a:lnTo>
                <a:lnTo>
                  <a:pt x="7285" y="5099"/>
                </a:lnTo>
                <a:lnTo>
                  <a:pt x="8846" y="5099"/>
                </a:lnTo>
                <a:lnTo>
                  <a:pt x="8915" y="5134"/>
                </a:lnTo>
                <a:lnTo>
                  <a:pt x="8950" y="5169"/>
                </a:lnTo>
                <a:lnTo>
                  <a:pt x="9019" y="5134"/>
                </a:lnTo>
                <a:lnTo>
                  <a:pt x="9089" y="5099"/>
                </a:lnTo>
                <a:lnTo>
                  <a:pt x="9713" y="5099"/>
                </a:lnTo>
                <a:lnTo>
                  <a:pt x="9921" y="5065"/>
                </a:lnTo>
                <a:lnTo>
                  <a:pt x="10129" y="5099"/>
                </a:lnTo>
                <a:lnTo>
                  <a:pt x="10407" y="5099"/>
                </a:lnTo>
                <a:lnTo>
                  <a:pt x="10719" y="5065"/>
                </a:lnTo>
                <a:lnTo>
                  <a:pt x="10893" y="5099"/>
                </a:lnTo>
                <a:lnTo>
                  <a:pt x="11066" y="5099"/>
                </a:lnTo>
                <a:lnTo>
                  <a:pt x="11135" y="5065"/>
                </a:lnTo>
                <a:lnTo>
                  <a:pt x="11205" y="5065"/>
                </a:lnTo>
                <a:lnTo>
                  <a:pt x="11309" y="5099"/>
                </a:lnTo>
                <a:lnTo>
                  <a:pt x="11448" y="5099"/>
                </a:lnTo>
                <a:lnTo>
                  <a:pt x="11517" y="5065"/>
                </a:lnTo>
                <a:lnTo>
                  <a:pt x="11552" y="4995"/>
                </a:lnTo>
                <a:lnTo>
                  <a:pt x="11586" y="5030"/>
                </a:lnTo>
                <a:lnTo>
                  <a:pt x="11725" y="5065"/>
                </a:lnTo>
                <a:lnTo>
                  <a:pt x="11899" y="5065"/>
                </a:lnTo>
                <a:lnTo>
                  <a:pt x="12072" y="5030"/>
                </a:lnTo>
                <a:lnTo>
                  <a:pt x="12211" y="5065"/>
                </a:lnTo>
                <a:lnTo>
                  <a:pt x="12280" y="5099"/>
                </a:lnTo>
                <a:lnTo>
                  <a:pt x="12315" y="5099"/>
                </a:lnTo>
                <a:lnTo>
                  <a:pt x="12454" y="5030"/>
                </a:lnTo>
                <a:lnTo>
                  <a:pt x="12592" y="5030"/>
                </a:lnTo>
                <a:lnTo>
                  <a:pt x="12870" y="5065"/>
                </a:lnTo>
                <a:lnTo>
                  <a:pt x="13633" y="5065"/>
                </a:lnTo>
                <a:lnTo>
                  <a:pt x="13841" y="5099"/>
                </a:lnTo>
                <a:lnTo>
                  <a:pt x="14084" y="5099"/>
                </a:lnTo>
                <a:lnTo>
                  <a:pt x="14465" y="5065"/>
                </a:lnTo>
                <a:lnTo>
                  <a:pt x="14847" y="5065"/>
                </a:lnTo>
                <a:lnTo>
                  <a:pt x="14951" y="5099"/>
                </a:lnTo>
                <a:lnTo>
                  <a:pt x="15020" y="5099"/>
                </a:lnTo>
                <a:lnTo>
                  <a:pt x="15125" y="5065"/>
                </a:lnTo>
                <a:lnTo>
                  <a:pt x="15194" y="5065"/>
                </a:lnTo>
                <a:lnTo>
                  <a:pt x="15298" y="5099"/>
                </a:lnTo>
                <a:lnTo>
                  <a:pt x="15367" y="5134"/>
                </a:lnTo>
                <a:lnTo>
                  <a:pt x="15402" y="5065"/>
                </a:lnTo>
                <a:lnTo>
                  <a:pt x="15437" y="5065"/>
                </a:lnTo>
                <a:lnTo>
                  <a:pt x="15471" y="5099"/>
                </a:lnTo>
                <a:lnTo>
                  <a:pt x="15541" y="5134"/>
                </a:lnTo>
                <a:lnTo>
                  <a:pt x="15610" y="5099"/>
                </a:lnTo>
                <a:lnTo>
                  <a:pt x="15714" y="5065"/>
                </a:lnTo>
                <a:lnTo>
                  <a:pt x="15818" y="5065"/>
                </a:lnTo>
                <a:lnTo>
                  <a:pt x="16026" y="5099"/>
                </a:lnTo>
                <a:lnTo>
                  <a:pt x="16130" y="5099"/>
                </a:lnTo>
                <a:lnTo>
                  <a:pt x="16200" y="5134"/>
                </a:lnTo>
                <a:lnTo>
                  <a:pt x="16235" y="5099"/>
                </a:lnTo>
                <a:lnTo>
                  <a:pt x="16269" y="5065"/>
                </a:lnTo>
                <a:lnTo>
                  <a:pt x="16339" y="5065"/>
                </a:lnTo>
                <a:lnTo>
                  <a:pt x="16408" y="5099"/>
                </a:lnTo>
                <a:lnTo>
                  <a:pt x="16894" y="5099"/>
                </a:lnTo>
                <a:lnTo>
                  <a:pt x="17136" y="5134"/>
                </a:lnTo>
                <a:lnTo>
                  <a:pt x="17379" y="5134"/>
                </a:lnTo>
                <a:lnTo>
                  <a:pt x="17518" y="5099"/>
                </a:lnTo>
                <a:lnTo>
                  <a:pt x="17657" y="5099"/>
                </a:lnTo>
                <a:lnTo>
                  <a:pt x="17795" y="5134"/>
                </a:lnTo>
                <a:lnTo>
                  <a:pt x="17934" y="5134"/>
                </a:lnTo>
                <a:lnTo>
                  <a:pt x="18212" y="5099"/>
                </a:lnTo>
                <a:lnTo>
                  <a:pt x="18767" y="5099"/>
                </a:lnTo>
                <a:lnTo>
                  <a:pt x="19114" y="5134"/>
                </a:lnTo>
                <a:lnTo>
                  <a:pt x="19322" y="5134"/>
                </a:lnTo>
                <a:lnTo>
                  <a:pt x="19356" y="5169"/>
                </a:lnTo>
                <a:lnTo>
                  <a:pt x="19391" y="5203"/>
                </a:lnTo>
                <a:lnTo>
                  <a:pt x="19426" y="5203"/>
                </a:lnTo>
                <a:lnTo>
                  <a:pt x="19495" y="5169"/>
                </a:lnTo>
                <a:lnTo>
                  <a:pt x="19530" y="5134"/>
                </a:lnTo>
                <a:lnTo>
                  <a:pt x="19565" y="5134"/>
                </a:lnTo>
                <a:lnTo>
                  <a:pt x="19565" y="5203"/>
                </a:lnTo>
                <a:lnTo>
                  <a:pt x="19634" y="5169"/>
                </a:lnTo>
                <a:lnTo>
                  <a:pt x="19669" y="5134"/>
                </a:lnTo>
                <a:lnTo>
                  <a:pt x="19773" y="5134"/>
                </a:lnTo>
                <a:lnTo>
                  <a:pt x="19877" y="5169"/>
                </a:lnTo>
                <a:lnTo>
                  <a:pt x="19946" y="5134"/>
                </a:lnTo>
                <a:lnTo>
                  <a:pt x="20015" y="5099"/>
                </a:lnTo>
                <a:lnTo>
                  <a:pt x="20085" y="5134"/>
                </a:lnTo>
                <a:lnTo>
                  <a:pt x="20189" y="5169"/>
                </a:lnTo>
                <a:lnTo>
                  <a:pt x="20293" y="5169"/>
                </a:lnTo>
                <a:lnTo>
                  <a:pt x="20397" y="5134"/>
                </a:lnTo>
                <a:lnTo>
                  <a:pt x="20501" y="5134"/>
                </a:lnTo>
                <a:lnTo>
                  <a:pt x="20709" y="5099"/>
                </a:lnTo>
                <a:lnTo>
                  <a:pt x="20779" y="5099"/>
                </a:lnTo>
                <a:lnTo>
                  <a:pt x="20883" y="5169"/>
                </a:lnTo>
                <a:lnTo>
                  <a:pt x="20917" y="5203"/>
                </a:lnTo>
                <a:lnTo>
                  <a:pt x="20952" y="5203"/>
                </a:lnTo>
                <a:lnTo>
                  <a:pt x="20952" y="5134"/>
                </a:lnTo>
                <a:lnTo>
                  <a:pt x="21056" y="5134"/>
                </a:lnTo>
                <a:lnTo>
                  <a:pt x="21230" y="5169"/>
                </a:lnTo>
                <a:lnTo>
                  <a:pt x="21299" y="5134"/>
                </a:lnTo>
                <a:lnTo>
                  <a:pt x="21472" y="5134"/>
                </a:lnTo>
                <a:lnTo>
                  <a:pt x="21472" y="5169"/>
                </a:lnTo>
                <a:lnTo>
                  <a:pt x="21507" y="5169"/>
                </a:lnTo>
                <a:lnTo>
                  <a:pt x="21542" y="5099"/>
                </a:lnTo>
                <a:lnTo>
                  <a:pt x="21576" y="5099"/>
                </a:lnTo>
                <a:lnTo>
                  <a:pt x="21646" y="5134"/>
                </a:lnTo>
                <a:lnTo>
                  <a:pt x="21923" y="5134"/>
                </a:lnTo>
                <a:lnTo>
                  <a:pt x="22097" y="5099"/>
                </a:lnTo>
                <a:lnTo>
                  <a:pt x="22721" y="5099"/>
                </a:lnTo>
                <a:lnTo>
                  <a:pt x="22895" y="5065"/>
                </a:lnTo>
                <a:lnTo>
                  <a:pt x="23380" y="5065"/>
                </a:lnTo>
                <a:lnTo>
                  <a:pt x="23692" y="5030"/>
                </a:lnTo>
                <a:lnTo>
                  <a:pt x="23866" y="4995"/>
                </a:lnTo>
                <a:lnTo>
                  <a:pt x="24039" y="5030"/>
                </a:lnTo>
                <a:lnTo>
                  <a:pt x="24074" y="4995"/>
                </a:lnTo>
                <a:lnTo>
                  <a:pt x="24109" y="4995"/>
                </a:lnTo>
                <a:lnTo>
                  <a:pt x="24247" y="4961"/>
                </a:lnTo>
                <a:lnTo>
                  <a:pt x="24351" y="4995"/>
                </a:lnTo>
                <a:lnTo>
                  <a:pt x="24421" y="5030"/>
                </a:lnTo>
                <a:lnTo>
                  <a:pt x="24456" y="4961"/>
                </a:lnTo>
                <a:lnTo>
                  <a:pt x="24490" y="4961"/>
                </a:lnTo>
                <a:lnTo>
                  <a:pt x="24560" y="4995"/>
                </a:lnTo>
                <a:lnTo>
                  <a:pt x="24664" y="5030"/>
                </a:lnTo>
                <a:lnTo>
                  <a:pt x="24768" y="4995"/>
                </a:lnTo>
                <a:lnTo>
                  <a:pt x="24976" y="4961"/>
                </a:lnTo>
                <a:lnTo>
                  <a:pt x="25253" y="4926"/>
                </a:lnTo>
                <a:lnTo>
                  <a:pt x="26294" y="4926"/>
                </a:lnTo>
                <a:lnTo>
                  <a:pt x="26433" y="4961"/>
                </a:lnTo>
                <a:lnTo>
                  <a:pt x="26606" y="5030"/>
                </a:lnTo>
                <a:lnTo>
                  <a:pt x="26641" y="4961"/>
                </a:lnTo>
                <a:lnTo>
                  <a:pt x="26676" y="4961"/>
                </a:lnTo>
                <a:lnTo>
                  <a:pt x="26710" y="4995"/>
                </a:lnTo>
                <a:lnTo>
                  <a:pt x="26780" y="4995"/>
                </a:lnTo>
                <a:lnTo>
                  <a:pt x="26814" y="4961"/>
                </a:lnTo>
                <a:lnTo>
                  <a:pt x="26849" y="4926"/>
                </a:lnTo>
                <a:lnTo>
                  <a:pt x="26849" y="4857"/>
                </a:lnTo>
                <a:lnTo>
                  <a:pt x="26745" y="4614"/>
                </a:lnTo>
                <a:lnTo>
                  <a:pt x="26606" y="4406"/>
                </a:lnTo>
                <a:lnTo>
                  <a:pt x="25878" y="3469"/>
                </a:lnTo>
                <a:lnTo>
                  <a:pt x="25392" y="2914"/>
                </a:lnTo>
                <a:lnTo>
                  <a:pt x="25323" y="2810"/>
                </a:lnTo>
                <a:lnTo>
                  <a:pt x="25288" y="2671"/>
                </a:lnTo>
                <a:lnTo>
                  <a:pt x="25288" y="2533"/>
                </a:lnTo>
                <a:lnTo>
                  <a:pt x="25323" y="2498"/>
                </a:lnTo>
                <a:lnTo>
                  <a:pt x="25392" y="2428"/>
                </a:lnTo>
                <a:lnTo>
                  <a:pt x="25461" y="2394"/>
                </a:lnTo>
                <a:lnTo>
                  <a:pt x="25531" y="2255"/>
                </a:lnTo>
                <a:lnTo>
                  <a:pt x="25635" y="2116"/>
                </a:lnTo>
                <a:lnTo>
                  <a:pt x="25704" y="1978"/>
                </a:lnTo>
                <a:lnTo>
                  <a:pt x="25878" y="1769"/>
                </a:lnTo>
                <a:lnTo>
                  <a:pt x="26051" y="1561"/>
                </a:lnTo>
                <a:lnTo>
                  <a:pt x="26121" y="1457"/>
                </a:lnTo>
                <a:lnTo>
                  <a:pt x="26155" y="1353"/>
                </a:lnTo>
                <a:lnTo>
                  <a:pt x="26225" y="1249"/>
                </a:lnTo>
                <a:lnTo>
                  <a:pt x="26259" y="1145"/>
                </a:lnTo>
                <a:lnTo>
                  <a:pt x="26363" y="1041"/>
                </a:lnTo>
                <a:lnTo>
                  <a:pt x="26467" y="1006"/>
                </a:lnTo>
                <a:lnTo>
                  <a:pt x="26467" y="972"/>
                </a:lnTo>
                <a:lnTo>
                  <a:pt x="26502" y="902"/>
                </a:lnTo>
                <a:lnTo>
                  <a:pt x="26502" y="833"/>
                </a:lnTo>
                <a:lnTo>
                  <a:pt x="26537" y="798"/>
                </a:lnTo>
                <a:lnTo>
                  <a:pt x="26641" y="729"/>
                </a:lnTo>
                <a:lnTo>
                  <a:pt x="26641" y="694"/>
                </a:lnTo>
                <a:lnTo>
                  <a:pt x="26641" y="659"/>
                </a:lnTo>
                <a:lnTo>
                  <a:pt x="26641" y="625"/>
                </a:lnTo>
                <a:lnTo>
                  <a:pt x="26676" y="590"/>
                </a:lnTo>
                <a:lnTo>
                  <a:pt x="26676" y="555"/>
                </a:lnTo>
                <a:lnTo>
                  <a:pt x="26745" y="555"/>
                </a:lnTo>
                <a:lnTo>
                  <a:pt x="26780" y="521"/>
                </a:lnTo>
                <a:lnTo>
                  <a:pt x="26814" y="382"/>
                </a:lnTo>
                <a:lnTo>
                  <a:pt x="26849" y="312"/>
                </a:lnTo>
                <a:lnTo>
                  <a:pt x="26814" y="243"/>
                </a:lnTo>
                <a:lnTo>
                  <a:pt x="26780" y="174"/>
                </a:lnTo>
                <a:lnTo>
                  <a:pt x="26606" y="174"/>
                </a:lnTo>
                <a:lnTo>
                  <a:pt x="26502" y="139"/>
                </a:lnTo>
                <a:lnTo>
                  <a:pt x="26398" y="104"/>
                </a:lnTo>
                <a:lnTo>
                  <a:pt x="26294" y="104"/>
                </a:lnTo>
                <a:lnTo>
                  <a:pt x="25496" y="139"/>
                </a:lnTo>
                <a:lnTo>
                  <a:pt x="24351" y="139"/>
                </a:lnTo>
                <a:lnTo>
                  <a:pt x="24005" y="104"/>
                </a:lnTo>
                <a:lnTo>
                  <a:pt x="23450" y="104"/>
                </a:lnTo>
                <a:lnTo>
                  <a:pt x="22790" y="70"/>
                </a:lnTo>
                <a:lnTo>
                  <a:pt x="22478" y="35"/>
                </a:lnTo>
                <a:lnTo>
                  <a:pt x="21958" y="35"/>
                </a:lnTo>
                <a:lnTo>
                  <a:pt x="21750" y="0"/>
                </a:lnTo>
                <a:close/>
              </a:path>
            </a:pathLst>
          </a:custGeom>
          <a:solidFill>
            <a:srgbClr val="F8D47C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defTabSz="1219200">
              <a:buClr>
                <a:srgbClr val="000000"/>
              </a:buClr>
              <a:defRPr/>
            </a:pPr>
            <a:endParaRPr sz="1865" kern="0" dirty="0">
              <a:solidFill>
                <a:srgbClr val="0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Arial" panose="020B0604020202020204"/>
              <a:sym typeface="字魂70号-灵悦黑体" panose="00000500000000000000" pitchFamily="2" charset="-122"/>
            </a:endParaRPr>
          </a:p>
        </p:txBody>
      </p:sp>
      <p:sp>
        <p:nvSpPr>
          <p:cNvPr id="18" name="Google Shape;462;p25"/>
          <p:cNvSpPr/>
          <p:nvPr/>
        </p:nvSpPr>
        <p:spPr>
          <a:xfrm>
            <a:off x="250825" y="128588"/>
            <a:ext cx="3973513" cy="752475"/>
          </a:xfrm>
          <a:custGeom>
            <a:avLst/>
            <a:gdLst/>
            <a:ahLst/>
            <a:cxnLst/>
            <a:rect l="l" t="t" r="r" b="b"/>
            <a:pathLst>
              <a:path w="27543" h="5968" extrusionOk="0">
                <a:moveTo>
                  <a:pt x="22097" y="278"/>
                </a:moveTo>
                <a:lnTo>
                  <a:pt x="22305" y="313"/>
                </a:lnTo>
                <a:lnTo>
                  <a:pt x="22825" y="313"/>
                </a:lnTo>
                <a:lnTo>
                  <a:pt x="23137" y="348"/>
                </a:lnTo>
                <a:lnTo>
                  <a:pt x="23797" y="382"/>
                </a:lnTo>
                <a:lnTo>
                  <a:pt x="24352" y="382"/>
                </a:lnTo>
                <a:lnTo>
                  <a:pt x="24698" y="417"/>
                </a:lnTo>
                <a:lnTo>
                  <a:pt x="25843" y="417"/>
                </a:lnTo>
                <a:lnTo>
                  <a:pt x="26641" y="382"/>
                </a:lnTo>
                <a:lnTo>
                  <a:pt x="26745" y="382"/>
                </a:lnTo>
                <a:lnTo>
                  <a:pt x="26849" y="417"/>
                </a:lnTo>
                <a:lnTo>
                  <a:pt x="26953" y="452"/>
                </a:lnTo>
                <a:lnTo>
                  <a:pt x="27127" y="452"/>
                </a:lnTo>
                <a:lnTo>
                  <a:pt x="27161" y="521"/>
                </a:lnTo>
                <a:lnTo>
                  <a:pt x="27196" y="590"/>
                </a:lnTo>
                <a:lnTo>
                  <a:pt x="27161" y="660"/>
                </a:lnTo>
                <a:lnTo>
                  <a:pt x="27127" y="799"/>
                </a:lnTo>
                <a:lnTo>
                  <a:pt x="27092" y="833"/>
                </a:lnTo>
                <a:lnTo>
                  <a:pt x="27023" y="833"/>
                </a:lnTo>
                <a:lnTo>
                  <a:pt x="27023" y="868"/>
                </a:lnTo>
                <a:lnTo>
                  <a:pt x="26988" y="903"/>
                </a:lnTo>
                <a:lnTo>
                  <a:pt x="26988" y="937"/>
                </a:lnTo>
                <a:lnTo>
                  <a:pt x="26988" y="972"/>
                </a:lnTo>
                <a:lnTo>
                  <a:pt x="26988" y="1007"/>
                </a:lnTo>
                <a:lnTo>
                  <a:pt x="26884" y="1076"/>
                </a:lnTo>
                <a:lnTo>
                  <a:pt x="26849" y="1111"/>
                </a:lnTo>
                <a:lnTo>
                  <a:pt x="26849" y="1180"/>
                </a:lnTo>
                <a:lnTo>
                  <a:pt x="26814" y="1250"/>
                </a:lnTo>
                <a:lnTo>
                  <a:pt x="26814" y="1284"/>
                </a:lnTo>
                <a:lnTo>
                  <a:pt x="26710" y="1319"/>
                </a:lnTo>
                <a:lnTo>
                  <a:pt x="26606" y="1423"/>
                </a:lnTo>
                <a:lnTo>
                  <a:pt x="26572" y="1527"/>
                </a:lnTo>
                <a:lnTo>
                  <a:pt x="26502" y="1631"/>
                </a:lnTo>
                <a:lnTo>
                  <a:pt x="26468" y="1735"/>
                </a:lnTo>
                <a:lnTo>
                  <a:pt x="26398" y="1839"/>
                </a:lnTo>
                <a:lnTo>
                  <a:pt x="26225" y="2047"/>
                </a:lnTo>
                <a:lnTo>
                  <a:pt x="26051" y="2256"/>
                </a:lnTo>
                <a:lnTo>
                  <a:pt x="25982" y="2394"/>
                </a:lnTo>
                <a:lnTo>
                  <a:pt x="25878" y="2533"/>
                </a:lnTo>
                <a:lnTo>
                  <a:pt x="25808" y="2672"/>
                </a:lnTo>
                <a:lnTo>
                  <a:pt x="25739" y="2706"/>
                </a:lnTo>
                <a:lnTo>
                  <a:pt x="25670" y="2776"/>
                </a:lnTo>
                <a:lnTo>
                  <a:pt x="25635" y="2811"/>
                </a:lnTo>
                <a:lnTo>
                  <a:pt x="25635" y="2949"/>
                </a:lnTo>
                <a:lnTo>
                  <a:pt x="25670" y="3088"/>
                </a:lnTo>
                <a:lnTo>
                  <a:pt x="25739" y="3192"/>
                </a:lnTo>
                <a:lnTo>
                  <a:pt x="26225" y="3747"/>
                </a:lnTo>
                <a:lnTo>
                  <a:pt x="26953" y="4684"/>
                </a:lnTo>
                <a:lnTo>
                  <a:pt x="27092" y="4892"/>
                </a:lnTo>
                <a:lnTo>
                  <a:pt x="27196" y="5135"/>
                </a:lnTo>
                <a:lnTo>
                  <a:pt x="27196" y="5204"/>
                </a:lnTo>
                <a:lnTo>
                  <a:pt x="27161" y="5239"/>
                </a:lnTo>
                <a:lnTo>
                  <a:pt x="27127" y="5273"/>
                </a:lnTo>
                <a:lnTo>
                  <a:pt x="27057" y="5273"/>
                </a:lnTo>
                <a:lnTo>
                  <a:pt x="27023" y="5239"/>
                </a:lnTo>
                <a:lnTo>
                  <a:pt x="26988" y="5239"/>
                </a:lnTo>
                <a:lnTo>
                  <a:pt x="26953" y="5308"/>
                </a:lnTo>
                <a:lnTo>
                  <a:pt x="26780" y="5239"/>
                </a:lnTo>
                <a:lnTo>
                  <a:pt x="26641" y="5204"/>
                </a:lnTo>
                <a:lnTo>
                  <a:pt x="25600" y="5204"/>
                </a:lnTo>
                <a:lnTo>
                  <a:pt x="25323" y="5239"/>
                </a:lnTo>
                <a:lnTo>
                  <a:pt x="25115" y="5273"/>
                </a:lnTo>
                <a:lnTo>
                  <a:pt x="25011" y="5308"/>
                </a:lnTo>
                <a:lnTo>
                  <a:pt x="24907" y="5273"/>
                </a:lnTo>
                <a:lnTo>
                  <a:pt x="24837" y="5239"/>
                </a:lnTo>
                <a:lnTo>
                  <a:pt x="24803" y="5239"/>
                </a:lnTo>
                <a:lnTo>
                  <a:pt x="24768" y="5308"/>
                </a:lnTo>
                <a:lnTo>
                  <a:pt x="24698" y="5273"/>
                </a:lnTo>
                <a:lnTo>
                  <a:pt x="24594" y="5239"/>
                </a:lnTo>
                <a:lnTo>
                  <a:pt x="24456" y="5273"/>
                </a:lnTo>
                <a:lnTo>
                  <a:pt x="24421" y="5273"/>
                </a:lnTo>
                <a:lnTo>
                  <a:pt x="24386" y="5308"/>
                </a:lnTo>
                <a:lnTo>
                  <a:pt x="24213" y="5273"/>
                </a:lnTo>
                <a:lnTo>
                  <a:pt x="24039" y="5308"/>
                </a:lnTo>
                <a:lnTo>
                  <a:pt x="23727" y="5343"/>
                </a:lnTo>
                <a:lnTo>
                  <a:pt x="23242" y="5343"/>
                </a:lnTo>
                <a:lnTo>
                  <a:pt x="23068" y="5377"/>
                </a:lnTo>
                <a:lnTo>
                  <a:pt x="22444" y="5377"/>
                </a:lnTo>
                <a:lnTo>
                  <a:pt x="22270" y="5412"/>
                </a:lnTo>
                <a:lnTo>
                  <a:pt x="21993" y="5412"/>
                </a:lnTo>
                <a:lnTo>
                  <a:pt x="21923" y="5377"/>
                </a:lnTo>
                <a:lnTo>
                  <a:pt x="21889" y="5377"/>
                </a:lnTo>
                <a:lnTo>
                  <a:pt x="21854" y="5447"/>
                </a:lnTo>
                <a:lnTo>
                  <a:pt x="21819" y="5447"/>
                </a:lnTo>
                <a:lnTo>
                  <a:pt x="21819" y="5412"/>
                </a:lnTo>
                <a:lnTo>
                  <a:pt x="21646" y="5412"/>
                </a:lnTo>
                <a:lnTo>
                  <a:pt x="21577" y="5447"/>
                </a:lnTo>
                <a:lnTo>
                  <a:pt x="21403" y="5412"/>
                </a:lnTo>
                <a:lnTo>
                  <a:pt x="21299" y="5412"/>
                </a:lnTo>
                <a:lnTo>
                  <a:pt x="21299" y="5481"/>
                </a:lnTo>
                <a:lnTo>
                  <a:pt x="21264" y="5481"/>
                </a:lnTo>
                <a:lnTo>
                  <a:pt x="21230" y="5447"/>
                </a:lnTo>
                <a:lnTo>
                  <a:pt x="21126" y="5377"/>
                </a:lnTo>
                <a:lnTo>
                  <a:pt x="21056" y="5377"/>
                </a:lnTo>
                <a:lnTo>
                  <a:pt x="20848" y="5412"/>
                </a:lnTo>
                <a:lnTo>
                  <a:pt x="20744" y="5412"/>
                </a:lnTo>
                <a:lnTo>
                  <a:pt x="20640" y="5447"/>
                </a:lnTo>
                <a:lnTo>
                  <a:pt x="20536" y="5447"/>
                </a:lnTo>
                <a:lnTo>
                  <a:pt x="20432" y="5412"/>
                </a:lnTo>
                <a:lnTo>
                  <a:pt x="20362" y="5377"/>
                </a:lnTo>
                <a:lnTo>
                  <a:pt x="20293" y="5412"/>
                </a:lnTo>
                <a:lnTo>
                  <a:pt x="20224" y="5447"/>
                </a:lnTo>
                <a:lnTo>
                  <a:pt x="20120" y="5412"/>
                </a:lnTo>
                <a:lnTo>
                  <a:pt x="20016" y="5412"/>
                </a:lnTo>
                <a:lnTo>
                  <a:pt x="19981" y="5447"/>
                </a:lnTo>
                <a:lnTo>
                  <a:pt x="19912" y="5481"/>
                </a:lnTo>
                <a:lnTo>
                  <a:pt x="19912" y="5412"/>
                </a:lnTo>
                <a:lnTo>
                  <a:pt x="19877" y="5412"/>
                </a:lnTo>
                <a:lnTo>
                  <a:pt x="19842" y="5447"/>
                </a:lnTo>
                <a:lnTo>
                  <a:pt x="19773" y="5481"/>
                </a:lnTo>
                <a:lnTo>
                  <a:pt x="19738" y="5481"/>
                </a:lnTo>
                <a:lnTo>
                  <a:pt x="19703" y="5447"/>
                </a:lnTo>
                <a:lnTo>
                  <a:pt x="19669" y="5412"/>
                </a:lnTo>
                <a:lnTo>
                  <a:pt x="19461" y="5412"/>
                </a:lnTo>
                <a:lnTo>
                  <a:pt x="19114" y="5377"/>
                </a:lnTo>
                <a:lnTo>
                  <a:pt x="18559" y="5377"/>
                </a:lnTo>
                <a:lnTo>
                  <a:pt x="18281" y="5412"/>
                </a:lnTo>
                <a:lnTo>
                  <a:pt x="18142" y="5412"/>
                </a:lnTo>
                <a:lnTo>
                  <a:pt x="18004" y="5377"/>
                </a:lnTo>
                <a:lnTo>
                  <a:pt x="17865" y="5377"/>
                </a:lnTo>
                <a:lnTo>
                  <a:pt x="17726" y="5412"/>
                </a:lnTo>
                <a:lnTo>
                  <a:pt x="17483" y="5412"/>
                </a:lnTo>
                <a:lnTo>
                  <a:pt x="17241" y="5377"/>
                </a:lnTo>
                <a:lnTo>
                  <a:pt x="16755" y="5377"/>
                </a:lnTo>
                <a:lnTo>
                  <a:pt x="16686" y="5343"/>
                </a:lnTo>
                <a:lnTo>
                  <a:pt x="16616" y="5343"/>
                </a:lnTo>
                <a:lnTo>
                  <a:pt x="16582" y="5377"/>
                </a:lnTo>
                <a:lnTo>
                  <a:pt x="16547" y="5412"/>
                </a:lnTo>
                <a:lnTo>
                  <a:pt x="16477" y="5377"/>
                </a:lnTo>
                <a:lnTo>
                  <a:pt x="16373" y="5377"/>
                </a:lnTo>
                <a:lnTo>
                  <a:pt x="16165" y="5343"/>
                </a:lnTo>
                <a:lnTo>
                  <a:pt x="16061" y="5343"/>
                </a:lnTo>
                <a:lnTo>
                  <a:pt x="15957" y="5377"/>
                </a:lnTo>
                <a:lnTo>
                  <a:pt x="15888" y="5412"/>
                </a:lnTo>
                <a:lnTo>
                  <a:pt x="15818" y="5377"/>
                </a:lnTo>
                <a:lnTo>
                  <a:pt x="15784" y="5343"/>
                </a:lnTo>
                <a:lnTo>
                  <a:pt x="15749" y="5343"/>
                </a:lnTo>
                <a:lnTo>
                  <a:pt x="15714" y="5412"/>
                </a:lnTo>
                <a:lnTo>
                  <a:pt x="15645" y="5377"/>
                </a:lnTo>
                <a:lnTo>
                  <a:pt x="15541" y="5343"/>
                </a:lnTo>
                <a:lnTo>
                  <a:pt x="15472" y="5343"/>
                </a:lnTo>
                <a:lnTo>
                  <a:pt x="15367" y="5377"/>
                </a:lnTo>
                <a:lnTo>
                  <a:pt x="15298" y="5377"/>
                </a:lnTo>
                <a:lnTo>
                  <a:pt x="15194" y="5343"/>
                </a:lnTo>
                <a:lnTo>
                  <a:pt x="14812" y="5343"/>
                </a:lnTo>
                <a:lnTo>
                  <a:pt x="14431" y="5377"/>
                </a:lnTo>
                <a:lnTo>
                  <a:pt x="14188" y="5377"/>
                </a:lnTo>
                <a:lnTo>
                  <a:pt x="13980" y="5343"/>
                </a:lnTo>
                <a:lnTo>
                  <a:pt x="13217" y="5343"/>
                </a:lnTo>
                <a:lnTo>
                  <a:pt x="12939" y="5308"/>
                </a:lnTo>
                <a:lnTo>
                  <a:pt x="12801" y="5308"/>
                </a:lnTo>
                <a:lnTo>
                  <a:pt x="12662" y="5377"/>
                </a:lnTo>
                <a:lnTo>
                  <a:pt x="12627" y="5377"/>
                </a:lnTo>
                <a:lnTo>
                  <a:pt x="12558" y="5343"/>
                </a:lnTo>
                <a:lnTo>
                  <a:pt x="12419" y="5308"/>
                </a:lnTo>
                <a:lnTo>
                  <a:pt x="12246" y="5343"/>
                </a:lnTo>
                <a:lnTo>
                  <a:pt x="12072" y="5343"/>
                </a:lnTo>
                <a:lnTo>
                  <a:pt x="11933" y="5308"/>
                </a:lnTo>
                <a:lnTo>
                  <a:pt x="11899" y="5273"/>
                </a:lnTo>
                <a:lnTo>
                  <a:pt x="11864" y="5343"/>
                </a:lnTo>
                <a:lnTo>
                  <a:pt x="11795" y="5377"/>
                </a:lnTo>
                <a:lnTo>
                  <a:pt x="11656" y="5377"/>
                </a:lnTo>
                <a:lnTo>
                  <a:pt x="11552" y="5343"/>
                </a:lnTo>
                <a:lnTo>
                  <a:pt x="11482" y="5343"/>
                </a:lnTo>
                <a:lnTo>
                  <a:pt x="11413" y="5377"/>
                </a:lnTo>
                <a:lnTo>
                  <a:pt x="11240" y="5377"/>
                </a:lnTo>
                <a:lnTo>
                  <a:pt x="11066" y="5343"/>
                </a:lnTo>
                <a:lnTo>
                  <a:pt x="10754" y="5377"/>
                </a:lnTo>
                <a:lnTo>
                  <a:pt x="10476" y="5377"/>
                </a:lnTo>
                <a:lnTo>
                  <a:pt x="10268" y="5343"/>
                </a:lnTo>
                <a:lnTo>
                  <a:pt x="10060" y="5377"/>
                </a:lnTo>
                <a:lnTo>
                  <a:pt x="9436" y="5377"/>
                </a:lnTo>
                <a:lnTo>
                  <a:pt x="9366" y="5412"/>
                </a:lnTo>
                <a:lnTo>
                  <a:pt x="9297" y="5447"/>
                </a:lnTo>
                <a:lnTo>
                  <a:pt x="9262" y="5412"/>
                </a:lnTo>
                <a:lnTo>
                  <a:pt x="9193" y="5377"/>
                </a:lnTo>
                <a:lnTo>
                  <a:pt x="7632" y="5377"/>
                </a:lnTo>
                <a:lnTo>
                  <a:pt x="7389" y="5412"/>
                </a:lnTo>
                <a:lnTo>
                  <a:pt x="7146" y="5377"/>
                </a:lnTo>
                <a:lnTo>
                  <a:pt x="6904" y="5377"/>
                </a:lnTo>
                <a:lnTo>
                  <a:pt x="6626" y="5412"/>
                </a:lnTo>
                <a:lnTo>
                  <a:pt x="5898" y="5412"/>
                </a:lnTo>
                <a:lnTo>
                  <a:pt x="5724" y="5377"/>
                </a:lnTo>
                <a:lnTo>
                  <a:pt x="5585" y="5377"/>
                </a:lnTo>
                <a:lnTo>
                  <a:pt x="5447" y="5412"/>
                </a:lnTo>
                <a:lnTo>
                  <a:pt x="5030" y="5412"/>
                </a:lnTo>
                <a:lnTo>
                  <a:pt x="4926" y="5447"/>
                </a:lnTo>
                <a:lnTo>
                  <a:pt x="4822" y="5447"/>
                </a:lnTo>
                <a:lnTo>
                  <a:pt x="4718" y="5412"/>
                </a:lnTo>
                <a:lnTo>
                  <a:pt x="4475" y="5412"/>
                </a:lnTo>
                <a:lnTo>
                  <a:pt x="4233" y="5447"/>
                </a:lnTo>
                <a:lnTo>
                  <a:pt x="4129" y="5447"/>
                </a:lnTo>
                <a:lnTo>
                  <a:pt x="4059" y="5412"/>
                </a:lnTo>
                <a:lnTo>
                  <a:pt x="3920" y="5412"/>
                </a:lnTo>
                <a:lnTo>
                  <a:pt x="3920" y="5447"/>
                </a:lnTo>
                <a:lnTo>
                  <a:pt x="3920" y="5481"/>
                </a:lnTo>
                <a:lnTo>
                  <a:pt x="3851" y="5447"/>
                </a:lnTo>
                <a:lnTo>
                  <a:pt x="3782" y="5447"/>
                </a:lnTo>
                <a:lnTo>
                  <a:pt x="3712" y="5481"/>
                </a:lnTo>
                <a:lnTo>
                  <a:pt x="3678" y="5447"/>
                </a:lnTo>
                <a:lnTo>
                  <a:pt x="3574" y="5412"/>
                </a:lnTo>
                <a:lnTo>
                  <a:pt x="3504" y="5412"/>
                </a:lnTo>
                <a:lnTo>
                  <a:pt x="3470" y="5447"/>
                </a:lnTo>
                <a:lnTo>
                  <a:pt x="3400" y="5481"/>
                </a:lnTo>
                <a:lnTo>
                  <a:pt x="3296" y="5412"/>
                </a:lnTo>
                <a:lnTo>
                  <a:pt x="3227" y="5447"/>
                </a:lnTo>
                <a:lnTo>
                  <a:pt x="3088" y="5516"/>
                </a:lnTo>
                <a:lnTo>
                  <a:pt x="3019" y="5551"/>
                </a:lnTo>
                <a:lnTo>
                  <a:pt x="2984" y="5481"/>
                </a:lnTo>
                <a:lnTo>
                  <a:pt x="2810" y="5481"/>
                </a:lnTo>
                <a:lnTo>
                  <a:pt x="2290" y="5516"/>
                </a:lnTo>
                <a:lnTo>
                  <a:pt x="2221" y="5551"/>
                </a:lnTo>
                <a:lnTo>
                  <a:pt x="2151" y="5551"/>
                </a:lnTo>
                <a:lnTo>
                  <a:pt x="2117" y="5516"/>
                </a:lnTo>
                <a:lnTo>
                  <a:pt x="2082" y="5516"/>
                </a:lnTo>
                <a:lnTo>
                  <a:pt x="2047" y="5551"/>
                </a:lnTo>
                <a:lnTo>
                  <a:pt x="1943" y="5551"/>
                </a:lnTo>
                <a:lnTo>
                  <a:pt x="1805" y="5586"/>
                </a:lnTo>
                <a:lnTo>
                  <a:pt x="1492" y="5586"/>
                </a:lnTo>
                <a:lnTo>
                  <a:pt x="1319" y="5655"/>
                </a:lnTo>
                <a:lnTo>
                  <a:pt x="1284" y="5620"/>
                </a:lnTo>
                <a:lnTo>
                  <a:pt x="1284" y="5586"/>
                </a:lnTo>
                <a:lnTo>
                  <a:pt x="1076" y="5586"/>
                </a:lnTo>
                <a:lnTo>
                  <a:pt x="868" y="5620"/>
                </a:lnTo>
                <a:lnTo>
                  <a:pt x="729" y="5655"/>
                </a:lnTo>
                <a:lnTo>
                  <a:pt x="590" y="5690"/>
                </a:lnTo>
                <a:lnTo>
                  <a:pt x="556" y="5690"/>
                </a:lnTo>
                <a:lnTo>
                  <a:pt x="521" y="5620"/>
                </a:lnTo>
                <a:lnTo>
                  <a:pt x="521" y="5586"/>
                </a:lnTo>
                <a:lnTo>
                  <a:pt x="521" y="5516"/>
                </a:lnTo>
                <a:lnTo>
                  <a:pt x="729" y="5204"/>
                </a:lnTo>
                <a:lnTo>
                  <a:pt x="937" y="4892"/>
                </a:lnTo>
                <a:lnTo>
                  <a:pt x="1180" y="4510"/>
                </a:lnTo>
                <a:lnTo>
                  <a:pt x="1388" y="4129"/>
                </a:lnTo>
                <a:lnTo>
                  <a:pt x="1631" y="3782"/>
                </a:lnTo>
                <a:lnTo>
                  <a:pt x="1909" y="3435"/>
                </a:lnTo>
                <a:lnTo>
                  <a:pt x="2013" y="3261"/>
                </a:lnTo>
                <a:lnTo>
                  <a:pt x="2047" y="3088"/>
                </a:lnTo>
                <a:lnTo>
                  <a:pt x="2047" y="2880"/>
                </a:lnTo>
                <a:lnTo>
                  <a:pt x="2013" y="2776"/>
                </a:lnTo>
                <a:lnTo>
                  <a:pt x="1943" y="2706"/>
                </a:lnTo>
                <a:lnTo>
                  <a:pt x="1596" y="2325"/>
                </a:lnTo>
                <a:lnTo>
                  <a:pt x="1215" y="2013"/>
                </a:lnTo>
                <a:lnTo>
                  <a:pt x="937" y="1701"/>
                </a:lnTo>
                <a:lnTo>
                  <a:pt x="660" y="1354"/>
                </a:lnTo>
                <a:lnTo>
                  <a:pt x="417" y="1076"/>
                </a:lnTo>
                <a:lnTo>
                  <a:pt x="348" y="972"/>
                </a:lnTo>
                <a:lnTo>
                  <a:pt x="348" y="903"/>
                </a:lnTo>
                <a:lnTo>
                  <a:pt x="348" y="833"/>
                </a:lnTo>
                <a:lnTo>
                  <a:pt x="382" y="799"/>
                </a:lnTo>
                <a:lnTo>
                  <a:pt x="417" y="764"/>
                </a:lnTo>
                <a:lnTo>
                  <a:pt x="590" y="695"/>
                </a:lnTo>
                <a:lnTo>
                  <a:pt x="1215" y="660"/>
                </a:lnTo>
                <a:lnTo>
                  <a:pt x="1839" y="625"/>
                </a:lnTo>
                <a:lnTo>
                  <a:pt x="2325" y="625"/>
                </a:lnTo>
                <a:lnTo>
                  <a:pt x="2845" y="660"/>
                </a:lnTo>
                <a:lnTo>
                  <a:pt x="3816" y="660"/>
                </a:lnTo>
                <a:lnTo>
                  <a:pt x="4163" y="695"/>
                </a:lnTo>
                <a:lnTo>
                  <a:pt x="5447" y="695"/>
                </a:lnTo>
                <a:lnTo>
                  <a:pt x="5898" y="660"/>
                </a:lnTo>
                <a:lnTo>
                  <a:pt x="6349" y="660"/>
                </a:lnTo>
                <a:lnTo>
                  <a:pt x="7042" y="625"/>
                </a:lnTo>
                <a:lnTo>
                  <a:pt x="7736" y="590"/>
                </a:lnTo>
                <a:lnTo>
                  <a:pt x="9020" y="486"/>
                </a:lnTo>
                <a:lnTo>
                  <a:pt x="9436" y="452"/>
                </a:lnTo>
                <a:lnTo>
                  <a:pt x="10858" y="452"/>
                </a:lnTo>
                <a:lnTo>
                  <a:pt x="11240" y="417"/>
                </a:lnTo>
                <a:lnTo>
                  <a:pt x="11829" y="417"/>
                </a:lnTo>
                <a:lnTo>
                  <a:pt x="12003" y="382"/>
                </a:lnTo>
                <a:lnTo>
                  <a:pt x="12280" y="417"/>
                </a:lnTo>
                <a:lnTo>
                  <a:pt x="12592" y="417"/>
                </a:lnTo>
                <a:lnTo>
                  <a:pt x="13633" y="348"/>
                </a:lnTo>
                <a:lnTo>
                  <a:pt x="14084" y="348"/>
                </a:lnTo>
                <a:lnTo>
                  <a:pt x="14500" y="382"/>
                </a:lnTo>
                <a:lnTo>
                  <a:pt x="15472" y="382"/>
                </a:lnTo>
                <a:lnTo>
                  <a:pt x="15645" y="417"/>
                </a:lnTo>
                <a:lnTo>
                  <a:pt x="15992" y="382"/>
                </a:lnTo>
                <a:lnTo>
                  <a:pt x="16304" y="382"/>
                </a:lnTo>
                <a:lnTo>
                  <a:pt x="16408" y="417"/>
                </a:lnTo>
                <a:lnTo>
                  <a:pt x="16963" y="417"/>
                </a:lnTo>
                <a:lnTo>
                  <a:pt x="17102" y="382"/>
                </a:lnTo>
                <a:lnTo>
                  <a:pt x="17414" y="382"/>
                </a:lnTo>
                <a:lnTo>
                  <a:pt x="17726" y="417"/>
                </a:lnTo>
                <a:lnTo>
                  <a:pt x="18004" y="382"/>
                </a:lnTo>
                <a:lnTo>
                  <a:pt x="18316" y="417"/>
                </a:lnTo>
                <a:lnTo>
                  <a:pt x="18524" y="382"/>
                </a:lnTo>
                <a:lnTo>
                  <a:pt x="19599" y="382"/>
                </a:lnTo>
                <a:lnTo>
                  <a:pt x="19807" y="348"/>
                </a:lnTo>
                <a:lnTo>
                  <a:pt x="20016" y="348"/>
                </a:lnTo>
                <a:lnTo>
                  <a:pt x="20432" y="313"/>
                </a:lnTo>
                <a:lnTo>
                  <a:pt x="21577" y="313"/>
                </a:lnTo>
                <a:lnTo>
                  <a:pt x="21785" y="278"/>
                </a:lnTo>
                <a:close/>
                <a:moveTo>
                  <a:pt x="21022" y="1"/>
                </a:moveTo>
                <a:lnTo>
                  <a:pt x="20675" y="35"/>
                </a:lnTo>
                <a:lnTo>
                  <a:pt x="20328" y="70"/>
                </a:lnTo>
                <a:lnTo>
                  <a:pt x="19426" y="70"/>
                </a:lnTo>
                <a:lnTo>
                  <a:pt x="19079" y="105"/>
                </a:lnTo>
                <a:lnTo>
                  <a:pt x="18663" y="105"/>
                </a:lnTo>
                <a:lnTo>
                  <a:pt x="18559" y="140"/>
                </a:lnTo>
                <a:lnTo>
                  <a:pt x="17032" y="140"/>
                </a:lnTo>
                <a:lnTo>
                  <a:pt x="16512" y="105"/>
                </a:lnTo>
                <a:lnTo>
                  <a:pt x="14292" y="105"/>
                </a:lnTo>
                <a:lnTo>
                  <a:pt x="13806" y="70"/>
                </a:lnTo>
                <a:lnTo>
                  <a:pt x="13356" y="105"/>
                </a:lnTo>
                <a:lnTo>
                  <a:pt x="12939" y="140"/>
                </a:lnTo>
                <a:lnTo>
                  <a:pt x="11586" y="140"/>
                </a:lnTo>
                <a:lnTo>
                  <a:pt x="11344" y="105"/>
                </a:lnTo>
                <a:lnTo>
                  <a:pt x="11136" y="105"/>
                </a:lnTo>
                <a:lnTo>
                  <a:pt x="10789" y="140"/>
                </a:lnTo>
                <a:lnTo>
                  <a:pt x="9956" y="140"/>
                </a:lnTo>
                <a:lnTo>
                  <a:pt x="9471" y="174"/>
                </a:lnTo>
                <a:lnTo>
                  <a:pt x="8950" y="209"/>
                </a:lnTo>
                <a:lnTo>
                  <a:pt x="8395" y="244"/>
                </a:lnTo>
                <a:lnTo>
                  <a:pt x="7910" y="278"/>
                </a:lnTo>
                <a:lnTo>
                  <a:pt x="7424" y="313"/>
                </a:lnTo>
                <a:lnTo>
                  <a:pt x="7008" y="313"/>
                </a:lnTo>
                <a:lnTo>
                  <a:pt x="6765" y="348"/>
                </a:lnTo>
                <a:lnTo>
                  <a:pt x="6522" y="382"/>
                </a:lnTo>
                <a:lnTo>
                  <a:pt x="6140" y="382"/>
                </a:lnTo>
                <a:lnTo>
                  <a:pt x="5759" y="417"/>
                </a:lnTo>
                <a:lnTo>
                  <a:pt x="4926" y="417"/>
                </a:lnTo>
                <a:lnTo>
                  <a:pt x="4198" y="382"/>
                </a:lnTo>
                <a:lnTo>
                  <a:pt x="3539" y="382"/>
                </a:lnTo>
                <a:lnTo>
                  <a:pt x="2845" y="348"/>
                </a:lnTo>
                <a:lnTo>
                  <a:pt x="2637" y="382"/>
                </a:lnTo>
                <a:lnTo>
                  <a:pt x="2533" y="382"/>
                </a:lnTo>
                <a:lnTo>
                  <a:pt x="2429" y="348"/>
                </a:lnTo>
                <a:lnTo>
                  <a:pt x="2290" y="313"/>
                </a:lnTo>
                <a:lnTo>
                  <a:pt x="2186" y="348"/>
                </a:lnTo>
                <a:lnTo>
                  <a:pt x="1666" y="348"/>
                </a:lnTo>
                <a:lnTo>
                  <a:pt x="1388" y="382"/>
                </a:lnTo>
                <a:lnTo>
                  <a:pt x="833" y="382"/>
                </a:lnTo>
                <a:lnTo>
                  <a:pt x="556" y="417"/>
                </a:lnTo>
                <a:lnTo>
                  <a:pt x="278" y="452"/>
                </a:lnTo>
                <a:lnTo>
                  <a:pt x="140" y="486"/>
                </a:lnTo>
                <a:lnTo>
                  <a:pt x="70" y="590"/>
                </a:lnTo>
                <a:lnTo>
                  <a:pt x="1" y="660"/>
                </a:lnTo>
                <a:lnTo>
                  <a:pt x="1" y="799"/>
                </a:lnTo>
                <a:lnTo>
                  <a:pt x="35" y="937"/>
                </a:lnTo>
                <a:lnTo>
                  <a:pt x="105" y="1076"/>
                </a:lnTo>
                <a:lnTo>
                  <a:pt x="244" y="1319"/>
                </a:lnTo>
                <a:lnTo>
                  <a:pt x="452" y="1562"/>
                </a:lnTo>
                <a:lnTo>
                  <a:pt x="695" y="1839"/>
                </a:lnTo>
                <a:lnTo>
                  <a:pt x="972" y="2151"/>
                </a:lnTo>
                <a:lnTo>
                  <a:pt x="1284" y="2429"/>
                </a:lnTo>
                <a:lnTo>
                  <a:pt x="1562" y="2672"/>
                </a:lnTo>
                <a:lnTo>
                  <a:pt x="1700" y="2811"/>
                </a:lnTo>
                <a:lnTo>
                  <a:pt x="1700" y="2915"/>
                </a:lnTo>
                <a:lnTo>
                  <a:pt x="1735" y="3019"/>
                </a:lnTo>
                <a:lnTo>
                  <a:pt x="1735" y="3123"/>
                </a:lnTo>
                <a:lnTo>
                  <a:pt x="1666" y="3157"/>
                </a:lnTo>
                <a:lnTo>
                  <a:pt x="1631" y="3192"/>
                </a:lnTo>
                <a:lnTo>
                  <a:pt x="1596" y="3261"/>
                </a:lnTo>
                <a:lnTo>
                  <a:pt x="1562" y="3366"/>
                </a:lnTo>
                <a:lnTo>
                  <a:pt x="1562" y="3400"/>
                </a:lnTo>
                <a:lnTo>
                  <a:pt x="1527" y="3435"/>
                </a:lnTo>
                <a:lnTo>
                  <a:pt x="1492" y="3470"/>
                </a:lnTo>
                <a:lnTo>
                  <a:pt x="1423" y="3504"/>
                </a:lnTo>
                <a:lnTo>
                  <a:pt x="1388" y="3608"/>
                </a:lnTo>
                <a:lnTo>
                  <a:pt x="1319" y="3712"/>
                </a:lnTo>
                <a:lnTo>
                  <a:pt x="1284" y="3747"/>
                </a:lnTo>
                <a:lnTo>
                  <a:pt x="1250" y="3747"/>
                </a:lnTo>
                <a:lnTo>
                  <a:pt x="1215" y="3782"/>
                </a:lnTo>
                <a:lnTo>
                  <a:pt x="1250" y="3851"/>
                </a:lnTo>
                <a:lnTo>
                  <a:pt x="1215" y="3886"/>
                </a:lnTo>
                <a:lnTo>
                  <a:pt x="1111" y="3955"/>
                </a:lnTo>
                <a:lnTo>
                  <a:pt x="1076" y="3990"/>
                </a:lnTo>
                <a:lnTo>
                  <a:pt x="1041" y="4094"/>
                </a:lnTo>
                <a:lnTo>
                  <a:pt x="1007" y="4233"/>
                </a:lnTo>
                <a:lnTo>
                  <a:pt x="937" y="4371"/>
                </a:lnTo>
                <a:lnTo>
                  <a:pt x="799" y="4580"/>
                </a:lnTo>
                <a:lnTo>
                  <a:pt x="729" y="4684"/>
                </a:lnTo>
                <a:lnTo>
                  <a:pt x="625" y="4753"/>
                </a:lnTo>
                <a:lnTo>
                  <a:pt x="625" y="4788"/>
                </a:lnTo>
                <a:lnTo>
                  <a:pt x="590" y="4892"/>
                </a:lnTo>
                <a:lnTo>
                  <a:pt x="521" y="4996"/>
                </a:lnTo>
                <a:lnTo>
                  <a:pt x="382" y="5135"/>
                </a:lnTo>
                <a:lnTo>
                  <a:pt x="278" y="5308"/>
                </a:lnTo>
                <a:lnTo>
                  <a:pt x="209" y="5447"/>
                </a:lnTo>
                <a:lnTo>
                  <a:pt x="174" y="5620"/>
                </a:lnTo>
                <a:lnTo>
                  <a:pt x="209" y="5794"/>
                </a:lnTo>
                <a:lnTo>
                  <a:pt x="244" y="5898"/>
                </a:lnTo>
                <a:lnTo>
                  <a:pt x="313" y="5932"/>
                </a:lnTo>
                <a:lnTo>
                  <a:pt x="452" y="5967"/>
                </a:lnTo>
                <a:lnTo>
                  <a:pt x="764" y="5967"/>
                </a:lnTo>
                <a:lnTo>
                  <a:pt x="1250" y="5932"/>
                </a:lnTo>
                <a:lnTo>
                  <a:pt x="1770" y="5898"/>
                </a:lnTo>
                <a:lnTo>
                  <a:pt x="2637" y="5828"/>
                </a:lnTo>
                <a:lnTo>
                  <a:pt x="4025" y="5759"/>
                </a:lnTo>
                <a:lnTo>
                  <a:pt x="5794" y="5759"/>
                </a:lnTo>
                <a:lnTo>
                  <a:pt x="6695" y="5724"/>
                </a:lnTo>
                <a:lnTo>
                  <a:pt x="7424" y="5759"/>
                </a:lnTo>
                <a:lnTo>
                  <a:pt x="7979" y="5724"/>
                </a:lnTo>
                <a:lnTo>
                  <a:pt x="9332" y="5724"/>
                </a:lnTo>
                <a:lnTo>
                  <a:pt x="10476" y="5690"/>
                </a:lnTo>
                <a:lnTo>
                  <a:pt x="11517" y="5655"/>
                </a:lnTo>
                <a:lnTo>
                  <a:pt x="13286" y="5655"/>
                </a:lnTo>
                <a:lnTo>
                  <a:pt x="13911" y="5690"/>
                </a:lnTo>
                <a:lnTo>
                  <a:pt x="16755" y="5690"/>
                </a:lnTo>
                <a:lnTo>
                  <a:pt x="17102" y="5724"/>
                </a:lnTo>
                <a:lnTo>
                  <a:pt x="19183" y="5724"/>
                </a:lnTo>
                <a:lnTo>
                  <a:pt x="19807" y="5759"/>
                </a:lnTo>
                <a:lnTo>
                  <a:pt x="21923" y="5759"/>
                </a:lnTo>
                <a:lnTo>
                  <a:pt x="22617" y="5724"/>
                </a:lnTo>
                <a:lnTo>
                  <a:pt x="22964" y="5724"/>
                </a:lnTo>
                <a:lnTo>
                  <a:pt x="23276" y="5690"/>
                </a:lnTo>
                <a:lnTo>
                  <a:pt x="23658" y="5690"/>
                </a:lnTo>
                <a:lnTo>
                  <a:pt x="24074" y="5655"/>
                </a:lnTo>
                <a:lnTo>
                  <a:pt x="24698" y="5586"/>
                </a:lnTo>
                <a:lnTo>
                  <a:pt x="25427" y="5586"/>
                </a:lnTo>
                <a:lnTo>
                  <a:pt x="25566" y="5551"/>
                </a:lnTo>
                <a:lnTo>
                  <a:pt x="25739" y="5516"/>
                </a:lnTo>
                <a:lnTo>
                  <a:pt x="25878" y="5516"/>
                </a:lnTo>
                <a:lnTo>
                  <a:pt x="26537" y="5551"/>
                </a:lnTo>
                <a:lnTo>
                  <a:pt x="26849" y="5551"/>
                </a:lnTo>
                <a:lnTo>
                  <a:pt x="27161" y="5620"/>
                </a:lnTo>
                <a:lnTo>
                  <a:pt x="27335" y="5620"/>
                </a:lnTo>
                <a:lnTo>
                  <a:pt x="27404" y="5586"/>
                </a:lnTo>
                <a:lnTo>
                  <a:pt x="27404" y="5481"/>
                </a:lnTo>
                <a:lnTo>
                  <a:pt x="27439" y="5447"/>
                </a:lnTo>
                <a:lnTo>
                  <a:pt x="27473" y="5377"/>
                </a:lnTo>
                <a:lnTo>
                  <a:pt x="27508" y="5343"/>
                </a:lnTo>
                <a:lnTo>
                  <a:pt x="27508" y="5204"/>
                </a:lnTo>
                <a:lnTo>
                  <a:pt x="27439" y="4961"/>
                </a:lnTo>
                <a:lnTo>
                  <a:pt x="27335" y="4753"/>
                </a:lnTo>
                <a:lnTo>
                  <a:pt x="27196" y="4545"/>
                </a:lnTo>
                <a:lnTo>
                  <a:pt x="27023" y="4337"/>
                </a:lnTo>
                <a:lnTo>
                  <a:pt x="26884" y="4198"/>
                </a:lnTo>
                <a:lnTo>
                  <a:pt x="26780" y="4025"/>
                </a:lnTo>
                <a:lnTo>
                  <a:pt x="26676" y="3851"/>
                </a:lnTo>
                <a:lnTo>
                  <a:pt x="26537" y="3712"/>
                </a:lnTo>
                <a:lnTo>
                  <a:pt x="26329" y="3400"/>
                </a:lnTo>
                <a:lnTo>
                  <a:pt x="26225" y="3296"/>
                </a:lnTo>
                <a:lnTo>
                  <a:pt x="26155" y="3227"/>
                </a:lnTo>
                <a:lnTo>
                  <a:pt x="26086" y="3192"/>
                </a:lnTo>
                <a:lnTo>
                  <a:pt x="26017" y="3123"/>
                </a:lnTo>
                <a:lnTo>
                  <a:pt x="25982" y="3053"/>
                </a:lnTo>
                <a:lnTo>
                  <a:pt x="25982" y="3019"/>
                </a:lnTo>
                <a:lnTo>
                  <a:pt x="26051" y="2811"/>
                </a:lnTo>
                <a:lnTo>
                  <a:pt x="26155" y="2637"/>
                </a:lnTo>
                <a:lnTo>
                  <a:pt x="26537" y="2117"/>
                </a:lnTo>
                <a:lnTo>
                  <a:pt x="26814" y="1735"/>
                </a:lnTo>
                <a:lnTo>
                  <a:pt x="27092" y="1354"/>
                </a:lnTo>
                <a:lnTo>
                  <a:pt x="27231" y="1111"/>
                </a:lnTo>
                <a:lnTo>
                  <a:pt x="27369" y="903"/>
                </a:lnTo>
                <a:lnTo>
                  <a:pt x="27439" y="799"/>
                </a:lnTo>
                <a:lnTo>
                  <a:pt x="27508" y="695"/>
                </a:lnTo>
                <a:lnTo>
                  <a:pt x="27543" y="590"/>
                </a:lnTo>
                <a:lnTo>
                  <a:pt x="27508" y="452"/>
                </a:lnTo>
                <a:lnTo>
                  <a:pt x="27508" y="382"/>
                </a:lnTo>
                <a:lnTo>
                  <a:pt x="27473" y="313"/>
                </a:lnTo>
                <a:lnTo>
                  <a:pt x="27439" y="278"/>
                </a:lnTo>
                <a:lnTo>
                  <a:pt x="27335" y="244"/>
                </a:lnTo>
                <a:lnTo>
                  <a:pt x="27231" y="209"/>
                </a:lnTo>
                <a:lnTo>
                  <a:pt x="27023" y="140"/>
                </a:lnTo>
                <a:lnTo>
                  <a:pt x="26849" y="105"/>
                </a:lnTo>
                <a:lnTo>
                  <a:pt x="26017" y="105"/>
                </a:lnTo>
                <a:lnTo>
                  <a:pt x="25635" y="140"/>
                </a:lnTo>
                <a:lnTo>
                  <a:pt x="24803" y="140"/>
                </a:lnTo>
                <a:lnTo>
                  <a:pt x="24456" y="105"/>
                </a:lnTo>
                <a:lnTo>
                  <a:pt x="24386" y="105"/>
                </a:lnTo>
                <a:lnTo>
                  <a:pt x="24178" y="140"/>
                </a:lnTo>
                <a:lnTo>
                  <a:pt x="23970" y="105"/>
                </a:lnTo>
                <a:lnTo>
                  <a:pt x="23762" y="70"/>
                </a:lnTo>
                <a:lnTo>
                  <a:pt x="23033" y="70"/>
                </a:lnTo>
                <a:lnTo>
                  <a:pt x="22548" y="35"/>
                </a:lnTo>
                <a:lnTo>
                  <a:pt x="21646" y="1"/>
                </a:lnTo>
                <a:close/>
              </a:path>
            </a:pathLst>
          </a:custGeom>
          <a:solidFill>
            <a:srgbClr val="222F3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121900" tIns="121900" rIns="121900" bIns="121900" anchor="ctr"/>
          <a:lstStyle/>
          <a:p>
            <a:pPr defTabSz="1219200">
              <a:buClr>
                <a:srgbClr val="000000"/>
              </a:buClr>
              <a:defRPr/>
            </a:pPr>
            <a:endParaRPr sz="1865" kern="0" dirty="0">
              <a:solidFill>
                <a:srgbClr val="0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Arial" panose="020B0604020202020204"/>
              <a:sym typeface="字魂70号-灵悦黑体" panose="00000500000000000000" pitchFamily="2" charset="-122"/>
            </a:endParaRPr>
          </a:p>
        </p:txBody>
      </p:sp>
      <p:pic>
        <p:nvPicPr>
          <p:cNvPr id="39951" name="图片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55563"/>
            <a:ext cx="9842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矩形 20"/>
          <p:cNvSpPr/>
          <p:nvPr/>
        </p:nvSpPr>
        <p:spPr>
          <a:xfrm>
            <a:off x="479425" y="212725"/>
            <a:ext cx="3863975" cy="584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五、课堂小结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3"/>
          <p:cNvSpPr>
            <a:spLocks noChangeArrowheads="1"/>
          </p:cNvSpPr>
          <p:nvPr/>
        </p:nvSpPr>
        <p:spPr bwMode="auto">
          <a:xfrm>
            <a:off x="1116013" y="1352550"/>
            <a:ext cx="2663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数一数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0963" name="文本框 4"/>
          <p:cNvSpPr txBox="1">
            <a:spLocks noChangeArrowheads="1"/>
          </p:cNvSpPr>
          <p:nvPr/>
        </p:nvSpPr>
        <p:spPr bwMode="auto">
          <a:xfrm>
            <a:off x="1116013" y="1081088"/>
            <a:ext cx="1533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shǔ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  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yī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  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shǔ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40964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42"/>
          <a:stretch>
            <a:fillRect/>
          </a:stretch>
        </p:blipFill>
        <p:spPr bwMode="auto">
          <a:xfrm>
            <a:off x="1189038" y="2052638"/>
            <a:ext cx="1427162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矩形 6"/>
          <p:cNvSpPr>
            <a:spLocks noChangeArrowheads="1"/>
          </p:cNvSpPr>
          <p:nvPr/>
        </p:nvSpPr>
        <p:spPr bwMode="auto">
          <a:xfrm>
            <a:off x="827088" y="3125788"/>
            <a:ext cx="20161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正方形有（    ）个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966" name="矩形 7"/>
          <p:cNvSpPr>
            <a:spLocks noChangeArrowheads="1"/>
          </p:cNvSpPr>
          <p:nvPr/>
        </p:nvSpPr>
        <p:spPr bwMode="auto">
          <a:xfrm>
            <a:off x="3606800" y="3098800"/>
            <a:ext cx="201612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长方形有（    ）个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967" name="矩形 8"/>
          <p:cNvSpPr>
            <a:spLocks noChangeArrowheads="1"/>
          </p:cNvSpPr>
          <p:nvPr/>
        </p:nvSpPr>
        <p:spPr bwMode="auto">
          <a:xfrm>
            <a:off x="6443663" y="3125788"/>
            <a:ext cx="20161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三角形有（    ）个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内容占位符 2"/>
          <p:cNvSpPr txBox="1"/>
          <p:nvPr/>
        </p:nvSpPr>
        <p:spPr bwMode="auto">
          <a:xfrm>
            <a:off x="1355725" y="3579813"/>
            <a:ext cx="595313" cy="6477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内容占位符 2"/>
          <p:cNvSpPr txBox="1"/>
          <p:nvPr/>
        </p:nvSpPr>
        <p:spPr bwMode="auto">
          <a:xfrm>
            <a:off x="4140200" y="3556000"/>
            <a:ext cx="595313" cy="6477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内容占位符 2"/>
          <p:cNvSpPr txBox="1"/>
          <p:nvPr/>
        </p:nvSpPr>
        <p:spPr bwMode="auto">
          <a:xfrm>
            <a:off x="6973888" y="3579813"/>
            <a:ext cx="595312" cy="6477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zh-CN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971" name="组合 45"/>
          <p:cNvGrpSpPr/>
          <p:nvPr/>
        </p:nvGrpSpPr>
        <p:grpSpPr bwMode="auto">
          <a:xfrm>
            <a:off x="4500563" y="4254500"/>
            <a:ext cx="4167187" cy="369888"/>
            <a:chOff x="2362866" y="4755786"/>
            <a:chExt cx="4332983" cy="370094"/>
          </a:xfrm>
        </p:grpSpPr>
        <p:grpSp>
          <p:nvGrpSpPr>
            <p:cNvPr id="40983" name="组合 40"/>
            <p:cNvGrpSpPr/>
            <p:nvPr/>
          </p:nvGrpSpPr>
          <p:grpSpPr bwMode="auto"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2" name="圆角矩形 1"/>
              <p:cNvSpPr/>
              <p:nvPr/>
            </p:nvSpPr>
            <p:spPr>
              <a:xfrm>
                <a:off x="2461379" y="4759182"/>
                <a:ext cx="3984702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6021546" y="5072094"/>
                <a:ext cx="32464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5877953" y="5072094"/>
                <a:ext cx="37459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984" name="矩形 12"/>
            <p:cNvSpPr>
              <a:spLocks noChangeArrowheads="1"/>
            </p:cNvSpPr>
            <p:nvPr/>
          </p:nvSpPr>
          <p:spPr bwMode="auto">
            <a:xfrm>
              <a:off x="2481998" y="4799651"/>
              <a:ext cx="421385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 b="1">
                  <a:solidFill>
                    <a:schemeClr val="bg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sp>
        <p:nvSpPr>
          <p:cNvPr id="14" name="矩形 13"/>
          <p:cNvSpPr/>
          <p:nvPr/>
        </p:nvSpPr>
        <p:spPr>
          <a:xfrm>
            <a:off x="3956050" y="2052638"/>
            <a:ext cx="1296988" cy="9350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9" name="直接连接符 18"/>
          <p:cNvCxnSpPr>
            <a:stCxn id="14" idx="1"/>
            <a:endCxn id="14" idx="3"/>
          </p:cNvCxnSpPr>
          <p:nvPr/>
        </p:nvCxnSpPr>
        <p:spPr>
          <a:xfrm>
            <a:off x="3956050" y="2520950"/>
            <a:ext cx="12969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4" idx="2"/>
            <a:endCxn id="14" idx="0"/>
          </p:cNvCxnSpPr>
          <p:nvPr/>
        </p:nvCxnSpPr>
        <p:spPr>
          <a:xfrm flipV="1">
            <a:off x="4605338" y="2052638"/>
            <a:ext cx="0" cy="935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975" name="组合 28"/>
          <p:cNvGrpSpPr/>
          <p:nvPr/>
        </p:nvGrpSpPr>
        <p:grpSpPr bwMode="auto">
          <a:xfrm>
            <a:off x="6875463" y="2084388"/>
            <a:ext cx="1016000" cy="903287"/>
            <a:chOff x="6942009" y="1900682"/>
            <a:chExt cx="1014506" cy="903976"/>
          </a:xfrm>
        </p:grpSpPr>
        <p:sp>
          <p:nvSpPr>
            <p:cNvPr id="24" name="等腰三角形 23"/>
            <p:cNvSpPr/>
            <p:nvPr/>
          </p:nvSpPr>
          <p:spPr>
            <a:xfrm>
              <a:off x="7194050" y="1900682"/>
              <a:ext cx="504083" cy="444839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>
              <a:off x="6942009" y="2359819"/>
              <a:ext cx="504083" cy="444839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>
              <a:off x="7452432" y="2359819"/>
              <a:ext cx="504083" cy="444839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8" name="Google Shape;461;p25"/>
          <p:cNvSpPr/>
          <p:nvPr/>
        </p:nvSpPr>
        <p:spPr>
          <a:xfrm>
            <a:off x="295275" y="147638"/>
            <a:ext cx="3857625" cy="682625"/>
          </a:xfrm>
          <a:custGeom>
            <a:avLst/>
            <a:gdLst/>
            <a:ahLst/>
            <a:cxnLst/>
            <a:rect l="l" t="t" r="r" b="b"/>
            <a:pathLst>
              <a:path w="26849" h="5412" extrusionOk="0">
                <a:moveTo>
                  <a:pt x="21438" y="0"/>
                </a:moveTo>
                <a:lnTo>
                  <a:pt x="21230" y="35"/>
                </a:lnTo>
                <a:lnTo>
                  <a:pt x="20085" y="35"/>
                </a:lnTo>
                <a:lnTo>
                  <a:pt x="19669" y="70"/>
                </a:lnTo>
                <a:lnTo>
                  <a:pt x="19460" y="70"/>
                </a:lnTo>
                <a:lnTo>
                  <a:pt x="19252" y="104"/>
                </a:lnTo>
                <a:lnTo>
                  <a:pt x="18177" y="104"/>
                </a:lnTo>
                <a:lnTo>
                  <a:pt x="17969" y="139"/>
                </a:lnTo>
                <a:lnTo>
                  <a:pt x="17657" y="104"/>
                </a:lnTo>
                <a:lnTo>
                  <a:pt x="17379" y="139"/>
                </a:lnTo>
                <a:lnTo>
                  <a:pt x="17067" y="104"/>
                </a:lnTo>
                <a:lnTo>
                  <a:pt x="16755" y="104"/>
                </a:lnTo>
                <a:lnTo>
                  <a:pt x="16616" y="139"/>
                </a:lnTo>
                <a:lnTo>
                  <a:pt x="16061" y="139"/>
                </a:lnTo>
                <a:lnTo>
                  <a:pt x="15957" y="104"/>
                </a:lnTo>
                <a:lnTo>
                  <a:pt x="15645" y="104"/>
                </a:lnTo>
                <a:lnTo>
                  <a:pt x="15298" y="139"/>
                </a:lnTo>
                <a:lnTo>
                  <a:pt x="15125" y="104"/>
                </a:lnTo>
                <a:lnTo>
                  <a:pt x="14153" y="104"/>
                </a:lnTo>
                <a:lnTo>
                  <a:pt x="13737" y="70"/>
                </a:lnTo>
                <a:lnTo>
                  <a:pt x="13286" y="70"/>
                </a:lnTo>
                <a:lnTo>
                  <a:pt x="12245" y="139"/>
                </a:lnTo>
                <a:lnTo>
                  <a:pt x="11933" y="139"/>
                </a:lnTo>
                <a:lnTo>
                  <a:pt x="11656" y="104"/>
                </a:lnTo>
                <a:lnTo>
                  <a:pt x="11482" y="139"/>
                </a:lnTo>
                <a:lnTo>
                  <a:pt x="10893" y="139"/>
                </a:lnTo>
                <a:lnTo>
                  <a:pt x="10511" y="174"/>
                </a:lnTo>
                <a:lnTo>
                  <a:pt x="9089" y="174"/>
                </a:lnTo>
                <a:lnTo>
                  <a:pt x="8673" y="208"/>
                </a:lnTo>
                <a:lnTo>
                  <a:pt x="7389" y="312"/>
                </a:lnTo>
                <a:lnTo>
                  <a:pt x="6695" y="347"/>
                </a:lnTo>
                <a:lnTo>
                  <a:pt x="6002" y="382"/>
                </a:lnTo>
                <a:lnTo>
                  <a:pt x="5551" y="382"/>
                </a:lnTo>
                <a:lnTo>
                  <a:pt x="5100" y="417"/>
                </a:lnTo>
                <a:lnTo>
                  <a:pt x="3816" y="417"/>
                </a:lnTo>
                <a:lnTo>
                  <a:pt x="3469" y="382"/>
                </a:lnTo>
                <a:lnTo>
                  <a:pt x="2498" y="382"/>
                </a:lnTo>
                <a:lnTo>
                  <a:pt x="1978" y="347"/>
                </a:lnTo>
                <a:lnTo>
                  <a:pt x="1492" y="347"/>
                </a:lnTo>
                <a:lnTo>
                  <a:pt x="868" y="382"/>
                </a:lnTo>
                <a:lnTo>
                  <a:pt x="243" y="417"/>
                </a:lnTo>
                <a:lnTo>
                  <a:pt x="70" y="486"/>
                </a:lnTo>
                <a:lnTo>
                  <a:pt x="35" y="521"/>
                </a:lnTo>
                <a:lnTo>
                  <a:pt x="1" y="555"/>
                </a:lnTo>
                <a:lnTo>
                  <a:pt x="1" y="625"/>
                </a:lnTo>
                <a:lnTo>
                  <a:pt x="1" y="694"/>
                </a:lnTo>
                <a:lnTo>
                  <a:pt x="70" y="798"/>
                </a:lnTo>
                <a:lnTo>
                  <a:pt x="313" y="1076"/>
                </a:lnTo>
                <a:lnTo>
                  <a:pt x="590" y="1423"/>
                </a:lnTo>
                <a:lnTo>
                  <a:pt x="868" y="1735"/>
                </a:lnTo>
                <a:lnTo>
                  <a:pt x="1249" y="2047"/>
                </a:lnTo>
                <a:lnTo>
                  <a:pt x="1596" y="2428"/>
                </a:lnTo>
                <a:lnTo>
                  <a:pt x="1666" y="2498"/>
                </a:lnTo>
                <a:lnTo>
                  <a:pt x="1700" y="2602"/>
                </a:lnTo>
                <a:lnTo>
                  <a:pt x="1700" y="2810"/>
                </a:lnTo>
                <a:lnTo>
                  <a:pt x="1666" y="2983"/>
                </a:lnTo>
                <a:lnTo>
                  <a:pt x="1562" y="3157"/>
                </a:lnTo>
                <a:lnTo>
                  <a:pt x="1284" y="3504"/>
                </a:lnTo>
                <a:lnTo>
                  <a:pt x="1041" y="3851"/>
                </a:lnTo>
                <a:lnTo>
                  <a:pt x="833" y="4232"/>
                </a:lnTo>
                <a:lnTo>
                  <a:pt x="590" y="4614"/>
                </a:lnTo>
                <a:lnTo>
                  <a:pt x="382" y="4926"/>
                </a:lnTo>
                <a:lnTo>
                  <a:pt x="174" y="5238"/>
                </a:lnTo>
                <a:lnTo>
                  <a:pt x="174" y="5308"/>
                </a:lnTo>
                <a:lnTo>
                  <a:pt x="174" y="5342"/>
                </a:lnTo>
                <a:lnTo>
                  <a:pt x="209" y="5412"/>
                </a:lnTo>
                <a:lnTo>
                  <a:pt x="243" y="5412"/>
                </a:lnTo>
                <a:lnTo>
                  <a:pt x="382" y="5377"/>
                </a:lnTo>
                <a:lnTo>
                  <a:pt x="521" y="5342"/>
                </a:lnTo>
                <a:lnTo>
                  <a:pt x="729" y="5308"/>
                </a:lnTo>
                <a:lnTo>
                  <a:pt x="937" y="5308"/>
                </a:lnTo>
                <a:lnTo>
                  <a:pt x="937" y="5342"/>
                </a:lnTo>
                <a:lnTo>
                  <a:pt x="972" y="5377"/>
                </a:lnTo>
                <a:lnTo>
                  <a:pt x="1145" y="5308"/>
                </a:lnTo>
                <a:lnTo>
                  <a:pt x="1458" y="5308"/>
                </a:lnTo>
                <a:lnTo>
                  <a:pt x="1596" y="5273"/>
                </a:lnTo>
                <a:lnTo>
                  <a:pt x="1700" y="5273"/>
                </a:lnTo>
                <a:lnTo>
                  <a:pt x="1735" y="5238"/>
                </a:lnTo>
                <a:lnTo>
                  <a:pt x="1770" y="5238"/>
                </a:lnTo>
                <a:lnTo>
                  <a:pt x="1804" y="5273"/>
                </a:lnTo>
                <a:lnTo>
                  <a:pt x="1874" y="5273"/>
                </a:lnTo>
                <a:lnTo>
                  <a:pt x="1943" y="5238"/>
                </a:lnTo>
                <a:lnTo>
                  <a:pt x="2463" y="5203"/>
                </a:lnTo>
                <a:lnTo>
                  <a:pt x="2637" y="5203"/>
                </a:lnTo>
                <a:lnTo>
                  <a:pt x="2672" y="5273"/>
                </a:lnTo>
                <a:lnTo>
                  <a:pt x="2741" y="5238"/>
                </a:lnTo>
                <a:lnTo>
                  <a:pt x="2880" y="5169"/>
                </a:lnTo>
                <a:lnTo>
                  <a:pt x="2949" y="5134"/>
                </a:lnTo>
                <a:lnTo>
                  <a:pt x="3053" y="5203"/>
                </a:lnTo>
                <a:lnTo>
                  <a:pt x="3123" y="5169"/>
                </a:lnTo>
                <a:lnTo>
                  <a:pt x="3157" y="5134"/>
                </a:lnTo>
                <a:lnTo>
                  <a:pt x="3227" y="5134"/>
                </a:lnTo>
                <a:lnTo>
                  <a:pt x="3331" y="5169"/>
                </a:lnTo>
                <a:lnTo>
                  <a:pt x="3365" y="5203"/>
                </a:lnTo>
                <a:lnTo>
                  <a:pt x="3435" y="5169"/>
                </a:lnTo>
                <a:lnTo>
                  <a:pt x="3504" y="5169"/>
                </a:lnTo>
                <a:lnTo>
                  <a:pt x="3573" y="5203"/>
                </a:lnTo>
                <a:lnTo>
                  <a:pt x="3573" y="5169"/>
                </a:lnTo>
                <a:lnTo>
                  <a:pt x="3573" y="5134"/>
                </a:lnTo>
                <a:lnTo>
                  <a:pt x="3712" y="5134"/>
                </a:lnTo>
                <a:lnTo>
                  <a:pt x="3782" y="5169"/>
                </a:lnTo>
                <a:lnTo>
                  <a:pt x="3886" y="5169"/>
                </a:lnTo>
                <a:lnTo>
                  <a:pt x="4128" y="5134"/>
                </a:lnTo>
                <a:lnTo>
                  <a:pt x="4371" y="5134"/>
                </a:lnTo>
                <a:lnTo>
                  <a:pt x="4475" y="5169"/>
                </a:lnTo>
                <a:lnTo>
                  <a:pt x="4579" y="5169"/>
                </a:lnTo>
                <a:lnTo>
                  <a:pt x="4683" y="5134"/>
                </a:lnTo>
                <a:lnTo>
                  <a:pt x="5100" y="5134"/>
                </a:lnTo>
                <a:lnTo>
                  <a:pt x="5238" y="5099"/>
                </a:lnTo>
                <a:lnTo>
                  <a:pt x="5377" y="5099"/>
                </a:lnTo>
                <a:lnTo>
                  <a:pt x="5551" y="5134"/>
                </a:lnTo>
                <a:lnTo>
                  <a:pt x="6279" y="5134"/>
                </a:lnTo>
                <a:lnTo>
                  <a:pt x="6557" y="5099"/>
                </a:lnTo>
                <a:lnTo>
                  <a:pt x="6799" y="5099"/>
                </a:lnTo>
                <a:lnTo>
                  <a:pt x="7042" y="5134"/>
                </a:lnTo>
                <a:lnTo>
                  <a:pt x="7285" y="5099"/>
                </a:lnTo>
                <a:lnTo>
                  <a:pt x="8846" y="5099"/>
                </a:lnTo>
                <a:lnTo>
                  <a:pt x="8915" y="5134"/>
                </a:lnTo>
                <a:lnTo>
                  <a:pt x="8950" y="5169"/>
                </a:lnTo>
                <a:lnTo>
                  <a:pt x="9019" y="5134"/>
                </a:lnTo>
                <a:lnTo>
                  <a:pt x="9089" y="5099"/>
                </a:lnTo>
                <a:lnTo>
                  <a:pt x="9713" y="5099"/>
                </a:lnTo>
                <a:lnTo>
                  <a:pt x="9921" y="5065"/>
                </a:lnTo>
                <a:lnTo>
                  <a:pt x="10129" y="5099"/>
                </a:lnTo>
                <a:lnTo>
                  <a:pt x="10407" y="5099"/>
                </a:lnTo>
                <a:lnTo>
                  <a:pt x="10719" y="5065"/>
                </a:lnTo>
                <a:lnTo>
                  <a:pt x="10893" y="5099"/>
                </a:lnTo>
                <a:lnTo>
                  <a:pt x="11066" y="5099"/>
                </a:lnTo>
                <a:lnTo>
                  <a:pt x="11135" y="5065"/>
                </a:lnTo>
                <a:lnTo>
                  <a:pt x="11205" y="5065"/>
                </a:lnTo>
                <a:lnTo>
                  <a:pt x="11309" y="5099"/>
                </a:lnTo>
                <a:lnTo>
                  <a:pt x="11448" y="5099"/>
                </a:lnTo>
                <a:lnTo>
                  <a:pt x="11517" y="5065"/>
                </a:lnTo>
                <a:lnTo>
                  <a:pt x="11552" y="4995"/>
                </a:lnTo>
                <a:lnTo>
                  <a:pt x="11586" y="5030"/>
                </a:lnTo>
                <a:lnTo>
                  <a:pt x="11725" y="5065"/>
                </a:lnTo>
                <a:lnTo>
                  <a:pt x="11899" y="5065"/>
                </a:lnTo>
                <a:lnTo>
                  <a:pt x="12072" y="5030"/>
                </a:lnTo>
                <a:lnTo>
                  <a:pt x="12211" y="5065"/>
                </a:lnTo>
                <a:lnTo>
                  <a:pt x="12280" y="5099"/>
                </a:lnTo>
                <a:lnTo>
                  <a:pt x="12315" y="5099"/>
                </a:lnTo>
                <a:lnTo>
                  <a:pt x="12454" y="5030"/>
                </a:lnTo>
                <a:lnTo>
                  <a:pt x="12592" y="5030"/>
                </a:lnTo>
                <a:lnTo>
                  <a:pt x="12870" y="5065"/>
                </a:lnTo>
                <a:lnTo>
                  <a:pt x="13633" y="5065"/>
                </a:lnTo>
                <a:lnTo>
                  <a:pt x="13841" y="5099"/>
                </a:lnTo>
                <a:lnTo>
                  <a:pt x="14084" y="5099"/>
                </a:lnTo>
                <a:lnTo>
                  <a:pt x="14465" y="5065"/>
                </a:lnTo>
                <a:lnTo>
                  <a:pt x="14847" y="5065"/>
                </a:lnTo>
                <a:lnTo>
                  <a:pt x="14951" y="5099"/>
                </a:lnTo>
                <a:lnTo>
                  <a:pt x="15020" y="5099"/>
                </a:lnTo>
                <a:lnTo>
                  <a:pt x="15125" y="5065"/>
                </a:lnTo>
                <a:lnTo>
                  <a:pt x="15194" y="5065"/>
                </a:lnTo>
                <a:lnTo>
                  <a:pt x="15298" y="5099"/>
                </a:lnTo>
                <a:lnTo>
                  <a:pt x="15367" y="5134"/>
                </a:lnTo>
                <a:lnTo>
                  <a:pt x="15402" y="5065"/>
                </a:lnTo>
                <a:lnTo>
                  <a:pt x="15437" y="5065"/>
                </a:lnTo>
                <a:lnTo>
                  <a:pt x="15471" y="5099"/>
                </a:lnTo>
                <a:lnTo>
                  <a:pt x="15541" y="5134"/>
                </a:lnTo>
                <a:lnTo>
                  <a:pt x="15610" y="5099"/>
                </a:lnTo>
                <a:lnTo>
                  <a:pt x="15714" y="5065"/>
                </a:lnTo>
                <a:lnTo>
                  <a:pt x="15818" y="5065"/>
                </a:lnTo>
                <a:lnTo>
                  <a:pt x="16026" y="5099"/>
                </a:lnTo>
                <a:lnTo>
                  <a:pt x="16130" y="5099"/>
                </a:lnTo>
                <a:lnTo>
                  <a:pt x="16200" y="5134"/>
                </a:lnTo>
                <a:lnTo>
                  <a:pt x="16235" y="5099"/>
                </a:lnTo>
                <a:lnTo>
                  <a:pt x="16269" y="5065"/>
                </a:lnTo>
                <a:lnTo>
                  <a:pt x="16339" y="5065"/>
                </a:lnTo>
                <a:lnTo>
                  <a:pt x="16408" y="5099"/>
                </a:lnTo>
                <a:lnTo>
                  <a:pt x="16894" y="5099"/>
                </a:lnTo>
                <a:lnTo>
                  <a:pt x="17136" y="5134"/>
                </a:lnTo>
                <a:lnTo>
                  <a:pt x="17379" y="5134"/>
                </a:lnTo>
                <a:lnTo>
                  <a:pt x="17518" y="5099"/>
                </a:lnTo>
                <a:lnTo>
                  <a:pt x="17657" y="5099"/>
                </a:lnTo>
                <a:lnTo>
                  <a:pt x="17795" y="5134"/>
                </a:lnTo>
                <a:lnTo>
                  <a:pt x="17934" y="5134"/>
                </a:lnTo>
                <a:lnTo>
                  <a:pt x="18212" y="5099"/>
                </a:lnTo>
                <a:lnTo>
                  <a:pt x="18767" y="5099"/>
                </a:lnTo>
                <a:lnTo>
                  <a:pt x="19114" y="5134"/>
                </a:lnTo>
                <a:lnTo>
                  <a:pt x="19322" y="5134"/>
                </a:lnTo>
                <a:lnTo>
                  <a:pt x="19356" y="5169"/>
                </a:lnTo>
                <a:lnTo>
                  <a:pt x="19391" y="5203"/>
                </a:lnTo>
                <a:lnTo>
                  <a:pt x="19426" y="5203"/>
                </a:lnTo>
                <a:lnTo>
                  <a:pt x="19495" y="5169"/>
                </a:lnTo>
                <a:lnTo>
                  <a:pt x="19530" y="5134"/>
                </a:lnTo>
                <a:lnTo>
                  <a:pt x="19565" y="5134"/>
                </a:lnTo>
                <a:lnTo>
                  <a:pt x="19565" y="5203"/>
                </a:lnTo>
                <a:lnTo>
                  <a:pt x="19634" y="5169"/>
                </a:lnTo>
                <a:lnTo>
                  <a:pt x="19669" y="5134"/>
                </a:lnTo>
                <a:lnTo>
                  <a:pt x="19773" y="5134"/>
                </a:lnTo>
                <a:lnTo>
                  <a:pt x="19877" y="5169"/>
                </a:lnTo>
                <a:lnTo>
                  <a:pt x="19946" y="5134"/>
                </a:lnTo>
                <a:lnTo>
                  <a:pt x="20015" y="5099"/>
                </a:lnTo>
                <a:lnTo>
                  <a:pt x="20085" y="5134"/>
                </a:lnTo>
                <a:lnTo>
                  <a:pt x="20189" y="5169"/>
                </a:lnTo>
                <a:lnTo>
                  <a:pt x="20293" y="5169"/>
                </a:lnTo>
                <a:lnTo>
                  <a:pt x="20397" y="5134"/>
                </a:lnTo>
                <a:lnTo>
                  <a:pt x="20501" y="5134"/>
                </a:lnTo>
                <a:lnTo>
                  <a:pt x="20709" y="5099"/>
                </a:lnTo>
                <a:lnTo>
                  <a:pt x="20779" y="5099"/>
                </a:lnTo>
                <a:lnTo>
                  <a:pt x="20883" y="5169"/>
                </a:lnTo>
                <a:lnTo>
                  <a:pt x="20917" y="5203"/>
                </a:lnTo>
                <a:lnTo>
                  <a:pt x="20952" y="5203"/>
                </a:lnTo>
                <a:lnTo>
                  <a:pt x="20952" y="5134"/>
                </a:lnTo>
                <a:lnTo>
                  <a:pt x="21056" y="5134"/>
                </a:lnTo>
                <a:lnTo>
                  <a:pt x="21230" y="5169"/>
                </a:lnTo>
                <a:lnTo>
                  <a:pt x="21299" y="5134"/>
                </a:lnTo>
                <a:lnTo>
                  <a:pt x="21472" y="5134"/>
                </a:lnTo>
                <a:lnTo>
                  <a:pt x="21472" y="5169"/>
                </a:lnTo>
                <a:lnTo>
                  <a:pt x="21507" y="5169"/>
                </a:lnTo>
                <a:lnTo>
                  <a:pt x="21542" y="5099"/>
                </a:lnTo>
                <a:lnTo>
                  <a:pt x="21576" y="5099"/>
                </a:lnTo>
                <a:lnTo>
                  <a:pt x="21646" y="5134"/>
                </a:lnTo>
                <a:lnTo>
                  <a:pt x="21923" y="5134"/>
                </a:lnTo>
                <a:lnTo>
                  <a:pt x="22097" y="5099"/>
                </a:lnTo>
                <a:lnTo>
                  <a:pt x="22721" y="5099"/>
                </a:lnTo>
                <a:lnTo>
                  <a:pt x="22895" y="5065"/>
                </a:lnTo>
                <a:lnTo>
                  <a:pt x="23380" y="5065"/>
                </a:lnTo>
                <a:lnTo>
                  <a:pt x="23692" y="5030"/>
                </a:lnTo>
                <a:lnTo>
                  <a:pt x="23866" y="4995"/>
                </a:lnTo>
                <a:lnTo>
                  <a:pt x="24039" y="5030"/>
                </a:lnTo>
                <a:lnTo>
                  <a:pt x="24074" y="4995"/>
                </a:lnTo>
                <a:lnTo>
                  <a:pt x="24109" y="4995"/>
                </a:lnTo>
                <a:lnTo>
                  <a:pt x="24247" y="4961"/>
                </a:lnTo>
                <a:lnTo>
                  <a:pt x="24351" y="4995"/>
                </a:lnTo>
                <a:lnTo>
                  <a:pt x="24421" y="5030"/>
                </a:lnTo>
                <a:lnTo>
                  <a:pt x="24456" y="4961"/>
                </a:lnTo>
                <a:lnTo>
                  <a:pt x="24490" y="4961"/>
                </a:lnTo>
                <a:lnTo>
                  <a:pt x="24560" y="4995"/>
                </a:lnTo>
                <a:lnTo>
                  <a:pt x="24664" y="5030"/>
                </a:lnTo>
                <a:lnTo>
                  <a:pt x="24768" y="4995"/>
                </a:lnTo>
                <a:lnTo>
                  <a:pt x="24976" y="4961"/>
                </a:lnTo>
                <a:lnTo>
                  <a:pt x="25253" y="4926"/>
                </a:lnTo>
                <a:lnTo>
                  <a:pt x="26294" y="4926"/>
                </a:lnTo>
                <a:lnTo>
                  <a:pt x="26433" y="4961"/>
                </a:lnTo>
                <a:lnTo>
                  <a:pt x="26606" y="5030"/>
                </a:lnTo>
                <a:lnTo>
                  <a:pt x="26641" y="4961"/>
                </a:lnTo>
                <a:lnTo>
                  <a:pt x="26676" y="4961"/>
                </a:lnTo>
                <a:lnTo>
                  <a:pt x="26710" y="4995"/>
                </a:lnTo>
                <a:lnTo>
                  <a:pt x="26780" y="4995"/>
                </a:lnTo>
                <a:lnTo>
                  <a:pt x="26814" y="4961"/>
                </a:lnTo>
                <a:lnTo>
                  <a:pt x="26849" y="4926"/>
                </a:lnTo>
                <a:lnTo>
                  <a:pt x="26849" y="4857"/>
                </a:lnTo>
                <a:lnTo>
                  <a:pt x="26745" y="4614"/>
                </a:lnTo>
                <a:lnTo>
                  <a:pt x="26606" y="4406"/>
                </a:lnTo>
                <a:lnTo>
                  <a:pt x="25878" y="3469"/>
                </a:lnTo>
                <a:lnTo>
                  <a:pt x="25392" y="2914"/>
                </a:lnTo>
                <a:lnTo>
                  <a:pt x="25323" y="2810"/>
                </a:lnTo>
                <a:lnTo>
                  <a:pt x="25288" y="2671"/>
                </a:lnTo>
                <a:lnTo>
                  <a:pt x="25288" y="2533"/>
                </a:lnTo>
                <a:lnTo>
                  <a:pt x="25323" y="2498"/>
                </a:lnTo>
                <a:lnTo>
                  <a:pt x="25392" y="2428"/>
                </a:lnTo>
                <a:lnTo>
                  <a:pt x="25461" y="2394"/>
                </a:lnTo>
                <a:lnTo>
                  <a:pt x="25531" y="2255"/>
                </a:lnTo>
                <a:lnTo>
                  <a:pt x="25635" y="2116"/>
                </a:lnTo>
                <a:lnTo>
                  <a:pt x="25704" y="1978"/>
                </a:lnTo>
                <a:lnTo>
                  <a:pt x="25878" y="1769"/>
                </a:lnTo>
                <a:lnTo>
                  <a:pt x="26051" y="1561"/>
                </a:lnTo>
                <a:lnTo>
                  <a:pt x="26121" y="1457"/>
                </a:lnTo>
                <a:lnTo>
                  <a:pt x="26155" y="1353"/>
                </a:lnTo>
                <a:lnTo>
                  <a:pt x="26225" y="1249"/>
                </a:lnTo>
                <a:lnTo>
                  <a:pt x="26259" y="1145"/>
                </a:lnTo>
                <a:lnTo>
                  <a:pt x="26363" y="1041"/>
                </a:lnTo>
                <a:lnTo>
                  <a:pt x="26467" y="1006"/>
                </a:lnTo>
                <a:lnTo>
                  <a:pt x="26467" y="972"/>
                </a:lnTo>
                <a:lnTo>
                  <a:pt x="26502" y="902"/>
                </a:lnTo>
                <a:lnTo>
                  <a:pt x="26502" y="833"/>
                </a:lnTo>
                <a:lnTo>
                  <a:pt x="26537" y="798"/>
                </a:lnTo>
                <a:lnTo>
                  <a:pt x="26641" y="729"/>
                </a:lnTo>
                <a:lnTo>
                  <a:pt x="26641" y="694"/>
                </a:lnTo>
                <a:lnTo>
                  <a:pt x="26641" y="659"/>
                </a:lnTo>
                <a:lnTo>
                  <a:pt x="26641" y="625"/>
                </a:lnTo>
                <a:lnTo>
                  <a:pt x="26676" y="590"/>
                </a:lnTo>
                <a:lnTo>
                  <a:pt x="26676" y="555"/>
                </a:lnTo>
                <a:lnTo>
                  <a:pt x="26745" y="555"/>
                </a:lnTo>
                <a:lnTo>
                  <a:pt x="26780" y="521"/>
                </a:lnTo>
                <a:lnTo>
                  <a:pt x="26814" y="382"/>
                </a:lnTo>
                <a:lnTo>
                  <a:pt x="26849" y="312"/>
                </a:lnTo>
                <a:lnTo>
                  <a:pt x="26814" y="243"/>
                </a:lnTo>
                <a:lnTo>
                  <a:pt x="26780" y="174"/>
                </a:lnTo>
                <a:lnTo>
                  <a:pt x="26606" y="174"/>
                </a:lnTo>
                <a:lnTo>
                  <a:pt x="26502" y="139"/>
                </a:lnTo>
                <a:lnTo>
                  <a:pt x="26398" y="104"/>
                </a:lnTo>
                <a:lnTo>
                  <a:pt x="26294" y="104"/>
                </a:lnTo>
                <a:lnTo>
                  <a:pt x="25496" y="139"/>
                </a:lnTo>
                <a:lnTo>
                  <a:pt x="24351" y="139"/>
                </a:lnTo>
                <a:lnTo>
                  <a:pt x="24005" y="104"/>
                </a:lnTo>
                <a:lnTo>
                  <a:pt x="23450" y="104"/>
                </a:lnTo>
                <a:lnTo>
                  <a:pt x="22790" y="70"/>
                </a:lnTo>
                <a:lnTo>
                  <a:pt x="22478" y="35"/>
                </a:lnTo>
                <a:lnTo>
                  <a:pt x="21958" y="35"/>
                </a:lnTo>
                <a:lnTo>
                  <a:pt x="21750" y="0"/>
                </a:lnTo>
                <a:close/>
              </a:path>
            </a:pathLst>
          </a:custGeom>
          <a:solidFill>
            <a:srgbClr val="F8D47C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defTabSz="1219200">
              <a:buClr>
                <a:srgbClr val="000000"/>
              </a:buClr>
              <a:defRPr/>
            </a:pPr>
            <a:endParaRPr sz="1865" kern="0" dirty="0">
              <a:solidFill>
                <a:srgbClr val="0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Arial" panose="020B0604020202020204"/>
              <a:sym typeface="字魂70号-灵悦黑体" panose="00000500000000000000" pitchFamily="2" charset="-122"/>
            </a:endParaRPr>
          </a:p>
        </p:txBody>
      </p:sp>
      <p:sp>
        <p:nvSpPr>
          <p:cNvPr id="30" name="Google Shape;462;p25"/>
          <p:cNvSpPr/>
          <p:nvPr/>
        </p:nvSpPr>
        <p:spPr>
          <a:xfrm>
            <a:off x="250825" y="128588"/>
            <a:ext cx="3973513" cy="752475"/>
          </a:xfrm>
          <a:custGeom>
            <a:avLst/>
            <a:gdLst/>
            <a:ahLst/>
            <a:cxnLst/>
            <a:rect l="l" t="t" r="r" b="b"/>
            <a:pathLst>
              <a:path w="27543" h="5968" extrusionOk="0">
                <a:moveTo>
                  <a:pt x="22097" y="278"/>
                </a:moveTo>
                <a:lnTo>
                  <a:pt x="22305" y="313"/>
                </a:lnTo>
                <a:lnTo>
                  <a:pt x="22825" y="313"/>
                </a:lnTo>
                <a:lnTo>
                  <a:pt x="23137" y="348"/>
                </a:lnTo>
                <a:lnTo>
                  <a:pt x="23797" y="382"/>
                </a:lnTo>
                <a:lnTo>
                  <a:pt x="24352" y="382"/>
                </a:lnTo>
                <a:lnTo>
                  <a:pt x="24698" y="417"/>
                </a:lnTo>
                <a:lnTo>
                  <a:pt x="25843" y="417"/>
                </a:lnTo>
                <a:lnTo>
                  <a:pt x="26641" y="382"/>
                </a:lnTo>
                <a:lnTo>
                  <a:pt x="26745" y="382"/>
                </a:lnTo>
                <a:lnTo>
                  <a:pt x="26849" y="417"/>
                </a:lnTo>
                <a:lnTo>
                  <a:pt x="26953" y="452"/>
                </a:lnTo>
                <a:lnTo>
                  <a:pt x="27127" y="452"/>
                </a:lnTo>
                <a:lnTo>
                  <a:pt x="27161" y="521"/>
                </a:lnTo>
                <a:lnTo>
                  <a:pt x="27196" y="590"/>
                </a:lnTo>
                <a:lnTo>
                  <a:pt x="27161" y="660"/>
                </a:lnTo>
                <a:lnTo>
                  <a:pt x="27127" y="799"/>
                </a:lnTo>
                <a:lnTo>
                  <a:pt x="27092" y="833"/>
                </a:lnTo>
                <a:lnTo>
                  <a:pt x="27023" y="833"/>
                </a:lnTo>
                <a:lnTo>
                  <a:pt x="27023" y="868"/>
                </a:lnTo>
                <a:lnTo>
                  <a:pt x="26988" y="903"/>
                </a:lnTo>
                <a:lnTo>
                  <a:pt x="26988" y="937"/>
                </a:lnTo>
                <a:lnTo>
                  <a:pt x="26988" y="972"/>
                </a:lnTo>
                <a:lnTo>
                  <a:pt x="26988" y="1007"/>
                </a:lnTo>
                <a:lnTo>
                  <a:pt x="26884" y="1076"/>
                </a:lnTo>
                <a:lnTo>
                  <a:pt x="26849" y="1111"/>
                </a:lnTo>
                <a:lnTo>
                  <a:pt x="26849" y="1180"/>
                </a:lnTo>
                <a:lnTo>
                  <a:pt x="26814" y="1250"/>
                </a:lnTo>
                <a:lnTo>
                  <a:pt x="26814" y="1284"/>
                </a:lnTo>
                <a:lnTo>
                  <a:pt x="26710" y="1319"/>
                </a:lnTo>
                <a:lnTo>
                  <a:pt x="26606" y="1423"/>
                </a:lnTo>
                <a:lnTo>
                  <a:pt x="26572" y="1527"/>
                </a:lnTo>
                <a:lnTo>
                  <a:pt x="26502" y="1631"/>
                </a:lnTo>
                <a:lnTo>
                  <a:pt x="26468" y="1735"/>
                </a:lnTo>
                <a:lnTo>
                  <a:pt x="26398" y="1839"/>
                </a:lnTo>
                <a:lnTo>
                  <a:pt x="26225" y="2047"/>
                </a:lnTo>
                <a:lnTo>
                  <a:pt x="26051" y="2256"/>
                </a:lnTo>
                <a:lnTo>
                  <a:pt x="25982" y="2394"/>
                </a:lnTo>
                <a:lnTo>
                  <a:pt x="25878" y="2533"/>
                </a:lnTo>
                <a:lnTo>
                  <a:pt x="25808" y="2672"/>
                </a:lnTo>
                <a:lnTo>
                  <a:pt x="25739" y="2706"/>
                </a:lnTo>
                <a:lnTo>
                  <a:pt x="25670" y="2776"/>
                </a:lnTo>
                <a:lnTo>
                  <a:pt x="25635" y="2811"/>
                </a:lnTo>
                <a:lnTo>
                  <a:pt x="25635" y="2949"/>
                </a:lnTo>
                <a:lnTo>
                  <a:pt x="25670" y="3088"/>
                </a:lnTo>
                <a:lnTo>
                  <a:pt x="25739" y="3192"/>
                </a:lnTo>
                <a:lnTo>
                  <a:pt x="26225" y="3747"/>
                </a:lnTo>
                <a:lnTo>
                  <a:pt x="26953" y="4684"/>
                </a:lnTo>
                <a:lnTo>
                  <a:pt x="27092" y="4892"/>
                </a:lnTo>
                <a:lnTo>
                  <a:pt x="27196" y="5135"/>
                </a:lnTo>
                <a:lnTo>
                  <a:pt x="27196" y="5204"/>
                </a:lnTo>
                <a:lnTo>
                  <a:pt x="27161" y="5239"/>
                </a:lnTo>
                <a:lnTo>
                  <a:pt x="27127" y="5273"/>
                </a:lnTo>
                <a:lnTo>
                  <a:pt x="27057" y="5273"/>
                </a:lnTo>
                <a:lnTo>
                  <a:pt x="27023" y="5239"/>
                </a:lnTo>
                <a:lnTo>
                  <a:pt x="26988" y="5239"/>
                </a:lnTo>
                <a:lnTo>
                  <a:pt x="26953" y="5308"/>
                </a:lnTo>
                <a:lnTo>
                  <a:pt x="26780" y="5239"/>
                </a:lnTo>
                <a:lnTo>
                  <a:pt x="26641" y="5204"/>
                </a:lnTo>
                <a:lnTo>
                  <a:pt x="25600" y="5204"/>
                </a:lnTo>
                <a:lnTo>
                  <a:pt x="25323" y="5239"/>
                </a:lnTo>
                <a:lnTo>
                  <a:pt x="25115" y="5273"/>
                </a:lnTo>
                <a:lnTo>
                  <a:pt x="25011" y="5308"/>
                </a:lnTo>
                <a:lnTo>
                  <a:pt x="24907" y="5273"/>
                </a:lnTo>
                <a:lnTo>
                  <a:pt x="24837" y="5239"/>
                </a:lnTo>
                <a:lnTo>
                  <a:pt x="24803" y="5239"/>
                </a:lnTo>
                <a:lnTo>
                  <a:pt x="24768" y="5308"/>
                </a:lnTo>
                <a:lnTo>
                  <a:pt x="24698" y="5273"/>
                </a:lnTo>
                <a:lnTo>
                  <a:pt x="24594" y="5239"/>
                </a:lnTo>
                <a:lnTo>
                  <a:pt x="24456" y="5273"/>
                </a:lnTo>
                <a:lnTo>
                  <a:pt x="24421" y="5273"/>
                </a:lnTo>
                <a:lnTo>
                  <a:pt x="24386" y="5308"/>
                </a:lnTo>
                <a:lnTo>
                  <a:pt x="24213" y="5273"/>
                </a:lnTo>
                <a:lnTo>
                  <a:pt x="24039" y="5308"/>
                </a:lnTo>
                <a:lnTo>
                  <a:pt x="23727" y="5343"/>
                </a:lnTo>
                <a:lnTo>
                  <a:pt x="23242" y="5343"/>
                </a:lnTo>
                <a:lnTo>
                  <a:pt x="23068" y="5377"/>
                </a:lnTo>
                <a:lnTo>
                  <a:pt x="22444" y="5377"/>
                </a:lnTo>
                <a:lnTo>
                  <a:pt x="22270" y="5412"/>
                </a:lnTo>
                <a:lnTo>
                  <a:pt x="21993" y="5412"/>
                </a:lnTo>
                <a:lnTo>
                  <a:pt x="21923" y="5377"/>
                </a:lnTo>
                <a:lnTo>
                  <a:pt x="21889" y="5377"/>
                </a:lnTo>
                <a:lnTo>
                  <a:pt x="21854" y="5447"/>
                </a:lnTo>
                <a:lnTo>
                  <a:pt x="21819" y="5447"/>
                </a:lnTo>
                <a:lnTo>
                  <a:pt x="21819" y="5412"/>
                </a:lnTo>
                <a:lnTo>
                  <a:pt x="21646" y="5412"/>
                </a:lnTo>
                <a:lnTo>
                  <a:pt x="21577" y="5447"/>
                </a:lnTo>
                <a:lnTo>
                  <a:pt x="21403" y="5412"/>
                </a:lnTo>
                <a:lnTo>
                  <a:pt x="21299" y="5412"/>
                </a:lnTo>
                <a:lnTo>
                  <a:pt x="21299" y="5481"/>
                </a:lnTo>
                <a:lnTo>
                  <a:pt x="21264" y="5481"/>
                </a:lnTo>
                <a:lnTo>
                  <a:pt x="21230" y="5447"/>
                </a:lnTo>
                <a:lnTo>
                  <a:pt x="21126" y="5377"/>
                </a:lnTo>
                <a:lnTo>
                  <a:pt x="21056" y="5377"/>
                </a:lnTo>
                <a:lnTo>
                  <a:pt x="20848" y="5412"/>
                </a:lnTo>
                <a:lnTo>
                  <a:pt x="20744" y="5412"/>
                </a:lnTo>
                <a:lnTo>
                  <a:pt x="20640" y="5447"/>
                </a:lnTo>
                <a:lnTo>
                  <a:pt x="20536" y="5447"/>
                </a:lnTo>
                <a:lnTo>
                  <a:pt x="20432" y="5412"/>
                </a:lnTo>
                <a:lnTo>
                  <a:pt x="20362" y="5377"/>
                </a:lnTo>
                <a:lnTo>
                  <a:pt x="20293" y="5412"/>
                </a:lnTo>
                <a:lnTo>
                  <a:pt x="20224" y="5447"/>
                </a:lnTo>
                <a:lnTo>
                  <a:pt x="20120" y="5412"/>
                </a:lnTo>
                <a:lnTo>
                  <a:pt x="20016" y="5412"/>
                </a:lnTo>
                <a:lnTo>
                  <a:pt x="19981" y="5447"/>
                </a:lnTo>
                <a:lnTo>
                  <a:pt x="19912" y="5481"/>
                </a:lnTo>
                <a:lnTo>
                  <a:pt x="19912" y="5412"/>
                </a:lnTo>
                <a:lnTo>
                  <a:pt x="19877" y="5412"/>
                </a:lnTo>
                <a:lnTo>
                  <a:pt x="19842" y="5447"/>
                </a:lnTo>
                <a:lnTo>
                  <a:pt x="19773" y="5481"/>
                </a:lnTo>
                <a:lnTo>
                  <a:pt x="19738" y="5481"/>
                </a:lnTo>
                <a:lnTo>
                  <a:pt x="19703" y="5447"/>
                </a:lnTo>
                <a:lnTo>
                  <a:pt x="19669" y="5412"/>
                </a:lnTo>
                <a:lnTo>
                  <a:pt x="19461" y="5412"/>
                </a:lnTo>
                <a:lnTo>
                  <a:pt x="19114" y="5377"/>
                </a:lnTo>
                <a:lnTo>
                  <a:pt x="18559" y="5377"/>
                </a:lnTo>
                <a:lnTo>
                  <a:pt x="18281" y="5412"/>
                </a:lnTo>
                <a:lnTo>
                  <a:pt x="18142" y="5412"/>
                </a:lnTo>
                <a:lnTo>
                  <a:pt x="18004" y="5377"/>
                </a:lnTo>
                <a:lnTo>
                  <a:pt x="17865" y="5377"/>
                </a:lnTo>
                <a:lnTo>
                  <a:pt x="17726" y="5412"/>
                </a:lnTo>
                <a:lnTo>
                  <a:pt x="17483" y="5412"/>
                </a:lnTo>
                <a:lnTo>
                  <a:pt x="17241" y="5377"/>
                </a:lnTo>
                <a:lnTo>
                  <a:pt x="16755" y="5377"/>
                </a:lnTo>
                <a:lnTo>
                  <a:pt x="16686" y="5343"/>
                </a:lnTo>
                <a:lnTo>
                  <a:pt x="16616" y="5343"/>
                </a:lnTo>
                <a:lnTo>
                  <a:pt x="16582" y="5377"/>
                </a:lnTo>
                <a:lnTo>
                  <a:pt x="16547" y="5412"/>
                </a:lnTo>
                <a:lnTo>
                  <a:pt x="16477" y="5377"/>
                </a:lnTo>
                <a:lnTo>
                  <a:pt x="16373" y="5377"/>
                </a:lnTo>
                <a:lnTo>
                  <a:pt x="16165" y="5343"/>
                </a:lnTo>
                <a:lnTo>
                  <a:pt x="16061" y="5343"/>
                </a:lnTo>
                <a:lnTo>
                  <a:pt x="15957" y="5377"/>
                </a:lnTo>
                <a:lnTo>
                  <a:pt x="15888" y="5412"/>
                </a:lnTo>
                <a:lnTo>
                  <a:pt x="15818" y="5377"/>
                </a:lnTo>
                <a:lnTo>
                  <a:pt x="15784" y="5343"/>
                </a:lnTo>
                <a:lnTo>
                  <a:pt x="15749" y="5343"/>
                </a:lnTo>
                <a:lnTo>
                  <a:pt x="15714" y="5412"/>
                </a:lnTo>
                <a:lnTo>
                  <a:pt x="15645" y="5377"/>
                </a:lnTo>
                <a:lnTo>
                  <a:pt x="15541" y="5343"/>
                </a:lnTo>
                <a:lnTo>
                  <a:pt x="15472" y="5343"/>
                </a:lnTo>
                <a:lnTo>
                  <a:pt x="15367" y="5377"/>
                </a:lnTo>
                <a:lnTo>
                  <a:pt x="15298" y="5377"/>
                </a:lnTo>
                <a:lnTo>
                  <a:pt x="15194" y="5343"/>
                </a:lnTo>
                <a:lnTo>
                  <a:pt x="14812" y="5343"/>
                </a:lnTo>
                <a:lnTo>
                  <a:pt x="14431" y="5377"/>
                </a:lnTo>
                <a:lnTo>
                  <a:pt x="14188" y="5377"/>
                </a:lnTo>
                <a:lnTo>
                  <a:pt x="13980" y="5343"/>
                </a:lnTo>
                <a:lnTo>
                  <a:pt x="13217" y="5343"/>
                </a:lnTo>
                <a:lnTo>
                  <a:pt x="12939" y="5308"/>
                </a:lnTo>
                <a:lnTo>
                  <a:pt x="12801" y="5308"/>
                </a:lnTo>
                <a:lnTo>
                  <a:pt x="12662" y="5377"/>
                </a:lnTo>
                <a:lnTo>
                  <a:pt x="12627" y="5377"/>
                </a:lnTo>
                <a:lnTo>
                  <a:pt x="12558" y="5343"/>
                </a:lnTo>
                <a:lnTo>
                  <a:pt x="12419" y="5308"/>
                </a:lnTo>
                <a:lnTo>
                  <a:pt x="12246" y="5343"/>
                </a:lnTo>
                <a:lnTo>
                  <a:pt x="12072" y="5343"/>
                </a:lnTo>
                <a:lnTo>
                  <a:pt x="11933" y="5308"/>
                </a:lnTo>
                <a:lnTo>
                  <a:pt x="11899" y="5273"/>
                </a:lnTo>
                <a:lnTo>
                  <a:pt x="11864" y="5343"/>
                </a:lnTo>
                <a:lnTo>
                  <a:pt x="11795" y="5377"/>
                </a:lnTo>
                <a:lnTo>
                  <a:pt x="11656" y="5377"/>
                </a:lnTo>
                <a:lnTo>
                  <a:pt x="11552" y="5343"/>
                </a:lnTo>
                <a:lnTo>
                  <a:pt x="11482" y="5343"/>
                </a:lnTo>
                <a:lnTo>
                  <a:pt x="11413" y="5377"/>
                </a:lnTo>
                <a:lnTo>
                  <a:pt x="11240" y="5377"/>
                </a:lnTo>
                <a:lnTo>
                  <a:pt x="11066" y="5343"/>
                </a:lnTo>
                <a:lnTo>
                  <a:pt x="10754" y="5377"/>
                </a:lnTo>
                <a:lnTo>
                  <a:pt x="10476" y="5377"/>
                </a:lnTo>
                <a:lnTo>
                  <a:pt x="10268" y="5343"/>
                </a:lnTo>
                <a:lnTo>
                  <a:pt x="10060" y="5377"/>
                </a:lnTo>
                <a:lnTo>
                  <a:pt x="9436" y="5377"/>
                </a:lnTo>
                <a:lnTo>
                  <a:pt x="9366" y="5412"/>
                </a:lnTo>
                <a:lnTo>
                  <a:pt x="9297" y="5447"/>
                </a:lnTo>
                <a:lnTo>
                  <a:pt x="9262" y="5412"/>
                </a:lnTo>
                <a:lnTo>
                  <a:pt x="9193" y="5377"/>
                </a:lnTo>
                <a:lnTo>
                  <a:pt x="7632" y="5377"/>
                </a:lnTo>
                <a:lnTo>
                  <a:pt x="7389" y="5412"/>
                </a:lnTo>
                <a:lnTo>
                  <a:pt x="7146" y="5377"/>
                </a:lnTo>
                <a:lnTo>
                  <a:pt x="6904" y="5377"/>
                </a:lnTo>
                <a:lnTo>
                  <a:pt x="6626" y="5412"/>
                </a:lnTo>
                <a:lnTo>
                  <a:pt x="5898" y="5412"/>
                </a:lnTo>
                <a:lnTo>
                  <a:pt x="5724" y="5377"/>
                </a:lnTo>
                <a:lnTo>
                  <a:pt x="5585" y="5377"/>
                </a:lnTo>
                <a:lnTo>
                  <a:pt x="5447" y="5412"/>
                </a:lnTo>
                <a:lnTo>
                  <a:pt x="5030" y="5412"/>
                </a:lnTo>
                <a:lnTo>
                  <a:pt x="4926" y="5447"/>
                </a:lnTo>
                <a:lnTo>
                  <a:pt x="4822" y="5447"/>
                </a:lnTo>
                <a:lnTo>
                  <a:pt x="4718" y="5412"/>
                </a:lnTo>
                <a:lnTo>
                  <a:pt x="4475" y="5412"/>
                </a:lnTo>
                <a:lnTo>
                  <a:pt x="4233" y="5447"/>
                </a:lnTo>
                <a:lnTo>
                  <a:pt x="4129" y="5447"/>
                </a:lnTo>
                <a:lnTo>
                  <a:pt x="4059" y="5412"/>
                </a:lnTo>
                <a:lnTo>
                  <a:pt x="3920" y="5412"/>
                </a:lnTo>
                <a:lnTo>
                  <a:pt x="3920" y="5447"/>
                </a:lnTo>
                <a:lnTo>
                  <a:pt x="3920" y="5481"/>
                </a:lnTo>
                <a:lnTo>
                  <a:pt x="3851" y="5447"/>
                </a:lnTo>
                <a:lnTo>
                  <a:pt x="3782" y="5447"/>
                </a:lnTo>
                <a:lnTo>
                  <a:pt x="3712" y="5481"/>
                </a:lnTo>
                <a:lnTo>
                  <a:pt x="3678" y="5447"/>
                </a:lnTo>
                <a:lnTo>
                  <a:pt x="3574" y="5412"/>
                </a:lnTo>
                <a:lnTo>
                  <a:pt x="3504" y="5412"/>
                </a:lnTo>
                <a:lnTo>
                  <a:pt x="3470" y="5447"/>
                </a:lnTo>
                <a:lnTo>
                  <a:pt x="3400" y="5481"/>
                </a:lnTo>
                <a:lnTo>
                  <a:pt x="3296" y="5412"/>
                </a:lnTo>
                <a:lnTo>
                  <a:pt x="3227" y="5447"/>
                </a:lnTo>
                <a:lnTo>
                  <a:pt x="3088" y="5516"/>
                </a:lnTo>
                <a:lnTo>
                  <a:pt x="3019" y="5551"/>
                </a:lnTo>
                <a:lnTo>
                  <a:pt x="2984" y="5481"/>
                </a:lnTo>
                <a:lnTo>
                  <a:pt x="2810" y="5481"/>
                </a:lnTo>
                <a:lnTo>
                  <a:pt x="2290" y="5516"/>
                </a:lnTo>
                <a:lnTo>
                  <a:pt x="2221" y="5551"/>
                </a:lnTo>
                <a:lnTo>
                  <a:pt x="2151" y="5551"/>
                </a:lnTo>
                <a:lnTo>
                  <a:pt x="2117" y="5516"/>
                </a:lnTo>
                <a:lnTo>
                  <a:pt x="2082" y="5516"/>
                </a:lnTo>
                <a:lnTo>
                  <a:pt x="2047" y="5551"/>
                </a:lnTo>
                <a:lnTo>
                  <a:pt x="1943" y="5551"/>
                </a:lnTo>
                <a:lnTo>
                  <a:pt x="1805" y="5586"/>
                </a:lnTo>
                <a:lnTo>
                  <a:pt x="1492" y="5586"/>
                </a:lnTo>
                <a:lnTo>
                  <a:pt x="1319" y="5655"/>
                </a:lnTo>
                <a:lnTo>
                  <a:pt x="1284" y="5620"/>
                </a:lnTo>
                <a:lnTo>
                  <a:pt x="1284" y="5586"/>
                </a:lnTo>
                <a:lnTo>
                  <a:pt x="1076" y="5586"/>
                </a:lnTo>
                <a:lnTo>
                  <a:pt x="868" y="5620"/>
                </a:lnTo>
                <a:lnTo>
                  <a:pt x="729" y="5655"/>
                </a:lnTo>
                <a:lnTo>
                  <a:pt x="590" y="5690"/>
                </a:lnTo>
                <a:lnTo>
                  <a:pt x="556" y="5690"/>
                </a:lnTo>
                <a:lnTo>
                  <a:pt x="521" y="5620"/>
                </a:lnTo>
                <a:lnTo>
                  <a:pt x="521" y="5586"/>
                </a:lnTo>
                <a:lnTo>
                  <a:pt x="521" y="5516"/>
                </a:lnTo>
                <a:lnTo>
                  <a:pt x="729" y="5204"/>
                </a:lnTo>
                <a:lnTo>
                  <a:pt x="937" y="4892"/>
                </a:lnTo>
                <a:lnTo>
                  <a:pt x="1180" y="4510"/>
                </a:lnTo>
                <a:lnTo>
                  <a:pt x="1388" y="4129"/>
                </a:lnTo>
                <a:lnTo>
                  <a:pt x="1631" y="3782"/>
                </a:lnTo>
                <a:lnTo>
                  <a:pt x="1909" y="3435"/>
                </a:lnTo>
                <a:lnTo>
                  <a:pt x="2013" y="3261"/>
                </a:lnTo>
                <a:lnTo>
                  <a:pt x="2047" y="3088"/>
                </a:lnTo>
                <a:lnTo>
                  <a:pt x="2047" y="2880"/>
                </a:lnTo>
                <a:lnTo>
                  <a:pt x="2013" y="2776"/>
                </a:lnTo>
                <a:lnTo>
                  <a:pt x="1943" y="2706"/>
                </a:lnTo>
                <a:lnTo>
                  <a:pt x="1596" y="2325"/>
                </a:lnTo>
                <a:lnTo>
                  <a:pt x="1215" y="2013"/>
                </a:lnTo>
                <a:lnTo>
                  <a:pt x="937" y="1701"/>
                </a:lnTo>
                <a:lnTo>
                  <a:pt x="660" y="1354"/>
                </a:lnTo>
                <a:lnTo>
                  <a:pt x="417" y="1076"/>
                </a:lnTo>
                <a:lnTo>
                  <a:pt x="348" y="972"/>
                </a:lnTo>
                <a:lnTo>
                  <a:pt x="348" y="903"/>
                </a:lnTo>
                <a:lnTo>
                  <a:pt x="348" y="833"/>
                </a:lnTo>
                <a:lnTo>
                  <a:pt x="382" y="799"/>
                </a:lnTo>
                <a:lnTo>
                  <a:pt x="417" y="764"/>
                </a:lnTo>
                <a:lnTo>
                  <a:pt x="590" y="695"/>
                </a:lnTo>
                <a:lnTo>
                  <a:pt x="1215" y="660"/>
                </a:lnTo>
                <a:lnTo>
                  <a:pt x="1839" y="625"/>
                </a:lnTo>
                <a:lnTo>
                  <a:pt x="2325" y="625"/>
                </a:lnTo>
                <a:lnTo>
                  <a:pt x="2845" y="660"/>
                </a:lnTo>
                <a:lnTo>
                  <a:pt x="3816" y="660"/>
                </a:lnTo>
                <a:lnTo>
                  <a:pt x="4163" y="695"/>
                </a:lnTo>
                <a:lnTo>
                  <a:pt x="5447" y="695"/>
                </a:lnTo>
                <a:lnTo>
                  <a:pt x="5898" y="660"/>
                </a:lnTo>
                <a:lnTo>
                  <a:pt x="6349" y="660"/>
                </a:lnTo>
                <a:lnTo>
                  <a:pt x="7042" y="625"/>
                </a:lnTo>
                <a:lnTo>
                  <a:pt x="7736" y="590"/>
                </a:lnTo>
                <a:lnTo>
                  <a:pt x="9020" y="486"/>
                </a:lnTo>
                <a:lnTo>
                  <a:pt x="9436" y="452"/>
                </a:lnTo>
                <a:lnTo>
                  <a:pt x="10858" y="452"/>
                </a:lnTo>
                <a:lnTo>
                  <a:pt x="11240" y="417"/>
                </a:lnTo>
                <a:lnTo>
                  <a:pt x="11829" y="417"/>
                </a:lnTo>
                <a:lnTo>
                  <a:pt x="12003" y="382"/>
                </a:lnTo>
                <a:lnTo>
                  <a:pt x="12280" y="417"/>
                </a:lnTo>
                <a:lnTo>
                  <a:pt x="12592" y="417"/>
                </a:lnTo>
                <a:lnTo>
                  <a:pt x="13633" y="348"/>
                </a:lnTo>
                <a:lnTo>
                  <a:pt x="14084" y="348"/>
                </a:lnTo>
                <a:lnTo>
                  <a:pt x="14500" y="382"/>
                </a:lnTo>
                <a:lnTo>
                  <a:pt x="15472" y="382"/>
                </a:lnTo>
                <a:lnTo>
                  <a:pt x="15645" y="417"/>
                </a:lnTo>
                <a:lnTo>
                  <a:pt x="15992" y="382"/>
                </a:lnTo>
                <a:lnTo>
                  <a:pt x="16304" y="382"/>
                </a:lnTo>
                <a:lnTo>
                  <a:pt x="16408" y="417"/>
                </a:lnTo>
                <a:lnTo>
                  <a:pt x="16963" y="417"/>
                </a:lnTo>
                <a:lnTo>
                  <a:pt x="17102" y="382"/>
                </a:lnTo>
                <a:lnTo>
                  <a:pt x="17414" y="382"/>
                </a:lnTo>
                <a:lnTo>
                  <a:pt x="17726" y="417"/>
                </a:lnTo>
                <a:lnTo>
                  <a:pt x="18004" y="382"/>
                </a:lnTo>
                <a:lnTo>
                  <a:pt x="18316" y="417"/>
                </a:lnTo>
                <a:lnTo>
                  <a:pt x="18524" y="382"/>
                </a:lnTo>
                <a:lnTo>
                  <a:pt x="19599" y="382"/>
                </a:lnTo>
                <a:lnTo>
                  <a:pt x="19807" y="348"/>
                </a:lnTo>
                <a:lnTo>
                  <a:pt x="20016" y="348"/>
                </a:lnTo>
                <a:lnTo>
                  <a:pt x="20432" y="313"/>
                </a:lnTo>
                <a:lnTo>
                  <a:pt x="21577" y="313"/>
                </a:lnTo>
                <a:lnTo>
                  <a:pt x="21785" y="278"/>
                </a:lnTo>
                <a:close/>
                <a:moveTo>
                  <a:pt x="21022" y="1"/>
                </a:moveTo>
                <a:lnTo>
                  <a:pt x="20675" y="35"/>
                </a:lnTo>
                <a:lnTo>
                  <a:pt x="20328" y="70"/>
                </a:lnTo>
                <a:lnTo>
                  <a:pt x="19426" y="70"/>
                </a:lnTo>
                <a:lnTo>
                  <a:pt x="19079" y="105"/>
                </a:lnTo>
                <a:lnTo>
                  <a:pt x="18663" y="105"/>
                </a:lnTo>
                <a:lnTo>
                  <a:pt x="18559" y="140"/>
                </a:lnTo>
                <a:lnTo>
                  <a:pt x="17032" y="140"/>
                </a:lnTo>
                <a:lnTo>
                  <a:pt x="16512" y="105"/>
                </a:lnTo>
                <a:lnTo>
                  <a:pt x="14292" y="105"/>
                </a:lnTo>
                <a:lnTo>
                  <a:pt x="13806" y="70"/>
                </a:lnTo>
                <a:lnTo>
                  <a:pt x="13356" y="105"/>
                </a:lnTo>
                <a:lnTo>
                  <a:pt x="12939" y="140"/>
                </a:lnTo>
                <a:lnTo>
                  <a:pt x="11586" y="140"/>
                </a:lnTo>
                <a:lnTo>
                  <a:pt x="11344" y="105"/>
                </a:lnTo>
                <a:lnTo>
                  <a:pt x="11136" y="105"/>
                </a:lnTo>
                <a:lnTo>
                  <a:pt x="10789" y="140"/>
                </a:lnTo>
                <a:lnTo>
                  <a:pt x="9956" y="140"/>
                </a:lnTo>
                <a:lnTo>
                  <a:pt x="9471" y="174"/>
                </a:lnTo>
                <a:lnTo>
                  <a:pt x="8950" y="209"/>
                </a:lnTo>
                <a:lnTo>
                  <a:pt x="8395" y="244"/>
                </a:lnTo>
                <a:lnTo>
                  <a:pt x="7910" y="278"/>
                </a:lnTo>
                <a:lnTo>
                  <a:pt x="7424" y="313"/>
                </a:lnTo>
                <a:lnTo>
                  <a:pt x="7008" y="313"/>
                </a:lnTo>
                <a:lnTo>
                  <a:pt x="6765" y="348"/>
                </a:lnTo>
                <a:lnTo>
                  <a:pt x="6522" y="382"/>
                </a:lnTo>
                <a:lnTo>
                  <a:pt x="6140" y="382"/>
                </a:lnTo>
                <a:lnTo>
                  <a:pt x="5759" y="417"/>
                </a:lnTo>
                <a:lnTo>
                  <a:pt x="4926" y="417"/>
                </a:lnTo>
                <a:lnTo>
                  <a:pt x="4198" y="382"/>
                </a:lnTo>
                <a:lnTo>
                  <a:pt x="3539" y="382"/>
                </a:lnTo>
                <a:lnTo>
                  <a:pt x="2845" y="348"/>
                </a:lnTo>
                <a:lnTo>
                  <a:pt x="2637" y="382"/>
                </a:lnTo>
                <a:lnTo>
                  <a:pt x="2533" y="382"/>
                </a:lnTo>
                <a:lnTo>
                  <a:pt x="2429" y="348"/>
                </a:lnTo>
                <a:lnTo>
                  <a:pt x="2290" y="313"/>
                </a:lnTo>
                <a:lnTo>
                  <a:pt x="2186" y="348"/>
                </a:lnTo>
                <a:lnTo>
                  <a:pt x="1666" y="348"/>
                </a:lnTo>
                <a:lnTo>
                  <a:pt x="1388" y="382"/>
                </a:lnTo>
                <a:lnTo>
                  <a:pt x="833" y="382"/>
                </a:lnTo>
                <a:lnTo>
                  <a:pt x="556" y="417"/>
                </a:lnTo>
                <a:lnTo>
                  <a:pt x="278" y="452"/>
                </a:lnTo>
                <a:lnTo>
                  <a:pt x="140" y="486"/>
                </a:lnTo>
                <a:lnTo>
                  <a:pt x="70" y="590"/>
                </a:lnTo>
                <a:lnTo>
                  <a:pt x="1" y="660"/>
                </a:lnTo>
                <a:lnTo>
                  <a:pt x="1" y="799"/>
                </a:lnTo>
                <a:lnTo>
                  <a:pt x="35" y="937"/>
                </a:lnTo>
                <a:lnTo>
                  <a:pt x="105" y="1076"/>
                </a:lnTo>
                <a:lnTo>
                  <a:pt x="244" y="1319"/>
                </a:lnTo>
                <a:lnTo>
                  <a:pt x="452" y="1562"/>
                </a:lnTo>
                <a:lnTo>
                  <a:pt x="695" y="1839"/>
                </a:lnTo>
                <a:lnTo>
                  <a:pt x="972" y="2151"/>
                </a:lnTo>
                <a:lnTo>
                  <a:pt x="1284" y="2429"/>
                </a:lnTo>
                <a:lnTo>
                  <a:pt x="1562" y="2672"/>
                </a:lnTo>
                <a:lnTo>
                  <a:pt x="1700" y="2811"/>
                </a:lnTo>
                <a:lnTo>
                  <a:pt x="1700" y="2915"/>
                </a:lnTo>
                <a:lnTo>
                  <a:pt x="1735" y="3019"/>
                </a:lnTo>
                <a:lnTo>
                  <a:pt x="1735" y="3123"/>
                </a:lnTo>
                <a:lnTo>
                  <a:pt x="1666" y="3157"/>
                </a:lnTo>
                <a:lnTo>
                  <a:pt x="1631" y="3192"/>
                </a:lnTo>
                <a:lnTo>
                  <a:pt x="1596" y="3261"/>
                </a:lnTo>
                <a:lnTo>
                  <a:pt x="1562" y="3366"/>
                </a:lnTo>
                <a:lnTo>
                  <a:pt x="1562" y="3400"/>
                </a:lnTo>
                <a:lnTo>
                  <a:pt x="1527" y="3435"/>
                </a:lnTo>
                <a:lnTo>
                  <a:pt x="1492" y="3470"/>
                </a:lnTo>
                <a:lnTo>
                  <a:pt x="1423" y="3504"/>
                </a:lnTo>
                <a:lnTo>
                  <a:pt x="1388" y="3608"/>
                </a:lnTo>
                <a:lnTo>
                  <a:pt x="1319" y="3712"/>
                </a:lnTo>
                <a:lnTo>
                  <a:pt x="1284" y="3747"/>
                </a:lnTo>
                <a:lnTo>
                  <a:pt x="1250" y="3747"/>
                </a:lnTo>
                <a:lnTo>
                  <a:pt x="1215" y="3782"/>
                </a:lnTo>
                <a:lnTo>
                  <a:pt x="1250" y="3851"/>
                </a:lnTo>
                <a:lnTo>
                  <a:pt x="1215" y="3886"/>
                </a:lnTo>
                <a:lnTo>
                  <a:pt x="1111" y="3955"/>
                </a:lnTo>
                <a:lnTo>
                  <a:pt x="1076" y="3990"/>
                </a:lnTo>
                <a:lnTo>
                  <a:pt x="1041" y="4094"/>
                </a:lnTo>
                <a:lnTo>
                  <a:pt x="1007" y="4233"/>
                </a:lnTo>
                <a:lnTo>
                  <a:pt x="937" y="4371"/>
                </a:lnTo>
                <a:lnTo>
                  <a:pt x="799" y="4580"/>
                </a:lnTo>
                <a:lnTo>
                  <a:pt x="729" y="4684"/>
                </a:lnTo>
                <a:lnTo>
                  <a:pt x="625" y="4753"/>
                </a:lnTo>
                <a:lnTo>
                  <a:pt x="625" y="4788"/>
                </a:lnTo>
                <a:lnTo>
                  <a:pt x="590" y="4892"/>
                </a:lnTo>
                <a:lnTo>
                  <a:pt x="521" y="4996"/>
                </a:lnTo>
                <a:lnTo>
                  <a:pt x="382" y="5135"/>
                </a:lnTo>
                <a:lnTo>
                  <a:pt x="278" y="5308"/>
                </a:lnTo>
                <a:lnTo>
                  <a:pt x="209" y="5447"/>
                </a:lnTo>
                <a:lnTo>
                  <a:pt x="174" y="5620"/>
                </a:lnTo>
                <a:lnTo>
                  <a:pt x="209" y="5794"/>
                </a:lnTo>
                <a:lnTo>
                  <a:pt x="244" y="5898"/>
                </a:lnTo>
                <a:lnTo>
                  <a:pt x="313" y="5932"/>
                </a:lnTo>
                <a:lnTo>
                  <a:pt x="452" y="5967"/>
                </a:lnTo>
                <a:lnTo>
                  <a:pt x="764" y="5967"/>
                </a:lnTo>
                <a:lnTo>
                  <a:pt x="1250" y="5932"/>
                </a:lnTo>
                <a:lnTo>
                  <a:pt x="1770" y="5898"/>
                </a:lnTo>
                <a:lnTo>
                  <a:pt x="2637" y="5828"/>
                </a:lnTo>
                <a:lnTo>
                  <a:pt x="4025" y="5759"/>
                </a:lnTo>
                <a:lnTo>
                  <a:pt x="5794" y="5759"/>
                </a:lnTo>
                <a:lnTo>
                  <a:pt x="6695" y="5724"/>
                </a:lnTo>
                <a:lnTo>
                  <a:pt x="7424" y="5759"/>
                </a:lnTo>
                <a:lnTo>
                  <a:pt x="7979" y="5724"/>
                </a:lnTo>
                <a:lnTo>
                  <a:pt x="9332" y="5724"/>
                </a:lnTo>
                <a:lnTo>
                  <a:pt x="10476" y="5690"/>
                </a:lnTo>
                <a:lnTo>
                  <a:pt x="11517" y="5655"/>
                </a:lnTo>
                <a:lnTo>
                  <a:pt x="13286" y="5655"/>
                </a:lnTo>
                <a:lnTo>
                  <a:pt x="13911" y="5690"/>
                </a:lnTo>
                <a:lnTo>
                  <a:pt x="16755" y="5690"/>
                </a:lnTo>
                <a:lnTo>
                  <a:pt x="17102" y="5724"/>
                </a:lnTo>
                <a:lnTo>
                  <a:pt x="19183" y="5724"/>
                </a:lnTo>
                <a:lnTo>
                  <a:pt x="19807" y="5759"/>
                </a:lnTo>
                <a:lnTo>
                  <a:pt x="21923" y="5759"/>
                </a:lnTo>
                <a:lnTo>
                  <a:pt x="22617" y="5724"/>
                </a:lnTo>
                <a:lnTo>
                  <a:pt x="22964" y="5724"/>
                </a:lnTo>
                <a:lnTo>
                  <a:pt x="23276" y="5690"/>
                </a:lnTo>
                <a:lnTo>
                  <a:pt x="23658" y="5690"/>
                </a:lnTo>
                <a:lnTo>
                  <a:pt x="24074" y="5655"/>
                </a:lnTo>
                <a:lnTo>
                  <a:pt x="24698" y="5586"/>
                </a:lnTo>
                <a:lnTo>
                  <a:pt x="25427" y="5586"/>
                </a:lnTo>
                <a:lnTo>
                  <a:pt x="25566" y="5551"/>
                </a:lnTo>
                <a:lnTo>
                  <a:pt x="25739" y="5516"/>
                </a:lnTo>
                <a:lnTo>
                  <a:pt x="25878" y="5516"/>
                </a:lnTo>
                <a:lnTo>
                  <a:pt x="26537" y="5551"/>
                </a:lnTo>
                <a:lnTo>
                  <a:pt x="26849" y="5551"/>
                </a:lnTo>
                <a:lnTo>
                  <a:pt x="27161" y="5620"/>
                </a:lnTo>
                <a:lnTo>
                  <a:pt x="27335" y="5620"/>
                </a:lnTo>
                <a:lnTo>
                  <a:pt x="27404" y="5586"/>
                </a:lnTo>
                <a:lnTo>
                  <a:pt x="27404" y="5481"/>
                </a:lnTo>
                <a:lnTo>
                  <a:pt x="27439" y="5447"/>
                </a:lnTo>
                <a:lnTo>
                  <a:pt x="27473" y="5377"/>
                </a:lnTo>
                <a:lnTo>
                  <a:pt x="27508" y="5343"/>
                </a:lnTo>
                <a:lnTo>
                  <a:pt x="27508" y="5204"/>
                </a:lnTo>
                <a:lnTo>
                  <a:pt x="27439" y="4961"/>
                </a:lnTo>
                <a:lnTo>
                  <a:pt x="27335" y="4753"/>
                </a:lnTo>
                <a:lnTo>
                  <a:pt x="27196" y="4545"/>
                </a:lnTo>
                <a:lnTo>
                  <a:pt x="27023" y="4337"/>
                </a:lnTo>
                <a:lnTo>
                  <a:pt x="26884" y="4198"/>
                </a:lnTo>
                <a:lnTo>
                  <a:pt x="26780" y="4025"/>
                </a:lnTo>
                <a:lnTo>
                  <a:pt x="26676" y="3851"/>
                </a:lnTo>
                <a:lnTo>
                  <a:pt x="26537" y="3712"/>
                </a:lnTo>
                <a:lnTo>
                  <a:pt x="26329" y="3400"/>
                </a:lnTo>
                <a:lnTo>
                  <a:pt x="26225" y="3296"/>
                </a:lnTo>
                <a:lnTo>
                  <a:pt x="26155" y="3227"/>
                </a:lnTo>
                <a:lnTo>
                  <a:pt x="26086" y="3192"/>
                </a:lnTo>
                <a:lnTo>
                  <a:pt x="26017" y="3123"/>
                </a:lnTo>
                <a:lnTo>
                  <a:pt x="25982" y="3053"/>
                </a:lnTo>
                <a:lnTo>
                  <a:pt x="25982" y="3019"/>
                </a:lnTo>
                <a:lnTo>
                  <a:pt x="26051" y="2811"/>
                </a:lnTo>
                <a:lnTo>
                  <a:pt x="26155" y="2637"/>
                </a:lnTo>
                <a:lnTo>
                  <a:pt x="26537" y="2117"/>
                </a:lnTo>
                <a:lnTo>
                  <a:pt x="26814" y="1735"/>
                </a:lnTo>
                <a:lnTo>
                  <a:pt x="27092" y="1354"/>
                </a:lnTo>
                <a:lnTo>
                  <a:pt x="27231" y="1111"/>
                </a:lnTo>
                <a:lnTo>
                  <a:pt x="27369" y="903"/>
                </a:lnTo>
                <a:lnTo>
                  <a:pt x="27439" y="799"/>
                </a:lnTo>
                <a:lnTo>
                  <a:pt x="27508" y="695"/>
                </a:lnTo>
                <a:lnTo>
                  <a:pt x="27543" y="590"/>
                </a:lnTo>
                <a:lnTo>
                  <a:pt x="27508" y="452"/>
                </a:lnTo>
                <a:lnTo>
                  <a:pt x="27508" y="382"/>
                </a:lnTo>
                <a:lnTo>
                  <a:pt x="27473" y="313"/>
                </a:lnTo>
                <a:lnTo>
                  <a:pt x="27439" y="278"/>
                </a:lnTo>
                <a:lnTo>
                  <a:pt x="27335" y="244"/>
                </a:lnTo>
                <a:lnTo>
                  <a:pt x="27231" y="209"/>
                </a:lnTo>
                <a:lnTo>
                  <a:pt x="27023" y="140"/>
                </a:lnTo>
                <a:lnTo>
                  <a:pt x="26849" y="105"/>
                </a:lnTo>
                <a:lnTo>
                  <a:pt x="26017" y="105"/>
                </a:lnTo>
                <a:lnTo>
                  <a:pt x="25635" y="140"/>
                </a:lnTo>
                <a:lnTo>
                  <a:pt x="24803" y="140"/>
                </a:lnTo>
                <a:lnTo>
                  <a:pt x="24456" y="105"/>
                </a:lnTo>
                <a:lnTo>
                  <a:pt x="24386" y="105"/>
                </a:lnTo>
                <a:lnTo>
                  <a:pt x="24178" y="140"/>
                </a:lnTo>
                <a:lnTo>
                  <a:pt x="23970" y="105"/>
                </a:lnTo>
                <a:lnTo>
                  <a:pt x="23762" y="70"/>
                </a:lnTo>
                <a:lnTo>
                  <a:pt x="23033" y="70"/>
                </a:lnTo>
                <a:lnTo>
                  <a:pt x="22548" y="35"/>
                </a:lnTo>
                <a:lnTo>
                  <a:pt x="21646" y="1"/>
                </a:lnTo>
                <a:close/>
              </a:path>
            </a:pathLst>
          </a:custGeom>
          <a:solidFill>
            <a:srgbClr val="222F3F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lIns="121900" tIns="121900" rIns="121900" bIns="121900" anchor="ctr"/>
          <a:lstStyle/>
          <a:p>
            <a:pPr defTabSz="1219200">
              <a:buClr>
                <a:srgbClr val="000000"/>
              </a:buClr>
              <a:defRPr/>
            </a:pPr>
            <a:endParaRPr sz="1865" kern="0">
              <a:solidFill>
                <a:srgbClr val="0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cs typeface="Arial" panose="020B0604020202020204"/>
              <a:sym typeface="字魂70号-灵悦黑体" panose="00000500000000000000" pitchFamily="2" charset="-122"/>
            </a:endParaRPr>
          </a:p>
        </p:txBody>
      </p:sp>
      <p:pic>
        <p:nvPicPr>
          <p:cNvPr id="40978" name="图片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55563"/>
            <a:ext cx="9842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矩形 31"/>
          <p:cNvSpPr/>
          <p:nvPr/>
        </p:nvSpPr>
        <p:spPr>
          <a:xfrm>
            <a:off x="515938" y="212725"/>
            <a:ext cx="3863975" cy="584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▶备选练习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2" grpId="0" build="p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415</Words>
  <Application>Microsoft Office PowerPoint</Application>
  <PresentationFormat>全屏显示(16:9)</PresentationFormat>
  <Paragraphs>80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等线</vt:lpstr>
      <vt:lpstr>等线 Light</vt:lpstr>
      <vt:lpstr>楷体</vt:lpstr>
      <vt:lpstr>楷体_GB2312</vt:lpstr>
      <vt:lpstr>字魂70号-灵悦黑体</vt:lpstr>
      <vt:lpstr>Arial</vt:lpstr>
      <vt:lpstr>Calibri</vt:lpstr>
      <vt:lpstr>Times New Roman</vt:lpstr>
      <vt:lpstr>自定义设计方案</vt:lpstr>
      <vt:lpstr>1_Office 主题​​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www.wookey.cn</dc:description>
  <cp:lastModifiedBy>Administrator</cp:lastModifiedBy>
  <cp:revision>48</cp:revision>
  <dcterms:created xsi:type="dcterms:W3CDTF">2015-08-27T07:30:00Z</dcterms:created>
  <dcterms:modified xsi:type="dcterms:W3CDTF">2025-05-10T03:14:11Z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130537BC70A54E049BE2E3D9AB32B568</vt:lpwstr>
  </property>
</Properties>
</file>