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63" r:id="rId2"/>
    <p:sldId id="264" r:id="rId3"/>
    <p:sldId id="397" r:id="rId4"/>
    <p:sldId id="398" r:id="rId5"/>
    <p:sldId id="350" r:id="rId6"/>
    <p:sldId id="382" r:id="rId7"/>
    <p:sldId id="383" r:id="rId8"/>
    <p:sldId id="384" r:id="rId9"/>
    <p:sldId id="385" r:id="rId10"/>
    <p:sldId id="387" r:id="rId11"/>
    <p:sldId id="388" r:id="rId12"/>
    <p:sldId id="360" r:id="rId13"/>
    <p:sldId id="389" r:id="rId14"/>
    <p:sldId id="390" r:id="rId15"/>
    <p:sldId id="391" r:id="rId16"/>
    <p:sldId id="392" r:id="rId17"/>
    <p:sldId id="395" r:id="rId18"/>
    <p:sldId id="394" r:id="rId19"/>
    <p:sldId id="396" r:id="rId20"/>
    <p:sldId id="376" r:id="rId2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00FF"/>
    <a:srgbClr val="FFFFFF"/>
    <a:srgbClr val="7F7F7F"/>
    <a:srgbClr val="F1F0F5"/>
    <a:srgbClr val="F2F2F2"/>
    <a:srgbClr val="CC3399"/>
    <a:srgbClr val="1548EB"/>
    <a:srgbClr val="F297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51" autoAdjust="0"/>
    <p:restoredTop sz="96209" autoAdjust="0"/>
  </p:normalViewPr>
  <p:slideViewPr>
    <p:cSldViewPr>
      <p:cViewPr varScale="1">
        <p:scale>
          <a:sx n="71" d="100"/>
          <a:sy n="71" d="100"/>
        </p:scale>
        <p:origin x="54" y="115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403648" y="2211710"/>
            <a:ext cx="6336704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数与运算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复习与关联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15816" y="861964"/>
            <a:ext cx="2550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以内的数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7754" y="157176"/>
            <a:ext cx="5398746" cy="686382"/>
            <a:chOff x="327754" y="157176"/>
            <a:chExt cx="5398746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一、回顾梳理，激趣引入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366162E-96CA-4556-B64B-278CB1FC7EBB}"/>
              </a:ext>
            </a:extLst>
          </p:cNvPr>
          <p:cNvGrpSpPr/>
          <p:nvPr/>
        </p:nvGrpSpPr>
        <p:grpSpPr>
          <a:xfrm rot="20280000">
            <a:off x="1792382" y="1638027"/>
            <a:ext cx="322815" cy="972142"/>
            <a:chOff x="1528194" y="3068302"/>
            <a:chExt cx="633440" cy="190757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A7805BC-205B-4EAE-BFAC-3716252F4695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1" name="圆柱体 10">
                <a:extLst>
                  <a:ext uri="{FF2B5EF4-FFF2-40B4-BE49-F238E27FC236}">
                    <a16:creationId xmlns:a16="http://schemas.microsoft.com/office/drawing/2014/main" id="{805B8520-6FF2-46C9-B8BB-1C3542667F77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圆柱体 11">
                <a:extLst>
                  <a:ext uri="{FF2B5EF4-FFF2-40B4-BE49-F238E27FC236}">
                    <a16:creationId xmlns:a16="http://schemas.microsoft.com/office/drawing/2014/main" id="{C21AC667-C3CF-44FA-BCAD-3AE745E1753C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圆柱体 12">
                <a:extLst>
                  <a:ext uri="{FF2B5EF4-FFF2-40B4-BE49-F238E27FC236}">
                    <a16:creationId xmlns:a16="http://schemas.microsoft.com/office/drawing/2014/main" id="{0CE6FADD-714C-4FA7-9EC5-D2B81A17553A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圆柱体 13">
                <a:extLst>
                  <a:ext uri="{FF2B5EF4-FFF2-40B4-BE49-F238E27FC236}">
                    <a16:creationId xmlns:a16="http://schemas.microsoft.com/office/drawing/2014/main" id="{9E92335F-3275-447B-AA51-F5D1F73193ED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圆柱体 14">
                <a:extLst>
                  <a:ext uri="{FF2B5EF4-FFF2-40B4-BE49-F238E27FC236}">
                    <a16:creationId xmlns:a16="http://schemas.microsoft.com/office/drawing/2014/main" id="{E7BA4CD9-C41A-4964-9D41-A155D6DD69CF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圆柱体 15">
                <a:extLst>
                  <a:ext uri="{FF2B5EF4-FFF2-40B4-BE49-F238E27FC236}">
                    <a16:creationId xmlns:a16="http://schemas.microsoft.com/office/drawing/2014/main" id="{6058761C-591F-4043-B711-9365376C2EF1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圆柱体 16">
                <a:extLst>
                  <a:ext uri="{FF2B5EF4-FFF2-40B4-BE49-F238E27FC236}">
                    <a16:creationId xmlns:a16="http://schemas.microsoft.com/office/drawing/2014/main" id="{9AA798F1-BDC0-4679-B3A7-1AA1091778FC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圆柱体 17">
                <a:extLst>
                  <a:ext uri="{FF2B5EF4-FFF2-40B4-BE49-F238E27FC236}">
                    <a16:creationId xmlns:a16="http://schemas.microsoft.com/office/drawing/2014/main" id="{F05300FE-47AB-46BE-9282-98AA37AF8D38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圆柱体 18">
                <a:extLst>
                  <a:ext uri="{FF2B5EF4-FFF2-40B4-BE49-F238E27FC236}">
                    <a16:creationId xmlns:a16="http://schemas.microsoft.com/office/drawing/2014/main" id="{E184FD70-F57F-48C1-8798-AF30D16CD9EB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圆柱体 19">
                <a:extLst>
                  <a:ext uri="{FF2B5EF4-FFF2-40B4-BE49-F238E27FC236}">
                    <a16:creationId xmlns:a16="http://schemas.microsoft.com/office/drawing/2014/main" id="{D4D85C11-E809-40D4-9E48-8C7B66BCBA8B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新月形 9">
              <a:extLst>
                <a:ext uri="{FF2B5EF4-FFF2-40B4-BE49-F238E27FC236}">
                  <a16:creationId xmlns:a16="http://schemas.microsoft.com/office/drawing/2014/main" id="{206924CA-A292-449B-832D-5951CA4671C5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BC19957-4235-4637-9045-A6A95C24BC04}"/>
              </a:ext>
            </a:extLst>
          </p:cNvPr>
          <p:cNvGrpSpPr/>
          <p:nvPr/>
        </p:nvGrpSpPr>
        <p:grpSpPr>
          <a:xfrm rot="20280000">
            <a:off x="2262246" y="1638027"/>
            <a:ext cx="322815" cy="972142"/>
            <a:chOff x="1528194" y="3068302"/>
            <a:chExt cx="633440" cy="1907574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94740F0E-3DF6-47DB-B5A3-FADBFCC90BE2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24" name="圆柱体 23">
                <a:extLst>
                  <a:ext uri="{FF2B5EF4-FFF2-40B4-BE49-F238E27FC236}">
                    <a16:creationId xmlns:a16="http://schemas.microsoft.com/office/drawing/2014/main" id="{42C3A42D-B5BC-4838-AC15-FB131761B5E9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圆柱体 24">
                <a:extLst>
                  <a:ext uri="{FF2B5EF4-FFF2-40B4-BE49-F238E27FC236}">
                    <a16:creationId xmlns:a16="http://schemas.microsoft.com/office/drawing/2014/main" id="{6013A0C3-00DE-4982-83CB-29E1F426C7CC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圆柱体 25">
                <a:extLst>
                  <a:ext uri="{FF2B5EF4-FFF2-40B4-BE49-F238E27FC236}">
                    <a16:creationId xmlns:a16="http://schemas.microsoft.com/office/drawing/2014/main" id="{5C90D0F3-7BC1-4416-8D88-92C03CAE8147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圆柱体 26">
                <a:extLst>
                  <a:ext uri="{FF2B5EF4-FFF2-40B4-BE49-F238E27FC236}">
                    <a16:creationId xmlns:a16="http://schemas.microsoft.com/office/drawing/2014/main" id="{DE7E8767-5D05-43B4-93E0-25490C64FA0D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圆柱体 27">
                <a:extLst>
                  <a:ext uri="{FF2B5EF4-FFF2-40B4-BE49-F238E27FC236}">
                    <a16:creationId xmlns:a16="http://schemas.microsoft.com/office/drawing/2014/main" id="{888326DC-54E9-4271-8E08-74C6F0D74799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圆柱体 28">
                <a:extLst>
                  <a:ext uri="{FF2B5EF4-FFF2-40B4-BE49-F238E27FC236}">
                    <a16:creationId xmlns:a16="http://schemas.microsoft.com/office/drawing/2014/main" id="{EB9A8AC2-BA39-4DAB-886B-AC72993E1832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圆柱体 29">
                <a:extLst>
                  <a:ext uri="{FF2B5EF4-FFF2-40B4-BE49-F238E27FC236}">
                    <a16:creationId xmlns:a16="http://schemas.microsoft.com/office/drawing/2014/main" id="{DD5FCA0F-8D42-4C5F-B0E0-A25CF89BDC54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圆柱体 30">
                <a:extLst>
                  <a:ext uri="{FF2B5EF4-FFF2-40B4-BE49-F238E27FC236}">
                    <a16:creationId xmlns:a16="http://schemas.microsoft.com/office/drawing/2014/main" id="{238F64BB-BB1D-49E6-B6F8-5C44C78D7B44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圆柱体 31">
                <a:extLst>
                  <a:ext uri="{FF2B5EF4-FFF2-40B4-BE49-F238E27FC236}">
                    <a16:creationId xmlns:a16="http://schemas.microsoft.com/office/drawing/2014/main" id="{EC29CEFE-DB11-4BFB-8ED5-C1B9B7D796B4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圆柱体 32">
                <a:extLst>
                  <a:ext uri="{FF2B5EF4-FFF2-40B4-BE49-F238E27FC236}">
                    <a16:creationId xmlns:a16="http://schemas.microsoft.com/office/drawing/2014/main" id="{2D8553F1-38B8-48EC-A7B9-7D6F89E0C355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新月形 22">
              <a:extLst>
                <a:ext uri="{FF2B5EF4-FFF2-40B4-BE49-F238E27FC236}">
                  <a16:creationId xmlns:a16="http://schemas.microsoft.com/office/drawing/2014/main" id="{1251AFDD-3E03-4C16-A0BC-49250A17711C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圆柱体 33">
            <a:extLst>
              <a:ext uri="{FF2B5EF4-FFF2-40B4-BE49-F238E27FC236}">
                <a16:creationId xmlns:a16="http://schemas.microsoft.com/office/drawing/2014/main" id="{4F5F0E66-9CC6-47FA-8667-48885A216818}"/>
              </a:ext>
            </a:extLst>
          </p:cNvPr>
          <p:cNvSpPr/>
          <p:nvPr/>
        </p:nvSpPr>
        <p:spPr>
          <a:xfrm rot="11939975" flipH="1">
            <a:off x="2776652" y="172990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圆柱体 34">
            <a:extLst>
              <a:ext uri="{FF2B5EF4-FFF2-40B4-BE49-F238E27FC236}">
                <a16:creationId xmlns:a16="http://schemas.microsoft.com/office/drawing/2014/main" id="{B938BDA5-5000-4C96-9955-3CA9226E8E46}"/>
              </a:ext>
            </a:extLst>
          </p:cNvPr>
          <p:cNvSpPr/>
          <p:nvPr/>
        </p:nvSpPr>
        <p:spPr>
          <a:xfrm rot="11939975" flipH="1">
            <a:off x="3020153" y="172990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圆柱体 35">
            <a:extLst>
              <a:ext uri="{FF2B5EF4-FFF2-40B4-BE49-F238E27FC236}">
                <a16:creationId xmlns:a16="http://schemas.microsoft.com/office/drawing/2014/main" id="{36E6EA76-7F3B-4D06-BF37-B6E4A50A39F6}"/>
              </a:ext>
            </a:extLst>
          </p:cNvPr>
          <p:cNvSpPr/>
          <p:nvPr/>
        </p:nvSpPr>
        <p:spPr>
          <a:xfrm rot="11939975" flipH="1">
            <a:off x="3263654" y="172990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圆柱体 36">
            <a:extLst>
              <a:ext uri="{FF2B5EF4-FFF2-40B4-BE49-F238E27FC236}">
                <a16:creationId xmlns:a16="http://schemas.microsoft.com/office/drawing/2014/main" id="{C0177AE7-CC8E-44A1-AC56-CF49E8DEBB71}"/>
              </a:ext>
            </a:extLst>
          </p:cNvPr>
          <p:cNvSpPr/>
          <p:nvPr/>
        </p:nvSpPr>
        <p:spPr>
          <a:xfrm rot="11939975" flipH="1">
            <a:off x="3507155" y="172990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圆柱体 37">
            <a:extLst>
              <a:ext uri="{FF2B5EF4-FFF2-40B4-BE49-F238E27FC236}">
                <a16:creationId xmlns:a16="http://schemas.microsoft.com/office/drawing/2014/main" id="{A58FC4E7-DB2C-46F6-914C-7E40D340FBBC}"/>
              </a:ext>
            </a:extLst>
          </p:cNvPr>
          <p:cNvSpPr/>
          <p:nvPr/>
        </p:nvSpPr>
        <p:spPr>
          <a:xfrm rot="11939975" flipH="1">
            <a:off x="3750657" y="172990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E8131FA-4D92-4370-A828-C98C79FF0827}"/>
              </a:ext>
            </a:extLst>
          </p:cNvPr>
          <p:cNvGrpSpPr/>
          <p:nvPr/>
        </p:nvGrpSpPr>
        <p:grpSpPr>
          <a:xfrm>
            <a:off x="5148064" y="999591"/>
            <a:ext cx="2151210" cy="2801891"/>
            <a:chOff x="4926989" y="1308237"/>
            <a:chExt cx="2151210" cy="2801891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1E664D9-3F8E-4E95-BDEF-83EA1E4CAA8A}"/>
                </a:ext>
              </a:extLst>
            </p:cNvPr>
            <p:cNvGrpSpPr/>
            <p:nvPr/>
          </p:nvGrpSpPr>
          <p:grpSpPr>
            <a:xfrm>
              <a:off x="4926989" y="1308237"/>
              <a:ext cx="2151210" cy="2801891"/>
              <a:chOff x="4211960" y="1337734"/>
              <a:chExt cx="2448272" cy="3188808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8C5FCD26-DCD2-4C08-86FC-650A49C1859E}"/>
                  </a:ext>
                </a:extLst>
              </p:cNvPr>
              <p:cNvGrpSpPr/>
              <p:nvPr/>
            </p:nvGrpSpPr>
            <p:grpSpPr>
              <a:xfrm>
                <a:off x="4211960" y="3361044"/>
                <a:ext cx="2448272" cy="1165498"/>
                <a:chOff x="3635896" y="2928996"/>
                <a:chExt cx="2448272" cy="1165498"/>
              </a:xfrm>
            </p:grpSpPr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57B85334-9966-4C1F-BAB9-302CF7236FB0}"/>
                    </a:ext>
                  </a:extLst>
                </p:cNvPr>
                <p:cNvSpPr/>
                <p:nvPr/>
              </p:nvSpPr>
              <p:spPr>
                <a:xfrm>
                  <a:off x="3635896" y="2928996"/>
                  <a:ext cx="1224136" cy="57885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4AFDA770-AB86-4986-AED4-42E63E2579A7}"/>
                    </a:ext>
                  </a:extLst>
                </p:cNvPr>
                <p:cNvSpPr/>
                <p:nvPr/>
              </p:nvSpPr>
              <p:spPr>
                <a:xfrm>
                  <a:off x="4860032" y="2928996"/>
                  <a:ext cx="1224136" cy="57885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ABD828A9-AF59-44D4-869C-5AAA58B5FA81}"/>
                    </a:ext>
                  </a:extLst>
                </p:cNvPr>
                <p:cNvSpPr/>
                <p:nvPr/>
              </p:nvSpPr>
              <p:spPr>
                <a:xfrm>
                  <a:off x="3635896" y="3512343"/>
                  <a:ext cx="1224136" cy="57885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986475D4-F91A-4424-8DCA-670B4CB21CD9}"/>
                    </a:ext>
                  </a:extLst>
                </p:cNvPr>
                <p:cNvSpPr/>
                <p:nvPr/>
              </p:nvSpPr>
              <p:spPr>
                <a:xfrm>
                  <a:off x="4860031" y="3515636"/>
                  <a:ext cx="1224136" cy="57885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C49D68D1-CFDB-4980-92E3-89A7080D9D41}"/>
                  </a:ext>
                </a:extLst>
              </p:cNvPr>
              <p:cNvSpPr/>
              <p:nvPr/>
            </p:nvSpPr>
            <p:spPr>
              <a:xfrm>
                <a:off x="4788024" y="1345073"/>
                <a:ext cx="72008" cy="201622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22BEB4B7-5FB9-4892-A6CD-F3B7F894A95C}"/>
                  </a:ext>
                </a:extLst>
              </p:cNvPr>
              <p:cNvSpPr/>
              <p:nvPr/>
            </p:nvSpPr>
            <p:spPr>
              <a:xfrm>
                <a:off x="6012160" y="1337734"/>
                <a:ext cx="72008" cy="201622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50FFD4DC-8E74-4A53-82F8-3DD1F6EAC82D}"/>
                </a:ext>
              </a:extLst>
            </p:cNvPr>
            <p:cNvSpPr txBox="1"/>
            <p:nvPr/>
          </p:nvSpPr>
          <p:spPr>
            <a:xfrm>
              <a:off x="6056583" y="2908514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F99DE44-EE42-44BD-BDBB-B5366B91B3C3}"/>
                </a:ext>
              </a:extLst>
            </p:cNvPr>
            <p:cNvSpPr txBox="1"/>
            <p:nvPr/>
          </p:nvSpPr>
          <p:spPr>
            <a:xfrm>
              <a:off x="4964896" y="2908515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47" name="椭圆 46">
            <a:extLst>
              <a:ext uri="{FF2B5EF4-FFF2-40B4-BE49-F238E27FC236}">
                <a16:creationId xmlns:a16="http://schemas.microsoft.com/office/drawing/2014/main" id="{0BB74634-E21B-431D-8136-C8983B0A3D8C}"/>
              </a:ext>
            </a:extLst>
          </p:cNvPr>
          <p:cNvSpPr/>
          <p:nvPr/>
        </p:nvSpPr>
        <p:spPr>
          <a:xfrm>
            <a:off x="5481158" y="2582442"/>
            <a:ext cx="432048" cy="188733"/>
          </a:xfrm>
          <a:prstGeom prst="ellipse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54D58868-461B-469E-B655-D15421FF1880}"/>
              </a:ext>
            </a:extLst>
          </p:cNvPr>
          <p:cNvSpPr/>
          <p:nvPr/>
        </p:nvSpPr>
        <p:spPr>
          <a:xfrm>
            <a:off x="5481158" y="2385577"/>
            <a:ext cx="432048" cy="188733"/>
          </a:xfrm>
          <a:prstGeom prst="ellipse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78290115-EDA4-4255-953A-75723B3E8B54}"/>
              </a:ext>
            </a:extLst>
          </p:cNvPr>
          <p:cNvSpPr/>
          <p:nvPr/>
        </p:nvSpPr>
        <p:spPr>
          <a:xfrm>
            <a:off x="6545446" y="2574310"/>
            <a:ext cx="432048" cy="188733"/>
          </a:xfrm>
          <a:prstGeom prst="ellipse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A5513989-8CEC-4F7D-9BF4-936749DF8346}"/>
              </a:ext>
            </a:extLst>
          </p:cNvPr>
          <p:cNvSpPr/>
          <p:nvPr/>
        </p:nvSpPr>
        <p:spPr>
          <a:xfrm>
            <a:off x="6547881" y="2376642"/>
            <a:ext cx="432048" cy="188733"/>
          </a:xfrm>
          <a:prstGeom prst="ellipse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71D98A7F-1A5D-48D1-B80B-C9E5E26CF2E6}"/>
              </a:ext>
            </a:extLst>
          </p:cNvPr>
          <p:cNvSpPr/>
          <p:nvPr/>
        </p:nvSpPr>
        <p:spPr>
          <a:xfrm>
            <a:off x="6540261" y="2171905"/>
            <a:ext cx="432048" cy="188733"/>
          </a:xfrm>
          <a:prstGeom prst="ellipse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90C84617-9D6B-4AB8-A959-D4EC2106AC13}"/>
              </a:ext>
            </a:extLst>
          </p:cNvPr>
          <p:cNvSpPr/>
          <p:nvPr/>
        </p:nvSpPr>
        <p:spPr>
          <a:xfrm>
            <a:off x="6540261" y="1973981"/>
            <a:ext cx="432048" cy="188733"/>
          </a:xfrm>
          <a:prstGeom prst="ellipse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136E1CED-A574-4465-A016-06144045B4EB}"/>
              </a:ext>
            </a:extLst>
          </p:cNvPr>
          <p:cNvSpPr/>
          <p:nvPr/>
        </p:nvSpPr>
        <p:spPr>
          <a:xfrm>
            <a:off x="6540261" y="1783396"/>
            <a:ext cx="432048" cy="188733"/>
          </a:xfrm>
          <a:prstGeom prst="ellipse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94678B6C-4577-4AF4-8D8D-05BE57877DAC}"/>
              </a:ext>
            </a:extLst>
          </p:cNvPr>
          <p:cNvSpPr txBox="1"/>
          <p:nvPr/>
        </p:nvSpPr>
        <p:spPr>
          <a:xfrm>
            <a:off x="5503566" y="323352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DE5C340F-2416-494C-9D27-C4C5D15353DD}"/>
              </a:ext>
            </a:extLst>
          </p:cNvPr>
          <p:cNvSpPr txBox="1"/>
          <p:nvPr/>
        </p:nvSpPr>
        <p:spPr>
          <a:xfrm>
            <a:off x="6584341" y="325189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77993D7-0705-4CAA-8DF0-5C27371756DE}"/>
              </a:ext>
            </a:extLst>
          </p:cNvPr>
          <p:cNvSpPr txBox="1"/>
          <p:nvPr/>
        </p:nvSpPr>
        <p:spPr>
          <a:xfrm>
            <a:off x="1735552" y="2754507"/>
            <a:ext cx="2193229" cy="107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合起来是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540BE0B-5BF0-4442-A0C2-E8CA6BFCAFF4}"/>
              </a:ext>
            </a:extLst>
          </p:cNvPr>
          <p:cNvSpPr txBox="1"/>
          <p:nvPr/>
        </p:nvSpPr>
        <p:spPr>
          <a:xfrm>
            <a:off x="1654856" y="3830003"/>
            <a:ext cx="5708234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个一合起来是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).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CAC78D39-8377-4CF7-B5B9-3A315E3727FA}"/>
              </a:ext>
            </a:extLst>
          </p:cNvPr>
          <p:cNvSpPr txBox="1"/>
          <p:nvPr/>
        </p:nvSpPr>
        <p:spPr>
          <a:xfrm>
            <a:off x="1654856" y="4301895"/>
            <a:ext cx="5708234" cy="55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再添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，也就是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).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0BFED4F-1EF3-4279-A481-F9FB9F905626}"/>
              </a:ext>
            </a:extLst>
          </p:cNvPr>
          <p:cNvSpPr txBox="1"/>
          <p:nvPr/>
        </p:nvSpPr>
        <p:spPr>
          <a:xfrm>
            <a:off x="5183640" y="3884368"/>
            <a:ext cx="5180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7F9F5F1-4062-4D1D-B776-DB2E5BD30327}"/>
              </a:ext>
            </a:extLst>
          </p:cNvPr>
          <p:cNvSpPr txBox="1"/>
          <p:nvPr/>
        </p:nvSpPr>
        <p:spPr>
          <a:xfrm>
            <a:off x="3206892" y="4386566"/>
            <a:ext cx="68480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B59F238-4B64-42D4-952A-2769EAB88FD8}"/>
              </a:ext>
            </a:extLst>
          </p:cNvPr>
          <p:cNvSpPr txBox="1"/>
          <p:nvPr/>
        </p:nvSpPr>
        <p:spPr>
          <a:xfrm>
            <a:off x="5706828" y="4384053"/>
            <a:ext cx="5196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圆柱体 183">
            <a:extLst>
              <a:ext uri="{FF2B5EF4-FFF2-40B4-BE49-F238E27FC236}">
                <a16:creationId xmlns:a16="http://schemas.microsoft.com/office/drawing/2014/main" id="{C7CB86E9-4290-4686-B97C-C31593FF15C5}"/>
              </a:ext>
            </a:extLst>
          </p:cNvPr>
          <p:cNvSpPr/>
          <p:nvPr/>
        </p:nvSpPr>
        <p:spPr>
          <a:xfrm rot="11939975" flipH="1">
            <a:off x="5275443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圆柱体 184">
            <a:extLst>
              <a:ext uri="{FF2B5EF4-FFF2-40B4-BE49-F238E27FC236}">
                <a16:creationId xmlns:a16="http://schemas.microsoft.com/office/drawing/2014/main" id="{2FCA2051-08DD-4E79-BAAB-963F3C5676D0}"/>
              </a:ext>
            </a:extLst>
          </p:cNvPr>
          <p:cNvSpPr/>
          <p:nvPr/>
        </p:nvSpPr>
        <p:spPr>
          <a:xfrm rot="11939975" flipH="1">
            <a:off x="5092879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圆柱体 185">
            <a:extLst>
              <a:ext uri="{FF2B5EF4-FFF2-40B4-BE49-F238E27FC236}">
                <a16:creationId xmlns:a16="http://schemas.microsoft.com/office/drawing/2014/main" id="{C3FC387F-D181-4616-894E-8AD042D288FE}"/>
              </a:ext>
            </a:extLst>
          </p:cNvPr>
          <p:cNvSpPr/>
          <p:nvPr/>
        </p:nvSpPr>
        <p:spPr>
          <a:xfrm rot="11939975" flipH="1">
            <a:off x="5458007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圆柱体 186">
            <a:extLst>
              <a:ext uri="{FF2B5EF4-FFF2-40B4-BE49-F238E27FC236}">
                <a16:creationId xmlns:a16="http://schemas.microsoft.com/office/drawing/2014/main" id="{22989506-FD71-4943-9C23-ECD19CF47C3F}"/>
              </a:ext>
            </a:extLst>
          </p:cNvPr>
          <p:cNvSpPr/>
          <p:nvPr/>
        </p:nvSpPr>
        <p:spPr>
          <a:xfrm rot="11939975" flipH="1">
            <a:off x="5640571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8" name="圆柱体 187">
            <a:extLst>
              <a:ext uri="{FF2B5EF4-FFF2-40B4-BE49-F238E27FC236}">
                <a16:creationId xmlns:a16="http://schemas.microsoft.com/office/drawing/2014/main" id="{963A7E16-A175-478A-A752-7C80140016FB}"/>
              </a:ext>
            </a:extLst>
          </p:cNvPr>
          <p:cNvSpPr/>
          <p:nvPr/>
        </p:nvSpPr>
        <p:spPr>
          <a:xfrm rot="11939975" flipH="1">
            <a:off x="5823135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9" name="圆柱体 188">
            <a:extLst>
              <a:ext uri="{FF2B5EF4-FFF2-40B4-BE49-F238E27FC236}">
                <a16:creationId xmlns:a16="http://schemas.microsoft.com/office/drawing/2014/main" id="{A9F94CD0-F08F-49DD-9E67-06D53D1CC808}"/>
              </a:ext>
            </a:extLst>
          </p:cNvPr>
          <p:cNvSpPr/>
          <p:nvPr/>
        </p:nvSpPr>
        <p:spPr>
          <a:xfrm rot="11939975" flipH="1">
            <a:off x="6005699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圆柱体 189">
            <a:extLst>
              <a:ext uri="{FF2B5EF4-FFF2-40B4-BE49-F238E27FC236}">
                <a16:creationId xmlns:a16="http://schemas.microsoft.com/office/drawing/2014/main" id="{01C2A1BD-13E9-421B-BF42-87F77288CE2C}"/>
              </a:ext>
            </a:extLst>
          </p:cNvPr>
          <p:cNvSpPr/>
          <p:nvPr/>
        </p:nvSpPr>
        <p:spPr>
          <a:xfrm rot="11939975" flipH="1">
            <a:off x="6188263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1" name="圆柱体 190">
            <a:extLst>
              <a:ext uri="{FF2B5EF4-FFF2-40B4-BE49-F238E27FC236}">
                <a16:creationId xmlns:a16="http://schemas.microsoft.com/office/drawing/2014/main" id="{9B09280F-633B-4827-808E-11508AA563B9}"/>
              </a:ext>
            </a:extLst>
          </p:cNvPr>
          <p:cNvSpPr/>
          <p:nvPr/>
        </p:nvSpPr>
        <p:spPr>
          <a:xfrm rot="11939975" flipH="1">
            <a:off x="6370827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圆柱体 191">
            <a:extLst>
              <a:ext uri="{FF2B5EF4-FFF2-40B4-BE49-F238E27FC236}">
                <a16:creationId xmlns:a16="http://schemas.microsoft.com/office/drawing/2014/main" id="{BAE50D3F-ECFA-41ED-8B31-FB36B08D1FA3}"/>
              </a:ext>
            </a:extLst>
          </p:cNvPr>
          <p:cNvSpPr/>
          <p:nvPr/>
        </p:nvSpPr>
        <p:spPr>
          <a:xfrm rot="11939975" flipH="1">
            <a:off x="6553391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3" name="圆柱体 192">
            <a:extLst>
              <a:ext uri="{FF2B5EF4-FFF2-40B4-BE49-F238E27FC236}">
                <a16:creationId xmlns:a16="http://schemas.microsoft.com/office/drawing/2014/main" id="{4687CD4B-DF05-44B6-BD2B-B2C1F29C21E4}"/>
              </a:ext>
            </a:extLst>
          </p:cNvPr>
          <p:cNvSpPr/>
          <p:nvPr/>
        </p:nvSpPr>
        <p:spPr>
          <a:xfrm rot="11939975" flipH="1">
            <a:off x="6735955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2FCE711-07BA-40B8-AADC-967F473434C5}"/>
              </a:ext>
            </a:extLst>
          </p:cNvPr>
          <p:cNvSpPr txBox="1"/>
          <p:nvPr/>
        </p:nvSpPr>
        <p:spPr>
          <a:xfrm>
            <a:off x="2781504" y="321760"/>
            <a:ext cx="3786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以内的加、减法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C1C1F9B-A671-42BF-A2C7-8463908AB40D}"/>
              </a:ext>
            </a:extLst>
          </p:cNvPr>
          <p:cNvSpPr txBox="1"/>
          <p:nvPr/>
        </p:nvSpPr>
        <p:spPr>
          <a:xfrm>
            <a:off x="1751344" y="1086687"/>
            <a:ext cx="14830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 + 35 =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CD697D4-6931-41A7-AFB5-72AE6ACA499F}"/>
              </a:ext>
            </a:extLst>
          </p:cNvPr>
          <p:cNvGrpSpPr/>
          <p:nvPr/>
        </p:nvGrpSpPr>
        <p:grpSpPr>
          <a:xfrm rot="20280000">
            <a:off x="4443803" y="1057427"/>
            <a:ext cx="322815" cy="972142"/>
            <a:chOff x="1528194" y="3068302"/>
            <a:chExt cx="633440" cy="190757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21A5D98-27F5-4B8A-9376-B5D698738DEF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8" name="圆柱体 7">
                <a:extLst>
                  <a:ext uri="{FF2B5EF4-FFF2-40B4-BE49-F238E27FC236}">
                    <a16:creationId xmlns:a16="http://schemas.microsoft.com/office/drawing/2014/main" id="{FF7527AF-D90A-42B4-B220-7B66E8134CC2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圆柱体 8">
                <a:extLst>
                  <a:ext uri="{FF2B5EF4-FFF2-40B4-BE49-F238E27FC236}">
                    <a16:creationId xmlns:a16="http://schemas.microsoft.com/office/drawing/2014/main" id="{E12B9F63-011D-46B6-8144-6D55F494007A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圆柱体 9">
                <a:extLst>
                  <a:ext uri="{FF2B5EF4-FFF2-40B4-BE49-F238E27FC236}">
                    <a16:creationId xmlns:a16="http://schemas.microsoft.com/office/drawing/2014/main" id="{3D3FAAEE-3C95-457A-B598-C07F24DD4257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圆柱体 10">
                <a:extLst>
                  <a:ext uri="{FF2B5EF4-FFF2-40B4-BE49-F238E27FC236}">
                    <a16:creationId xmlns:a16="http://schemas.microsoft.com/office/drawing/2014/main" id="{E432B494-7A25-44F9-8A60-A2E1D7AB2C9C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圆柱体 11">
                <a:extLst>
                  <a:ext uri="{FF2B5EF4-FFF2-40B4-BE49-F238E27FC236}">
                    <a16:creationId xmlns:a16="http://schemas.microsoft.com/office/drawing/2014/main" id="{50FD99C7-C15D-4ABA-B932-F6AA8C4969E2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圆柱体 12">
                <a:extLst>
                  <a:ext uri="{FF2B5EF4-FFF2-40B4-BE49-F238E27FC236}">
                    <a16:creationId xmlns:a16="http://schemas.microsoft.com/office/drawing/2014/main" id="{B2408E36-5C80-41C7-A7B3-47929DBD81D7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圆柱体 13">
                <a:extLst>
                  <a:ext uri="{FF2B5EF4-FFF2-40B4-BE49-F238E27FC236}">
                    <a16:creationId xmlns:a16="http://schemas.microsoft.com/office/drawing/2014/main" id="{87C46675-3EFB-4A78-89B8-EE4F616015E2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圆柱体 14">
                <a:extLst>
                  <a:ext uri="{FF2B5EF4-FFF2-40B4-BE49-F238E27FC236}">
                    <a16:creationId xmlns:a16="http://schemas.microsoft.com/office/drawing/2014/main" id="{0C205FA7-BA98-4480-BBFD-86548EDCD0C2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圆柱体 15">
                <a:extLst>
                  <a:ext uri="{FF2B5EF4-FFF2-40B4-BE49-F238E27FC236}">
                    <a16:creationId xmlns:a16="http://schemas.microsoft.com/office/drawing/2014/main" id="{E5A04954-42A8-4F9E-B16B-973C4BA5F56B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圆柱体 16">
                <a:extLst>
                  <a:ext uri="{FF2B5EF4-FFF2-40B4-BE49-F238E27FC236}">
                    <a16:creationId xmlns:a16="http://schemas.microsoft.com/office/drawing/2014/main" id="{05EC90C6-2CD6-48B5-9124-D3FCA74F049D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新月形 6">
              <a:extLst>
                <a:ext uri="{FF2B5EF4-FFF2-40B4-BE49-F238E27FC236}">
                  <a16:creationId xmlns:a16="http://schemas.microsoft.com/office/drawing/2014/main" id="{014A0ECE-14D2-4170-9FB2-56378B72EFB5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FAB87F4-10EE-4246-821A-6E05000D7A0F}"/>
              </a:ext>
            </a:extLst>
          </p:cNvPr>
          <p:cNvGrpSpPr/>
          <p:nvPr/>
        </p:nvGrpSpPr>
        <p:grpSpPr>
          <a:xfrm rot="20280000">
            <a:off x="4913667" y="1057427"/>
            <a:ext cx="322815" cy="972142"/>
            <a:chOff x="1528194" y="3068302"/>
            <a:chExt cx="633440" cy="1907574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EECC092E-B984-47D3-9953-8BF6A5DEC743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21" name="圆柱体 20">
                <a:extLst>
                  <a:ext uri="{FF2B5EF4-FFF2-40B4-BE49-F238E27FC236}">
                    <a16:creationId xmlns:a16="http://schemas.microsoft.com/office/drawing/2014/main" id="{6BCBF44A-65C0-4A55-97EA-EB5F4A74E63B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圆柱体 21">
                <a:extLst>
                  <a:ext uri="{FF2B5EF4-FFF2-40B4-BE49-F238E27FC236}">
                    <a16:creationId xmlns:a16="http://schemas.microsoft.com/office/drawing/2014/main" id="{31C7B6AA-C781-4A02-A262-336C37BEFAA3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圆柱体 22">
                <a:extLst>
                  <a:ext uri="{FF2B5EF4-FFF2-40B4-BE49-F238E27FC236}">
                    <a16:creationId xmlns:a16="http://schemas.microsoft.com/office/drawing/2014/main" id="{9566084E-7FAF-4972-BB8D-8B81E0B45FBF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圆柱体 23">
                <a:extLst>
                  <a:ext uri="{FF2B5EF4-FFF2-40B4-BE49-F238E27FC236}">
                    <a16:creationId xmlns:a16="http://schemas.microsoft.com/office/drawing/2014/main" id="{409613B9-6D9B-4DBC-B264-4C65AEDCD542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圆柱体 24">
                <a:extLst>
                  <a:ext uri="{FF2B5EF4-FFF2-40B4-BE49-F238E27FC236}">
                    <a16:creationId xmlns:a16="http://schemas.microsoft.com/office/drawing/2014/main" id="{4F8B48B4-F8B3-4988-BB57-C0A57BF79D7B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圆柱体 25">
                <a:extLst>
                  <a:ext uri="{FF2B5EF4-FFF2-40B4-BE49-F238E27FC236}">
                    <a16:creationId xmlns:a16="http://schemas.microsoft.com/office/drawing/2014/main" id="{3CD7FBB8-04C9-4CC1-B5CB-B02EA21E330E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圆柱体 26">
                <a:extLst>
                  <a:ext uri="{FF2B5EF4-FFF2-40B4-BE49-F238E27FC236}">
                    <a16:creationId xmlns:a16="http://schemas.microsoft.com/office/drawing/2014/main" id="{930063E2-BC53-4537-8199-473A7F1D5D6B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圆柱体 27">
                <a:extLst>
                  <a:ext uri="{FF2B5EF4-FFF2-40B4-BE49-F238E27FC236}">
                    <a16:creationId xmlns:a16="http://schemas.microsoft.com/office/drawing/2014/main" id="{E50F1B98-869C-4100-9713-DBC6899C7A76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圆柱体 28">
                <a:extLst>
                  <a:ext uri="{FF2B5EF4-FFF2-40B4-BE49-F238E27FC236}">
                    <a16:creationId xmlns:a16="http://schemas.microsoft.com/office/drawing/2014/main" id="{CF44A250-1280-4A15-83AB-A0389AB4441B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圆柱体 29">
                <a:extLst>
                  <a:ext uri="{FF2B5EF4-FFF2-40B4-BE49-F238E27FC236}">
                    <a16:creationId xmlns:a16="http://schemas.microsoft.com/office/drawing/2014/main" id="{AE3B7560-F383-4A35-9AB4-E02F47B593F2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0" name="新月形 19">
              <a:extLst>
                <a:ext uri="{FF2B5EF4-FFF2-40B4-BE49-F238E27FC236}">
                  <a16:creationId xmlns:a16="http://schemas.microsoft.com/office/drawing/2014/main" id="{1A73C68B-4CFE-462A-84B9-27D481515F21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43F06C2-DA04-46D9-BF30-7FCAAF57AC06}"/>
              </a:ext>
            </a:extLst>
          </p:cNvPr>
          <p:cNvGrpSpPr/>
          <p:nvPr/>
        </p:nvGrpSpPr>
        <p:grpSpPr>
          <a:xfrm rot="20280000">
            <a:off x="5423614" y="1074205"/>
            <a:ext cx="322815" cy="972142"/>
            <a:chOff x="1528194" y="3068302"/>
            <a:chExt cx="633440" cy="1907574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FE93AA73-FE03-457E-BA63-D93B29ED52C7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34" name="圆柱体 33">
                <a:extLst>
                  <a:ext uri="{FF2B5EF4-FFF2-40B4-BE49-F238E27FC236}">
                    <a16:creationId xmlns:a16="http://schemas.microsoft.com/office/drawing/2014/main" id="{99E0139C-056F-44E3-98B9-3ECACA99EBB4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圆柱体 34">
                <a:extLst>
                  <a:ext uri="{FF2B5EF4-FFF2-40B4-BE49-F238E27FC236}">
                    <a16:creationId xmlns:a16="http://schemas.microsoft.com/office/drawing/2014/main" id="{EEB50063-F14F-41CA-9B67-6B3E228CE449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圆柱体 35">
                <a:extLst>
                  <a:ext uri="{FF2B5EF4-FFF2-40B4-BE49-F238E27FC236}">
                    <a16:creationId xmlns:a16="http://schemas.microsoft.com/office/drawing/2014/main" id="{C6FE232F-58AE-43B3-8791-A67D6E8F9227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圆柱体 36">
                <a:extLst>
                  <a:ext uri="{FF2B5EF4-FFF2-40B4-BE49-F238E27FC236}">
                    <a16:creationId xmlns:a16="http://schemas.microsoft.com/office/drawing/2014/main" id="{59F9DEB2-087D-4FD7-B747-1FC09BD52FAE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圆柱体 37">
                <a:extLst>
                  <a:ext uri="{FF2B5EF4-FFF2-40B4-BE49-F238E27FC236}">
                    <a16:creationId xmlns:a16="http://schemas.microsoft.com/office/drawing/2014/main" id="{89E75C52-C6DE-4411-9555-64DB103BB484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圆柱体 38">
                <a:extLst>
                  <a:ext uri="{FF2B5EF4-FFF2-40B4-BE49-F238E27FC236}">
                    <a16:creationId xmlns:a16="http://schemas.microsoft.com/office/drawing/2014/main" id="{31A7C566-EB67-4501-91A4-93D8804B8984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圆柱体 39">
                <a:extLst>
                  <a:ext uri="{FF2B5EF4-FFF2-40B4-BE49-F238E27FC236}">
                    <a16:creationId xmlns:a16="http://schemas.microsoft.com/office/drawing/2014/main" id="{9FB6E1F9-E73F-4AC8-A985-BFF874D5335C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圆柱体 40">
                <a:extLst>
                  <a:ext uri="{FF2B5EF4-FFF2-40B4-BE49-F238E27FC236}">
                    <a16:creationId xmlns:a16="http://schemas.microsoft.com/office/drawing/2014/main" id="{B9179FF9-4342-4687-931E-D93E409EF16B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圆柱体 41">
                <a:extLst>
                  <a:ext uri="{FF2B5EF4-FFF2-40B4-BE49-F238E27FC236}">
                    <a16:creationId xmlns:a16="http://schemas.microsoft.com/office/drawing/2014/main" id="{C849B5F1-BBA4-437E-B158-ACCF62DFF480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圆柱体 42">
                <a:extLst>
                  <a:ext uri="{FF2B5EF4-FFF2-40B4-BE49-F238E27FC236}">
                    <a16:creationId xmlns:a16="http://schemas.microsoft.com/office/drawing/2014/main" id="{2FF1F4DE-1EE2-49F0-9F3B-F5BBBBE136B3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新月形 32">
              <a:extLst>
                <a:ext uri="{FF2B5EF4-FFF2-40B4-BE49-F238E27FC236}">
                  <a16:creationId xmlns:a16="http://schemas.microsoft.com/office/drawing/2014/main" id="{25012CA1-C3EB-49A0-9171-AB1738ACAB48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0AC497CD-1317-4B66-BE37-D020542A722F}"/>
              </a:ext>
            </a:extLst>
          </p:cNvPr>
          <p:cNvGrpSpPr/>
          <p:nvPr/>
        </p:nvGrpSpPr>
        <p:grpSpPr>
          <a:xfrm rot="20280000">
            <a:off x="5893478" y="1074205"/>
            <a:ext cx="322815" cy="972142"/>
            <a:chOff x="1528194" y="3068302"/>
            <a:chExt cx="633440" cy="1907574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A059F532-4155-440E-B329-40EF57DEF17A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7" name="圆柱体 46">
                <a:extLst>
                  <a:ext uri="{FF2B5EF4-FFF2-40B4-BE49-F238E27FC236}">
                    <a16:creationId xmlns:a16="http://schemas.microsoft.com/office/drawing/2014/main" id="{A2E3A993-2D86-47C1-908C-B6E056DEDF5B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圆柱体 47">
                <a:extLst>
                  <a:ext uri="{FF2B5EF4-FFF2-40B4-BE49-F238E27FC236}">
                    <a16:creationId xmlns:a16="http://schemas.microsoft.com/office/drawing/2014/main" id="{C143055C-B885-49C9-8674-814F24867D25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圆柱体 48">
                <a:extLst>
                  <a:ext uri="{FF2B5EF4-FFF2-40B4-BE49-F238E27FC236}">
                    <a16:creationId xmlns:a16="http://schemas.microsoft.com/office/drawing/2014/main" id="{AA4C36E4-C664-4D25-B6A8-57083859C9D3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圆柱体 49">
                <a:extLst>
                  <a:ext uri="{FF2B5EF4-FFF2-40B4-BE49-F238E27FC236}">
                    <a16:creationId xmlns:a16="http://schemas.microsoft.com/office/drawing/2014/main" id="{3F8B09DD-5A92-4F83-966F-46E424CE09D8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圆柱体 50">
                <a:extLst>
                  <a:ext uri="{FF2B5EF4-FFF2-40B4-BE49-F238E27FC236}">
                    <a16:creationId xmlns:a16="http://schemas.microsoft.com/office/drawing/2014/main" id="{523851D9-2077-4CE1-BC6E-CDC6DE62CC09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圆柱体 51">
                <a:extLst>
                  <a:ext uri="{FF2B5EF4-FFF2-40B4-BE49-F238E27FC236}">
                    <a16:creationId xmlns:a16="http://schemas.microsoft.com/office/drawing/2014/main" id="{787D19FE-84AD-4C30-B270-28B613498F28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圆柱体 52">
                <a:extLst>
                  <a:ext uri="{FF2B5EF4-FFF2-40B4-BE49-F238E27FC236}">
                    <a16:creationId xmlns:a16="http://schemas.microsoft.com/office/drawing/2014/main" id="{7EA98905-5DCC-41B3-9533-225F314DE6C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圆柱体 53">
                <a:extLst>
                  <a:ext uri="{FF2B5EF4-FFF2-40B4-BE49-F238E27FC236}">
                    <a16:creationId xmlns:a16="http://schemas.microsoft.com/office/drawing/2014/main" id="{DBD08346-1D1C-42FD-8A32-8255750FC07C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圆柱体 54">
                <a:extLst>
                  <a:ext uri="{FF2B5EF4-FFF2-40B4-BE49-F238E27FC236}">
                    <a16:creationId xmlns:a16="http://schemas.microsoft.com/office/drawing/2014/main" id="{92A5A503-43A7-4A81-A82E-2B32A201ED43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圆柱体 55">
                <a:extLst>
                  <a:ext uri="{FF2B5EF4-FFF2-40B4-BE49-F238E27FC236}">
                    <a16:creationId xmlns:a16="http://schemas.microsoft.com/office/drawing/2014/main" id="{C992C119-5F02-4FA5-BF0D-2A599C40EC79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6" name="新月形 45">
              <a:extLst>
                <a:ext uri="{FF2B5EF4-FFF2-40B4-BE49-F238E27FC236}">
                  <a16:creationId xmlns:a16="http://schemas.microsoft.com/office/drawing/2014/main" id="{DEB7EB60-6C02-4282-90CD-ABFB4A0F2547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8B1A703-F0F4-4543-8EFE-DE177A02E3D9}"/>
              </a:ext>
            </a:extLst>
          </p:cNvPr>
          <p:cNvGrpSpPr/>
          <p:nvPr/>
        </p:nvGrpSpPr>
        <p:grpSpPr>
          <a:xfrm rot="20280000">
            <a:off x="4704121" y="2002367"/>
            <a:ext cx="322815" cy="972142"/>
            <a:chOff x="1528194" y="3068302"/>
            <a:chExt cx="633440" cy="1907574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FAE9CC03-68FC-4CD4-A578-A6E7D6AA57F6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60" name="圆柱体 59">
                <a:extLst>
                  <a:ext uri="{FF2B5EF4-FFF2-40B4-BE49-F238E27FC236}">
                    <a16:creationId xmlns:a16="http://schemas.microsoft.com/office/drawing/2014/main" id="{C2A8DFEF-6FEC-46BF-9E85-AE140E51638B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圆柱体 60">
                <a:extLst>
                  <a:ext uri="{FF2B5EF4-FFF2-40B4-BE49-F238E27FC236}">
                    <a16:creationId xmlns:a16="http://schemas.microsoft.com/office/drawing/2014/main" id="{77A5A0B9-43F6-4D7B-A6D8-463E47FDFE25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圆柱体 61">
                <a:extLst>
                  <a:ext uri="{FF2B5EF4-FFF2-40B4-BE49-F238E27FC236}">
                    <a16:creationId xmlns:a16="http://schemas.microsoft.com/office/drawing/2014/main" id="{6EC02212-4B7A-4546-B43E-03FD985EA1C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圆柱体 62">
                <a:extLst>
                  <a:ext uri="{FF2B5EF4-FFF2-40B4-BE49-F238E27FC236}">
                    <a16:creationId xmlns:a16="http://schemas.microsoft.com/office/drawing/2014/main" id="{5F471C41-E819-4352-8875-13E8D09BDBF7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圆柱体 63">
                <a:extLst>
                  <a:ext uri="{FF2B5EF4-FFF2-40B4-BE49-F238E27FC236}">
                    <a16:creationId xmlns:a16="http://schemas.microsoft.com/office/drawing/2014/main" id="{ACD57D8B-C240-460E-81E6-2F5281AC87EA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圆柱体 64">
                <a:extLst>
                  <a:ext uri="{FF2B5EF4-FFF2-40B4-BE49-F238E27FC236}">
                    <a16:creationId xmlns:a16="http://schemas.microsoft.com/office/drawing/2014/main" id="{D36BE1B9-555A-45FC-8F16-E1DFA2B125A1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圆柱体 65">
                <a:extLst>
                  <a:ext uri="{FF2B5EF4-FFF2-40B4-BE49-F238E27FC236}">
                    <a16:creationId xmlns:a16="http://schemas.microsoft.com/office/drawing/2014/main" id="{9E8461F0-0B68-435E-9BD7-E59179C9EECD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圆柱体 66">
                <a:extLst>
                  <a:ext uri="{FF2B5EF4-FFF2-40B4-BE49-F238E27FC236}">
                    <a16:creationId xmlns:a16="http://schemas.microsoft.com/office/drawing/2014/main" id="{B2B1469F-BDFB-46A6-A18C-4768258142FF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圆柱体 67">
                <a:extLst>
                  <a:ext uri="{FF2B5EF4-FFF2-40B4-BE49-F238E27FC236}">
                    <a16:creationId xmlns:a16="http://schemas.microsoft.com/office/drawing/2014/main" id="{4D76AE48-DBF3-4441-AF93-74DB665C8886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圆柱体 68">
                <a:extLst>
                  <a:ext uri="{FF2B5EF4-FFF2-40B4-BE49-F238E27FC236}">
                    <a16:creationId xmlns:a16="http://schemas.microsoft.com/office/drawing/2014/main" id="{F145F8B3-70F4-44C3-B823-F4588C7F9F69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9" name="新月形 58">
              <a:extLst>
                <a:ext uri="{FF2B5EF4-FFF2-40B4-BE49-F238E27FC236}">
                  <a16:creationId xmlns:a16="http://schemas.microsoft.com/office/drawing/2014/main" id="{1BFD5F6D-56B6-4341-AB5B-8CB762D74A11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A4503CA4-BF4E-47BA-8539-6A09F798BF4D}"/>
              </a:ext>
            </a:extLst>
          </p:cNvPr>
          <p:cNvGrpSpPr/>
          <p:nvPr/>
        </p:nvGrpSpPr>
        <p:grpSpPr>
          <a:xfrm rot="20280000">
            <a:off x="5214068" y="2019145"/>
            <a:ext cx="322815" cy="972142"/>
            <a:chOff x="1528194" y="3068302"/>
            <a:chExt cx="633440" cy="1907574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2D2ACB7B-764E-4872-9D8B-261298716371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73" name="圆柱体 72">
                <a:extLst>
                  <a:ext uri="{FF2B5EF4-FFF2-40B4-BE49-F238E27FC236}">
                    <a16:creationId xmlns:a16="http://schemas.microsoft.com/office/drawing/2014/main" id="{F04A36E3-DEB5-4E24-879F-9813C849CD57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圆柱体 73">
                <a:extLst>
                  <a:ext uri="{FF2B5EF4-FFF2-40B4-BE49-F238E27FC236}">
                    <a16:creationId xmlns:a16="http://schemas.microsoft.com/office/drawing/2014/main" id="{120D7149-168C-4BF2-A041-3F179219DE4D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圆柱体 74">
                <a:extLst>
                  <a:ext uri="{FF2B5EF4-FFF2-40B4-BE49-F238E27FC236}">
                    <a16:creationId xmlns:a16="http://schemas.microsoft.com/office/drawing/2014/main" id="{859929CF-BC62-4D4F-9D37-FEEA9FE399FA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圆柱体 75">
                <a:extLst>
                  <a:ext uri="{FF2B5EF4-FFF2-40B4-BE49-F238E27FC236}">
                    <a16:creationId xmlns:a16="http://schemas.microsoft.com/office/drawing/2014/main" id="{C5C794A2-2468-4F28-ABD6-55B426187B8B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圆柱体 76">
                <a:extLst>
                  <a:ext uri="{FF2B5EF4-FFF2-40B4-BE49-F238E27FC236}">
                    <a16:creationId xmlns:a16="http://schemas.microsoft.com/office/drawing/2014/main" id="{23B9942C-663F-48B9-B54C-8451C26C3A4A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圆柱体 77">
                <a:extLst>
                  <a:ext uri="{FF2B5EF4-FFF2-40B4-BE49-F238E27FC236}">
                    <a16:creationId xmlns:a16="http://schemas.microsoft.com/office/drawing/2014/main" id="{B3691AD6-09A9-4FD5-80C2-B5356EFA2114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圆柱体 78">
                <a:extLst>
                  <a:ext uri="{FF2B5EF4-FFF2-40B4-BE49-F238E27FC236}">
                    <a16:creationId xmlns:a16="http://schemas.microsoft.com/office/drawing/2014/main" id="{AA4AEC8F-0AAA-4EA7-A6FB-1347CD0A76DC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圆柱体 79">
                <a:extLst>
                  <a:ext uri="{FF2B5EF4-FFF2-40B4-BE49-F238E27FC236}">
                    <a16:creationId xmlns:a16="http://schemas.microsoft.com/office/drawing/2014/main" id="{0C0F6912-E8DA-4E3C-9E5E-8538401FABF8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圆柱体 80">
                <a:extLst>
                  <a:ext uri="{FF2B5EF4-FFF2-40B4-BE49-F238E27FC236}">
                    <a16:creationId xmlns:a16="http://schemas.microsoft.com/office/drawing/2014/main" id="{AF54806A-BCF0-4413-BEEB-6090CC7C0205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圆柱体 81">
                <a:extLst>
                  <a:ext uri="{FF2B5EF4-FFF2-40B4-BE49-F238E27FC236}">
                    <a16:creationId xmlns:a16="http://schemas.microsoft.com/office/drawing/2014/main" id="{3F8B103F-7E76-4E0D-98FF-D657C5C6A5B8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2" name="新月形 71">
              <a:extLst>
                <a:ext uri="{FF2B5EF4-FFF2-40B4-BE49-F238E27FC236}">
                  <a16:creationId xmlns:a16="http://schemas.microsoft.com/office/drawing/2014/main" id="{227F85A1-3E3A-4094-9C48-EF1BA1B1B9E4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99F12D5F-4E5F-4654-BAEE-CCCAB652288D}"/>
              </a:ext>
            </a:extLst>
          </p:cNvPr>
          <p:cNvGrpSpPr/>
          <p:nvPr/>
        </p:nvGrpSpPr>
        <p:grpSpPr>
          <a:xfrm rot="20280000">
            <a:off x="5683932" y="2019145"/>
            <a:ext cx="322815" cy="972142"/>
            <a:chOff x="1528194" y="3068302"/>
            <a:chExt cx="633440" cy="1907574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21789EFF-468C-403B-9B87-C7F25F061334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86" name="圆柱体 85">
                <a:extLst>
                  <a:ext uri="{FF2B5EF4-FFF2-40B4-BE49-F238E27FC236}">
                    <a16:creationId xmlns:a16="http://schemas.microsoft.com/office/drawing/2014/main" id="{69764EAC-9ECC-4DE7-97E5-C03AFC0BEA07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圆柱体 86">
                <a:extLst>
                  <a:ext uri="{FF2B5EF4-FFF2-40B4-BE49-F238E27FC236}">
                    <a16:creationId xmlns:a16="http://schemas.microsoft.com/office/drawing/2014/main" id="{B71AE4D9-1943-4B3F-AC55-E481622F9598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" name="圆柱体 87">
                <a:extLst>
                  <a:ext uri="{FF2B5EF4-FFF2-40B4-BE49-F238E27FC236}">
                    <a16:creationId xmlns:a16="http://schemas.microsoft.com/office/drawing/2014/main" id="{FA50A2B3-94E6-4176-B109-5DAEEAB9E77F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9" name="圆柱体 88">
                <a:extLst>
                  <a:ext uri="{FF2B5EF4-FFF2-40B4-BE49-F238E27FC236}">
                    <a16:creationId xmlns:a16="http://schemas.microsoft.com/office/drawing/2014/main" id="{DBBCA8F4-B645-4187-9020-D28A4C24AD3F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0" name="圆柱体 89">
                <a:extLst>
                  <a:ext uri="{FF2B5EF4-FFF2-40B4-BE49-F238E27FC236}">
                    <a16:creationId xmlns:a16="http://schemas.microsoft.com/office/drawing/2014/main" id="{118667F0-6F68-4EB3-AE75-194AB3EA2CBE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圆柱体 90">
                <a:extLst>
                  <a:ext uri="{FF2B5EF4-FFF2-40B4-BE49-F238E27FC236}">
                    <a16:creationId xmlns:a16="http://schemas.microsoft.com/office/drawing/2014/main" id="{2F8C828E-92B5-4D00-9295-FEE18774BCD6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2" name="圆柱体 91">
                <a:extLst>
                  <a:ext uri="{FF2B5EF4-FFF2-40B4-BE49-F238E27FC236}">
                    <a16:creationId xmlns:a16="http://schemas.microsoft.com/office/drawing/2014/main" id="{9BAE59EA-CC96-4794-8A53-0027106CC14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3" name="圆柱体 92">
                <a:extLst>
                  <a:ext uri="{FF2B5EF4-FFF2-40B4-BE49-F238E27FC236}">
                    <a16:creationId xmlns:a16="http://schemas.microsoft.com/office/drawing/2014/main" id="{289C5B5F-E490-43B5-A3E5-2C7527D60A5E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" name="圆柱体 93">
                <a:extLst>
                  <a:ext uri="{FF2B5EF4-FFF2-40B4-BE49-F238E27FC236}">
                    <a16:creationId xmlns:a16="http://schemas.microsoft.com/office/drawing/2014/main" id="{504034C9-1D18-4543-9C8E-E789756587E5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圆柱体 94">
                <a:extLst>
                  <a:ext uri="{FF2B5EF4-FFF2-40B4-BE49-F238E27FC236}">
                    <a16:creationId xmlns:a16="http://schemas.microsoft.com/office/drawing/2014/main" id="{6AE7F539-5334-4745-9A7F-186138999E14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5" name="新月形 84">
              <a:extLst>
                <a:ext uri="{FF2B5EF4-FFF2-40B4-BE49-F238E27FC236}">
                  <a16:creationId xmlns:a16="http://schemas.microsoft.com/office/drawing/2014/main" id="{7537424B-6ABE-4C86-AD9E-58679939D07D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6" name="圆柱体 95">
            <a:extLst>
              <a:ext uri="{FF2B5EF4-FFF2-40B4-BE49-F238E27FC236}">
                <a16:creationId xmlns:a16="http://schemas.microsoft.com/office/drawing/2014/main" id="{CC40535D-2E3B-4F3B-9AAF-FF702BA9A4F1}"/>
              </a:ext>
            </a:extLst>
          </p:cNvPr>
          <p:cNvSpPr/>
          <p:nvPr/>
        </p:nvSpPr>
        <p:spPr>
          <a:xfrm rot="11939975" flipH="1">
            <a:off x="6572903" y="1224826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圆柱体 96">
            <a:extLst>
              <a:ext uri="{FF2B5EF4-FFF2-40B4-BE49-F238E27FC236}">
                <a16:creationId xmlns:a16="http://schemas.microsoft.com/office/drawing/2014/main" id="{00757CD2-CAD1-481C-B97E-1E6D338137C9}"/>
              </a:ext>
            </a:extLst>
          </p:cNvPr>
          <p:cNvSpPr/>
          <p:nvPr/>
        </p:nvSpPr>
        <p:spPr>
          <a:xfrm rot="11939975" flipH="1">
            <a:off x="6816404" y="1224826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圆柱体 97">
            <a:extLst>
              <a:ext uri="{FF2B5EF4-FFF2-40B4-BE49-F238E27FC236}">
                <a16:creationId xmlns:a16="http://schemas.microsoft.com/office/drawing/2014/main" id="{62C67A30-0E6C-4622-B6FB-30654506B8D4}"/>
              </a:ext>
            </a:extLst>
          </p:cNvPr>
          <p:cNvSpPr/>
          <p:nvPr/>
        </p:nvSpPr>
        <p:spPr>
          <a:xfrm rot="11939975" flipH="1">
            <a:off x="7059905" y="1224826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圆柱体 98">
            <a:extLst>
              <a:ext uri="{FF2B5EF4-FFF2-40B4-BE49-F238E27FC236}">
                <a16:creationId xmlns:a16="http://schemas.microsoft.com/office/drawing/2014/main" id="{B3E81273-2231-482C-90AD-D56CD0F2B7FE}"/>
              </a:ext>
            </a:extLst>
          </p:cNvPr>
          <p:cNvSpPr/>
          <p:nvPr/>
        </p:nvSpPr>
        <p:spPr>
          <a:xfrm rot="11939975" flipH="1">
            <a:off x="7303406" y="1224826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圆柱体 99">
            <a:extLst>
              <a:ext uri="{FF2B5EF4-FFF2-40B4-BE49-F238E27FC236}">
                <a16:creationId xmlns:a16="http://schemas.microsoft.com/office/drawing/2014/main" id="{579A3229-4FC5-4380-97BE-509AC2B39F37}"/>
              </a:ext>
            </a:extLst>
          </p:cNvPr>
          <p:cNvSpPr/>
          <p:nvPr/>
        </p:nvSpPr>
        <p:spPr>
          <a:xfrm rot="11939975" flipH="1">
            <a:off x="7546908" y="1224826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圆柱体 100">
            <a:extLst>
              <a:ext uri="{FF2B5EF4-FFF2-40B4-BE49-F238E27FC236}">
                <a16:creationId xmlns:a16="http://schemas.microsoft.com/office/drawing/2014/main" id="{86564E2E-6FC3-40BC-A03F-7C36E666C3E1}"/>
              </a:ext>
            </a:extLst>
          </p:cNvPr>
          <p:cNvSpPr/>
          <p:nvPr/>
        </p:nvSpPr>
        <p:spPr>
          <a:xfrm rot="11939975" flipH="1">
            <a:off x="7772855" y="1224826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圆柱体 101">
            <a:extLst>
              <a:ext uri="{FF2B5EF4-FFF2-40B4-BE49-F238E27FC236}">
                <a16:creationId xmlns:a16="http://schemas.microsoft.com/office/drawing/2014/main" id="{4E966B0A-C1E6-46C2-A073-CA5D795F1B74}"/>
              </a:ext>
            </a:extLst>
          </p:cNvPr>
          <p:cNvSpPr/>
          <p:nvPr/>
        </p:nvSpPr>
        <p:spPr>
          <a:xfrm rot="11939975" flipH="1">
            <a:off x="6307031" y="2158182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圆柱体 102">
            <a:extLst>
              <a:ext uri="{FF2B5EF4-FFF2-40B4-BE49-F238E27FC236}">
                <a16:creationId xmlns:a16="http://schemas.microsoft.com/office/drawing/2014/main" id="{77C4B174-ACC0-4D0A-854B-37671F743CEE}"/>
              </a:ext>
            </a:extLst>
          </p:cNvPr>
          <p:cNvSpPr/>
          <p:nvPr/>
        </p:nvSpPr>
        <p:spPr>
          <a:xfrm rot="11939975" flipH="1">
            <a:off x="6550532" y="2158182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圆柱体 103">
            <a:extLst>
              <a:ext uri="{FF2B5EF4-FFF2-40B4-BE49-F238E27FC236}">
                <a16:creationId xmlns:a16="http://schemas.microsoft.com/office/drawing/2014/main" id="{64CC71C2-8EAE-475A-B08B-66AE94D51C0E}"/>
              </a:ext>
            </a:extLst>
          </p:cNvPr>
          <p:cNvSpPr/>
          <p:nvPr/>
        </p:nvSpPr>
        <p:spPr>
          <a:xfrm rot="11939975" flipH="1">
            <a:off x="6794033" y="2158182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圆柱体 104">
            <a:extLst>
              <a:ext uri="{FF2B5EF4-FFF2-40B4-BE49-F238E27FC236}">
                <a16:creationId xmlns:a16="http://schemas.microsoft.com/office/drawing/2014/main" id="{0B188242-447D-4728-9885-DE18AA334EBA}"/>
              </a:ext>
            </a:extLst>
          </p:cNvPr>
          <p:cNvSpPr/>
          <p:nvPr/>
        </p:nvSpPr>
        <p:spPr>
          <a:xfrm rot="11939975" flipH="1">
            <a:off x="7037534" y="2158182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圆柱体 105">
            <a:extLst>
              <a:ext uri="{FF2B5EF4-FFF2-40B4-BE49-F238E27FC236}">
                <a16:creationId xmlns:a16="http://schemas.microsoft.com/office/drawing/2014/main" id="{0CF43091-04D9-4CA2-9B6A-98237C099483}"/>
              </a:ext>
            </a:extLst>
          </p:cNvPr>
          <p:cNvSpPr/>
          <p:nvPr/>
        </p:nvSpPr>
        <p:spPr>
          <a:xfrm rot="11939975" flipH="1">
            <a:off x="7281036" y="2158182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矩形: 圆角 106">
            <a:extLst>
              <a:ext uri="{FF2B5EF4-FFF2-40B4-BE49-F238E27FC236}">
                <a16:creationId xmlns:a16="http://schemas.microsoft.com/office/drawing/2014/main" id="{58541803-787F-4DAA-92A7-355078CA4BEE}"/>
              </a:ext>
            </a:extLst>
          </p:cNvPr>
          <p:cNvSpPr/>
          <p:nvPr/>
        </p:nvSpPr>
        <p:spPr>
          <a:xfrm rot="1080000">
            <a:off x="6368780" y="969137"/>
            <a:ext cx="1164281" cy="2219386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4A11B0B7-6A2B-44E7-92B8-A5A7B1C7C726}"/>
              </a:ext>
            </a:extLst>
          </p:cNvPr>
          <p:cNvGrpSpPr/>
          <p:nvPr/>
        </p:nvGrpSpPr>
        <p:grpSpPr>
          <a:xfrm rot="20280000">
            <a:off x="6683128" y="1681125"/>
            <a:ext cx="322815" cy="972142"/>
            <a:chOff x="1528194" y="3068302"/>
            <a:chExt cx="633440" cy="1907574"/>
          </a:xfrm>
        </p:grpSpPr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id="{22889753-A39D-4A81-9D2C-EBB76A9768FA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11" name="圆柱体 110">
                <a:extLst>
                  <a:ext uri="{FF2B5EF4-FFF2-40B4-BE49-F238E27FC236}">
                    <a16:creationId xmlns:a16="http://schemas.microsoft.com/office/drawing/2014/main" id="{39EA39A3-180A-494D-85C4-CE76A1B6B264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" name="圆柱体 111">
                <a:extLst>
                  <a:ext uri="{FF2B5EF4-FFF2-40B4-BE49-F238E27FC236}">
                    <a16:creationId xmlns:a16="http://schemas.microsoft.com/office/drawing/2014/main" id="{804C218C-9D74-47E2-BF83-8C3561EC86BD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圆柱体 112">
                <a:extLst>
                  <a:ext uri="{FF2B5EF4-FFF2-40B4-BE49-F238E27FC236}">
                    <a16:creationId xmlns:a16="http://schemas.microsoft.com/office/drawing/2014/main" id="{6A2DD8B4-FF56-4D3E-87A2-D072A27DFD4C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圆柱体 113">
                <a:extLst>
                  <a:ext uri="{FF2B5EF4-FFF2-40B4-BE49-F238E27FC236}">
                    <a16:creationId xmlns:a16="http://schemas.microsoft.com/office/drawing/2014/main" id="{499C24D1-4692-4750-A52A-6F80D60F7863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圆柱体 114">
                <a:extLst>
                  <a:ext uri="{FF2B5EF4-FFF2-40B4-BE49-F238E27FC236}">
                    <a16:creationId xmlns:a16="http://schemas.microsoft.com/office/drawing/2014/main" id="{3CDB4D8F-B1FE-4FFC-8B61-D30347106DC3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圆柱体 115">
                <a:extLst>
                  <a:ext uri="{FF2B5EF4-FFF2-40B4-BE49-F238E27FC236}">
                    <a16:creationId xmlns:a16="http://schemas.microsoft.com/office/drawing/2014/main" id="{66023A2E-A55E-473A-950E-7EAACE274621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圆柱体 116">
                <a:extLst>
                  <a:ext uri="{FF2B5EF4-FFF2-40B4-BE49-F238E27FC236}">
                    <a16:creationId xmlns:a16="http://schemas.microsoft.com/office/drawing/2014/main" id="{A03B0D03-921C-4174-A372-3FC4F3A893D8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圆柱体 117">
                <a:extLst>
                  <a:ext uri="{FF2B5EF4-FFF2-40B4-BE49-F238E27FC236}">
                    <a16:creationId xmlns:a16="http://schemas.microsoft.com/office/drawing/2014/main" id="{8A081B99-01F6-46AD-A636-3DD5FE13572F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圆柱体 118">
                <a:extLst>
                  <a:ext uri="{FF2B5EF4-FFF2-40B4-BE49-F238E27FC236}">
                    <a16:creationId xmlns:a16="http://schemas.microsoft.com/office/drawing/2014/main" id="{F73001C2-071D-4D11-BED7-95A35A1FEE31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圆柱体 119">
                <a:extLst>
                  <a:ext uri="{FF2B5EF4-FFF2-40B4-BE49-F238E27FC236}">
                    <a16:creationId xmlns:a16="http://schemas.microsoft.com/office/drawing/2014/main" id="{0C7B81A1-A152-44AB-A97A-833025DDBA7E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0" name="新月形 109">
              <a:extLst>
                <a:ext uri="{FF2B5EF4-FFF2-40B4-BE49-F238E27FC236}">
                  <a16:creationId xmlns:a16="http://schemas.microsoft.com/office/drawing/2014/main" id="{89534C8D-C219-4838-B6A6-5ECA10CA7F50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1" name="文本框 120">
            <a:extLst>
              <a:ext uri="{FF2B5EF4-FFF2-40B4-BE49-F238E27FC236}">
                <a16:creationId xmlns:a16="http://schemas.microsoft.com/office/drawing/2014/main" id="{0C2A28E6-4B37-455D-9F5E-E5213D54979F}"/>
              </a:ext>
            </a:extLst>
          </p:cNvPr>
          <p:cNvSpPr txBox="1"/>
          <p:nvPr/>
        </p:nvSpPr>
        <p:spPr>
          <a:xfrm>
            <a:off x="508215" y="1858867"/>
            <a:ext cx="85472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加法</a:t>
            </a:r>
          </a:p>
        </p:txBody>
      </p: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3BD9916E-381B-4311-9FEC-299AA09CC050}"/>
              </a:ext>
            </a:extLst>
          </p:cNvPr>
          <p:cNvGrpSpPr/>
          <p:nvPr/>
        </p:nvGrpSpPr>
        <p:grpSpPr>
          <a:xfrm>
            <a:off x="1805784" y="1489829"/>
            <a:ext cx="1088802" cy="861481"/>
            <a:chOff x="1772574" y="1525766"/>
            <a:chExt cx="1088802" cy="861481"/>
          </a:xfrm>
        </p:grpSpPr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D770144E-4D5F-4B97-8ECF-1FCA82B6EC02}"/>
                </a:ext>
              </a:extLst>
            </p:cNvPr>
            <p:cNvGrpSpPr/>
            <p:nvPr/>
          </p:nvGrpSpPr>
          <p:grpSpPr>
            <a:xfrm>
              <a:off x="1830638" y="1525766"/>
              <a:ext cx="911847" cy="861481"/>
              <a:chOff x="1830638" y="1525766"/>
              <a:chExt cx="911847" cy="861481"/>
            </a:xfrm>
          </p:grpSpPr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B6AA9EA8-0ED2-482B-9540-DBA713C975EC}"/>
                  </a:ext>
                </a:extLst>
              </p:cNvPr>
              <p:cNvSpPr txBox="1"/>
              <p:nvPr/>
            </p:nvSpPr>
            <p:spPr>
              <a:xfrm>
                <a:off x="2141038" y="1525766"/>
                <a:ext cx="601447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4 6</a:t>
                </a:r>
                <a:endPara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文本框 122">
                <a:extLst>
                  <a:ext uri="{FF2B5EF4-FFF2-40B4-BE49-F238E27FC236}">
                    <a16:creationId xmlns:a16="http://schemas.microsoft.com/office/drawing/2014/main" id="{D1C2B321-25EE-4D97-970F-C80129213E18}"/>
                  </a:ext>
                </a:extLst>
              </p:cNvPr>
              <p:cNvSpPr txBox="1"/>
              <p:nvPr/>
            </p:nvSpPr>
            <p:spPr>
              <a:xfrm>
                <a:off x="2141038" y="1888407"/>
                <a:ext cx="601447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3 5</a:t>
                </a:r>
                <a:endPara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FD6E3B16-481A-433E-B36C-294BC346BE5F}"/>
                  </a:ext>
                </a:extLst>
              </p:cNvPr>
              <p:cNvSpPr txBox="1"/>
              <p:nvPr/>
            </p:nvSpPr>
            <p:spPr>
              <a:xfrm>
                <a:off x="1830638" y="1894804"/>
                <a:ext cx="375424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27" name="直接连接符 126">
              <a:extLst>
                <a:ext uri="{FF2B5EF4-FFF2-40B4-BE49-F238E27FC236}">
                  <a16:creationId xmlns:a16="http://schemas.microsoft.com/office/drawing/2014/main" id="{D88DC17B-BF88-4A7B-8706-C9A40C125533}"/>
                </a:ext>
              </a:extLst>
            </p:cNvPr>
            <p:cNvCxnSpPr/>
            <p:nvPr/>
          </p:nvCxnSpPr>
          <p:spPr>
            <a:xfrm>
              <a:off x="1772574" y="2284529"/>
              <a:ext cx="1088802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9" name="文本框 128">
            <a:extLst>
              <a:ext uri="{FF2B5EF4-FFF2-40B4-BE49-F238E27FC236}">
                <a16:creationId xmlns:a16="http://schemas.microsoft.com/office/drawing/2014/main" id="{0D23FC59-4FE7-4F1E-89E0-00EC0E0E2D5D}"/>
              </a:ext>
            </a:extLst>
          </p:cNvPr>
          <p:cNvSpPr txBox="1"/>
          <p:nvPr/>
        </p:nvSpPr>
        <p:spPr>
          <a:xfrm>
            <a:off x="2446594" y="2207170"/>
            <a:ext cx="3513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99912851-4E36-458E-8643-CDF2FDEFD569}"/>
              </a:ext>
            </a:extLst>
          </p:cNvPr>
          <p:cNvSpPr txBox="1"/>
          <p:nvPr/>
        </p:nvSpPr>
        <p:spPr>
          <a:xfrm>
            <a:off x="2311627" y="1901999"/>
            <a:ext cx="351378" cy="359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600" b="1" baseline="-250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476D28A2-1336-44A6-BC32-8109A7BF5F71}"/>
              </a:ext>
            </a:extLst>
          </p:cNvPr>
          <p:cNvSpPr txBox="1"/>
          <p:nvPr/>
        </p:nvSpPr>
        <p:spPr>
          <a:xfrm>
            <a:off x="2134122" y="2221344"/>
            <a:ext cx="3513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EA0C75B0-9168-428E-87FE-A418F6BE9968}"/>
              </a:ext>
            </a:extLst>
          </p:cNvPr>
          <p:cNvSpPr txBox="1"/>
          <p:nvPr/>
        </p:nvSpPr>
        <p:spPr>
          <a:xfrm>
            <a:off x="3140426" y="1079045"/>
            <a:ext cx="5642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81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EA241D7B-D7CD-4205-A0D6-63672A3AC6D1}"/>
              </a:ext>
            </a:extLst>
          </p:cNvPr>
          <p:cNvSpPr txBox="1"/>
          <p:nvPr/>
        </p:nvSpPr>
        <p:spPr>
          <a:xfrm>
            <a:off x="594604" y="2978338"/>
            <a:ext cx="85472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减法</a:t>
            </a: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5975D234-4F74-443F-A338-03E93D6488D9}"/>
              </a:ext>
            </a:extLst>
          </p:cNvPr>
          <p:cNvSpPr txBox="1"/>
          <p:nvPr/>
        </p:nvSpPr>
        <p:spPr>
          <a:xfrm>
            <a:off x="1679170" y="2926237"/>
            <a:ext cx="14606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 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18 =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E1213E5C-6977-4364-B7B1-B3D5D77EED19}"/>
              </a:ext>
            </a:extLst>
          </p:cNvPr>
          <p:cNvGrpSpPr/>
          <p:nvPr/>
        </p:nvGrpSpPr>
        <p:grpSpPr>
          <a:xfrm>
            <a:off x="1787252" y="3357582"/>
            <a:ext cx="1088802" cy="861481"/>
            <a:chOff x="1772574" y="1525766"/>
            <a:chExt cx="1088802" cy="861481"/>
          </a:xfrm>
        </p:grpSpPr>
        <p:grpSp>
          <p:nvGrpSpPr>
            <p:cNvPr id="136" name="组合 135">
              <a:extLst>
                <a:ext uri="{FF2B5EF4-FFF2-40B4-BE49-F238E27FC236}">
                  <a16:creationId xmlns:a16="http://schemas.microsoft.com/office/drawing/2014/main" id="{4D638900-0807-410E-BA34-8414FC562D30}"/>
                </a:ext>
              </a:extLst>
            </p:cNvPr>
            <p:cNvGrpSpPr/>
            <p:nvPr/>
          </p:nvGrpSpPr>
          <p:grpSpPr>
            <a:xfrm>
              <a:off x="1830638" y="1525766"/>
              <a:ext cx="911847" cy="861481"/>
              <a:chOff x="1830638" y="1525766"/>
              <a:chExt cx="911847" cy="861481"/>
            </a:xfrm>
          </p:grpSpPr>
          <p:sp>
            <p:nvSpPr>
              <p:cNvPr id="138" name="文本框 137">
                <a:extLst>
                  <a:ext uri="{FF2B5EF4-FFF2-40B4-BE49-F238E27FC236}">
                    <a16:creationId xmlns:a16="http://schemas.microsoft.com/office/drawing/2014/main" id="{407C3EF1-9CD5-4E09-9E4E-F3141EB5B777}"/>
                  </a:ext>
                </a:extLst>
              </p:cNvPr>
              <p:cNvSpPr txBox="1"/>
              <p:nvPr/>
            </p:nvSpPr>
            <p:spPr>
              <a:xfrm>
                <a:off x="2141038" y="1525766"/>
                <a:ext cx="601447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3 4</a:t>
                </a:r>
                <a:endPara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文本框 138">
                <a:extLst>
                  <a:ext uri="{FF2B5EF4-FFF2-40B4-BE49-F238E27FC236}">
                    <a16:creationId xmlns:a16="http://schemas.microsoft.com/office/drawing/2014/main" id="{6A60FC5C-7D82-49AC-B6D1-AAFC8266BF8B}"/>
                  </a:ext>
                </a:extLst>
              </p:cNvPr>
              <p:cNvSpPr txBox="1"/>
              <p:nvPr/>
            </p:nvSpPr>
            <p:spPr>
              <a:xfrm>
                <a:off x="2141038" y="1888407"/>
                <a:ext cx="601447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1 8</a:t>
                </a:r>
                <a:endPara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文本框 139">
                <a:extLst>
                  <a:ext uri="{FF2B5EF4-FFF2-40B4-BE49-F238E27FC236}">
                    <a16:creationId xmlns:a16="http://schemas.microsoft.com/office/drawing/2014/main" id="{BC806F76-CD03-405A-92EC-5BE2001E38B3}"/>
                  </a:ext>
                </a:extLst>
              </p:cNvPr>
              <p:cNvSpPr txBox="1"/>
              <p:nvPr/>
            </p:nvSpPr>
            <p:spPr>
              <a:xfrm>
                <a:off x="1830638" y="1894804"/>
                <a:ext cx="352982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600" b="1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26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37" name="直接连接符 136">
              <a:extLst>
                <a:ext uri="{FF2B5EF4-FFF2-40B4-BE49-F238E27FC236}">
                  <a16:creationId xmlns:a16="http://schemas.microsoft.com/office/drawing/2014/main" id="{FA14FC05-ABBE-40BD-BC63-209D4213C77C}"/>
                </a:ext>
              </a:extLst>
            </p:cNvPr>
            <p:cNvCxnSpPr/>
            <p:nvPr/>
          </p:nvCxnSpPr>
          <p:spPr>
            <a:xfrm>
              <a:off x="1772574" y="2284529"/>
              <a:ext cx="1088802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id="{4A82A023-CB11-4065-9C6D-0B61947061CC}"/>
              </a:ext>
            </a:extLst>
          </p:cNvPr>
          <p:cNvGrpSpPr/>
          <p:nvPr/>
        </p:nvGrpSpPr>
        <p:grpSpPr>
          <a:xfrm rot="20280000">
            <a:off x="4139476" y="3321123"/>
            <a:ext cx="322815" cy="972142"/>
            <a:chOff x="1528194" y="3068302"/>
            <a:chExt cx="633440" cy="1907574"/>
          </a:xfrm>
        </p:grpSpPr>
        <p:grpSp>
          <p:nvGrpSpPr>
            <p:cNvPr id="142" name="组合 141">
              <a:extLst>
                <a:ext uri="{FF2B5EF4-FFF2-40B4-BE49-F238E27FC236}">
                  <a16:creationId xmlns:a16="http://schemas.microsoft.com/office/drawing/2014/main" id="{07B4B8E4-A883-48B3-A99F-695CC59788FF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44" name="圆柱体 143">
                <a:extLst>
                  <a:ext uri="{FF2B5EF4-FFF2-40B4-BE49-F238E27FC236}">
                    <a16:creationId xmlns:a16="http://schemas.microsoft.com/office/drawing/2014/main" id="{33DF4026-4835-45E6-8949-9E0ECC6B87F1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圆柱体 144">
                <a:extLst>
                  <a:ext uri="{FF2B5EF4-FFF2-40B4-BE49-F238E27FC236}">
                    <a16:creationId xmlns:a16="http://schemas.microsoft.com/office/drawing/2014/main" id="{9FBEC049-13B2-41BD-BD4D-94BA790B5E21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圆柱体 145">
                <a:extLst>
                  <a:ext uri="{FF2B5EF4-FFF2-40B4-BE49-F238E27FC236}">
                    <a16:creationId xmlns:a16="http://schemas.microsoft.com/office/drawing/2014/main" id="{54599EED-2432-46E8-B7D3-E2B44720E2E6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圆柱体 146">
                <a:extLst>
                  <a:ext uri="{FF2B5EF4-FFF2-40B4-BE49-F238E27FC236}">
                    <a16:creationId xmlns:a16="http://schemas.microsoft.com/office/drawing/2014/main" id="{10D415F0-D544-4E6E-AA03-476F014FBFC8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8" name="圆柱体 147">
                <a:extLst>
                  <a:ext uri="{FF2B5EF4-FFF2-40B4-BE49-F238E27FC236}">
                    <a16:creationId xmlns:a16="http://schemas.microsoft.com/office/drawing/2014/main" id="{8D7B98DC-51B6-4664-A871-29AF5A1FF0D2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9" name="圆柱体 148">
                <a:extLst>
                  <a:ext uri="{FF2B5EF4-FFF2-40B4-BE49-F238E27FC236}">
                    <a16:creationId xmlns:a16="http://schemas.microsoft.com/office/drawing/2014/main" id="{56F89BFF-18D6-4920-9A95-AA8527F2E896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0" name="圆柱体 149">
                <a:extLst>
                  <a:ext uri="{FF2B5EF4-FFF2-40B4-BE49-F238E27FC236}">
                    <a16:creationId xmlns:a16="http://schemas.microsoft.com/office/drawing/2014/main" id="{BF2037DD-B8C2-4D7D-8AA9-8A8AFD783E7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1" name="圆柱体 150">
                <a:extLst>
                  <a:ext uri="{FF2B5EF4-FFF2-40B4-BE49-F238E27FC236}">
                    <a16:creationId xmlns:a16="http://schemas.microsoft.com/office/drawing/2014/main" id="{3BDE77CD-ED6C-4356-B398-EBC4AC8E4443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2" name="圆柱体 151">
                <a:extLst>
                  <a:ext uri="{FF2B5EF4-FFF2-40B4-BE49-F238E27FC236}">
                    <a16:creationId xmlns:a16="http://schemas.microsoft.com/office/drawing/2014/main" id="{39D01578-85A3-4112-AC43-6F34C4DF9D88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3" name="圆柱体 152">
                <a:extLst>
                  <a:ext uri="{FF2B5EF4-FFF2-40B4-BE49-F238E27FC236}">
                    <a16:creationId xmlns:a16="http://schemas.microsoft.com/office/drawing/2014/main" id="{D621CE31-ECCD-4035-AF13-FA89CF26072D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3" name="新月形 142">
              <a:extLst>
                <a:ext uri="{FF2B5EF4-FFF2-40B4-BE49-F238E27FC236}">
                  <a16:creationId xmlns:a16="http://schemas.microsoft.com/office/drawing/2014/main" id="{F2BE0EF7-5E75-473A-A6F7-4EA8FBF2052C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4" name="组合 153">
            <a:extLst>
              <a:ext uri="{FF2B5EF4-FFF2-40B4-BE49-F238E27FC236}">
                <a16:creationId xmlns:a16="http://schemas.microsoft.com/office/drawing/2014/main" id="{231EB2C8-635B-4C57-B33A-20B4F712AF41}"/>
              </a:ext>
            </a:extLst>
          </p:cNvPr>
          <p:cNvGrpSpPr/>
          <p:nvPr/>
        </p:nvGrpSpPr>
        <p:grpSpPr>
          <a:xfrm rot="20280000">
            <a:off x="4609340" y="3321123"/>
            <a:ext cx="322815" cy="972142"/>
            <a:chOff x="1528194" y="3068302"/>
            <a:chExt cx="633440" cy="1907574"/>
          </a:xfrm>
        </p:grpSpPr>
        <p:grpSp>
          <p:nvGrpSpPr>
            <p:cNvPr id="155" name="组合 154">
              <a:extLst>
                <a:ext uri="{FF2B5EF4-FFF2-40B4-BE49-F238E27FC236}">
                  <a16:creationId xmlns:a16="http://schemas.microsoft.com/office/drawing/2014/main" id="{02302B39-3B1F-44F5-8554-45B34565FC70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57" name="圆柱体 156">
                <a:extLst>
                  <a:ext uri="{FF2B5EF4-FFF2-40B4-BE49-F238E27FC236}">
                    <a16:creationId xmlns:a16="http://schemas.microsoft.com/office/drawing/2014/main" id="{70C5EDB2-A7D3-4DB3-9D65-65D4B56D049C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8" name="圆柱体 157">
                <a:extLst>
                  <a:ext uri="{FF2B5EF4-FFF2-40B4-BE49-F238E27FC236}">
                    <a16:creationId xmlns:a16="http://schemas.microsoft.com/office/drawing/2014/main" id="{48323090-4828-4E49-97FE-CE613C1C50A6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9" name="圆柱体 158">
                <a:extLst>
                  <a:ext uri="{FF2B5EF4-FFF2-40B4-BE49-F238E27FC236}">
                    <a16:creationId xmlns:a16="http://schemas.microsoft.com/office/drawing/2014/main" id="{CFCEC4BE-7969-42A9-ADBC-8EABB9B4A392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0" name="圆柱体 159">
                <a:extLst>
                  <a:ext uri="{FF2B5EF4-FFF2-40B4-BE49-F238E27FC236}">
                    <a16:creationId xmlns:a16="http://schemas.microsoft.com/office/drawing/2014/main" id="{1C22959B-35AE-47DF-8FF8-ADEB1BF46F18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1" name="圆柱体 160">
                <a:extLst>
                  <a:ext uri="{FF2B5EF4-FFF2-40B4-BE49-F238E27FC236}">
                    <a16:creationId xmlns:a16="http://schemas.microsoft.com/office/drawing/2014/main" id="{2EFD9FA3-F464-4E71-BBD0-8C36F506D254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2" name="圆柱体 161">
                <a:extLst>
                  <a:ext uri="{FF2B5EF4-FFF2-40B4-BE49-F238E27FC236}">
                    <a16:creationId xmlns:a16="http://schemas.microsoft.com/office/drawing/2014/main" id="{137B1E1F-02A4-4A16-A844-00F2AB6C202E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3" name="圆柱体 162">
                <a:extLst>
                  <a:ext uri="{FF2B5EF4-FFF2-40B4-BE49-F238E27FC236}">
                    <a16:creationId xmlns:a16="http://schemas.microsoft.com/office/drawing/2014/main" id="{216E68EE-9A88-427F-97E0-B6B51E444F1A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" name="圆柱体 163">
                <a:extLst>
                  <a:ext uri="{FF2B5EF4-FFF2-40B4-BE49-F238E27FC236}">
                    <a16:creationId xmlns:a16="http://schemas.microsoft.com/office/drawing/2014/main" id="{8346856B-8057-4C9E-A32E-6898A45DCA65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5" name="圆柱体 164">
                <a:extLst>
                  <a:ext uri="{FF2B5EF4-FFF2-40B4-BE49-F238E27FC236}">
                    <a16:creationId xmlns:a16="http://schemas.microsoft.com/office/drawing/2014/main" id="{B63A233A-9CBC-4483-8BA9-097B8A9E272A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6" name="圆柱体 165">
                <a:extLst>
                  <a:ext uri="{FF2B5EF4-FFF2-40B4-BE49-F238E27FC236}">
                    <a16:creationId xmlns:a16="http://schemas.microsoft.com/office/drawing/2014/main" id="{032F5A3D-3D5D-4823-B055-F55F48994F02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6" name="新月形 155">
              <a:extLst>
                <a:ext uri="{FF2B5EF4-FFF2-40B4-BE49-F238E27FC236}">
                  <a16:creationId xmlns:a16="http://schemas.microsoft.com/office/drawing/2014/main" id="{21C91A62-7B6D-4954-B841-173351AED8FA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7" name="组合 166">
            <a:extLst>
              <a:ext uri="{FF2B5EF4-FFF2-40B4-BE49-F238E27FC236}">
                <a16:creationId xmlns:a16="http://schemas.microsoft.com/office/drawing/2014/main" id="{54070975-C514-4B13-9BA6-1A31AE28884E}"/>
              </a:ext>
            </a:extLst>
          </p:cNvPr>
          <p:cNvGrpSpPr/>
          <p:nvPr/>
        </p:nvGrpSpPr>
        <p:grpSpPr>
          <a:xfrm rot="20280000">
            <a:off x="5119287" y="3337901"/>
            <a:ext cx="322815" cy="972142"/>
            <a:chOff x="1528194" y="3068302"/>
            <a:chExt cx="633440" cy="1907574"/>
          </a:xfrm>
        </p:grpSpPr>
        <p:grpSp>
          <p:nvGrpSpPr>
            <p:cNvPr id="168" name="组合 167">
              <a:extLst>
                <a:ext uri="{FF2B5EF4-FFF2-40B4-BE49-F238E27FC236}">
                  <a16:creationId xmlns:a16="http://schemas.microsoft.com/office/drawing/2014/main" id="{0D1DB602-8986-4E06-AE8B-75546E273155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70" name="圆柱体 169">
                <a:extLst>
                  <a:ext uri="{FF2B5EF4-FFF2-40B4-BE49-F238E27FC236}">
                    <a16:creationId xmlns:a16="http://schemas.microsoft.com/office/drawing/2014/main" id="{D4251946-2410-4678-BB1B-F6D61D63FD79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1" name="圆柱体 170">
                <a:extLst>
                  <a:ext uri="{FF2B5EF4-FFF2-40B4-BE49-F238E27FC236}">
                    <a16:creationId xmlns:a16="http://schemas.microsoft.com/office/drawing/2014/main" id="{C14DACC3-6682-48CB-A937-06454563BEB3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2" name="圆柱体 171">
                <a:extLst>
                  <a:ext uri="{FF2B5EF4-FFF2-40B4-BE49-F238E27FC236}">
                    <a16:creationId xmlns:a16="http://schemas.microsoft.com/office/drawing/2014/main" id="{D2EF3FEF-378A-4FA8-976F-651B204D54D5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3" name="圆柱体 172">
                <a:extLst>
                  <a:ext uri="{FF2B5EF4-FFF2-40B4-BE49-F238E27FC236}">
                    <a16:creationId xmlns:a16="http://schemas.microsoft.com/office/drawing/2014/main" id="{39DA8269-2487-42FF-A98A-820DDCC598E9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4" name="圆柱体 173">
                <a:extLst>
                  <a:ext uri="{FF2B5EF4-FFF2-40B4-BE49-F238E27FC236}">
                    <a16:creationId xmlns:a16="http://schemas.microsoft.com/office/drawing/2014/main" id="{B0E78C4B-9844-410C-9130-4DBADCAF4E9F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5" name="圆柱体 174">
                <a:extLst>
                  <a:ext uri="{FF2B5EF4-FFF2-40B4-BE49-F238E27FC236}">
                    <a16:creationId xmlns:a16="http://schemas.microsoft.com/office/drawing/2014/main" id="{DB8AE8EE-4473-4BAF-A2AF-DC36FD106909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6" name="圆柱体 175">
                <a:extLst>
                  <a:ext uri="{FF2B5EF4-FFF2-40B4-BE49-F238E27FC236}">
                    <a16:creationId xmlns:a16="http://schemas.microsoft.com/office/drawing/2014/main" id="{E4165FD6-EFE3-40CF-A0B0-B298B799E30B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7" name="圆柱体 176">
                <a:extLst>
                  <a:ext uri="{FF2B5EF4-FFF2-40B4-BE49-F238E27FC236}">
                    <a16:creationId xmlns:a16="http://schemas.microsoft.com/office/drawing/2014/main" id="{7AD7DE40-3F6F-4F4D-9BA8-36A5B1B55518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8" name="圆柱体 177">
                <a:extLst>
                  <a:ext uri="{FF2B5EF4-FFF2-40B4-BE49-F238E27FC236}">
                    <a16:creationId xmlns:a16="http://schemas.microsoft.com/office/drawing/2014/main" id="{91A0A410-5895-44C5-9033-CB8E22151037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9" name="圆柱体 178">
                <a:extLst>
                  <a:ext uri="{FF2B5EF4-FFF2-40B4-BE49-F238E27FC236}">
                    <a16:creationId xmlns:a16="http://schemas.microsoft.com/office/drawing/2014/main" id="{C2AD4F5E-1B9E-45DF-AAC0-2D338C4B4473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9" name="新月形 168">
              <a:extLst>
                <a:ext uri="{FF2B5EF4-FFF2-40B4-BE49-F238E27FC236}">
                  <a16:creationId xmlns:a16="http://schemas.microsoft.com/office/drawing/2014/main" id="{1916F8DD-5694-4366-8645-21370B1BAA1E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4" name="圆柱体 193">
            <a:extLst>
              <a:ext uri="{FF2B5EF4-FFF2-40B4-BE49-F238E27FC236}">
                <a16:creationId xmlns:a16="http://schemas.microsoft.com/office/drawing/2014/main" id="{B63BBFBF-1978-4FBF-8413-2DC81CE1C95B}"/>
              </a:ext>
            </a:extLst>
          </p:cNvPr>
          <p:cNvSpPr/>
          <p:nvPr/>
        </p:nvSpPr>
        <p:spPr>
          <a:xfrm rot="11939975" flipH="1">
            <a:off x="6918519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圆柱体 194">
            <a:extLst>
              <a:ext uri="{FF2B5EF4-FFF2-40B4-BE49-F238E27FC236}">
                <a16:creationId xmlns:a16="http://schemas.microsoft.com/office/drawing/2014/main" id="{048BED6E-949F-4616-918A-A0412FC6D887}"/>
              </a:ext>
            </a:extLst>
          </p:cNvPr>
          <p:cNvSpPr/>
          <p:nvPr/>
        </p:nvSpPr>
        <p:spPr>
          <a:xfrm rot="11939975" flipH="1">
            <a:off x="7101083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" name="圆柱体 195">
            <a:extLst>
              <a:ext uri="{FF2B5EF4-FFF2-40B4-BE49-F238E27FC236}">
                <a16:creationId xmlns:a16="http://schemas.microsoft.com/office/drawing/2014/main" id="{2E75156C-2857-4B20-9724-F4C24BE7B375}"/>
              </a:ext>
            </a:extLst>
          </p:cNvPr>
          <p:cNvSpPr/>
          <p:nvPr/>
        </p:nvSpPr>
        <p:spPr>
          <a:xfrm rot="11939975" flipH="1">
            <a:off x="7283647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圆柱体 196">
            <a:extLst>
              <a:ext uri="{FF2B5EF4-FFF2-40B4-BE49-F238E27FC236}">
                <a16:creationId xmlns:a16="http://schemas.microsoft.com/office/drawing/2014/main" id="{44F499F5-45C9-47E5-884D-FA924372A861}"/>
              </a:ext>
            </a:extLst>
          </p:cNvPr>
          <p:cNvSpPr/>
          <p:nvPr/>
        </p:nvSpPr>
        <p:spPr>
          <a:xfrm rot="11939975" flipH="1">
            <a:off x="7466213" y="338154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9" name="矩形: 圆角 198">
            <a:extLst>
              <a:ext uri="{FF2B5EF4-FFF2-40B4-BE49-F238E27FC236}">
                <a16:creationId xmlns:a16="http://schemas.microsoft.com/office/drawing/2014/main" id="{F5A1238E-B9C8-4488-9335-0F5B9CC6D76A}"/>
              </a:ext>
            </a:extLst>
          </p:cNvPr>
          <p:cNvSpPr/>
          <p:nvPr/>
        </p:nvSpPr>
        <p:spPr>
          <a:xfrm rot="1080000">
            <a:off x="6145315" y="3160469"/>
            <a:ext cx="1460314" cy="1389680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: 圆角 201">
            <a:extLst>
              <a:ext uri="{FF2B5EF4-FFF2-40B4-BE49-F238E27FC236}">
                <a16:creationId xmlns:a16="http://schemas.microsoft.com/office/drawing/2014/main" id="{EFCA4B67-11B4-42B1-9C84-548D42526D92}"/>
              </a:ext>
            </a:extLst>
          </p:cNvPr>
          <p:cNvSpPr/>
          <p:nvPr/>
        </p:nvSpPr>
        <p:spPr>
          <a:xfrm rot="1080000">
            <a:off x="4070641" y="3245275"/>
            <a:ext cx="447679" cy="1083733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文本框 202">
            <a:extLst>
              <a:ext uri="{FF2B5EF4-FFF2-40B4-BE49-F238E27FC236}">
                <a16:creationId xmlns:a16="http://schemas.microsoft.com/office/drawing/2014/main" id="{793F0445-C477-4160-A8F1-EA30B0FE5F97}"/>
              </a:ext>
            </a:extLst>
          </p:cNvPr>
          <p:cNvSpPr txBox="1"/>
          <p:nvPr/>
        </p:nvSpPr>
        <p:spPr>
          <a:xfrm>
            <a:off x="2171590" y="3298815"/>
            <a:ext cx="249902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" name="文本框 203">
            <a:extLst>
              <a:ext uri="{FF2B5EF4-FFF2-40B4-BE49-F238E27FC236}">
                <a16:creationId xmlns:a16="http://schemas.microsoft.com/office/drawing/2014/main" id="{A44C0CEF-5523-47A2-8F0F-751CEDA2B674}"/>
              </a:ext>
            </a:extLst>
          </p:cNvPr>
          <p:cNvSpPr txBox="1"/>
          <p:nvPr/>
        </p:nvSpPr>
        <p:spPr>
          <a:xfrm>
            <a:off x="2423387" y="4052714"/>
            <a:ext cx="3513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5" name="文本框 204">
            <a:extLst>
              <a:ext uri="{FF2B5EF4-FFF2-40B4-BE49-F238E27FC236}">
                <a16:creationId xmlns:a16="http://schemas.microsoft.com/office/drawing/2014/main" id="{0A00CEE7-E1BD-482A-9499-A755A0EAEED3}"/>
              </a:ext>
            </a:extLst>
          </p:cNvPr>
          <p:cNvSpPr txBox="1"/>
          <p:nvPr/>
        </p:nvSpPr>
        <p:spPr>
          <a:xfrm>
            <a:off x="2165703" y="4056271"/>
            <a:ext cx="3513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6" name="文本框 205">
            <a:extLst>
              <a:ext uri="{FF2B5EF4-FFF2-40B4-BE49-F238E27FC236}">
                <a16:creationId xmlns:a16="http://schemas.microsoft.com/office/drawing/2014/main" id="{150866C4-D726-42EC-A5D3-D296174C6734}"/>
              </a:ext>
            </a:extLst>
          </p:cNvPr>
          <p:cNvSpPr txBox="1"/>
          <p:nvPr/>
        </p:nvSpPr>
        <p:spPr>
          <a:xfrm>
            <a:off x="3039753" y="2933211"/>
            <a:ext cx="5642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7" name="文本框 206">
            <a:extLst>
              <a:ext uri="{FF2B5EF4-FFF2-40B4-BE49-F238E27FC236}">
                <a16:creationId xmlns:a16="http://schemas.microsoft.com/office/drawing/2014/main" id="{F7357193-779A-4575-8969-DA2D215EC31D}"/>
              </a:ext>
            </a:extLst>
          </p:cNvPr>
          <p:cNvSpPr txBox="1"/>
          <p:nvPr/>
        </p:nvSpPr>
        <p:spPr>
          <a:xfrm>
            <a:off x="488921" y="4440877"/>
            <a:ext cx="3587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几个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和几个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相加、减</a:t>
            </a:r>
          </a:p>
        </p:txBody>
      </p:sp>
      <p:sp>
        <p:nvSpPr>
          <p:cNvPr id="208" name="文本框 207">
            <a:extLst>
              <a:ext uri="{FF2B5EF4-FFF2-40B4-BE49-F238E27FC236}">
                <a16:creationId xmlns:a16="http://schemas.microsoft.com/office/drawing/2014/main" id="{8DD47794-EDAC-4BBA-B577-FDD3202E135D}"/>
              </a:ext>
            </a:extLst>
          </p:cNvPr>
          <p:cNvSpPr txBox="1"/>
          <p:nvPr/>
        </p:nvSpPr>
        <p:spPr>
          <a:xfrm>
            <a:off x="4227468" y="4440877"/>
            <a:ext cx="3587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几个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</a:t>
            </a: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和几个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</a:t>
            </a: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相加、减</a:t>
            </a:r>
          </a:p>
        </p:txBody>
      </p:sp>
    </p:spTree>
    <p:extLst>
      <p:ext uri="{BB962C8B-B14F-4D97-AF65-F5344CB8AC3E}">
        <p14:creationId xmlns:p14="http://schemas.microsoft.com/office/powerpoint/2010/main" val="308104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26858 0.0561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38" y="28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29" grpId="0"/>
      <p:bldP spid="130" grpId="0"/>
      <p:bldP spid="131" grpId="0"/>
      <p:bldP spid="132" grpId="0"/>
      <p:bldP spid="133" grpId="0"/>
      <p:bldP spid="134" grpId="0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9" grpId="0" animBg="1"/>
      <p:bldP spid="199" grpId="1" animBg="1"/>
      <p:bldP spid="202" grpId="0" animBg="1"/>
      <p:bldP spid="202" grpId="1" animBg="1"/>
      <p:bldP spid="203" grpId="0"/>
      <p:bldP spid="204" grpId="0"/>
      <p:bldP spid="205" grpId="0"/>
      <p:bldP spid="206" grpId="0"/>
      <p:bldP spid="207" grpId="0"/>
      <p:bldP spid="20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A9274C1-FD92-4663-A5DE-B3248089ACBD}"/>
              </a:ext>
            </a:extLst>
          </p:cNvPr>
          <p:cNvSpPr txBox="1"/>
          <p:nvPr/>
        </p:nvSpPr>
        <p:spPr>
          <a:xfrm>
            <a:off x="2831780" y="414314"/>
            <a:ext cx="3480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数量间的加减关系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4F4271B-6095-4398-BE08-0798D9C610FB}"/>
              </a:ext>
            </a:extLst>
          </p:cNvPr>
          <p:cNvGrpSpPr/>
          <p:nvPr/>
        </p:nvGrpSpPr>
        <p:grpSpPr>
          <a:xfrm>
            <a:off x="2216195" y="2067694"/>
            <a:ext cx="496024" cy="737989"/>
            <a:chOff x="1835696" y="1806712"/>
            <a:chExt cx="496024" cy="737989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ECEE459D-AE5E-4CE3-BDC0-C283BA7B56DA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F35E6941-182C-4AF7-85AF-82CA0EF970F1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14687E23-F738-4F9B-936A-EFA23E41E5D9}"/>
              </a:ext>
            </a:extLst>
          </p:cNvPr>
          <p:cNvGrpSpPr/>
          <p:nvPr/>
        </p:nvGrpSpPr>
        <p:grpSpPr>
          <a:xfrm>
            <a:off x="3363777" y="2067694"/>
            <a:ext cx="496024" cy="737989"/>
            <a:chOff x="1835696" y="1806712"/>
            <a:chExt cx="496024" cy="737989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DEDB08E0-DCBD-4934-ACE3-A7C76E3D5D21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0C0ED00-D5BE-46E7-8A34-8F5026CA56A2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B7B2B36-BC44-428E-8A6B-33DF55C9E0C1}"/>
              </a:ext>
            </a:extLst>
          </p:cNvPr>
          <p:cNvGrpSpPr/>
          <p:nvPr/>
        </p:nvGrpSpPr>
        <p:grpSpPr>
          <a:xfrm>
            <a:off x="4511359" y="2067694"/>
            <a:ext cx="496024" cy="737989"/>
            <a:chOff x="1835696" y="1806712"/>
            <a:chExt cx="496024" cy="737989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B749C36C-D96D-409F-89C2-BBA27C3B6CB5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DEF7A34-9E4F-4188-9F3A-0357F770CDD1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B0354F8-93BE-49B7-AE28-8DD2F1E47E38}"/>
              </a:ext>
            </a:extLst>
          </p:cNvPr>
          <p:cNvGrpSpPr/>
          <p:nvPr/>
        </p:nvGrpSpPr>
        <p:grpSpPr>
          <a:xfrm>
            <a:off x="5085150" y="2067694"/>
            <a:ext cx="496024" cy="737989"/>
            <a:chOff x="1835696" y="1806712"/>
            <a:chExt cx="496024" cy="737989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2407D43B-31C3-4C37-95AF-7EE04376E3A9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42A64CE5-3F6D-44C3-8A91-6AAEFA63751A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D267403-D582-4FB9-A9CD-BC50BCE9A192}"/>
              </a:ext>
            </a:extLst>
          </p:cNvPr>
          <p:cNvGrpSpPr/>
          <p:nvPr/>
        </p:nvGrpSpPr>
        <p:grpSpPr>
          <a:xfrm>
            <a:off x="5658941" y="2067694"/>
            <a:ext cx="496024" cy="737989"/>
            <a:chOff x="1835696" y="1806712"/>
            <a:chExt cx="496024" cy="73798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489CC542-53C5-4027-ADAE-0E43ADAAE5C9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72435AE9-D8EB-4DFE-91EA-8D5B7804C044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453D351-F399-456B-AE43-39D0FAFD732A}"/>
              </a:ext>
            </a:extLst>
          </p:cNvPr>
          <p:cNvGrpSpPr/>
          <p:nvPr/>
        </p:nvGrpSpPr>
        <p:grpSpPr>
          <a:xfrm>
            <a:off x="6232732" y="2067694"/>
            <a:ext cx="496024" cy="737989"/>
            <a:chOff x="1835696" y="1806712"/>
            <a:chExt cx="496024" cy="737989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F83918AF-0799-415E-88E6-1ACB2D81DFD2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07EDBD9E-9A67-4D6E-9CFB-E81D2EA994CB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9814036-7950-479D-9D1B-F9B2F7CE150C}"/>
              </a:ext>
            </a:extLst>
          </p:cNvPr>
          <p:cNvGrpSpPr/>
          <p:nvPr/>
        </p:nvGrpSpPr>
        <p:grpSpPr>
          <a:xfrm>
            <a:off x="6806523" y="2067694"/>
            <a:ext cx="496024" cy="737989"/>
            <a:chOff x="1835696" y="1806712"/>
            <a:chExt cx="496024" cy="737989"/>
          </a:xfrm>
        </p:grpSpPr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B2CAEEB0-4AFF-4B33-A2ED-3F31BE0EAC79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BD06DCAF-8ACE-4073-A636-2D1B811247EF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3BC6902-AA8F-4809-B0F6-ECD124CCD35C}"/>
              </a:ext>
            </a:extLst>
          </p:cNvPr>
          <p:cNvGrpSpPr/>
          <p:nvPr/>
        </p:nvGrpSpPr>
        <p:grpSpPr>
          <a:xfrm>
            <a:off x="7380312" y="2067694"/>
            <a:ext cx="496024" cy="737989"/>
            <a:chOff x="1835696" y="1806712"/>
            <a:chExt cx="496024" cy="737989"/>
          </a:xfrm>
        </p:grpSpPr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9EA7B040-4577-4619-9F86-C46BC4962FFE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D27C78AA-9224-4530-ABEF-6340594583B4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B2F9666-3D9B-425F-B45F-41B5AABB0E13}"/>
              </a:ext>
            </a:extLst>
          </p:cNvPr>
          <p:cNvGrpSpPr/>
          <p:nvPr/>
        </p:nvGrpSpPr>
        <p:grpSpPr>
          <a:xfrm>
            <a:off x="1068613" y="2067694"/>
            <a:ext cx="496024" cy="737989"/>
            <a:chOff x="1835696" y="1806712"/>
            <a:chExt cx="496024" cy="737989"/>
          </a:xfrm>
        </p:grpSpPr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C55D6491-ABBD-46FE-9C00-EEFECEFCEC90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4EC04C9E-1F57-46F9-AE67-E1CCF09B3474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2DAC11A9-F5A6-4A43-9FF8-5D1AE4483066}"/>
              </a:ext>
            </a:extLst>
          </p:cNvPr>
          <p:cNvGrpSpPr/>
          <p:nvPr/>
        </p:nvGrpSpPr>
        <p:grpSpPr>
          <a:xfrm>
            <a:off x="1642404" y="2067694"/>
            <a:ext cx="496024" cy="737989"/>
            <a:chOff x="1835696" y="1806712"/>
            <a:chExt cx="496024" cy="737989"/>
          </a:xfrm>
        </p:grpSpPr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41C3F35C-6343-4791-A71D-3CBE785C0F1D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34C8D3C0-8590-4824-802D-EA46F4B198B1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31E65ED-44B2-4D89-AFC8-5ACD8E07BFF8}"/>
              </a:ext>
            </a:extLst>
          </p:cNvPr>
          <p:cNvGrpSpPr/>
          <p:nvPr/>
        </p:nvGrpSpPr>
        <p:grpSpPr>
          <a:xfrm>
            <a:off x="2789986" y="2067694"/>
            <a:ext cx="496024" cy="737989"/>
            <a:chOff x="1835696" y="1806712"/>
            <a:chExt cx="496024" cy="737989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24F8EE5F-89B9-4AA6-8BE4-01CB807556A2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F7EA4E2-98EA-4E67-983B-882538163371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2015226-5A11-4667-9EDD-8B16E30DF92D}"/>
              </a:ext>
            </a:extLst>
          </p:cNvPr>
          <p:cNvGrpSpPr/>
          <p:nvPr/>
        </p:nvGrpSpPr>
        <p:grpSpPr>
          <a:xfrm>
            <a:off x="3937568" y="2067694"/>
            <a:ext cx="496024" cy="737989"/>
            <a:chOff x="1835696" y="1806712"/>
            <a:chExt cx="496024" cy="737989"/>
          </a:xfrm>
        </p:grpSpPr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57D1F100-F3E0-47C5-8087-D6D6B780C120}"/>
                </a:ext>
              </a:extLst>
            </p:cNvPr>
            <p:cNvSpPr/>
            <p:nvPr/>
          </p:nvSpPr>
          <p:spPr>
            <a:xfrm>
              <a:off x="1836420" y="1813560"/>
              <a:ext cx="495300" cy="236220"/>
            </a:xfrm>
            <a:custGeom>
              <a:avLst/>
              <a:gdLst>
                <a:gd name="connsiteX0" fmla="*/ 0 w 495300"/>
                <a:gd name="connsiteY0" fmla="*/ 0 h 236220"/>
                <a:gd name="connsiteX1" fmla="*/ 495300 w 495300"/>
                <a:gd name="connsiteY1" fmla="*/ 236220 h 236220"/>
                <a:gd name="connsiteX2" fmla="*/ 0 w 495300"/>
                <a:gd name="connsiteY2" fmla="*/ 236220 h 236220"/>
                <a:gd name="connsiteX3" fmla="*/ 0 w 495300"/>
                <a:gd name="connsiteY3" fmla="*/ 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00" h="236220">
                  <a:moveTo>
                    <a:pt x="0" y="0"/>
                  </a:moveTo>
                  <a:lnTo>
                    <a:pt x="495300" y="236220"/>
                  </a:lnTo>
                  <a:lnTo>
                    <a:pt x="0" y="236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CFFB3FB7-3680-4BB8-81B9-34036861D266}"/>
                </a:ext>
              </a:extLst>
            </p:cNvPr>
            <p:cNvCxnSpPr/>
            <p:nvPr/>
          </p:nvCxnSpPr>
          <p:spPr>
            <a:xfrm>
              <a:off x="1835696" y="1806712"/>
              <a:ext cx="0" cy="73798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5496B22F-F90F-41F7-9758-6B842DF42836}"/>
              </a:ext>
            </a:extLst>
          </p:cNvPr>
          <p:cNvGrpSpPr/>
          <p:nvPr/>
        </p:nvGrpSpPr>
        <p:grpSpPr>
          <a:xfrm>
            <a:off x="971601" y="1182830"/>
            <a:ext cx="6807724" cy="764824"/>
            <a:chOff x="971601" y="1182830"/>
            <a:chExt cx="6807724" cy="764824"/>
          </a:xfrm>
        </p:grpSpPr>
        <p:sp>
          <p:nvSpPr>
            <p:cNvPr id="42" name="左大括号 41">
              <a:extLst>
                <a:ext uri="{FF2B5EF4-FFF2-40B4-BE49-F238E27FC236}">
                  <a16:creationId xmlns:a16="http://schemas.microsoft.com/office/drawing/2014/main" id="{5438D1A2-9B43-4A9F-BC32-C16392DF3E75}"/>
                </a:ext>
              </a:extLst>
            </p:cNvPr>
            <p:cNvSpPr/>
            <p:nvPr/>
          </p:nvSpPr>
          <p:spPr>
            <a:xfrm rot="5400000">
              <a:off x="4252000" y="-1579670"/>
              <a:ext cx="246925" cy="6807724"/>
            </a:xfrm>
            <a:prstGeom prst="leftBrace">
              <a:avLst>
                <a:gd name="adj1" fmla="val 79102"/>
                <a:gd name="adj2" fmla="val 5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67A492F4-8804-4B98-8A27-669849327D4A}"/>
                </a:ext>
              </a:extLst>
            </p:cNvPr>
            <p:cNvSpPr txBox="1"/>
            <p:nvPr/>
          </p:nvSpPr>
          <p:spPr>
            <a:xfrm>
              <a:off x="3855318" y="1182830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面</a:t>
              </a:r>
            </a:p>
          </p:txBody>
        </p:sp>
      </p:grp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3F677D3B-7E6C-430F-95AC-5EED0AD66541}"/>
              </a:ext>
            </a:extLst>
          </p:cNvPr>
          <p:cNvCxnSpPr>
            <a:cxnSpLocks/>
          </p:cNvCxnSpPr>
          <p:nvPr/>
        </p:nvCxnSpPr>
        <p:spPr>
          <a:xfrm>
            <a:off x="5619188" y="1941767"/>
            <a:ext cx="0" cy="135006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020CA623-0E03-4995-B851-48DED7E92E5F}"/>
              </a:ext>
            </a:extLst>
          </p:cNvPr>
          <p:cNvSpPr txBox="1"/>
          <p:nvPr/>
        </p:nvSpPr>
        <p:spPr>
          <a:xfrm>
            <a:off x="5935483" y="2805683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少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A374DF0-4119-410A-8275-7250F8045D21}"/>
              </a:ext>
            </a:extLst>
          </p:cNvPr>
          <p:cNvSpPr txBox="1"/>
          <p:nvPr/>
        </p:nvSpPr>
        <p:spPr>
          <a:xfrm>
            <a:off x="2712219" y="2932570"/>
            <a:ext cx="814647" cy="523220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00E44A4-79A2-445D-98B3-CDE1659BDBC1}"/>
              </a:ext>
            </a:extLst>
          </p:cNvPr>
          <p:cNvSpPr txBox="1"/>
          <p:nvPr/>
        </p:nvSpPr>
        <p:spPr>
          <a:xfrm>
            <a:off x="2789986" y="3703000"/>
            <a:ext cx="129394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4 =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8BD44D9-98C1-4327-A0CF-0AEE9B4810C1}"/>
              </a:ext>
            </a:extLst>
          </p:cNvPr>
          <p:cNvSpPr txBox="1"/>
          <p:nvPr/>
        </p:nvSpPr>
        <p:spPr>
          <a:xfrm>
            <a:off x="4007713" y="3702999"/>
            <a:ext cx="5642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94B1C18-283A-4435-9536-E39B8EEB9B43}"/>
              </a:ext>
            </a:extLst>
          </p:cNvPr>
          <p:cNvSpPr txBox="1"/>
          <p:nvPr/>
        </p:nvSpPr>
        <p:spPr>
          <a:xfrm>
            <a:off x="4307525" y="3714448"/>
            <a:ext cx="6998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85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 animBg="1"/>
      <p:bldP spid="50" grpId="0"/>
      <p:bldP spid="5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1" y="141166"/>
            <a:ext cx="6089065" cy="702392"/>
            <a:chOff x="186111" y="141166"/>
            <a:chExt cx="5773974" cy="70239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61035" y="141166"/>
              <a:ext cx="559905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二、建构新百数表，复习整理</a:t>
              </a:r>
            </a:p>
          </p:txBody>
        </p:sp>
      </p:grpSp>
      <p:sp>
        <p:nvSpPr>
          <p:cNvPr id="453" name="文本框 452">
            <a:extLst>
              <a:ext uri="{FF2B5EF4-FFF2-40B4-BE49-F238E27FC236}">
                <a16:creationId xmlns:a16="http://schemas.microsoft.com/office/drawing/2014/main" id="{7A893207-7868-4D62-A9DB-588120B88017}"/>
              </a:ext>
            </a:extLst>
          </p:cNvPr>
          <p:cNvSpPr txBox="1"/>
          <p:nvPr/>
        </p:nvSpPr>
        <p:spPr>
          <a:xfrm>
            <a:off x="615827" y="866538"/>
            <a:ext cx="7119937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观察下表，完成问题。</a:t>
            </a:r>
          </a:p>
        </p:txBody>
      </p:sp>
      <p:sp>
        <p:nvSpPr>
          <p:cNvPr id="454" name="文本框 453">
            <a:extLst>
              <a:ext uri="{FF2B5EF4-FFF2-40B4-BE49-F238E27FC236}">
                <a16:creationId xmlns:a16="http://schemas.microsoft.com/office/drawing/2014/main" id="{9529B8C0-628B-47E7-87A7-F5987C85B2B8}"/>
              </a:ext>
            </a:extLst>
          </p:cNvPr>
          <p:cNvSpPr txBox="1"/>
          <p:nvPr/>
        </p:nvSpPr>
        <p:spPr>
          <a:xfrm>
            <a:off x="539552" y="1445105"/>
            <a:ext cx="3830256" cy="12840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895350" indent="-895350"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）按照数的顺序补全这个百数表。</a:t>
            </a:r>
          </a:p>
        </p:txBody>
      </p:sp>
      <p:graphicFrame>
        <p:nvGraphicFramePr>
          <p:cNvPr id="455" name="表格 7">
            <a:extLst>
              <a:ext uri="{FF2B5EF4-FFF2-40B4-BE49-F238E27FC236}">
                <a16:creationId xmlns:a16="http://schemas.microsoft.com/office/drawing/2014/main" id="{EFB16F3E-C0CA-4539-A1F2-8CF97771F8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703470"/>
              </p:ext>
            </p:extLst>
          </p:nvPr>
        </p:nvGraphicFramePr>
        <p:xfrm>
          <a:off x="4790799" y="1386730"/>
          <a:ext cx="3240000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456" name="图片 455">
            <a:extLst>
              <a:ext uri="{FF2B5EF4-FFF2-40B4-BE49-F238E27FC236}">
                <a16:creationId xmlns:a16="http://schemas.microsoft.com/office/drawing/2014/main" id="{0817954E-B4D6-439E-A69D-898608D27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544" y="1765548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57" name="图片 456">
            <a:extLst>
              <a:ext uri="{FF2B5EF4-FFF2-40B4-BE49-F238E27FC236}">
                <a16:creationId xmlns:a16="http://schemas.microsoft.com/office/drawing/2014/main" id="{72D5804F-FA28-4222-A9BC-1B40FE2B7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733" y="1765548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58" name="图片 457">
            <a:extLst>
              <a:ext uri="{FF2B5EF4-FFF2-40B4-BE49-F238E27FC236}">
                <a16:creationId xmlns:a16="http://schemas.microsoft.com/office/drawing/2014/main" id="{CEA6E7A9-B4BC-4EC6-8A2B-A6E02CAE9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922" y="1765548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59" name="图片 458">
            <a:extLst>
              <a:ext uri="{FF2B5EF4-FFF2-40B4-BE49-F238E27FC236}">
                <a16:creationId xmlns:a16="http://schemas.microsoft.com/office/drawing/2014/main" id="{E379A199-1AE8-4B06-9F76-6D446F257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827" y="1765548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0" name="图片 459">
            <a:extLst>
              <a:ext uri="{FF2B5EF4-FFF2-40B4-BE49-F238E27FC236}">
                <a16:creationId xmlns:a16="http://schemas.microsoft.com/office/drawing/2014/main" id="{9031D078-F0EC-4C09-8A40-40AE1DCBD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991" y="208958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1" name="图片 460">
            <a:extLst>
              <a:ext uri="{FF2B5EF4-FFF2-40B4-BE49-F238E27FC236}">
                <a16:creationId xmlns:a16="http://schemas.microsoft.com/office/drawing/2014/main" id="{F3200C40-2C7B-475B-9FE9-771D7124E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727" y="208958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2" name="图片 461">
            <a:extLst>
              <a:ext uri="{FF2B5EF4-FFF2-40B4-BE49-F238E27FC236}">
                <a16:creationId xmlns:a16="http://schemas.microsoft.com/office/drawing/2014/main" id="{67ED96B7-312F-4E42-BFBA-65AB96481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131" y="208958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3" name="图片 462">
            <a:extLst>
              <a:ext uri="{FF2B5EF4-FFF2-40B4-BE49-F238E27FC236}">
                <a16:creationId xmlns:a16="http://schemas.microsoft.com/office/drawing/2014/main" id="{B0983DFB-13E9-40D9-AD10-EA8F005A1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307" y="208958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4" name="图片 463">
            <a:extLst>
              <a:ext uri="{FF2B5EF4-FFF2-40B4-BE49-F238E27FC236}">
                <a16:creationId xmlns:a16="http://schemas.microsoft.com/office/drawing/2014/main" id="{E3B1C063-2DA5-4700-9266-63E9FBE33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224" y="208958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5" name="图片 464">
            <a:extLst>
              <a:ext uri="{FF2B5EF4-FFF2-40B4-BE49-F238E27FC236}">
                <a16:creationId xmlns:a16="http://schemas.microsoft.com/office/drawing/2014/main" id="{EAA98CC9-804C-4A25-9C51-3FE367DB0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16" y="208958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6" name="图片 465">
            <a:extLst>
              <a:ext uri="{FF2B5EF4-FFF2-40B4-BE49-F238E27FC236}">
                <a16:creationId xmlns:a16="http://schemas.microsoft.com/office/drawing/2014/main" id="{2391B973-50C0-4045-ADCF-981763A4C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074" y="208958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7" name="图片 466">
            <a:extLst>
              <a:ext uri="{FF2B5EF4-FFF2-40B4-BE49-F238E27FC236}">
                <a16:creationId xmlns:a16="http://schemas.microsoft.com/office/drawing/2014/main" id="{14C71CCD-1EDC-450D-98A3-B6B482A70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31" y="208958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8" name="图片 467">
            <a:extLst>
              <a:ext uri="{FF2B5EF4-FFF2-40B4-BE49-F238E27FC236}">
                <a16:creationId xmlns:a16="http://schemas.microsoft.com/office/drawing/2014/main" id="{92AC646B-D1EB-4DE8-8976-672B3E9B3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347" y="241902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69" name="图片 468">
            <a:extLst>
              <a:ext uri="{FF2B5EF4-FFF2-40B4-BE49-F238E27FC236}">
                <a16:creationId xmlns:a16="http://schemas.microsoft.com/office/drawing/2014/main" id="{B7C8C7CF-6EFA-47D8-8CB7-1B057D36A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860" y="241902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0" name="图片 469">
            <a:extLst>
              <a:ext uri="{FF2B5EF4-FFF2-40B4-BE49-F238E27FC236}">
                <a16:creationId xmlns:a16="http://schemas.microsoft.com/office/drawing/2014/main" id="{5AC80064-2471-470C-A514-30CB6B803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359" y="241902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1" name="图片 470">
            <a:extLst>
              <a:ext uri="{FF2B5EF4-FFF2-40B4-BE49-F238E27FC236}">
                <a16:creationId xmlns:a16="http://schemas.microsoft.com/office/drawing/2014/main" id="{D128A405-3BC7-4DFE-9767-465ABA0F9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153" y="241902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2" name="图片 471">
            <a:extLst>
              <a:ext uri="{FF2B5EF4-FFF2-40B4-BE49-F238E27FC236}">
                <a16:creationId xmlns:a16="http://schemas.microsoft.com/office/drawing/2014/main" id="{46BF8BF2-5E69-41FB-A53B-1C2A024FB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253" y="241902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3" name="图片 472">
            <a:extLst>
              <a:ext uri="{FF2B5EF4-FFF2-40B4-BE49-F238E27FC236}">
                <a16:creationId xmlns:a16="http://schemas.microsoft.com/office/drawing/2014/main" id="{5F8D2F5B-222F-4214-AEF0-1DCAD66BE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074" y="241902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4" name="图片 473">
            <a:extLst>
              <a:ext uri="{FF2B5EF4-FFF2-40B4-BE49-F238E27FC236}">
                <a16:creationId xmlns:a16="http://schemas.microsoft.com/office/drawing/2014/main" id="{1768DD99-C907-475C-85B9-01E81791A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764" y="241902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5" name="图片 474">
            <a:extLst>
              <a:ext uri="{FF2B5EF4-FFF2-40B4-BE49-F238E27FC236}">
                <a16:creationId xmlns:a16="http://schemas.microsoft.com/office/drawing/2014/main" id="{1B376405-5EDC-4019-B151-CBF5C4DDD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991" y="275838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6" name="图片 475">
            <a:extLst>
              <a:ext uri="{FF2B5EF4-FFF2-40B4-BE49-F238E27FC236}">
                <a16:creationId xmlns:a16="http://schemas.microsoft.com/office/drawing/2014/main" id="{237505C7-EBC1-484F-8717-CCC851999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347" y="275838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7" name="图片 476">
            <a:extLst>
              <a:ext uri="{FF2B5EF4-FFF2-40B4-BE49-F238E27FC236}">
                <a16:creationId xmlns:a16="http://schemas.microsoft.com/office/drawing/2014/main" id="{11F0B291-652C-4D9A-92C6-D62F6220B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703" y="275838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8" name="图片 477">
            <a:extLst>
              <a:ext uri="{FF2B5EF4-FFF2-40B4-BE49-F238E27FC236}">
                <a16:creationId xmlns:a16="http://schemas.microsoft.com/office/drawing/2014/main" id="{B0CB6436-211F-4D3B-A5E2-28C4162C2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377" y="275838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79" name="图片 478">
            <a:extLst>
              <a:ext uri="{FF2B5EF4-FFF2-40B4-BE49-F238E27FC236}">
                <a16:creationId xmlns:a16="http://schemas.microsoft.com/office/drawing/2014/main" id="{F7787DAA-728D-4FD9-8653-B6F7FC565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16" y="275838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0" name="图片 479">
            <a:extLst>
              <a:ext uri="{FF2B5EF4-FFF2-40B4-BE49-F238E27FC236}">
                <a16:creationId xmlns:a16="http://schemas.microsoft.com/office/drawing/2014/main" id="{222D0787-DAC7-4306-A6B2-756D0E8FA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885" y="275838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1" name="图片 480">
            <a:extLst>
              <a:ext uri="{FF2B5EF4-FFF2-40B4-BE49-F238E27FC236}">
                <a16:creationId xmlns:a16="http://schemas.microsoft.com/office/drawing/2014/main" id="{12A6D232-BA11-412B-958A-E331C20F3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461" y="275838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2" name="图片 481">
            <a:extLst>
              <a:ext uri="{FF2B5EF4-FFF2-40B4-BE49-F238E27FC236}">
                <a16:creationId xmlns:a16="http://schemas.microsoft.com/office/drawing/2014/main" id="{CE1C86A9-FE06-4CF8-AFE9-82AECC74E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31" y="275838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3" name="图片 482">
            <a:extLst>
              <a:ext uri="{FF2B5EF4-FFF2-40B4-BE49-F238E27FC236}">
                <a16:creationId xmlns:a16="http://schemas.microsoft.com/office/drawing/2014/main" id="{6FEAF86C-549E-4C9C-AC85-2DFB0ED7B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347" y="3055039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4" name="图片 483">
            <a:extLst>
              <a:ext uri="{FF2B5EF4-FFF2-40B4-BE49-F238E27FC236}">
                <a16:creationId xmlns:a16="http://schemas.microsoft.com/office/drawing/2014/main" id="{A1D6F253-59F9-4FDB-94AC-362A49B0E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703" y="3055039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5" name="图片 484">
            <a:extLst>
              <a:ext uri="{FF2B5EF4-FFF2-40B4-BE49-F238E27FC236}">
                <a16:creationId xmlns:a16="http://schemas.microsoft.com/office/drawing/2014/main" id="{56575F2D-7C96-42E6-AB4B-48EFA11DD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377" y="3055039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6" name="图片 485">
            <a:extLst>
              <a:ext uri="{FF2B5EF4-FFF2-40B4-BE49-F238E27FC236}">
                <a16:creationId xmlns:a16="http://schemas.microsoft.com/office/drawing/2014/main" id="{27FE5DDB-18D9-4768-BEBE-17CB5BF21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16" y="306771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7" name="图片 486">
            <a:extLst>
              <a:ext uri="{FF2B5EF4-FFF2-40B4-BE49-F238E27FC236}">
                <a16:creationId xmlns:a16="http://schemas.microsoft.com/office/drawing/2014/main" id="{06632BB3-D71E-4555-AF98-2A7DD9098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885" y="306771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8" name="图片 487">
            <a:extLst>
              <a:ext uri="{FF2B5EF4-FFF2-40B4-BE49-F238E27FC236}">
                <a16:creationId xmlns:a16="http://schemas.microsoft.com/office/drawing/2014/main" id="{9CE7D1B8-B7AA-4005-963D-33CE190B5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461" y="306771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89" name="图片 488">
            <a:extLst>
              <a:ext uri="{FF2B5EF4-FFF2-40B4-BE49-F238E27FC236}">
                <a16:creationId xmlns:a16="http://schemas.microsoft.com/office/drawing/2014/main" id="{58B33C0F-74D0-4084-A50A-4A162BCCC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31" y="306771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0" name="图片 489">
            <a:extLst>
              <a:ext uri="{FF2B5EF4-FFF2-40B4-BE49-F238E27FC236}">
                <a16:creationId xmlns:a16="http://schemas.microsoft.com/office/drawing/2014/main" id="{D6E60B80-A0A5-4E78-A2DE-B67EEE88A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347" y="3384262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1" name="图片 490">
            <a:extLst>
              <a:ext uri="{FF2B5EF4-FFF2-40B4-BE49-F238E27FC236}">
                <a16:creationId xmlns:a16="http://schemas.microsoft.com/office/drawing/2014/main" id="{9F196B96-0A81-41D3-9765-E77065D66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703" y="3384262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2" name="图片 491">
            <a:extLst>
              <a:ext uri="{FF2B5EF4-FFF2-40B4-BE49-F238E27FC236}">
                <a16:creationId xmlns:a16="http://schemas.microsoft.com/office/drawing/2014/main" id="{BABC44D1-C7BA-4A67-8240-D456E69C1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359" y="3384262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3" name="图片 492">
            <a:extLst>
              <a:ext uri="{FF2B5EF4-FFF2-40B4-BE49-F238E27FC236}">
                <a16:creationId xmlns:a16="http://schemas.microsoft.com/office/drawing/2014/main" id="{C6D58CC6-ED99-4A12-B07F-AC61DD742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715" y="3384262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4" name="图片 493">
            <a:extLst>
              <a:ext uri="{FF2B5EF4-FFF2-40B4-BE49-F238E27FC236}">
                <a16:creationId xmlns:a16="http://schemas.microsoft.com/office/drawing/2014/main" id="{4E8EC173-BC98-4CD1-B8CA-6D9BEA3FA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885" y="33861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5" name="图片 494">
            <a:extLst>
              <a:ext uri="{FF2B5EF4-FFF2-40B4-BE49-F238E27FC236}">
                <a16:creationId xmlns:a16="http://schemas.microsoft.com/office/drawing/2014/main" id="{48DED4D6-AD42-4EF9-94BB-F25232320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461" y="33861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6" name="图片 495">
            <a:extLst>
              <a:ext uri="{FF2B5EF4-FFF2-40B4-BE49-F238E27FC236}">
                <a16:creationId xmlns:a16="http://schemas.microsoft.com/office/drawing/2014/main" id="{442C79E6-8ABF-4C16-90DA-682044A56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31" y="33861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7" name="图片 496">
            <a:extLst>
              <a:ext uri="{FF2B5EF4-FFF2-40B4-BE49-F238E27FC236}">
                <a16:creationId xmlns:a16="http://schemas.microsoft.com/office/drawing/2014/main" id="{CE5E7139-A20F-480A-B3D1-4A5574E7C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535" y="37139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8" name="图片 497">
            <a:extLst>
              <a:ext uri="{FF2B5EF4-FFF2-40B4-BE49-F238E27FC236}">
                <a16:creationId xmlns:a16="http://schemas.microsoft.com/office/drawing/2014/main" id="{D92314C0-AAFE-4529-817D-197AD8349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891" y="37139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499" name="图片 498">
            <a:extLst>
              <a:ext uri="{FF2B5EF4-FFF2-40B4-BE49-F238E27FC236}">
                <a16:creationId xmlns:a16="http://schemas.microsoft.com/office/drawing/2014/main" id="{60118DAD-D71D-48C0-8B7C-353F8CAAB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815" y="37139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0" name="图片 499">
            <a:extLst>
              <a:ext uri="{FF2B5EF4-FFF2-40B4-BE49-F238E27FC236}">
                <a16:creationId xmlns:a16="http://schemas.microsoft.com/office/drawing/2014/main" id="{1192CF9A-3C6F-45A9-8B8B-972C8CC61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171" y="37139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1" name="图片 500">
            <a:extLst>
              <a:ext uri="{FF2B5EF4-FFF2-40B4-BE49-F238E27FC236}">
                <a16:creationId xmlns:a16="http://schemas.microsoft.com/office/drawing/2014/main" id="{FF6C170E-FCFE-4D7A-9545-696428D65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715" y="37139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2" name="图片 501">
            <a:extLst>
              <a:ext uri="{FF2B5EF4-FFF2-40B4-BE49-F238E27FC236}">
                <a16:creationId xmlns:a16="http://schemas.microsoft.com/office/drawing/2014/main" id="{4B7BD7D7-5D76-451F-8AE5-73BB0162A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925" y="3713955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3" name="图片 502">
            <a:extLst>
              <a:ext uri="{FF2B5EF4-FFF2-40B4-BE49-F238E27FC236}">
                <a16:creationId xmlns:a16="http://schemas.microsoft.com/office/drawing/2014/main" id="{411E2732-C30E-43C8-B3A9-93B78F947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461" y="370459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4" name="图片 503">
            <a:extLst>
              <a:ext uri="{FF2B5EF4-FFF2-40B4-BE49-F238E27FC236}">
                <a16:creationId xmlns:a16="http://schemas.microsoft.com/office/drawing/2014/main" id="{83CBFF98-B2EC-4BCB-8449-3847CAA07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31" y="370459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5" name="图片 504">
            <a:extLst>
              <a:ext uri="{FF2B5EF4-FFF2-40B4-BE49-F238E27FC236}">
                <a16:creationId xmlns:a16="http://schemas.microsoft.com/office/drawing/2014/main" id="{10B88CC4-C420-4A90-879F-164094B43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703" y="4062743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6" name="图片 505">
            <a:extLst>
              <a:ext uri="{FF2B5EF4-FFF2-40B4-BE49-F238E27FC236}">
                <a16:creationId xmlns:a16="http://schemas.microsoft.com/office/drawing/2014/main" id="{ACB73F69-6C46-4B93-914F-CD5136119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815" y="403564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7" name="图片 506">
            <a:extLst>
              <a:ext uri="{FF2B5EF4-FFF2-40B4-BE49-F238E27FC236}">
                <a16:creationId xmlns:a16="http://schemas.microsoft.com/office/drawing/2014/main" id="{DE9E602C-D9B6-4AD9-BF6F-301731793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171" y="403564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8" name="图片 507">
            <a:extLst>
              <a:ext uri="{FF2B5EF4-FFF2-40B4-BE49-F238E27FC236}">
                <a16:creationId xmlns:a16="http://schemas.microsoft.com/office/drawing/2014/main" id="{D98C9227-F345-4D9E-84A9-E3BFAC9CC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715" y="403564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09" name="图片 508">
            <a:extLst>
              <a:ext uri="{FF2B5EF4-FFF2-40B4-BE49-F238E27FC236}">
                <a16:creationId xmlns:a16="http://schemas.microsoft.com/office/drawing/2014/main" id="{E935F6F2-473E-42FB-AA89-B621EA980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925" y="4035647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0" name="图片 509">
            <a:extLst>
              <a:ext uri="{FF2B5EF4-FFF2-40B4-BE49-F238E27FC236}">
                <a16:creationId xmlns:a16="http://schemas.microsoft.com/office/drawing/2014/main" id="{82DEF184-2C18-44CD-80EF-EFFF10A2F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885" y="4043278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1" name="图片 510">
            <a:extLst>
              <a:ext uri="{FF2B5EF4-FFF2-40B4-BE49-F238E27FC236}">
                <a16:creationId xmlns:a16="http://schemas.microsoft.com/office/drawing/2014/main" id="{980004F3-6AE9-4610-A4B3-53E6818EA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31" y="4038654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2" name="图片 511">
            <a:extLst>
              <a:ext uri="{FF2B5EF4-FFF2-40B4-BE49-F238E27FC236}">
                <a16:creationId xmlns:a16="http://schemas.microsoft.com/office/drawing/2014/main" id="{6287143B-C2AA-46C6-919A-2AC62BA00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891" y="4362678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3" name="图片 512">
            <a:extLst>
              <a:ext uri="{FF2B5EF4-FFF2-40B4-BE49-F238E27FC236}">
                <a16:creationId xmlns:a16="http://schemas.microsoft.com/office/drawing/2014/main" id="{706F1CB7-B10E-46AA-9A50-1E1D0F9C0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703" y="4361956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4" name="图片 513">
            <a:extLst>
              <a:ext uri="{FF2B5EF4-FFF2-40B4-BE49-F238E27FC236}">
                <a16:creationId xmlns:a16="http://schemas.microsoft.com/office/drawing/2014/main" id="{507006CC-334D-4D7C-831F-E71D74C56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815" y="4357720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5" name="图片 514">
            <a:extLst>
              <a:ext uri="{FF2B5EF4-FFF2-40B4-BE49-F238E27FC236}">
                <a16:creationId xmlns:a16="http://schemas.microsoft.com/office/drawing/2014/main" id="{2B18A577-969B-4DBA-A538-2DA34ECFE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171" y="4357720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6" name="图片 515">
            <a:extLst>
              <a:ext uri="{FF2B5EF4-FFF2-40B4-BE49-F238E27FC236}">
                <a16:creationId xmlns:a16="http://schemas.microsoft.com/office/drawing/2014/main" id="{97921D23-698E-4E53-8E1D-CEA68316E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715" y="4357720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7" name="图片 516">
            <a:extLst>
              <a:ext uri="{FF2B5EF4-FFF2-40B4-BE49-F238E27FC236}">
                <a16:creationId xmlns:a16="http://schemas.microsoft.com/office/drawing/2014/main" id="{695F8A20-D90A-4674-81D1-725646FDF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925" y="4357720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8" name="图片 517">
            <a:extLst>
              <a:ext uri="{FF2B5EF4-FFF2-40B4-BE49-F238E27FC236}">
                <a16:creationId xmlns:a16="http://schemas.microsoft.com/office/drawing/2014/main" id="{7952165C-6200-4310-B109-F82BA11F0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885" y="4365351"/>
            <a:ext cx="231508" cy="216024"/>
          </a:xfrm>
          <a:prstGeom prst="rect">
            <a:avLst/>
          </a:prstGeom>
          <a:solidFill>
            <a:srgbClr val="FAFF72"/>
          </a:solidFill>
        </p:spPr>
      </p:pic>
      <p:pic>
        <p:nvPicPr>
          <p:cNvPr id="519" name="图片 518">
            <a:extLst>
              <a:ext uri="{FF2B5EF4-FFF2-40B4-BE49-F238E27FC236}">
                <a16:creationId xmlns:a16="http://schemas.microsoft.com/office/drawing/2014/main" id="{7B4B0648-CC10-46E2-BDF4-F962FF8CF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461" y="4357720"/>
            <a:ext cx="231508" cy="216024"/>
          </a:xfrm>
          <a:prstGeom prst="rect">
            <a:avLst/>
          </a:prstGeom>
          <a:solidFill>
            <a:srgbClr val="FAFF72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9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0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6500"/>
                            </p:stCondLst>
                            <p:childTnLst>
                              <p:par>
                                <p:cTn id="2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7000"/>
                            </p:stCondLst>
                            <p:childTnLst>
                              <p:par>
                                <p:cTn id="2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7500"/>
                            </p:stCondLst>
                            <p:childTnLst>
                              <p:par>
                                <p:cTn id="2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8500"/>
                            </p:stCondLst>
                            <p:childTnLst>
                              <p:par>
                                <p:cTn id="2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9000"/>
                            </p:stCondLst>
                            <p:childTnLst>
                              <p:par>
                                <p:cTn id="2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9500"/>
                            </p:stCondLst>
                            <p:childTnLst>
                              <p:par>
                                <p:cTn id="2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0500"/>
                            </p:stCondLst>
                            <p:childTnLst>
                              <p:par>
                                <p:cTn id="2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1000"/>
                            </p:stCondLst>
                            <p:childTnLst>
                              <p:par>
                                <p:cTn id="2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1500"/>
                            </p:stCondLst>
                            <p:childTnLst>
                              <p:par>
                                <p:cTn id="2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7">
            <a:extLst>
              <a:ext uri="{FF2B5EF4-FFF2-40B4-BE49-F238E27FC236}">
                <a16:creationId xmlns:a16="http://schemas.microsoft.com/office/drawing/2014/main" id="{ED0CF7CA-B62E-40B8-B251-B47DB5A98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666295"/>
              </p:ext>
            </p:extLst>
          </p:nvPr>
        </p:nvGraphicFramePr>
        <p:xfrm>
          <a:off x="1069163" y="712891"/>
          <a:ext cx="3240000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5B1A1A7-0C40-432F-BBD2-74B0A3561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419661"/>
              </p:ext>
            </p:extLst>
          </p:nvPr>
        </p:nvGraphicFramePr>
        <p:xfrm>
          <a:off x="4826732" y="712891"/>
          <a:ext cx="3240000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B1A5C56E-25F4-4AE0-A579-13F94B75402A}"/>
              </a:ext>
            </a:extLst>
          </p:cNvPr>
          <p:cNvSpPr txBox="1"/>
          <p:nvPr/>
        </p:nvSpPr>
        <p:spPr>
          <a:xfrm>
            <a:off x="7688900" y="3608373"/>
            <a:ext cx="543260" cy="344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1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3">
            <a:extLst>
              <a:ext uri="{FF2B5EF4-FFF2-40B4-BE49-F238E27FC236}">
                <a16:creationId xmlns:a16="http://schemas.microsoft.com/office/drawing/2014/main" id="{B6C21504-093F-46AD-98F9-40F9EE3505B3}"/>
              </a:ext>
            </a:extLst>
          </p:cNvPr>
          <p:cNvSpPr txBox="1"/>
          <p:nvPr/>
        </p:nvSpPr>
        <p:spPr>
          <a:xfrm>
            <a:off x="249673" y="4112575"/>
            <a:ext cx="8280920" cy="4965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）观察“新”“旧”两个百数表，说说有什么不同。</a:t>
            </a:r>
          </a:p>
        </p:txBody>
      </p:sp>
      <p:sp>
        <p:nvSpPr>
          <p:cNvPr id="6" name="矩形标注 2">
            <a:extLst>
              <a:ext uri="{FF2B5EF4-FFF2-40B4-BE49-F238E27FC236}">
                <a16:creationId xmlns:a16="http://schemas.microsoft.com/office/drawing/2014/main" id="{2DAA673C-7679-4582-B172-5A658AA8EA54}"/>
              </a:ext>
            </a:extLst>
          </p:cNvPr>
          <p:cNvSpPr/>
          <p:nvPr/>
        </p:nvSpPr>
        <p:spPr>
          <a:xfrm>
            <a:off x="4353245" y="1309545"/>
            <a:ext cx="3713487" cy="1550238"/>
          </a:xfrm>
          <a:prstGeom prst="wedgeRectCallout">
            <a:avLst>
              <a:gd name="adj1" fmla="val -87777"/>
              <a:gd name="adj2" fmla="val -256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起始数是0，末尾数是99，左起第一列除“0”外都是整十数，第一行都是一位数。</a:t>
            </a:r>
          </a:p>
        </p:txBody>
      </p:sp>
      <p:sp>
        <p:nvSpPr>
          <p:cNvPr id="7" name="矩形标注 4">
            <a:extLst>
              <a:ext uri="{FF2B5EF4-FFF2-40B4-BE49-F238E27FC236}">
                <a16:creationId xmlns:a16="http://schemas.microsoft.com/office/drawing/2014/main" id="{4C2B58DD-AA9C-49D1-9B50-A4FDFC13A46F}"/>
              </a:ext>
            </a:extLst>
          </p:cNvPr>
          <p:cNvSpPr/>
          <p:nvPr/>
        </p:nvSpPr>
        <p:spPr>
          <a:xfrm>
            <a:off x="220738" y="782652"/>
            <a:ext cx="3922997" cy="1550239"/>
          </a:xfrm>
          <a:prstGeom prst="wedgeRectCallout">
            <a:avLst>
              <a:gd name="adj1" fmla="val 58926"/>
              <a:gd name="adj2" fmla="val -4373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起始数是1，末尾数是100，右起第一列除“100”外都是整十数，第一行除“10”外都是一位数。</a:t>
            </a:r>
          </a:p>
        </p:txBody>
      </p:sp>
    </p:spTree>
    <p:extLst>
      <p:ext uri="{BB962C8B-B14F-4D97-AF65-F5344CB8AC3E}">
        <p14:creationId xmlns:p14="http://schemas.microsoft.com/office/powerpoint/2010/main" val="163118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nimBg="1"/>
      <p:bldP spid="6" grpId="1" animBg="1"/>
      <p:bldP spid="6" grpId="2" bldLvl="0" animBg="1"/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表格 7">
            <a:extLst>
              <a:ext uri="{FF2B5EF4-FFF2-40B4-BE49-F238E27FC236}">
                <a16:creationId xmlns:a16="http://schemas.microsoft.com/office/drawing/2014/main" id="{F4BECE36-3BB6-4162-BAB7-3BC18CB15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506958"/>
              </p:ext>
            </p:extLst>
          </p:nvPr>
        </p:nvGraphicFramePr>
        <p:xfrm>
          <a:off x="5277255" y="1423980"/>
          <a:ext cx="3240000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文本框 3">
            <a:extLst>
              <a:ext uri="{FF2B5EF4-FFF2-40B4-BE49-F238E27FC236}">
                <a16:creationId xmlns:a16="http://schemas.microsoft.com/office/drawing/2014/main" id="{870D863A-D8AC-4629-BB46-BED65F6DC865}"/>
              </a:ext>
            </a:extLst>
          </p:cNvPr>
          <p:cNvSpPr txBox="1"/>
          <p:nvPr/>
        </p:nvSpPr>
        <p:spPr>
          <a:xfrm>
            <a:off x="537027" y="365824"/>
            <a:ext cx="7959721" cy="10665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）第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行，从右数第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个数是</a:t>
            </a: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，它是由</a:t>
            </a: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个一组成的。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19936E2-259C-4852-9F5D-993AEC1D3EC4}"/>
              </a:ext>
            </a:extLst>
          </p:cNvPr>
          <p:cNvSpPr/>
          <p:nvPr/>
        </p:nvSpPr>
        <p:spPr>
          <a:xfrm>
            <a:off x="6886890" y="3355177"/>
            <a:ext cx="339725" cy="350838"/>
          </a:xfrm>
          <a:prstGeom prst="ellipse">
            <a:avLst/>
          </a:prstGeom>
          <a:noFill/>
          <a:ln w="3175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16057A1B-B0CC-442B-BBBF-AFAC4E4720FB}"/>
              </a:ext>
            </a:extLst>
          </p:cNvPr>
          <p:cNvCxnSpPr/>
          <p:nvPr/>
        </p:nvCxnSpPr>
        <p:spPr>
          <a:xfrm>
            <a:off x="5076056" y="1528157"/>
            <a:ext cx="0" cy="2087186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A08F71CB-2560-48FF-8F15-2B24CCDBDD94}"/>
              </a:ext>
            </a:extLst>
          </p:cNvPr>
          <p:cNvCxnSpPr>
            <a:endCxn id="12" idx="6"/>
          </p:cNvCxnSpPr>
          <p:nvPr/>
        </p:nvCxnSpPr>
        <p:spPr>
          <a:xfrm flipH="1" flipV="1">
            <a:off x="7226615" y="3530596"/>
            <a:ext cx="1301791" cy="11627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8">
            <a:extLst>
              <a:ext uri="{FF2B5EF4-FFF2-40B4-BE49-F238E27FC236}">
                <a16:creationId xmlns:a16="http://schemas.microsoft.com/office/drawing/2014/main" id="{41D0BC6D-51C9-4EF8-95D2-F1BB121F4D33}"/>
              </a:ext>
            </a:extLst>
          </p:cNvPr>
          <p:cNvSpPr txBox="1"/>
          <p:nvPr/>
        </p:nvSpPr>
        <p:spPr>
          <a:xfrm>
            <a:off x="6029056" y="306177"/>
            <a:ext cx="795337" cy="5979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16" name="文本框 9">
            <a:extLst>
              <a:ext uri="{FF2B5EF4-FFF2-40B4-BE49-F238E27FC236}">
                <a16:creationId xmlns:a16="http://schemas.microsoft.com/office/drawing/2014/main" id="{FF237B2E-4374-4F76-8C88-F4476A196F0D}"/>
              </a:ext>
            </a:extLst>
          </p:cNvPr>
          <p:cNvSpPr txBox="1"/>
          <p:nvPr/>
        </p:nvSpPr>
        <p:spPr>
          <a:xfrm>
            <a:off x="955463" y="822931"/>
            <a:ext cx="377026" cy="59798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0">
            <a:extLst>
              <a:ext uri="{FF2B5EF4-FFF2-40B4-BE49-F238E27FC236}">
                <a16:creationId xmlns:a16="http://schemas.microsoft.com/office/drawing/2014/main" id="{4F152807-019E-451F-9469-B8947E8147DF}"/>
              </a:ext>
            </a:extLst>
          </p:cNvPr>
          <p:cNvSpPr txBox="1"/>
          <p:nvPr/>
        </p:nvSpPr>
        <p:spPr>
          <a:xfrm>
            <a:off x="3004721" y="830446"/>
            <a:ext cx="476250" cy="5979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en-US" sz="3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2">
            <a:extLst>
              <a:ext uri="{FF2B5EF4-FFF2-40B4-BE49-F238E27FC236}">
                <a16:creationId xmlns:a16="http://schemas.microsoft.com/office/drawing/2014/main" id="{9E764EEC-7E82-45CF-8232-CC0F164C4464}"/>
              </a:ext>
            </a:extLst>
          </p:cNvPr>
          <p:cNvSpPr txBox="1"/>
          <p:nvPr/>
        </p:nvSpPr>
        <p:spPr>
          <a:xfrm>
            <a:off x="978328" y="2072028"/>
            <a:ext cx="3946525" cy="1680781"/>
          </a:xfrm>
          <a:prstGeom prst="rect">
            <a:avLst/>
          </a:prstGeom>
          <a:solidFill>
            <a:srgbClr val="00B0F0"/>
          </a:solidFill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3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一个两位数，十位是几就有几个十，个位 是几就有几个一！</a:t>
            </a:r>
          </a:p>
        </p:txBody>
      </p:sp>
    </p:spTree>
    <p:extLst>
      <p:ext uri="{BB962C8B-B14F-4D97-AF65-F5344CB8AC3E}">
        <p14:creationId xmlns:p14="http://schemas.microsoft.com/office/powerpoint/2010/main" val="16215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ldLvl="0" animBg="1"/>
      <p:bldP spid="15" grpId="0"/>
      <p:bldP spid="16" grpId="0"/>
      <p:bldP spid="17" grpId="0"/>
      <p:bldP spid="1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EC5C651-C19B-4AFE-B21A-AAAFD2B0E4D6}"/>
              </a:ext>
            </a:extLst>
          </p:cNvPr>
          <p:cNvGrpSpPr/>
          <p:nvPr/>
        </p:nvGrpSpPr>
        <p:grpSpPr>
          <a:xfrm>
            <a:off x="690403" y="3380760"/>
            <a:ext cx="4377805" cy="1000294"/>
            <a:chOff x="854595" y="1615423"/>
            <a:chExt cx="4377805" cy="100029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B8AD6A7-6022-4253-87EC-D098B0DF0C5E}"/>
                </a:ext>
              </a:extLst>
            </p:cNvPr>
            <p:cNvGrpSpPr/>
            <p:nvPr/>
          </p:nvGrpSpPr>
          <p:grpSpPr>
            <a:xfrm>
              <a:off x="854595" y="1797677"/>
              <a:ext cx="648000" cy="637677"/>
              <a:chOff x="2411760" y="2732877"/>
              <a:chExt cx="648000" cy="637677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70CE06B4-F3F0-459C-A8B6-6EE40B716FA4}"/>
                  </a:ext>
                </a:extLst>
              </p:cNvPr>
              <p:cNvSpPr/>
              <p:nvPr/>
            </p:nvSpPr>
            <p:spPr>
              <a:xfrm>
                <a:off x="2411760" y="2732877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14</a:t>
                </a:r>
                <a:endParaRPr lang="zh-CN" alt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760E8267-37A3-426F-9C70-0112B0A1E4B8}"/>
                  </a:ext>
                </a:extLst>
              </p:cNvPr>
              <p:cNvSpPr/>
              <p:nvPr/>
            </p:nvSpPr>
            <p:spPr>
              <a:xfrm>
                <a:off x="2735760" y="2732877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90D8D485-985B-4C49-BE32-763BE7AD865A}"/>
                  </a:ext>
                </a:extLst>
              </p:cNvPr>
              <p:cNvSpPr/>
              <p:nvPr/>
            </p:nvSpPr>
            <p:spPr>
              <a:xfrm>
                <a:off x="2411760" y="3046554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24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1C218CC-AA12-4B26-8327-BD04666210A2}"/>
                  </a:ext>
                </a:extLst>
              </p:cNvPr>
              <p:cNvSpPr/>
              <p:nvPr/>
            </p:nvSpPr>
            <p:spPr>
              <a:xfrm>
                <a:off x="2735760" y="3046554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25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AD993AD-4BBD-477B-A488-8BDFB1B2C324}"/>
                </a:ext>
              </a:extLst>
            </p:cNvPr>
            <p:cNvGrpSpPr/>
            <p:nvPr/>
          </p:nvGrpSpPr>
          <p:grpSpPr>
            <a:xfrm>
              <a:off x="2573113" y="1643536"/>
              <a:ext cx="971999" cy="972181"/>
              <a:chOff x="3454616" y="2601115"/>
              <a:chExt cx="971999" cy="972181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2DB795B5-21B4-4B45-8848-3C48B731B135}"/>
                  </a:ext>
                </a:extLst>
              </p:cNvPr>
              <p:cNvSpPr/>
              <p:nvPr/>
            </p:nvSpPr>
            <p:spPr>
              <a:xfrm>
                <a:off x="3454616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56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2330D0D8-A378-4E5A-BA99-0BE09A77BC56}"/>
                  </a:ext>
                </a:extLst>
              </p:cNvPr>
              <p:cNvSpPr/>
              <p:nvPr/>
            </p:nvSpPr>
            <p:spPr>
              <a:xfrm>
                <a:off x="3778616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57</a:t>
                </a:r>
                <a:endParaRPr lang="zh-CN" alt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BB23E06-68FE-47FA-BCDA-01BE1407E904}"/>
                  </a:ext>
                </a:extLst>
              </p:cNvPr>
              <p:cNvSpPr/>
              <p:nvPr/>
            </p:nvSpPr>
            <p:spPr>
              <a:xfrm>
                <a:off x="4102615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58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FA55D0A3-FD91-421F-850C-1B9412256711}"/>
                  </a:ext>
                </a:extLst>
              </p:cNvPr>
              <p:cNvSpPr/>
              <p:nvPr/>
            </p:nvSpPr>
            <p:spPr>
              <a:xfrm>
                <a:off x="3778616" y="2601115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47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D306D80-E246-426D-93D3-540B7337834F}"/>
                  </a:ext>
                </a:extLst>
              </p:cNvPr>
              <p:cNvSpPr/>
              <p:nvPr/>
            </p:nvSpPr>
            <p:spPr>
              <a:xfrm>
                <a:off x="3778616" y="3249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67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EC4FAC61-4723-4FBB-AFB0-91E4163C2CE2}"/>
                </a:ext>
              </a:extLst>
            </p:cNvPr>
            <p:cNvGrpSpPr/>
            <p:nvPr/>
          </p:nvGrpSpPr>
          <p:grpSpPr>
            <a:xfrm>
              <a:off x="4260401" y="1615423"/>
              <a:ext cx="971999" cy="967114"/>
              <a:chOff x="4478942" y="2282182"/>
              <a:chExt cx="971999" cy="967114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A8E3282-A5F9-46DC-9C95-601A8937A2B1}"/>
                  </a:ext>
                </a:extLst>
              </p:cNvPr>
              <p:cNvSpPr/>
              <p:nvPr/>
            </p:nvSpPr>
            <p:spPr>
              <a:xfrm>
                <a:off x="4478942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94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F97DE995-07CA-4EF6-A072-A64770BF60E4}"/>
                  </a:ext>
                </a:extLst>
              </p:cNvPr>
              <p:cNvSpPr/>
              <p:nvPr/>
            </p:nvSpPr>
            <p:spPr>
              <a:xfrm>
                <a:off x="4802942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95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B165F086-637C-4106-A001-17586864ED93}"/>
                  </a:ext>
                </a:extLst>
              </p:cNvPr>
              <p:cNvSpPr/>
              <p:nvPr/>
            </p:nvSpPr>
            <p:spPr>
              <a:xfrm>
                <a:off x="5126941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96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19CC4336-F5BE-4218-911E-F3BA44E3CEEA}"/>
                  </a:ext>
                </a:extLst>
              </p:cNvPr>
              <p:cNvSpPr/>
              <p:nvPr/>
            </p:nvSpPr>
            <p:spPr>
              <a:xfrm>
                <a:off x="4802942" y="2602867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85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BC68CC9-5389-4DD1-A955-739BD6AEBC22}"/>
                  </a:ext>
                </a:extLst>
              </p:cNvPr>
              <p:cNvSpPr/>
              <p:nvPr/>
            </p:nvSpPr>
            <p:spPr>
              <a:xfrm>
                <a:off x="5126941" y="2602867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86</a:t>
                </a:r>
                <a:endParaRPr lang="zh-CN" altLang="en-US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74F52CD3-31DB-4473-8E45-ADC4CF41D2A4}"/>
                  </a:ext>
                </a:extLst>
              </p:cNvPr>
              <p:cNvSpPr/>
              <p:nvPr/>
            </p:nvSpPr>
            <p:spPr>
              <a:xfrm>
                <a:off x="5126941" y="2282182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76</a:t>
                </a:r>
                <a:endParaRPr lang="zh-CN" alt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21" name="表格 7">
            <a:extLst>
              <a:ext uri="{FF2B5EF4-FFF2-40B4-BE49-F238E27FC236}">
                <a16:creationId xmlns:a16="http://schemas.microsoft.com/office/drawing/2014/main" id="{F20604BC-236B-48D6-A168-1944DAEB6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67235"/>
              </p:ext>
            </p:extLst>
          </p:nvPr>
        </p:nvGraphicFramePr>
        <p:xfrm>
          <a:off x="5277255" y="1423980"/>
          <a:ext cx="3240000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2" name="文本框 3">
            <a:extLst>
              <a:ext uri="{FF2B5EF4-FFF2-40B4-BE49-F238E27FC236}">
                <a16:creationId xmlns:a16="http://schemas.microsoft.com/office/drawing/2014/main" id="{D69E44D9-BA03-474A-B5D3-26ABDAC7188E}"/>
              </a:ext>
            </a:extLst>
          </p:cNvPr>
          <p:cNvSpPr txBox="1"/>
          <p:nvPr/>
        </p:nvSpPr>
        <p:spPr>
          <a:xfrm>
            <a:off x="626745" y="547807"/>
            <a:ext cx="7944168" cy="10459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）说说表中数的排列有什么规律，按照规律在下面的空格中填数。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464775E-A929-4546-9189-6733BCFBD162}"/>
              </a:ext>
            </a:extLst>
          </p:cNvPr>
          <p:cNvSpPr/>
          <p:nvPr/>
        </p:nvSpPr>
        <p:spPr>
          <a:xfrm>
            <a:off x="6590073" y="1755370"/>
            <a:ext cx="614363" cy="615950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584E480-549A-46C1-900E-F93B2AB8FE6D}"/>
              </a:ext>
            </a:extLst>
          </p:cNvPr>
          <p:cNvGrpSpPr/>
          <p:nvPr/>
        </p:nvGrpSpPr>
        <p:grpSpPr>
          <a:xfrm>
            <a:off x="7246390" y="2748361"/>
            <a:ext cx="949818" cy="915200"/>
            <a:chOff x="11576" y="4626"/>
            <a:chExt cx="1418" cy="1418"/>
          </a:xfrm>
          <a:solidFill>
            <a:schemeClr val="tx2">
              <a:lumMod val="40000"/>
              <a:lumOff val="60000"/>
              <a:alpha val="50000"/>
            </a:schemeClr>
          </a:solidFill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3B9F285-9FF8-4EA3-A8BC-CFB5555CA662}"/>
                </a:ext>
              </a:extLst>
            </p:cNvPr>
            <p:cNvSpPr/>
            <p:nvPr/>
          </p:nvSpPr>
          <p:spPr>
            <a:xfrm>
              <a:off x="11576" y="5100"/>
              <a:ext cx="1419" cy="503"/>
            </a:xfrm>
            <a:prstGeom prst="rect">
              <a:avLst/>
            </a:prstGeom>
            <a:grpFill/>
            <a:ln w="38100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399944A-1058-435A-B833-B5F7D669B58D}"/>
                </a:ext>
              </a:extLst>
            </p:cNvPr>
            <p:cNvSpPr/>
            <p:nvPr/>
          </p:nvSpPr>
          <p:spPr>
            <a:xfrm rot="5400000">
              <a:off x="11576" y="5084"/>
              <a:ext cx="1419" cy="503"/>
            </a:xfrm>
            <a:prstGeom prst="rect">
              <a:avLst/>
            </a:prstGeom>
            <a:grpFill/>
            <a:ln w="38100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59B06DC-7243-4EF6-9445-2DD1C4A66304}"/>
              </a:ext>
            </a:extLst>
          </p:cNvPr>
          <p:cNvGrpSpPr/>
          <p:nvPr/>
        </p:nvGrpSpPr>
        <p:grpSpPr>
          <a:xfrm>
            <a:off x="6590162" y="3717841"/>
            <a:ext cx="937260" cy="946150"/>
            <a:chOff x="10574" y="6061"/>
            <a:chExt cx="1476" cy="1490"/>
          </a:xfrm>
          <a:solidFill>
            <a:schemeClr val="tx2">
              <a:lumMod val="40000"/>
              <a:lumOff val="60000"/>
              <a:alpha val="50000"/>
            </a:schemeClr>
          </a:solidFill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9FCB230-0E16-4C37-BE70-152E395233FE}"/>
                </a:ext>
              </a:extLst>
            </p:cNvPr>
            <p:cNvSpPr/>
            <p:nvPr/>
          </p:nvSpPr>
          <p:spPr>
            <a:xfrm rot="5400000">
              <a:off x="11089" y="6519"/>
              <a:ext cx="1419" cy="503"/>
            </a:xfrm>
            <a:prstGeom prst="rect">
              <a:avLst/>
            </a:prstGeom>
            <a:grpFill/>
            <a:ln w="38100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92515467-9F71-47CF-A5B4-F23BD068A26D}"/>
                </a:ext>
              </a:extLst>
            </p:cNvPr>
            <p:cNvSpPr/>
            <p:nvPr/>
          </p:nvSpPr>
          <p:spPr>
            <a:xfrm rot="10800000">
              <a:off x="10574" y="6993"/>
              <a:ext cx="1468" cy="558"/>
            </a:xfrm>
            <a:prstGeom prst="rect">
              <a:avLst/>
            </a:prstGeom>
            <a:grpFill/>
            <a:ln w="38100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79B73A99-C8C4-41DF-BC14-E5EF1754360F}"/>
                </a:ext>
              </a:extLst>
            </p:cNvPr>
            <p:cNvSpPr/>
            <p:nvPr/>
          </p:nvSpPr>
          <p:spPr>
            <a:xfrm rot="10800000">
              <a:off x="11107" y="6506"/>
              <a:ext cx="935" cy="503"/>
            </a:xfrm>
            <a:prstGeom prst="rect">
              <a:avLst/>
            </a:prstGeom>
            <a:grpFill/>
            <a:ln w="38100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endParaRPr>
            </a:p>
          </p:txBody>
        </p:sp>
      </p:grpSp>
      <p:sp>
        <p:nvSpPr>
          <p:cNvPr id="31" name="文本框 15">
            <a:extLst>
              <a:ext uri="{FF2B5EF4-FFF2-40B4-BE49-F238E27FC236}">
                <a16:creationId xmlns:a16="http://schemas.microsoft.com/office/drawing/2014/main" id="{2DB5FA2D-5082-48D1-B7DC-43AB7A2C655D}"/>
              </a:ext>
            </a:extLst>
          </p:cNvPr>
          <p:cNvSpPr txBox="1"/>
          <p:nvPr/>
        </p:nvSpPr>
        <p:spPr>
          <a:xfrm>
            <a:off x="505733" y="2688516"/>
            <a:ext cx="1146175" cy="583565"/>
          </a:xfrm>
          <a:prstGeom prst="rect">
            <a:avLst/>
          </a:prstGeom>
          <a:solidFill>
            <a:srgbClr val="17375E"/>
          </a:solidFill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答 案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481D34F-0B4D-4DE0-AAAA-1801949FEDE7}"/>
              </a:ext>
            </a:extLst>
          </p:cNvPr>
          <p:cNvGrpSpPr/>
          <p:nvPr/>
        </p:nvGrpSpPr>
        <p:grpSpPr>
          <a:xfrm>
            <a:off x="690403" y="1635197"/>
            <a:ext cx="4377805" cy="1007914"/>
            <a:chOff x="854595" y="1607803"/>
            <a:chExt cx="4377805" cy="100791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2D73C36-7D92-4F03-9454-2943DE709DFA}"/>
                </a:ext>
              </a:extLst>
            </p:cNvPr>
            <p:cNvGrpSpPr/>
            <p:nvPr/>
          </p:nvGrpSpPr>
          <p:grpSpPr>
            <a:xfrm>
              <a:off x="854595" y="1797677"/>
              <a:ext cx="648000" cy="637677"/>
              <a:chOff x="2411760" y="2732877"/>
              <a:chExt cx="648000" cy="637677"/>
            </a:xfrm>
          </p:grpSpPr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C508611A-2FA3-4FB0-B7A9-AE0000B8D0F0}"/>
                  </a:ext>
                </a:extLst>
              </p:cNvPr>
              <p:cNvSpPr/>
              <p:nvPr/>
            </p:nvSpPr>
            <p:spPr>
              <a:xfrm>
                <a:off x="2411760" y="2732877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>
                <a:noAutofit/>
              </a:bodyPr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14</a:t>
                </a:r>
                <a:endParaRPr lang="zh-CN" alt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77FE5AC9-6081-45F3-9ECC-9E9C4188146E}"/>
                  </a:ext>
                </a:extLst>
              </p:cNvPr>
              <p:cNvSpPr/>
              <p:nvPr/>
            </p:nvSpPr>
            <p:spPr>
              <a:xfrm>
                <a:off x="2735760" y="2732877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9261115C-92A2-4DA0-A67A-5F3D19F38D2D}"/>
                  </a:ext>
                </a:extLst>
              </p:cNvPr>
              <p:cNvSpPr/>
              <p:nvPr/>
            </p:nvSpPr>
            <p:spPr>
              <a:xfrm>
                <a:off x="2411760" y="3046554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ABB9182C-685D-4389-8934-2CFE9C00381F}"/>
                  </a:ext>
                </a:extLst>
              </p:cNvPr>
              <p:cNvSpPr/>
              <p:nvPr/>
            </p:nvSpPr>
            <p:spPr>
              <a:xfrm>
                <a:off x="2735760" y="3046554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DF4A9E88-EBA1-4BDB-B2FD-40E4806ECB14}"/>
                </a:ext>
              </a:extLst>
            </p:cNvPr>
            <p:cNvGrpSpPr/>
            <p:nvPr/>
          </p:nvGrpSpPr>
          <p:grpSpPr>
            <a:xfrm>
              <a:off x="2573113" y="1643536"/>
              <a:ext cx="971999" cy="972181"/>
              <a:chOff x="3454616" y="2601115"/>
              <a:chExt cx="971999" cy="972181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B7108241-B9D1-44A1-A6A5-B792380616B3}"/>
                  </a:ext>
                </a:extLst>
              </p:cNvPr>
              <p:cNvSpPr/>
              <p:nvPr/>
            </p:nvSpPr>
            <p:spPr>
              <a:xfrm>
                <a:off x="3454616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D39819CD-0F14-4B5C-BA79-B4999DF19576}"/>
                  </a:ext>
                </a:extLst>
              </p:cNvPr>
              <p:cNvSpPr/>
              <p:nvPr/>
            </p:nvSpPr>
            <p:spPr>
              <a:xfrm>
                <a:off x="3778616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>
                <a:noAutofit/>
              </a:bodyPr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57</a:t>
                </a:r>
                <a:endParaRPr lang="zh-CN" alt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135E3479-38CB-4823-B0E2-438DB82FDE3A}"/>
                  </a:ext>
                </a:extLst>
              </p:cNvPr>
              <p:cNvSpPr/>
              <p:nvPr/>
            </p:nvSpPr>
            <p:spPr>
              <a:xfrm>
                <a:off x="4102615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C0CA7D77-651E-441B-84AD-B1AABABC39B0}"/>
                  </a:ext>
                </a:extLst>
              </p:cNvPr>
              <p:cNvSpPr/>
              <p:nvPr/>
            </p:nvSpPr>
            <p:spPr>
              <a:xfrm>
                <a:off x="3778616" y="2601115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C09E911C-B6B7-4AF3-A0ED-3AF278A23BEB}"/>
                  </a:ext>
                </a:extLst>
              </p:cNvPr>
              <p:cNvSpPr/>
              <p:nvPr/>
            </p:nvSpPr>
            <p:spPr>
              <a:xfrm>
                <a:off x="3778616" y="3249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05FC70D2-FD68-4904-BE40-9551A4BA0F2F}"/>
                </a:ext>
              </a:extLst>
            </p:cNvPr>
            <p:cNvGrpSpPr/>
            <p:nvPr/>
          </p:nvGrpSpPr>
          <p:grpSpPr>
            <a:xfrm>
              <a:off x="4260401" y="1607803"/>
              <a:ext cx="971999" cy="974734"/>
              <a:chOff x="4478942" y="2274562"/>
              <a:chExt cx="971999" cy="974734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A41C92F8-2852-46A5-8FC8-95FDD410BA18}"/>
                  </a:ext>
                </a:extLst>
              </p:cNvPr>
              <p:cNvSpPr/>
              <p:nvPr/>
            </p:nvSpPr>
            <p:spPr>
              <a:xfrm>
                <a:off x="4478942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4DBB54B5-8960-483F-A1A1-61950706E123}"/>
                  </a:ext>
                </a:extLst>
              </p:cNvPr>
              <p:cNvSpPr/>
              <p:nvPr/>
            </p:nvSpPr>
            <p:spPr>
              <a:xfrm>
                <a:off x="4802942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728ECB22-C7A6-4A08-A8B0-857D739824B4}"/>
                  </a:ext>
                </a:extLst>
              </p:cNvPr>
              <p:cNvSpPr/>
              <p:nvPr/>
            </p:nvSpPr>
            <p:spPr>
              <a:xfrm>
                <a:off x="5126941" y="2925296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33E6D05F-7A8B-4CA1-A5EA-9DBC5EC9D1B8}"/>
                  </a:ext>
                </a:extLst>
              </p:cNvPr>
              <p:cNvSpPr/>
              <p:nvPr/>
            </p:nvSpPr>
            <p:spPr>
              <a:xfrm>
                <a:off x="4802942" y="2602867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C85CEE63-02DC-4BF4-A6A0-D429D7966B48}"/>
                  </a:ext>
                </a:extLst>
              </p:cNvPr>
              <p:cNvSpPr/>
              <p:nvPr/>
            </p:nvSpPr>
            <p:spPr>
              <a:xfrm>
                <a:off x="5126941" y="2602867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90000"/>
                  </a:lnSpc>
                </a:pPr>
                <a:endParaRPr lang="zh-CN" altLang="en-US" sz="1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87ED10AE-25D7-48FD-B150-D165444B5799}"/>
                  </a:ext>
                </a:extLst>
              </p:cNvPr>
              <p:cNvSpPr/>
              <p:nvPr/>
            </p:nvSpPr>
            <p:spPr>
              <a:xfrm>
                <a:off x="5126941" y="2274562"/>
                <a:ext cx="324000" cy="324000"/>
              </a:xfrm>
              <a:prstGeom prst="rect">
                <a:avLst/>
              </a:prstGeom>
              <a:solidFill>
                <a:srgbClr val="FCD2E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>
                <a:noAutofit/>
              </a:bodyPr>
              <a:lstStyle/>
              <a:p>
                <a:pPr algn="just">
                  <a:lnSpc>
                    <a:spcPct val="90000"/>
                  </a:lnSpc>
                </a:pPr>
                <a:r>
                  <a:rPr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76</a:t>
                </a:r>
                <a:endParaRPr lang="zh-CN" alt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720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bldLvl="0" animBg="1"/>
      <p:bldP spid="3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>
            <a:extLst>
              <a:ext uri="{FF2B5EF4-FFF2-40B4-BE49-F238E27FC236}">
                <a16:creationId xmlns:a16="http://schemas.microsoft.com/office/drawing/2014/main" id="{600CBA5D-75FB-4E45-AF7C-41E1B089BAEF}"/>
              </a:ext>
            </a:extLst>
          </p:cNvPr>
          <p:cNvSpPr txBox="1"/>
          <p:nvPr/>
        </p:nvSpPr>
        <p:spPr>
          <a:xfrm>
            <a:off x="611188" y="311841"/>
            <a:ext cx="7959725" cy="10665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）从第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行任意选一个数，再从第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行任意选一个数，分别求出两个数的和与差。</a:t>
            </a:r>
          </a:p>
        </p:txBody>
      </p:sp>
      <p:graphicFrame>
        <p:nvGraphicFramePr>
          <p:cNvPr id="4" name="表格 7">
            <a:extLst>
              <a:ext uri="{FF2B5EF4-FFF2-40B4-BE49-F238E27FC236}">
                <a16:creationId xmlns:a16="http://schemas.microsoft.com/office/drawing/2014/main" id="{E135AAF0-38B0-4C2A-A21D-AF1349983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600148"/>
              </p:ext>
            </p:extLst>
          </p:nvPr>
        </p:nvGraphicFramePr>
        <p:xfrm>
          <a:off x="5220072" y="1415618"/>
          <a:ext cx="3240000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BA0D6858-8F04-4B1F-B1B8-693519BDF205}"/>
              </a:ext>
            </a:extLst>
          </p:cNvPr>
          <p:cNvSpPr/>
          <p:nvPr/>
        </p:nvSpPr>
        <p:spPr>
          <a:xfrm>
            <a:off x="5220072" y="2077405"/>
            <a:ext cx="3240000" cy="290912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ECFD76-E1AC-47D7-9895-55BF750C8FD2}"/>
              </a:ext>
            </a:extLst>
          </p:cNvPr>
          <p:cNvSpPr/>
          <p:nvPr/>
        </p:nvSpPr>
        <p:spPr>
          <a:xfrm>
            <a:off x="5220072" y="2722863"/>
            <a:ext cx="3240000" cy="290912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71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>
            <a:extLst>
              <a:ext uri="{FF2B5EF4-FFF2-40B4-BE49-F238E27FC236}">
                <a16:creationId xmlns:a16="http://schemas.microsoft.com/office/drawing/2014/main" id="{600CBA5D-75FB-4E45-AF7C-41E1B089BAEF}"/>
              </a:ext>
            </a:extLst>
          </p:cNvPr>
          <p:cNvSpPr txBox="1"/>
          <p:nvPr/>
        </p:nvSpPr>
        <p:spPr>
          <a:xfrm>
            <a:off x="592137" y="308924"/>
            <a:ext cx="7959725" cy="11314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从第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列任意选一个数，再从第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行任意选一个数，求出两个数的差。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7">
            <a:extLst>
              <a:ext uri="{FF2B5EF4-FFF2-40B4-BE49-F238E27FC236}">
                <a16:creationId xmlns:a16="http://schemas.microsoft.com/office/drawing/2014/main" id="{E135AAF0-38B0-4C2A-A21D-AF1349983108}"/>
              </a:ext>
            </a:extLst>
          </p:cNvPr>
          <p:cNvGraphicFramePr>
            <a:graphicFrameLocks noGrp="1"/>
          </p:cNvGraphicFramePr>
          <p:nvPr/>
        </p:nvGraphicFramePr>
        <p:xfrm>
          <a:off x="5220072" y="1415618"/>
          <a:ext cx="3240000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8D91817D-7F1D-47AB-B879-53ED633FA4AF}"/>
              </a:ext>
            </a:extLst>
          </p:cNvPr>
          <p:cNvSpPr/>
          <p:nvPr/>
        </p:nvSpPr>
        <p:spPr>
          <a:xfrm rot="5400000">
            <a:off x="3760768" y="2890162"/>
            <a:ext cx="3240000" cy="290912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5692D6-D9F9-453A-A834-B7DC9CB2B5D6}"/>
              </a:ext>
            </a:extLst>
          </p:cNvPr>
          <p:cNvSpPr/>
          <p:nvPr/>
        </p:nvSpPr>
        <p:spPr>
          <a:xfrm>
            <a:off x="5220072" y="4019530"/>
            <a:ext cx="3240000" cy="290912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68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>
            <a:extLst>
              <a:ext uri="{FF2B5EF4-FFF2-40B4-BE49-F238E27FC236}">
                <a16:creationId xmlns:a16="http://schemas.microsoft.com/office/drawing/2014/main" id="{600CBA5D-75FB-4E45-AF7C-41E1B089BAEF}"/>
              </a:ext>
            </a:extLst>
          </p:cNvPr>
          <p:cNvSpPr txBox="1"/>
          <p:nvPr/>
        </p:nvSpPr>
        <p:spPr>
          <a:xfrm>
            <a:off x="539552" y="487882"/>
            <a:ext cx="7364239" cy="11314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说一说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以内的加、减法要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注意什么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7">
            <a:extLst>
              <a:ext uri="{FF2B5EF4-FFF2-40B4-BE49-F238E27FC236}">
                <a16:creationId xmlns:a16="http://schemas.microsoft.com/office/drawing/2014/main" id="{E135AAF0-38B0-4C2A-A21D-AF1349983108}"/>
              </a:ext>
            </a:extLst>
          </p:cNvPr>
          <p:cNvGraphicFramePr>
            <a:graphicFrameLocks noGrp="1"/>
          </p:cNvGraphicFramePr>
          <p:nvPr/>
        </p:nvGraphicFramePr>
        <p:xfrm>
          <a:off x="5220072" y="1415618"/>
          <a:ext cx="3240000" cy="32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40" marR="71140" marT="35558" marB="35558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2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96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6111" y="157176"/>
            <a:ext cx="3017737" cy="686382"/>
            <a:chOff x="186111" y="157176"/>
            <a:chExt cx="3017737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3017737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2876094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三、巩固应用</a:t>
              </a: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B807325B-C1B7-4CD5-97B4-54DD6B33F146}"/>
              </a:ext>
            </a:extLst>
          </p:cNvPr>
          <p:cNvSpPr/>
          <p:nvPr/>
        </p:nvSpPr>
        <p:spPr>
          <a:xfrm>
            <a:off x="539552" y="929044"/>
            <a:ext cx="6257925" cy="6267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按顺序填数。</a:t>
            </a:r>
          </a:p>
        </p:txBody>
      </p:sp>
      <p:graphicFrame>
        <p:nvGraphicFramePr>
          <p:cNvPr id="59" name="表格 58">
            <a:extLst>
              <a:ext uri="{FF2B5EF4-FFF2-40B4-BE49-F238E27FC236}">
                <a16:creationId xmlns:a16="http://schemas.microsoft.com/office/drawing/2014/main" id="{7622B39C-6AA3-4677-A9BE-BD52A04AA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237207"/>
              </p:ext>
            </p:extLst>
          </p:nvPr>
        </p:nvGraphicFramePr>
        <p:xfrm>
          <a:off x="1635773" y="1639174"/>
          <a:ext cx="5950860" cy="1191370"/>
        </p:xfrm>
        <a:graphic>
          <a:graphicData uri="http://schemas.openxmlformats.org/drawingml/2006/table">
            <a:tbl>
              <a:tblPr firstRow="1" bandRow="1"/>
              <a:tblGrid>
                <a:gridCol w="1190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13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644" marB="756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644" marB="756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644" marB="756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644" marB="756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644" marB="756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TextBox 6">
            <a:extLst>
              <a:ext uri="{FF2B5EF4-FFF2-40B4-BE49-F238E27FC236}">
                <a16:creationId xmlns:a16="http://schemas.microsoft.com/office/drawing/2014/main" id="{9D9611C8-F562-4973-8A10-6C72FA8C9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801" y="1777799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endParaRPr lang="zh-CN" altLang="en-US" sz="5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TextBox 31">
            <a:extLst>
              <a:ext uri="{FF2B5EF4-FFF2-40B4-BE49-F238E27FC236}">
                <a16:creationId xmlns:a16="http://schemas.microsoft.com/office/drawing/2014/main" id="{85111C2C-6AE4-47F5-999B-7DB7C2B3F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0498" y="1777799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lang="zh-CN" altLang="en-US" sz="5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TextBox 6">
            <a:extLst>
              <a:ext uri="{FF2B5EF4-FFF2-40B4-BE49-F238E27FC236}">
                <a16:creationId xmlns:a16="http://schemas.microsoft.com/office/drawing/2014/main" id="{443CB7D3-9973-4182-AAAC-2370B6281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218" y="1777799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5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TextBox 7">
            <a:extLst>
              <a:ext uri="{FF2B5EF4-FFF2-40B4-BE49-F238E27FC236}">
                <a16:creationId xmlns:a16="http://schemas.microsoft.com/office/drawing/2014/main" id="{01A5D6C7-DEC1-4A1D-B6C6-9FABB71A0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1778" y="1777799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endParaRPr lang="zh-CN" altLang="en-US" sz="5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TextBox 8">
            <a:extLst>
              <a:ext uri="{FF2B5EF4-FFF2-40B4-BE49-F238E27FC236}">
                <a16:creationId xmlns:a16="http://schemas.microsoft.com/office/drawing/2014/main" id="{6B075A60-6EBB-48EB-A199-B3F5531DC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057" y="1777799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5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5" name="表格 64">
            <a:extLst>
              <a:ext uri="{FF2B5EF4-FFF2-40B4-BE49-F238E27FC236}">
                <a16:creationId xmlns:a16="http://schemas.microsoft.com/office/drawing/2014/main" id="{B41E6FB2-F7DF-4F35-9823-C1669E1D6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004862"/>
              </p:ext>
            </p:extLst>
          </p:nvPr>
        </p:nvGraphicFramePr>
        <p:xfrm>
          <a:off x="1635774" y="3273670"/>
          <a:ext cx="5950860" cy="1188747"/>
        </p:xfrm>
        <a:graphic>
          <a:graphicData uri="http://schemas.openxmlformats.org/drawingml/2006/table">
            <a:tbl>
              <a:tblPr firstRow="1" bandRow="1"/>
              <a:tblGrid>
                <a:gridCol w="1190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01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887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477" marB="75477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477" marB="75477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477" marB="75477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477" marB="75477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CN" altLang="en-US" sz="3000" dirty="0"/>
                    </a:p>
                  </a:txBody>
                  <a:tcPr marL="151134" marR="151134" marT="75477" marB="75477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TextBox 36">
            <a:extLst>
              <a:ext uri="{FF2B5EF4-FFF2-40B4-BE49-F238E27FC236}">
                <a16:creationId xmlns:a16="http://schemas.microsoft.com/office/drawing/2014/main" id="{1B378C29-70F6-4304-81F9-4FF84F799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7331" y="3402376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</a:t>
            </a:r>
            <a:endParaRPr lang="zh-CN" altLang="en-US" sz="5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TextBox 37">
            <a:extLst>
              <a:ext uri="{FF2B5EF4-FFF2-40B4-BE49-F238E27FC236}">
                <a16:creationId xmlns:a16="http://schemas.microsoft.com/office/drawing/2014/main" id="{8D436FF8-7389-4CA9-965A-B5D537A84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801" y="3392454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endParaRPr lang="zh-CN" altLang="en-US" sz="5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TextBox 12">
            <a:extLst>
              <a:ext uri="{FF2B5EF4-FFF2-40B4-BE49-F238E27FC236}">
                <a16:creationId xmlns:a16="http://schemas.microsoft.com/office/drawing/2014/main" id="{4AF45797-61B4-4722-A992-07F41C463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7078" y="3402376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endParaRPr lang="zh-CN" altLang="en-US" sz="5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TextBox 13">
            <a:extLst>
              <a:ext uri="{FF2B5EF4-FFF2-40B4-BE49-F238E27FC236}">
                <a16:creationId xmlns:a16="http://schemas.microsoft.com/office/drawing/2014/main" id="{63970E6D-58BB-4DFE-AB14-5913AD669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2205" y="3402376"/>
            <a:ext cx="1070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5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TextBox 14">
            <a:extLst>
              <a:ext uri="{FF2B5EF4-FFF2-40B4-BE49-F238E27FC236}">
                <a16:creationId xmlns:a16="http://schemas.microsoft.com/office/drawing/2014/main" id="{87F5798F-3270-4E83-AA3F-BA7D53373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832" y="3402376"/>
            <a:ext cx="10732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5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文本框 4">
            <a:extLst>
              <a:ext uri="{FF2B5EF4-FFF2-40B4-BE49-F238E27FC236}">
                <a16:creationId xmlns:a16="http://schemas.microsoft.com/office/drawing/2014/main" id="{3E0B06A1-C910-442E-8C20-25AC8E74C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4456" y="1141136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P87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8" grpId="0"/>
      <p:bldP spid="69" grpId="0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B7F4490-99A5-426D-AD12-DD33B1F89A02}"/>
              </a:ext>
            </a:extLst>
          </p:cNvPr>
          <p:cNvSpPr txBox="1"/>
          <p:nvPr/>
        </p:nvSpPr>
        <p:spPr>
          <a:xfrm>
            <a:off x="611560" y="843558"/>
            <a:ext cx="748823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里面有（   ）个十和（   ）个一。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1B58A33-9F49-4A8A-A77E-18A460FD7981}"/>
              </a:ext>
            </a:extLst>
          </p:cNvPr>
          <p:cNvSpPr txBox="1"/>
          <p:nvPr/>
        </p:nvSpPr>
        <p:spPr>
          <a:xfrm>
            <a:off x="934615" y="1620561"/>
            <a:ext cx="7489825" cy="19439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）一个两位数，个位上和十位上的数都是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，这个数是（     ），比这个数多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的数是（      ）。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D217BAE-EE52-4614-8E53-1BD755DBC16C}"/>
              </a:ext>
            </a:extLst>
          </p:cNvPr>
          <p:cNvSpPr txBox="1"/>
          <p:nvPr/>
        </p:nvSpPr>
        <p:spPr>
          <a:xfrm>
            <a:off x="4031828" y="830458"/>
            <a:ext cx="6477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E8A60F7-603A-41D3-90CF-6106B61F20E6}"/>
              </a:ext>
            </a:extLst>
          </p:cNvPr>
          <p:cNvSpPr txBox="1"/>
          <p:nvPr/>
        </p:nvSpPr>
        <p:spPr>
          <a:xfrm>
            <a:off x="6372572" y="848770"/>
            <a:ext cx="6477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765C08A-9227-4A44-952D-4DAA175D3183}"/>
              </a:ext>
            </a:extLst>
          </p:cNvPr>
          <p:cNvSpPr txBox="1"/>
          <p:nvPr/>
        </p:nvSpPr>
        <p:spPr>
          <a:xfrm>
            <a:off x="4467686" y="2333182"/>
            <a:ext cx="6477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111CA4A-9CC4-414D-AE5B-F423C777406A}"/>
              </a:ext>
            </a:extLst>
          </p:cNvPr>
          <p:cNvSpPr txBox="1"/>
          <p:nvPr/>
        </p:nvSpPr>
        <p:spPr>
          <a:xfrm>
            <a:off x="2555478" y="2954243"/>
            <a:ext cx="1081088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330C304A-4239-44F3-8E3E-D188635487B7}"/>
              </a:ext>
            </a:extLst>
          </p:cNvPr>
          <p:cNvSpPr txBox="1"/>
          <p:nvPr/>
        </p:nvSpPr>
        <p:spPr>
          <a:xfrm>
            <a:off x="723567" y="3628899"/>
            <a:ext cx="748823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）与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前后相邻的两个数分别是（   ）和（   ）。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B13B0FD-E9CD-468D-9907-DE5FA77BB07B}"/>
              </a:ext>
            </a:extLst>
          </p:cNvPr>
          <p:cNvSpPr txBox="1"/>
          <p:nvPr/>
        </p:nvSpPr>
        <p:spPr>
          <a:xfrm>
            <a:off x="7627016" y="3614471"/>
            <a:ext cx="1081088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AD8E8E7-0718-4ED3-BE3C-63AFFC633BC5}"/>
              </a:ext>
            </a:extLst>
          </p:cNvPr>
          <p:cNvSpPr txBox="1"/>
          <p:nvPr/>
        </p:nvSpPr>
        <p:spPr>
          <a:xfrm>
            <a:off x="1512616" y="4102229"/>
            <a:ext cx="683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4">
            <a:extLst>
              <a:ext uri="{FF2B5EF4-FFF2-40B4-BE49-F238E27FC236}">
                <a16:creationId xmlns:a16="http://schemas.microsoft.com/office/drawing/2014/main" id="{22181B9F-9817-447E-8025-3263AB7CB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P87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45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9D6B22B-0FC6-4679-988E-3AC31C216657}"/>
              </a:ext>
            </a:extLst>
          </p:cNvPr>
          <p:cNvGrpSpPr/>
          <p:nvPr/>
        </p:nvGrpSpPr>
        <p:grpSpPr>
          <a:xfrm>
            <a:off x="539750" y="1138832"/>
            <a:ext cx="8686800" cy="2699237"/>
            <a:chOff x="431800" y="1115813"/>
            <a:chExt cx="8686800" cy="2699237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D11E0F33-FDA6-4185-905C-969123CCDE40}"/>
                </a:ext>
              </a:extLst>
            </p:cNvPr>
            <p:cNvSpPr txBox="1"/>
            <p:nvPr/>
          </p:nvSpPr>
          <p:spPr>
            <a:xfrm>
              <a:off x="611188" y="1115813"/>
              <a:ext cx="7704137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3.</a:t>
              </a: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先写数，再比较大小。</a:t>
              </a:r>
            </a:p>
          </p:txBody>
        </p:sp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973D9159-5398-49A7-8661-8A9C800238FC}"/>
                </a:ext>
              </a:extLst>
            </p:cNvPr>
            <p:cNvSpPr txBox="1"/>
            <p:nvPr/>
          </p:nvSpPr>
          <p:spPr>
            <a:xfrm>
              <a:off x="764540" y="1792524"/>
              <a:ext cx="835406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0" fontAlgn="base"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五</a:t>
              </a:r>
              <a:r>
                <a:rPr lang="en-US" alt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五十七        十五        七十五        五十</a:t>
              </a:r>
              <a:endPara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02D3B4A-45B4-4526-869B-B708350781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800" y="2483463"/>
              <a:ext cx="8280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） （     ）      （     ）    （      ）      （     ）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3E9A8EE-FC4C-4EA6-9F6A-4811F6844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800" y="3291830"/>
              <a:ext cx="8280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zh-CN" altLang="en-US" sz="2800" b="1" i="0" u="none" strike="noStrike" kern="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</a:t>
              </a:r>
              <a:r>
                <a:rPr lang="zh-CN" altLang="en-US" sz="2800" b="1" kern="0" spc="-2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＜</a:t>
              </a:r>
              <a:r>
                <a:rPr kumimoji="0" lang="zh-CN" altLang="en-US" sz="2800" b="1" i="0" u="none" strike="noStrike" kern="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</a:t>
              </a:r>
              <a:r>
                <a:rPr lang="zh-CN" altLang="en-US" sz="2800" b="1" kern="0" spc="-2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＜</a:t>
              </a:r>
              <a:r>
                <a:rPr kumimoji="0" lang="zh-CN" altLang="en-US" sz="2800" b="1" i="0" u="none" strike="noStrike" kern="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</a:t>
              </a:r>
              <a:r>
                <a:rPr lang="zh-CN" altLang="en-US" sz="2800" b="1" kern="0" spc="-2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＜</a:t>
              </a:r>
              <a:r>
                <a:rPr kumimoji="0" lang="zh-CN" altLang="en-US" sz="2800" b="1" i="0" u="none" strike="noStrike" kern="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（      ）</a:t>
              </a:r>
              <a:r>
                <a:rPr lang="zh-CN" altLang="en-US" sz="2800" b="1" kern="0" spc="-2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＜</a:t>
              </a:r>
              <a:r>
                <a:rPr kumimoji="0" lang="zh-CN" altLang="en-US" sz="2800" b="1" i="0" u="none" strike="noStrike" kern="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</a:t>
              </a:r>
            </a:p>
          </p:txBody>
        </p:sp>
      </p:grpSp>
      <p:sp>
        <p:nvSpPr>
          <p:cNvPr id="8" name="TextBox 5">
            <a:extLst>
              <a:ext uri="{FF2B5EF4-FFF2-40B4-BE49-F238E27FC236}">
                <a16:creationId xmlns:a16="http://schemas.microsoft.com/office/drawing/2014/main" id="{EA982220-6753-40AE-846C-3E7460A02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099" y="2485120"/>
            <a:ext cx="5197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2EC22C0D-9BBD-409D-88F4-CB17195AB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702" y="2485120"/>
            <a:ext cx="8648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FAB34C7-B259-4B62-9137-7AA66023B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791" y="2506482"/>
            <a:ext cx="8648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F9AC3826-3A60-49A3-9834-7FBBAFD5B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570" y="2485120"/>
            <a:ext cx="86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67638D0-5828-4E99-A929-A55847A5A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0746" y="2474624"/>
            <a:ext cx="8648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CD2E1A03-51F1-41E0-95C8-73D79FDFC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98" y="3298548"/>
            <a:ext cx="86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38FBBE9C-6BE8-4CAF-A8FF-54188F7A6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564" y="3291678"/>
            <a:ext cx="86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8408332-DF69-4CB9-80E2-6E85EF1EB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0439" y="3310845"/>
            <a:ext cx="86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AB88D31A-4F70-47A8-A556-F2AD5D5AA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1322" y="3333086"/>
            <a:ext cx="8651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4B99A28B-A98A-4A46-AFE5-4F1D41734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5095" y="3282991"/>
            <a:ext cx="7556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4">
            <a:extLst>
              <a:ext uri="{FF2B5EF4-FFF2-40B4-BE49-F238E27FC236}">
                <a16:creationId xmlns:a16="http://schemas.microsoft.com/office/drawing/2014/main" id="{9F1D1062-3B79-4459-AE9D-9B85BB0A0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P87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93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505374E2-5883-488B-8527-0BD04D520CD3}"/>
              </a:ext>
            </a:extLst>
          </p:cNvPr>
          <p:cNvSpPr txBox="1"/>
          <p:nvPr/>
        </p:nvSpPr>
        <p:spPr>
          <a:xfrm>
            <a:off x="6666164" y="2333151"/>
            <a:ext cx="187220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62+31=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B043421-5AB1-4009-A9B0-F5FDFCCCBD98}"/>
              </a:ext>
            </a:extLst>
          </p:cNvPr>
          <p:cNvSpPr txBox="1"/>
          <p:nvPr/>
        </p:nvSpPr>
        <p:spPr>
          <a:xfrm>
            <a:off x="857969" y="1481859"/>
            <a:ext cx="187220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48+2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AF334C7-11D3-4EC6-A4FF-EF73C145F924}"/>
              </a:ext>
            </a:extLst>
          </p:cNvPr>
          <p:cNvSpPr txBox="1"/>
          <p:nvPr/>
        </p:nvSpPr>
        <p:spPr>
          <a:xfrm>
            <a:off x="517952" y="1048032"/>
            <a:ext cx="647700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7456D54-03AB-47B8-B4AE-CE4441B9822C}"/>
              </a:ext>
            </a:extLst>
          </p:cNvPr>
          <p:cNvSpPr txBox="1"/>
          <p:nvPr/>
        </p:nvSpPr>
        <p:spPr>
          <a:xfrm>
            <a:off x="4654568" y="1481859"/>
            <a:ext cx="187220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20+45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9FF6ABF-5769-4F9B-BEC7-06F2469FD12E}"/>
              </a:ext>
            </a:extLst>
          </p:cNvPr>
          <p:cNvSpPr txBox="1"/>
          <p:nvPr/>
        </p:nvSpPr>
        <p:spPr>
          <a:xfrm>
            <a:off x="4654568" y="2344694"/>
            <a:ext cx="187220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36+58=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B376575-C90F-4BEC-BD78-66395289A155}"/>
              </a:ext>
            </a:extLst>
          </p:cNvPr>
          <p:cNvSpPr txBox="1"/>
          <p:nvPr/>
        </p:nvSpPr>
        <p:spPr>
          <a:xfrm>
            <a:off x="6672805" y="1491241"/>
            <a:ext cx="187220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F91855-BD90-4F48-818B-4AECA61B2FFC}"/>
              </a:ext>
            </a:extLst>
          </p:cNvPr>
          <p:cNvSpPr txBox="1"/>
          <p:nvPr/>
        </p:nvSpPr>
        <p:spPr>
          <a:xfrm>
            <a:off x="3958544" y="2331170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E6A3DB7-CCEA-4D55-8E00-66304F2A63F5}"/>
              </a:ext>
            </a:extLst>
          </p:cNvPr>
          <p:cNvSpPr txBox="1"/>
          <p:nvPr/>
        </p:nvSpPr>
        <p:spPr>
          <a:xfrm>
            <a:off x="3924293" y="1486880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A77C56B-E996-4344-89D8-3856CCC5F5FD}"/>
              </a:ext>
            </a:extLst>
          </p:cNvPr>
          <p:cNvSpPr txBox="1"/>
          <p:nvPr/>
        </p:nvSpPr>
        <p:spPr>
          <a:xfrm>
            <a:off x="2039859" y="2328790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80DD79D-C0A9-4299-B968-15CC700B3662}"/>
              </a:ext>
            </a:extLst>
          </p:cNvPr>
          <p:cNvSpPr txBox="1"/>
          <p:nvPr/>
        </p:nvSpPr>
        <p:spPr>
          <a:xfrm>
            <a:off x="1938002" y="1498467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658C6C9-E085-4D01-9976-807E2459F548}"/>
              </a:ext>
            </a:extLst>
          </p:cNvPr>
          <p:cNvSpPr txBox="1"/>
          <p:nvPr/>
        </p:nvSpPr>
        <p:spPr>
          <a:xfrm>
            <a:off x="7798897" y="2342778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E5782BC-743D-4B72-950F-F29D558C4622}"/>
              </a:ext>
            </a:extLst>
          </p:cNvPr>
          <p:cNvSpPr txBox="1"/>
          <p:nvPr/>
        </p:nvSpPr>
        <p:spPr>
          <a:xfrm>
            <a:off x="5937134" y="1475577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4AA2C7-AEF5-4BFE-B576-D261E7EB0C77}"/>
              </a:ext>
            </a:extLst>
          </p:cNvPr>
          <p:cNvSpPr txBox="1"/>
          <p:nvPr/>
        </p:nvSpPr>
        <p:spPr>
          <a:xfrm>
            <a:off x="5877229" y="2340333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2DC00F0-514B-449D-AC0E-FB1B2FC53435}"/>
              </a:ext>
            </a:extLst>
          </p:cNvPr>
          <p:cNvSpPr txBox="1"/>
          <p:nvPr/>
        </p:nvSpPr>
        <p:spPr>
          <a:xfrm>
            <a:off x="7989478" y="1486880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2448728-6271-4D00-9F8C-50EABF540575}"/>
              </a:ext>
            </a:extLst>
          </p:cNvPr>
          <p:cNvSpPr txBox="1"/>
          <p:nvPr/>
        </p:nvSpPr>
        <p:spPr>
          <a:xfrm>
            <a:off x="2779560" y="2326197"/>
            <a:ext cx="1542267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54+29=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6611108-B811-44C0-B0FF-4098C90325CB}"/>
              </a:ext>
            </a:extLst>
          </p:cNvPr>
          <p:cNvSpPr txBox="1"/>
          <p:nvPr/>
        </p:nvSpPr>
        <p:spPr>
          <a:xfrm>
            <a:off x="2832811" y="1481859"/>
            <a:ext cx="1398543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81F618D-8912-4727-953B-32337231AC0A}"/>
              </a:ext>
            </a:extLst>
          </p:cNvPr>
          <p:cNvSpPr txBox="1"/>
          <p:nvPr/>
        </p:nvSpPr>
        <p:spPr>
          <a:xfrm>
            <a:off x="857969" y="2330951"/>
            <a:ext cx="1542267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78+16=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10574BC-5B07-43B7-B362-796CEE3C2219}"/>
              </a:ext>
            </a:extLst>
          </p:cNvPr>
          <p:cNvSpPr txBox="1"/>
          <p:nvPr/>
        </p:nvSpPr>
        <p:spPr>
          <a:xfrm>
            <a:off x="4773482" y="3209450"/>
            <a:ext cx="187220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28B955-F175-4105-ACDD-95C79C684346}"/>
              </a:ext>
            </a:extLst>
          </p:cNvPr>
          <p:cNvSpPr txBox="1"/>
          <p:nvPr/>
        </p:nvSpPr>
        <p:spPr>
          <a:xfrm>
            <a:off x="933488" y="3200068"/>
            <a:ext cx="1398543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4CF2673-FEA3-44C3-BEDE-C9CC9FE2EEEF}"/>
              </a:ext>
            </a:extLst>
          </p:cNvPr>
          <p:cNvSpPr txBox="1"/>
          <p:nvPr/>
        </p:nvSpPr>
        <p:spPr>
          <a:xfrm>
            <a:off x="6732240" y="3219822"/>
            <a:ext cx="187220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A33B3D9-9D5F-458B-8736-0C7158339569}"/>
              </a:ext>
            </a:extLst>
          </p:cNvPr>
          <p:cNvSpPr txBox="1"/>
          <p:nvPr/>
        </p:nvSpPr>
        <p:spPr>
          <a:xfrm>
            <a:off x="2892246" y="3210440"/>
            <a:ext cx="1398543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776978D-C16B-47CC-A075-23A87CFAF768}"/>
              </a:ext>
            </a:extLst>
          </p:cNvPr>
          <p:cNvSpPr txBox="1"/>
          <p:nvPr/>
        </p:nvSpPr>
        <p:spPr>
          <a:xfrm>
            <a:off x="2094545" y="3220429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F7FEB3C-1AD2-4A89-BF89-A71652E4213B}"/>
              </a:ext>
            </a:extLst>
          </p:cNvPr>
          <p:cNvSpPr txBox="1"/>
          <p:nvPr/>
        </p:nvSpPr>
        <p:spPr>
          <a:xfrm>
            <a:off x="3997791" y="3219774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9F1A70C-0A0B-4DFC-BFCD-494F7594D706}"/>
              </a:ext>
            </a:extLst>
          </p:cNvPr>
          <p:cNvSpPr txBox="1"/>
          <p:nvPr/>
        </p:nvSpPr>
        <p:spPr>
          <a:xfrm>
            <a:off x="5969700" y="3207529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CF66468-E6D4-414D-874D-E17403DA1C45}"/>
              </a:ext>
            </a:extLst>
          </p:cNvPr>
          <p:cNvSpPr txBox="1"/>
          <p:nvPr/>
        </p:nvSpPr>
        <p:spPr>
          <a:xfrm>
            <a:off x="7836521" y="3238407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4">
            <a:extLst>
              <a:ext uri="{FF2B5EF4-FFF2-40B4-BE49-F238E27FC236}">
                <a16:creationId xmlns:a16="http://schemas.microsoft.com/office/drawing/2014/main" id="{49629244-87E2-4BDC-ABB1-78C3D2C0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P87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47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04DE64-86FD-472B-AD5D-1F2C90CAD5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1347614"/>
            <a:ext cx="7557025" cy="2749317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3FD58C3C-C6AE-49C1-B562-CFAFD9DF0462}"/>
              </a:ext>
            </a:extLst>
          </p:cNvPr>
          <p:cNvSpPr txBox="1"/>
          <p:nvPr/>
        </p:nvSpPr>
        <p:spPr>
          <a:xfrm>
            <a:off x="683568" y="915566"/>
            <a:ext cx="647700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C95CF0-3812-49B8-8ADF-068B4F9A8AE2}"/>
              </a:ext>
            </a:extLst>
          </p:cNvPr>
          <p:cNvSpPr txBox="1"/>
          <p:nvPr/>
        </p:nvSpPr>
        <p:spPr>
          <a:xfrm>
            <a:off x="2915816" y="2000855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D6081D-21EE-4780-AC16-5710138B6822}"/>
              </a:ext>
            </a:extLst>
          </p:cNvPr>
          <p:cNvSpPr txBox="1"/>
          <p:nvPr/>
        </p:nvSpPr>
        <p:spPr>
          <a:xfrm>
            <a:off x="4351994" y="2000855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D05F9D-9518-455E-BF0B-3162AB29F855}"/>
              </a:ext>
            </a:extLst>
          </p:cNvPr>
          <p:cNvSpPr txBox="1"/>
          <p:nvPr/>
        </p:nvSpPr>
        <p:spPr>
          <a:xfrm>
            <a:off x="5763385" y="2000855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940D014-EE9F-440B-B28F-177291317D3A}"/>
              </a:ext>
            </a:extLst>
          </p:cNvPr>
          <p:cNvSpPr txBox="1"/>
          <p:nvPr/>
        </p:nvSpPr>
        <p:spPr>
          <a:xfrm>
            <a:off x="7203545" y="2000855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B1D6164-9D9C-4705-8C29-DE337903CDE4}"/>
              </a:ext>
            </a:extLst>
          </p:cNvPr>
          <p:cNvSpPr txBox="1"/>
          <p:nvPr/>
        </p:nvSpPr>
        <p:spPr>
          <a:xfrm>
            <a:off x="2915816" y="3291830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AA5284-B6BB-465F-9B9D-E589DEDACD43}"/>
              </a:ext>
            </a:extLst>
          </p:cNvPr>
          <p:cNvSpPr txBox="1"/>
          <p:nvPr/>
        </p:nvSpPr>
        <p:spPr>
          <a:xfrm>
            <a:off x="4351994" y="3294350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200DCA3-8DE1-4A16-9CE8-2B09B58F4D56}"/>
              </a:ext>
            </a:extLst>
          </p:cNvPr>
          <p:cNvSpPr txBox="1"/>
          <p:nvPr/>
        </p:nvSpPr>
        <p:spPr>
          <a:xfrm>
            <a:off x="5763385" y="3291830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294C4B6-60F7-420D-AD4E-E557EF158C0D}"/>
              </a:ext>
            </a:extLst>
          </p:cNvPr>
          <p:cNvSpPr txBox="1"/>
          <p:nvPr/>
        </p:nvSpPr>
        <p:spPr>
          <a:xfrm>
            <a:off x="7203545" y="3291523"/>
            <a:ext cx="648072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4">
            <a:extLst>
              <a:ext uri="{FF2B5EF4-FFF2-40B4-BE49-F238E27FC236}">
                <a16:creationId xmlns:a16="http://schemas.microsoft.com/office/drawing/2014/main" id="{3A15AFDD-9EDC-45FD-BAA2-ADC87F915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P87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03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17">
            <a:extLst>
              <a:ext uri="{FF2B5EF4-FFF2-40B4-BE49-F238E27FC236}">
                <a16:creationId xmlns:a16="http://schemas.microsoft.com/office/drawing/2014/main" id="{FD3A8871-C4D3-4718-9B52-85F3539CB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5197" y="2379175"/>
            <a:ext cx="2053286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en-US" altLang="zh-CN" sz="28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30=</a:t>
            </a: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E88B80DD-C2AE-498F-BE26-AB2164663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624" y="1536279"/>
            <a:ext cx="1469892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7+7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2CF3D67-0CCD-46B6-98EF-918EADA21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34491"/>
            <a:ext cx="31686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17">
            <a:extLst>
              <a:ext uri="{FF2B5EF4-FFF2-40B4-BE49-F238E27FC236}">
                <a16:creationId xmlns:a16="http://schemas.microsoft.com/office/drawing/2014/main" id="{44E3C2F7-869C-45AB-B3D7-23D4495D2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351" y="1535212"/>
            <a:ext cx="1798609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5+46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</a:p>
        </p:txBody>
      </p:sp>
      <p:sp>
        <p:nvSpPr>
          <p:cNvPr id="5" name="Text Box 18">
            <a:extLst>
              <a:ext uri="{FF2B5EF4-FFF2-40B4-BE49-F238E27FC236}">
                <a16:creationId xmlns:a16="http://schemas.microsoft.com/office/drawing/2014/main" id="{CC182B55-908A-4F16-BFE2-846D5CD55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057" y="1534954"/>
            <a:ext cx="1748295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47+8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E3F12D05-8561-4A6A-9109-584F08D81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624" y="2379175"/>
            <a:ext cx="19852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24+39=</a:t>
            </a:r>
          </a:p>
        </p:txBody>
      </p:sp>
      <p:sp>
        <p:nvSpPr>
          <p:cNvPr id="11" name="Text Box 25">
            <a:extLst>
              <a:ext uri="{FF2B5EF4-FFF2-40B4-BE49-F238E27FC236}">
                <a16:creationId xmlns:a16="http://schemas.microsoft.com/office/drawing/2014/main" id="{463DF857-BC34-4421-81C7-F03D3375B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766" y="1534954"/>
            <a:ext cx="576262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4" name="Text Box 25">
            <a:extLst>
              <a:ext uri="{FF2B5EF4-FFF2-40B4-BE49-F238E27FC236}">
                <a16:creationId xmlns:a16="http://schemas.microsoft.com/office/drawing/2014/main" id="{8613BD2C-9965-42A2-8263-EA41CD8E6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34954"/>
            <a:ext cx="576262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15" name="Text Box 25">
            <a:extLst>
              <a:ext uri="{FF2B5EF4-FFF2-40B4-BE49-F238E27FC236}">
                <a16:creationId xmlns:a16="http://schemas.microsoft.com/office/drawing/2014/main" id="{A88BDF13-5528-4251-A4D4-E297EF35B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818" y="1534953"/>
            <a:ext cx="576262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16" name="Text Box 25">
            <a:extLst>
              <a:ext uri="{FF2B5EF4-FFF2-40B4-BE49-F238E27FC236}">
                <a16:creationId xmlns:a16="http://schemas.microsoft.com/office/drawing/2014/main" id="{84289A47-8FA2-4FDD-9351-69F6533F5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240" y="2381283"/>
            <a:ext cx="576262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93</a:t>
            </a:r>
          </a:p>
        </p:txBody>
      </p:sp>
      <p:sp>
        <p:nvSpPr>
          <p:cNvPr id="17" name="Text Box 25">
            <a:extLst>
              <a:ext uri="{FF2B5EF4-FFF2-40B4-BE49-F238E27FC236}">
                <a16:creationId xmlns:a16="http://schemas.microsoft.com/office/drawing/2014/main" id="{E2E4501A-FA09-4360-A3B3-F52225409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752" y="2406072"/>
            <a:ext cx="576262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8" name="Text Box 25">
            <a:extLst>
              <a:ext uri="{FF2B5EF4-FFF2-40B4-BE49-F238E27FC236}">
                <a16:creationId xmlns:a16="http://schemas.microsoft.com/office/drawing/2014/main" id="{FED33041-1DCD-4876-9625-5C090E88A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714" y="2383283"/>
            <a:ext cx="576262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id="{FDFE2A01-60EF-43E1-8F16-B93E7FD6C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950" y="2406072"/>
            <a:ext cx="19852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56+34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20=</a:t>
            </a:r>
          </a:p>
        </p:txBody>
      </p:sp>
      <p:sp>
        <p:nvSpPr>
          <p:cNvPr id="25" name="文本框 4">
            <a:extLst>
              <a:ext uri="{FF2B5EF4-FFF2-40B4-BE49-F238E27FC236}">
                <a16:creationId xmlns:a16="http://schemas.microsoft.com/office/drawing/2014/main" id="{67C2F1C7-1D85-4BF5-92D4-8BC986EAB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P87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8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B703CF-B2C9-4E62-8A0E-EF248BE0387A}"/>
              </a:ext>
            </a:extLst>
          </p:cNvPr>
          <p:cNvSpPr txBox="1"/>
          <p:nvPr/>
        </p:nvSpPr>
        <p:spPr>
          <a:xfrm>
            <a:off x="677228" y="1297781"/>
            <a:ext cx="78648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     里填上“ ＞ ”“ ＜ ”或“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7E1B272-5337-4DEC-BA46-D002F9A26A24}"/>
              </a:ext>
            </a:extLst>
          </p:cNvPr>
          <p:cNvSpPr txBox="1"/>
          <p:nvPr/>
        </p:nvSpPr>
        <p:spPr>
          <a:xfrm>
            <a:off x="723494" y="2118024"/>
            <a:ext cx="256063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</a:t>
            </a:r>
            <a:r>
              <a:rPr lang="en-US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4       35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2A5D0FC-BD95-4C53-A622-4B915C801834}"/>
              </a:ext>
            </a:extLst>
          </p:cNvPr>
          <p:cNvSpPr txBox="1"/>
          <p:nvPr/>
        </p:nvSpPr>
        <p:spPr>
          <a:xfrm>
            <a:off x="6274786" y="2097856"/>
            <a:ext cx="255905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86       </a:t>
            </a:r>
            <a:r>
              <a:rPr lang="en-US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76+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20">
            <a:extLst>
              <a:ext uri="{FF2B5EF4-FFF2-40B4-BE49-F238E27FC236}">
                <a16:creationId xmlns:a16="http://schemas.microsoft.com/office/drawing/2014/main" id="{A05BA4A9-2EEC-4DD8-B0DF-7F6C2BF63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6235" y="2088062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35+20       32     </a:t>
            </a:r>
            <a:endParaRPr lang="zh-CN" altLang="en-US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1A2F25E-5315-413C-BE56-45CB0B7C22C1}"/>
              </a:ext>
            </a:extLst>
          </p:cNvPr>
          <p:cNvSpPr txBox="1"/>
          <p:nvPr/>
        </p:nvSpPr>
        <p:spPr>
          <a:xfrm>
            <a:off x="723494" y="2994465"/>
            <a:ext cx="24020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  <a:r>
              <a:rPr lang="en-US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      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F1E4A2C-9F1F-4063-9E20-46579CB5E2D0}"/>
              </a:ext>
            </a:extLst>
          </p:cNvPr>
          <p:cNvSpPr/>
          <p:nvPr/>
        </p:nvSpPr>
        <p:spPr>
          <a:xfrm>
            <a:off x="1499757" y="1349646"/>
            <a:ext cx="504056" cy="504056"/>
          </a:xfrm>
          <a:prstGeom prst="ellipse">
            <a:avLst/>
          </a:prstGeom>
          <a:solidFill>
            <a:srgbClr val="FFFFE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6EA65C2-0D41-42F0-9098-3602FC72E38B}"/>
              </a:ext>
            </a:extLst>
          </p:cNvPr>
          <p:cNvSpPr/>
          <p:nvPr/>
        </p:nvSpPr>
        <p:spPr>
          <a:xfrm>
            <a:off x="1770937" y="2183610"/>
            <a:ext cx="504056" cy="504056"/>
          </a:xfrm>
          <a:prstGeom prst="ellipse">
            <a:avLst/>
          </a:prstGeom>
          <a:solidFill>
            <a:srgbClr val="FFFFE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A1EFCA81-B860-493F-916B-FD035B0E99DE}"/>
              </a:ext>
            </a:extLst>
          </p:cNvPr>
          <p:cNvSpPr/>
          <p:nvPr/>
        </p:nvSpPr>
        <p:spPr>
          <a:xfrm>
            <a:off x="4717949" y="2151439"/>
            <a:ext cx="504056" cy="504056"/>
          </a:xfrm>
          <a:prstGeom prst="ellipse">
            <a:avLst/>
          </a:prstGeom>
          <a:solidFill>
            <a:srgbClr val="FFFFE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F220B391-4E7C-4A78-8839-4B9EA83E6B44}"/>
              </a:ext>
            </a:extLst>
          </p:cNvPr>
          <p:cNvSpPr/>
          <p:nvPr/>
        </p:nvSpPr>
        <p:spPr>
          <a:xfrm>
            <a:off x="6898875" y="2127560"/>
            <a:ext cx="504056" cy="509381"/>
          </a:xfrm>
          <a:prstGeom prst="ellipse">
            <a:avLst/>
          </a:prstGeom>
          <a:solidFill>
            <a:srgbClr val="FFFFE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5BFD406-3C7A-41AF-87D7-28E9B2522E4D}"/>
              </a:ext>
            </a:extLst>
          </p:cNvPr>
          <p:cNvSpPr/>
          <p:nvPr/>
        </p:nvSpPr>
        <p:spPr>
          <a:xfrm>
            <a:off x="1915995" y="3020979"/>
            <a:ext cx="504056" cy="504056"/>
          </a:xfrm>
          <a:prstGeom prst="ellipse">
            <a:avLst/>
          </a:prstGeom>
          <a:solidFill>
            <a:srgbClr val="FFFFE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278CF15-A9DD-4A24-868D-29FA4A4F3B04}"/>
              </a:ext>
            </a:extLst>
          </p:cNvPr>
          <p:cNvGrpSpPr/>
          <p:nvPr/>
        </p:nvGrpSpPr>
        <p:grpSpPr>
          <a:xfrm>
            <a:off x="3485873" y="3015132"/>
            <a:ext cx="2559050" cy="584775"/>
            <a:chOff x="1088801" y="3556903"/>
            <a:chExt cx="2559050" cy="584775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DEF6CE3-F6B6-46EE-B0A2-4017F9E46ED2}"/>
                </a:ext>
              </a:extLst>
            </p:cNvPr>
            <p:cNvSpPr txBox="1"/>
            <p:nvPr/>
          </p:nvSpPr>
          <p:spPr>
            <a:xfrm>
              <a:off x="1088801" y="3556903"/>
              <a:ext cx="2559050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56</a:t>
              </a: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40      69</a:t>
              </a:r>
              <a:endPara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B338091-15C8-41FA-8F35-E3B22218BCC9}"/>
                </a:ext>
              </a:extLst>
            </p:cNvPr>
            <p:cNvSpPr/>
            <p:nvPr/>
          </p:nvSpPr>
          <p:spPr>
            <a:xfrm>
              <a:off x="2266236" y="3594432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A96161A-96FD-48B0-803E-AA13CD75B9E5}"/>
              </a:ext>
            </a:extLst>
          </p:cNvPr>
          <p:cNvGrpSpPr/>
          <p:nvPr/>
        </p:nvGrpSpPr>
        <p:grpSpPr>
          <a:xfrm>
            <a:off x="6300192" y="3003798"/>
            <a:ext cx="2285258" cy="584775"/>
            <a:chOff x="2718791" y="4025796"/>
            <a:chExt cx="2285258" cy="584775"/>
          </a:xfrm>
        </p:grpSpPr>
        <p:sp>
          <p:nvSpPr>
            <p:cNvPr id="9" name="Text Box 20">
              <a:extLst>
                <a:ext uri="{FF2B5EF4-FFF2-40B4-BE49-F238E27FC236}">
                  <a16:creationId xmlns:a16="http://schemas.microsoft.com/office/drawing/2014/main" id="{AFE72A21-E313-4EA7-A057-9D66D29157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8791" y="4025796"/>
              <a:ext cx="22852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87      81</a:t>
              </a:r>
              <a:r>
                <a:rPr lang="zh-CN" altLang="en-US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A629BB31-C0EB-401B-8F4E-14B5468611E6}"/>
                </a:ext>
              </a:extLst>
            </p:cNvPr>
            <p:cNvSpPr/>
            <p:nvPr/>
          </p:nvSpPr>
          <p:spPr>
            <a:xfrm>
              <a:off x="3270455" y="4066155"/>
              <a:ext cx="504056" cy="504056"/>
            </a:xfrm>
            <a:prstGeom prst="ellipse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2418749-17BA-437B-B900-3EA7D2BF1A9C}"/>
              </a:ext>
            </a:extLst>
          </p:cNvPr>
          <p:cNvSpPr txBox="1"/>
          <p:nvPr/>
        </p:nvSpPr>
        <p:spPr>
          <a:xfrm>
            <a:off x="1857114" y="2980619"/>
            <a:ext cx="5966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E3EA65-5803-4D22-AF34-76236A1FFDFE}"/>
              </a:ext>
            </a:extLst>
          </p:cNvPr>
          <p:cNvSpPr txBox="1"/>
          <p:nvPr/>
        </p:nvSpPr>
        <p:spPr>
          <a:xfrm flipH="1" flipV="1">
            <a:off x="6886084" y="2110706"/>
            <a:ext cx="5966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1E0A92-9EBA-4223-9BCB-2B610BF02FB9}"/>
              </a:ext>
            </a:extLst>
          </p:cNvPr>
          <p:cNvSpPr txBox="1"/>
          <p:nvPr/>
        </p:nvSpPr>
        <p:spPr>
          <a:xfrm>
            <a:off x="1823413" y="2129250"/>
            <a:ext cx="5966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399ADD-F289-43B7-A2CD-EA99127E1F00}"/>
              </a:ext>
            </a:extLst>
          </p:cNvPr>
          <p:cNvSpPr txBox="1"/>
          <p:nvPr/>
        </p:nvSpPr>
        <p:spPr>
          <a:xfrm>
            <a:off x="4717949" y="2088062"/>
            <a:ext cx="5966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4" name="文本框 4">
            <a:extLst>
              <a:ext uri="{FF2B5EF4-FFF2-40B4-BE49-F238E27FC236}">
                <a16:creationId xmlns:a16="http://schemas.microsoft.com/office/drawing/2014/main" id="{4CF65CCC-939C-4FA7-A031-6F838AAEC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P87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02BA1FB4-A4FC-476E-BBC7-774EFA081A5F}"/>
              </a:ext>
            </a:extLst>
          </p:cNvPr>
          <p:cNvSpPr txBox="1"/>
          <p:nvPr/>
        </p:nvSpPr>
        <p:spPr>
          <a:xfrm>
            <a:off x="4609675" y="3003798"/>
            <a:ext cx="5966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9219EE40-0653-4107-9F90-536F12A7D7BE}"/>
              </a:ext>
            </a:extLst>
          </p:cNvPr>
          <p:cNvSpPr txBox="1"/>
          <p:nvPr/>
        </p:nvSpPr>
        <p:spPr>
          <a:xfrm>
            <a:off x="6788550" y="3014299"/>
            <a:ext cx="5966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</p:spTree>
    <p:extLst>
      <p:ext uri="{BB962C8B-B14F-4D97-AF65-F5344CB8AC3E}">
        <p14:creationId xmlns:p14="http://schemas.microsoft.com/office/powerpoint/2010/main" val="377502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692086-1B07-41EB-A433-9848D67B3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34491"/>
            <a:ext cx="3168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28F08EB1-B465-4DF7-9ECC-A00173AC9E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128765"/>
              </p:ext>
            </p:extLst>
          </p:nvPr>
        </p:nvGraphicFramePr>
        <p:xfrm>
          <a:off x="899592" y="1491750"/>
          <a:ext cx="2157981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327">
                  <a:extLst>
                    <a:ext uri="{9D8B030D-6E8A-4147-A177-3AD203B41FA5}">
                      <a16:colId xmlns:a16="http://schemas.microsoft.com/office/drawing/2014/main" val="697334729"/>
                    </a:ext>
                  </a:extLst>
                </a:gridCol>
                <a:gridCol w="719327">
                  <a:extLst>
                    <a:ext uri="{9D8B030D-6E8A-4147-A177-3AD203B41FA5}">
                      <a16:colId xmlns:a16="http://schemas.microsoft.com/office/drawing/2014/main" val="2506855735"/>
                    </a:ext>
                  </a:extLst>
                </a:gridCol>
                <a:gridCol w="719327">
                  <a:extLst>
                    <a:ext uri="{9D8B030D-6E8A-4147-A177-3AD203B41FA5}">
                      <a16:colId xmlns:a16="http://schemas.microsoft.com/office/drawing/2014/main" val="191521942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70002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83061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022819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46DD421-96AB-47FE-AC24-A34344177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737041"/>
              </p:ext>
            </p:extLst>
          </p:nvPr>
        </p:nvGraphicFramePr>
        <p:xfrm>
          <a:off x="3508203" y="1491750"/>
          <a:ext cx="2157981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327">
                  <a:extLst>
                    <a:ext uri="{9D8B030D-6E8A-4147-A177-3AD203B41FA5}">
                      <a16:colId xmlns:a16="http://schemas.microsoft.com/office/drawing/2014/main" val="697334729"/>
                    </a:ext>
                  </a:extLst>
                </a:gridCol>
                <a:gridCol w="719327">
                  <a:extLst>
                    <a:ext uri="{9D8B030D-6E8A-4147-A177-3AD203B41FA5}">
                      <a16:colId xmlns:a16="http://schemas.microsoft.com/office/drawing/2014/main" val="2506855735"/>
                    </a:ext>
                  </a:extLst>
                </a:gridCol>
                <a:gridCol w="719327">
                  <a:extLst>
                    <a:ext uri="{9D8B030D-6E8A-4147-A177-3AD203B41FA5}">
                      <a16:colId xmlns:a16="http://schemas.microsoft.com/office/drawing/2014/main" val="191521942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70002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83061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022819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20B68AFF-587D-4B98-A136-909B950D6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918220"/>
              </p:ext>
            </p:extLst>
          </p:nvPr>
        </p:nvGraphicFramePr>
        <p:xfrm>
          <a:off x="6116815" y="1491750"/>
          <a:ext cx="2157981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327">
                  <a:extLst>
                    <a:ext uri="{9D8B030D-6E8A-4147-A177-3AD203B41FA5}">
                      <a16:colId xmlns:a16="http://schemas.microsoft.com/office/drawing/2014/main" val="697334729"/>
                    </a:ext>
                  </a:extLst>
                </a:gridCol>
                <a:gridCol w="719327">
                  <a:extLst>
                    <a:ext uri="{9D8B030D-6E8A-4147-A177-3AD203B41FA5}">
                      <a16:colId xmlns:a16="http://schemas.microsoft.com/office/drawing/2014/main" val="2506855735"/>
                    </a:ext>
                  </a:extLst>
                </a:gridCol>
                <a:gridCol w="719327">
                  <a:extLst>
                    <a:ext uri="{9D8B030D-6E8A-4147-A177-3AD203B41FA5}">
                      <a16:colId xmlns:a16="http://schemas.microsoft.com/office/drawing/2014/main" val="191521942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70002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83061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369" marR="32369" marT="66938" marB="66938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022819"/>
                  </a:ext>
                </a:extLst>
              </a:tr>
            </a:tbl>
          </a:graphicData>
        </a:graphic>
      </p:graphicFrame>
      <p:sp>
        <p:nvSpPr>
          <p:cNvPr id="7" name="TextBox 1">
            <a:extLst>
              <a:ext uri="{FF2B5EF4-FFF2-40B4-BE49-F238E27FC236}">
                <a16:creationId xmlns:a16="http://schemas.microsoft.com/office/drawing/2014/main" id="{3AA0C996-EFDB-4B60-9AE1-E29A8DF04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3537" y="2990672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1A37FE3E-3EEA-48F1-BC91-5CF905358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754" y="2983641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9DD2FA40-C025-40D1-B023-D22A4F385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623" y="2279362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D54C165B-A1A6-48DC-A3E5-21CE68407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553" y="2288389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35D75F82-92BF-4E22-89F0-0C86707CC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553" y="1586106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7D68FD79-5F13-4E97-B983-FEB7C7D14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148" y="2990672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6E6EA2EC-7304-4FAA-94B1-29048BAED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6472" y="2990672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634DD862-FFEB-49EA-B682-36DDBE96C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824" y="2990672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8CB81026-F056-42A0-B26A-04EE1722B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366" y="1568053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1F8CB181-1D7C-46A5-B366-21D16990E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6471" y="1527836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585C325A-6955-44A1-95A9-AFD17094A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9116" y="2990791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1A18D60C-19F3-4882-9021-1948702A7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11" y="2992817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DF1C066A-0D86-4253-A345-C12C035F5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7" y="2992817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82267E10-8EB1-44C7-BD11-28E3916C7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7" y="2279361"/>
            <a:ext cx="5900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7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课堂小结</a:t>
              </a:r>
            </a:p>
          </p:txBody>
        </p:sp>
      </p:grpSp>
      <p:sp>
        <p:nvSpPr>
          <p:cNvPr id="12" name="矩形 2">
            <a:extLst>
              <a:ext uri="{FF2B5EF4-FFF2-40B4-BE49-F238E27FC236}">
                <a16:creationId xmlns:a16="http://schemas.microsoft.com/office/drawing/2014/main" id="{7880239D-2387-4C02-9A3C-4FB56837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910" y="1059582"/>
            <a:ext cx="299437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数与运算</a:t>
            </a:r>
          </a:p>
        </p:txBody>
      </p:sp>
      <p:sp>
        <p:nvSpPr>
          <p:cNvPr id="13" name="矩形 2">
            <a:extLst>
              <a:ext uri="{FF2B5EF4-FFF2-40B4-BE49-F238E27FC236}">
                <a16:creationId xmlns:a16="http://schemas.microsoft.com/office/drawing/2014/main" id="{E3E48691-CCE8-4160-9F5F-BBA20EA40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779662"/>
            <a:ext cx="7295879" cy="19439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新百数表中的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个数是</a:t>
            </a:r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0~99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，旧百数表中的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个数是</a:t>
            </a:r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1~100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；新百数表从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开始，旧百数表从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开始。</a:t>
            </a: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1585</Words>
  <Application>Microsoft Office PowerPoint</Application>
  <PresentationFormat>全屏显示(16:9)</PresentationFormat>
  <Paragraphs>1004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248</cp:revision>
  <dcterms:created xsi:type="dcterms:W3CDTF">2015-08-27T07:30:00Z</dcterms:created>
  <dcterms:modified xsi:type="dcterms:W3CDTF">2025-01-05T01:20:38Z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