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63" r:id="rId2"/>
    <p:sldId id="264" r:id="rId3"/>
    <p:sldId id="409" r:id="rId4"/>
    <p:sldId id="410" r:id="rId5"/>
    <p:sldId id="350" r:id="rId6"/>
    <p:sldId id="397" r:id="rId7"/>
    <p:sldId id="398" r:id="rId8"/>
    <p:sldId id="399" r:id="rId9"/>
    <p:sldId id="407" r:id="rId10"/>
    <p:sldId id="401" r:id="rId11"/>
    <p:sldId id="408" r:id="rId12"/>
    <p:sldId id="404" r:id="rId13"/>
    <p:sldId id="402" r:id="rId14"/>
    <p:sldId id="403" r:id="rId15"/>
    <p:sldId id="360" r:id="rId16"/>
    <p:sldId id="405" r:id="rId17"/>
    <p:sldId id="406" r:id="rId18"/>
    <p:sldId id="376" r:id="rId19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CCFF"/>
    <a:srgbClr val="FFFFFF"/>
    <a:srgbClr val="7F7F7F"/>
    <a:srgbClr val="F1F0F5"/>
    <a:srgbClr val="F2F2F2"/>
    <a:srgbClr val="CC3399"/>
    <a:srgbClr val="1548EB"/>
    <a:srgbClr val="F2970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451" autoAdjust="0"/>
    <p:restoredTop sz="96209" autoAdjust="0"/>
  </p:normalViewPr>
  <p:slideViewPr>
    <p:cSldViewPr>
      <p:cViewPr varScale="1">
        <p:scale>
          <a:sx n="133" d="100"/>
          <a:sy n="133" d="100"/>
        </p:scale>
        <p:origin x="96" y="318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60733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5562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11" descr="徽标&#10;&#10;低可信度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9" t="3260" r="20266" b="60322"/>
          <a:stretch>
            <a:fillRect/>
          </a:stretch>
        </p:blipFill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文本框 11"/>
          <p:cNvSpPr txBox="1"/>
          <p:nvPr userDrawn="1"/>
        </p:nvSpPr>
        <p:spPr>
          <a:xfrm rot="19800000">
            <a:off x="3707904" y="238708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1" descr="徽标&#10;&#10;低可信度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9" t="3260" r="20266" b="60322"/>
          <a:stretch>
            <a:fillRect/>
          </a:stretch>
        </p:blipFill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文本框 15"/>
          <p:cNvSpPr txBox="1"/>
          <p:nvPr userDrawn="1"/>
        </p:nvSpPr>
        <p:spPr>
          <a:xfrm rot="19800000">
            <a:off x="3707904" y="238708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55721">
            <a:off x="8079368" y="3949884"/>
            <a:ext cx="1255885" cy="1255885"/>
          </a:xfrm>
          <a:prstGeom prst="rect">
            <a:avLst/>
          </a:prstGeom>
        </p:spPr>
      </p:pic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副标题 6"/>
          <p:cNvSpPr txBox="1">
            <a:spLocks noChangeArrowheads="1"/>
          </p:cNvSpPr>
          <p:nvPr/>
        </p:nvSpPr>
        <p:spPr bwMode="auto">
          <a:xfrm>
            <a:off x="180018" y="195486"/>
            <a:ext cx="1905584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000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14" name="标题 5"/>
          <p:cNvSpPr txBox="1">
            <a:spLocks noChangeArrowheads="1"/>
          </p:cNvSpPr>
          <p:nvPr/>
        </p:nvSpPr>
        <p:spPr bwMode="auto">
          <a:xfrm>
            <a:off x="1259632" y="2211710"/>
            <a:ext cx="6624736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课时  数量关系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F21BB33-F4ED-48B5-B109-210DF21DA6EC}"/>
              </a:ext>
            </a:extLst>
          </p:cNvPr>
          <p:cNvGrpSpPr/>
          <p:nvPr/>
        </p:nvGrpSpPr>
        <p:grpSpPr>
          <a:xfrm flipH="1">
            <a:off x="2627784" y="1046670"/>
            <a:ext cx="3755495" cy="1048129"/>
            <a:chOff x="-391788" y="1079644"/>
            <a:chExt cx="3755495" cy="1048129"/>
          </a:xfrm>
        </p:grpSpPr>
        <p:pic>
          <p:nvPicPr>
            <p:cNvPr id="11" name="14-1" descr="图标&#10;&#10;描述已自动生成">
              <a:extLst>
                <a:ext uri="{FF2B5EF4-FFF2-40B4-BE49-F238E27FC236}">
                  <a16:creationId xmlns:a16="http://schemas.microsoft.com/office/drawing/2014/main" id="{5B25E528-0813-48BC-8F74-9EDEB1413E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206" t="68826" r="60332" b="14051"/>
            <a:stretch>
              <a:fillRect/>
            </a:stretch>
          </p:blipFill>
          <p:spPr>
            <a:xfrm>
              <a:off x="2920580" y="1080050"/>
              <a:ext cx="443127" cy="1047722"/>
            </a:xfrm>
            <a:prstGeom prst="rect">
              <a:avLst/>
            </a:prstGeom>
          </p:spPr>
        </p:pic>
        <p:pic>
          <p:nvPicPr>
            <p:cNvPr id="12" name="14-1" descr="图标&#10;&#10;描述已自动生成">
              <a:extLst>
                <a:ext uri="{FF2B5EF4-FFF2-40B4-BE49-F238E27FC236}">
                  <a16:creationId xmlns:a16="http://schemas.microsoft.com/office/drawing/2014/main" id="{303BCCD0-0BE3-4F4E-958C-4E63EA7F54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56" t="68826" r="79394" b="14051"/>
            <a:stretch>
              <a:fillRect/>
            </a:stretch>
          </p:blipFill>
          <p:spPr>
            <a:xfrm>
              <a:off x="-391788" y="1080051"/>
              <a:ext cx="792088" cy="1047722"/>
            </a:xfrm>
            <a:prstGeom prst="rect">
              <a:avLst/>
            </a:prstGeom>
          </p:spPr>
        </p:pic>
        <p:pic>
          <p:nvPicPr>
            <p:cNvPr id="15" name="14-1" descr="图标&#10;&#10;描述已自动生成">
              <a:extLst>
                <a:ext uri="{FF2B5EF4-FFF2-40B4-BE49-F238E27FC236}">
                  <a16:creationId xmlns:a16="http://schemas.microsoft.com/office/drawing/2014/main" id="{81DBD081-BCBE-4AD9-B01E-0A3425536E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11" t="68826" r="68262" b="14051"/>
            <a:stretch>
              <a:fillRect/>
            </a:stretch>
          </p:blipFill>
          <p:spPr>
            <a:xfrm>
              <a:off x="397702" y="1079644"/>
              <a:ext cx="2522878" cy="1047722"/>
            </a:xfrm>
            <a:prstGeom prst="rect">
              <a:avLst/>
            </a:prstGeom>
          </p:spPr>
        </p:pic>
      </p:grpSp>
      <p:sp>
        <p:nvSpPr>
          <p:cNvPr id="16" name="标题 5">
            <a:extLst>
              <a:ext uri="{FF2B5EF4-FFF2-40B4-BE49-F238E27FC236}">
                <a16:creationId xmlns:a16="http://schemas.microsoft.com/office/drawing/2014/main" id="{59E4D028-1B10-40BB-B168-9794A1C23A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424" y="1122899"/>
            <a:ext cx="3488784" cy="796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复习与关联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F66B3805-7913-4372-8D1F-1C43D1590FA9}"/>
              </a:ext>
            </a:extLst>
          </p:cNvPr>
          <p:cNvSpPr/>
          <p:nvPr/>
        </p:nvSpPr>
        <p:spPr>
          <a:xfrm>
            <a:off x="1695783" y="1154343"/>
            <a:ext cx="733757" cy="733757"/>
          </a:xfrm>
          <a:prstGeom prst="ellipse">
            <a:avLst/>
          </a:prstGeom>
          <a:solidFill>
            <a:srgbClr val="3D80B5"/>
          </a:solidFill>
          <a:ln>
            <a:solidFill>
              <a:srgbClr val="3B7DA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700" b="1" dirty="0"/>
              <a:t>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27754" y="157176"/>
            <a:ext cx="5398746" cy="686382"/>
            <a:chOff x="327754" y="157176"/>
            <a:chExt cx="5398746" cy="68638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5527" y="157176"/>
              <a:ext cx="5283201" cy="686382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327754" y="174460"/>
              <a:ext cx="539874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一、问题导入，揭示课题</a:t>
              </a:r>
            </a:p>
          </p:txBody>
        </p:sp>
      </p:grpSp>
      <p:pic>
        <p:nvPicPr>
          <p:cNvPr id="68" name="图片 67">
            <a:extLst>
              <a:ext uri="{FF2B5EF4-FFF2-40B4-BE49-F238E27FC236}">
                <a16:creationId xmlns:a16="http://schemas.microsoft.com/office/drawing/2014/main" id="{D8B75E4B-A95C-47C7-9B83-FDE39E193F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26956" y="1720077"/>
            <a:ext cx="1441416" cy="2762342"/>
          </a:xfrm>
          <a:prstGeom prst="rect">
            <a:avLst/>
          </a:prstGeom>
        </p:spPr>
      </p:pic>
      <p:grpSp>
        <p:nvGrpSpPr>
          <p:cNvPr id="71" name="组合 70">
            <a:extLst>
              <a:ext uri="{FF2B5EF4-FFF2-40B4-BE49-F238E27FC236}">
                <a16:creationId xmlns:a16="http://schemas.microsoft.com/office/drawing/2014/main" id="{03C7698C-8BD4-4478-AF67-CF5B94F69ADF}"/>
              </a:ext>
            </a:extLst>
          </p:cNvPr>
          <p:cNvGrpSpPr/>
          <p:nvPr/>
        </p:nvGrpSpPr>
        <p:grpSpPr>
          <a:xfrm>
            <a:off x="2411760" y="1351690"/>
            <a:ext cx="2737848" cy="1241425"/>
            <a:chOff x="2411760" y="1351690"/>
            <a:chExt cx="2737848" cy="1241425"/>
          </a:xfrm>
        </p:grpSpPr>
        <p:sp>
          <p:nvSpPr>
            <p:cNvPr id="69" name="AutoShape 29">
              <a:extLst>
                <a:ext uri="{FF2B5EF4-FFF2-40B4-BE49-F238E27FC236}">
                  <a16:creationId xmlns:a16="http://schemas.microsoft.com/office/drawing/2014/main" id="{3E8C6AF9-9199-4135-9D56-9C896561B6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1760" y="1351690"/>
              <a:ext cx="2705100" cy="1241425"/>
            </a:xfrm>
            <a:prstGeom prst="wedgeRoundRectCallout">
              <a:avLst>
                <a:gd name="adj1" fmla="val -62901"/>
                <a:gd name="adj2" fmla="val -1332"/>
                <a:gd name="adj3" fmla="val 16667"/>
              </a:avLst>
            </a:prstGeom>
            <a:solidFill>
              <a:sysClr val="window" lastClr="FFFFFF"/>
            </a:solidFill>
            <a:ln w="19050" algn="ctr">
              <a:solidFill>
                <a:srgbClr val="FFC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B842D843-AB03-4955-9DC8-76CA5389193F}"/>
                </a:ext>
              </a:extLst>
            </p:cNvPr>
            <p:cNvSpPr txBox="1"/>
            <p:nvPr/>
          </p:nvSpPr>
          <p:spPr>
            <a:xfrm>
              <a:off x="2444509" y="1371421"/>
              <a:ext cx="270509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你能用你学过的知识解决哪些生活中的问题</a:t>
              </a:r>
              <a:r>
                <a:rPr lang="en-US" altLang="zh-CN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?</a:t>
              </a:r>
              <a:endPara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333B7026-E046-4E7C-86AA-87878BDC6320}"/>
              </a:ext>
            </a:extLst>
          </p:cNvPr>
          <p:cNvGrpSpPr/>
          <p:nvPr/>
        </p:nvGrpSpPr>
        <p:grpSpPr>
          <a:xfrm>
            <a:off x="4211514" y="2356439"/>
            <a:ext cx="4352926" cy="2232025"/>
            <a:chOff x="4211514" y="2356439"/>
            <a:chExt cx="4352926" cy="2232025"/>
          </a:xfrm>
        </p:grpSpPr>
        <p:grpSp>
          <p:nvGrpSpPr>
            <p:cNvPr id="65" name="Group 34">
              <a:extLst>
                <a:ext uri="{FF2B5EF4-FFF2-40B4-BE49-F238E27FC236}">
                  <a16:creationId xmlns:a16="http://schemas.microsoft.com/office/drawing/2014/main" id="{EE5D84B6-61D5-4F2F-A89D-09CDA816F246}"/>
                </a:ext>
              </a:extLst>
            </p:cNvPr>
            <p:cNvGrpSpPr/>
            <p:nvPr/>
          </p:nvGrpSpPr>
          <p:grpSpPr bwMode="auto">
            <a:xfrm>
              <a:off x="4211514" y="2356439"/>
              <a:ext cx="4352926" cy="2232025"/>
              <a:chOff x="3157" y="2502"/>
              <a:chExt cx="2742" cy="1406"/>
            </a:xfrm>
          </p:grpSpPr>
          <p:pic>
            <p:nvPicPr>
              <p:cNvPr id="66" name="Picture 52">
                <a:extLst>
                  <a:ext uri="{FF2B5EF4-FFF2-40B4-BE49-F238E27FC236}">
                    <a16:creationId xmlns:a16="http://schemas.microsoft.com/office/drawing/2014/main" id="{893CA608-389D-4B23-BEBF-9255556106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 flipH="1">
                <a:off x="5062" y="2502"/>
                <a:ext cx="837" cy="1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7" name="AutoShape 29">
                <a:extLst>
                  <a:ext uri="{FF2B5EF4-FFF2-40B4-BE49-F238E27FC236}">
                    <a16:creationId xmlns:a16="http://schemas.microsoft.com/office/drawing/2014/main" id="{C1D2B7F3-DCD6-459E-AFE3-A0A5729CD0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57" y="2814"/>
                <a:ext cx="1704" cy="782"/>
              </a:xfrm>
              <a:prstGeom prst="wedgeRoundRectCallout">
                <a:avLst>
                  <a:gd name="adj1" fmla="val 65714"/>
                  <a:gd name="adj2" fmla="val -18399"/>
                  <a:gd name="adj3" fmla="val 16667"/>
                </a:avLst>
              </a:prstGeom>
              <a:solidFill>
                <a:sysClr val="window" lastClr="FFFFFF"/>
              </a:solidFill>
              <a:ln w="19050" algn="ctr">
                <a:solidFill>
                  <a:srgbClr val="3399FF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4E1A502F-6BD5-4BEE-80A2-66C42F5939F9}"/>
                </a:ext>
              </a:extLst>
            </p:cNvPr>
            <p:cNvSpPr txBox="1"/>
            <p:nvPr/>
          </p:nvSpPr>
          <p:spPr>
            <a:xfrm>
              <a:off x="4387214" y="2851739"/>
              <a:ext cx="220056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可以用加、减法解决一些简单的实际问题。</a:t>
              </a:r>
              <a:endPara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27754" y="157176"/>
            <a:ext cx="5398746" cy="686382"/>
            <a:chOff x="327754" y="157176"/>
            <a:chExt cx="5398746" cy="68638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5527" y="157176"/>
              <a:ext cx="5283201" cy="686382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327754" y="174460"/>
              <a:ext cx="539874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一、问题导入，揭示课题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17C36B87-6571-46CC-8D76-43E87271E7AA}"/>
              </a:ext>
            </a:extLst>
          </p:cNvPr>
          <p:cNvGrpSpPr/>
          <p:nvPr/>
        </p:nvGrpSpPr>
        <p:grpSpPr>
          <a:xfrm>
            <a:off x="826956" y="1351690"/>
            <a:ext cx="4322652" cy="3130729"/>
            <a:chOff x="826956" y="1351690"/>
            <a:chExt cx="4322652" cy="3130729"/>
          </a:xfrm>
        </p:grpSpPr>
        <p:pic>
          <p:nvPicPr>
            <p:cNvPr id="68" name="图片 67">
              <a:extLst>
                <a:ext uri="{FF2B5EF4-FFF2-40B4-BE49-F238E27FC236}">
                  <a16:creationId xmlns:a16="http://schemas.microsoft.com/office/drawing/2014/main" id="{D8B75E4B-A95C-47C7-9B83-FDE39E193F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6956" y="1720077"/>
              <a:ext cx="1441416" cy="2762342"/>
            </a:xfrm>
            <a:prstGeom prst="rect">
              <a:avLst/>
            </a:prstGeom>
          </p:spPr>
        </p:pic>
        <p:grpSp>
          <p:nvGrpSpPr>
            <p:cNvPr id="71" name="组合 70">
              <a:extLst>
                <a:ext uri="{FF2B5EF4-FFF2-40B4-BE49-F238E27FC236}">
                  <a16:creationId xmlns:a16="http://schemas.microsoft.com/office/drawing/2014/main" id="{03C7698C-8BD4-4478-AF67-CF5B94F69ADF}"/>
                </a:ext>
              </a:extLst>
            </p:cNvPr>
            <p:cNvGrpSpPr/>
            <p:nvPr/>
          </p:nvGrpSpPr>
          <p:grpSpPr>
            <a:xfrm>
              <a:off x="2411760" y="1351690"/>
              <a:ext cx="2737848" cy="1241425"/>
              <a:chOff x="2411760" y="1351690"/>
              <a:chExt cx="2737848" cy="1241425"/>
            </a:xfrm>
          </p:grpSpPr>
          <p:sp>
            <p:nvSpPr>
              <p:cNvPr id="69" name="AutoShape 29">
                <a:extLst>
                  <a:ext uri="{FF2B5EF4-FFF2-40B4-BE49-F238E27FC236}">
                    <a16:creationId xmlns:a16="http://schemas.microsoft.com/office/drawing/2014/main" id="{3E8C6AF9-9199-4135-9D56-9C896561B6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1760" y="1351690"/>
                <a:ext cx="2705100" cy="1241425"/>
              </a:xfrm>
              <a:prstGeom prst="wedgeRoundRectCallout">
                <a:avLst>
                  <a:gd name="adj1" fmla="val -62901"/>
                  <a:gd name="adj2" fmla="val -1332"/>
                  <a:gd name="adj3" fmla="val 16667"/>
                </a:avLst>
              </a:prstGeom>
              <a:solidFill>
                <a:sysClr val="window" lastClr="FFFFFF"/>
              </a:solidFill>
              <a:ln w="19050" algn="ctr">
                <a:solidFill>
                  <a:srgbClr val="FFC000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70" name="文本框 69">
                <a:extLst>
                  <a:ext uri="{FF2B5EF4-FFF2-40B4-BE49-F238E27FC236}">
                    <a16:creationId xmlns:a16="http://schemas.microsoft.com/office/drawing/2014/main" id="{B842D843-AB03-4955-9DC8-76CA5389193F}"/>
                  </a:ext>
                </a:extLst>
              </p:cNvPr>
              <p:cNvSpPr txBox="1"/>
              <p:nvPr/>
            </p:nvSpPr>
            <p:spPr>
              <a:xfrm>
                <a:off x="2444509" y="1371421"/>
                <a:ext cx="2705099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你能用你学过的知识解决哪些生活中的问题</a:t>
                </a:r>
                <a:r>
                  <a:rPr lang="en-US" altLang="zh-CN" sz="24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?</a:t>
                </a:r>
                <a:endPara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333B7026-E046-4E7C-86AA-87878BDC6320}"/>
              </a:ext>
            </a:extLst>
          </p:cNvPr>
          <p:cNvGrpSpPr/>
          <p:nvPr/>
        </p:nvGrpSpPr>
        <p:grpSpPr>
          <a:xfrm>
            <a:off x="4211514" y="2356439"/>
            <a:ext cx="4352926" cy="2232025"/>
            <a:chOff x="4211514" y="2356439"/>
            <a:chExt cx="4352926" cy="2232025"/>
          </a:xfrm>
        </p:grpSpPr>
        <p:grpSp>
          <p:nvGrpSpPr>
            <p:cNvPr id="65" name="Group 34">
              <a:extLst>
                <a:ext uri="{FF2B5EF4-FFF2-40B4-BE49-F238E27FC236}">
                  <a16:creationId xmlns:a16="http://schemas.microsoft.com/office/drawing/2014/main" id="{EE5D84B6-61D5-4F2F-A89D-09CDA816F246}"/>
                </a:ext>
              </a:extLst>
            </p:cNvPr>
            <p:cNvGrpSpPr/>
            <p:nvPr/>
          </p:nvGrpSpPr>
          <p:grpSpPr bwMode="auto">
            <a:xfrm>
              <a:off x="4211514" y="2356439"/>
              <a:ext cx="4352926" cy="2232025"/>
              <a:chOff x="3157" y="2502"/>
              <a:chExt cx="2742" cy="1406"/>
            </a:xfrm>
          </p:grpSpPr>
          <p:pic>
            <p:nvPicPr>
              <p:cNvPr id="66" name="Picture 52">
                <a:extLst>
                  <a:ext uri="{FF2B5EF4-FFF2-40B4-BE49-F238E27FC236}">
                    <a16:creationId xmlns:a16="http://schemas.microsoft.com/office/drawing/2014/main" id="{893CA608-389D-4B23-BEBF-9255556106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 flipH="1">
                <a:off x="5062" y="2502"/>
                <a:ext cx="837" cy="1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7" name="AutoShape 29">
                <a:extLst>
                  <a:ext uri="{FF2B5EF4-FFF2-40B4-BE49-F238E27FC236}">
                    <a16:creationId xmlns:a16="http://schemas.microsoft.com/office/drawing/2014/main" id="{C1D2B7F3-DCD6-459E-AFE3-A0A5729CD0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57" y="2814"/>
                <a:ext cx="1704" cy="782"/>
              </a:xfrm>
              <a:prstGeom prst="wedgeRoundRectCallout">
                <a:avLst>
                  <a:gd name="adj1" fmla="val 65714"/>
                  <a:gd name="adj2" fmla="val -18399"/>
                  <a:gd name="adj3" fmla="val 16667"/>
                </a:avLst>
              </a:prstGeom>
              <a:solidFill>
                <a:sysClr val="window" lastClr="FFFFFF"/>
              </a:solidFill>
              <a:ln w="19050" algn="ctr">
                <a:solidFill>
                  <a:srgbClr val="3399FF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4E1A502F-6BD5-4BEE-80A2-66C42F5939F9}"/>
                </a:ext>
              </a:extLst>
            </p:cNvPr>
            <p:cNvSpPr txBox="1"/>
            <p:nvPr/>
          </p:nvSpPr>
          <p:spPr>
            <a:xfrm>
              <a:off x="4387214" y="2851739"/>
              <a:ext cx="252940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可以解决</a:t>
              </a:r>
              <a:r>
                <a:rPr lang="zh-CN" altLang="en-US" sz="24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一共有多少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、</a:t>
              </a:r>
              <a:r>
                <a:rPr lang="zh-CN" altLang="en-US" sz="24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还剩多少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、</a:t>
              </a:r>
              <a:r>
                <a:rPr lang="zh-CN" altLang="en-US" sz="24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比多少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的问题。</a:t>
              </a:r>
              <a:endPara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612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27754" y="157176"/>
            <a:ext cx="5398746" cy="686382"/>
            <a:chOff x="327754" y="157176"/>
            <a:chExt cx="5398746" cy="68638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5527" y="157176"/>
              <a:ext cx="5283201" cy="686382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327754" y="174460"/>
              <a:ext cx="539874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一、问题导入，揭示课题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17C36B87-6571-46CC-8D76-43E87271E7AA}"/>
              </a:ext>
            </a:extLst>
          </p:cNvPr>
          <p:cNvGrpSpPr/>
          <p:nvPr/>
        </p:nvGrpSpPr>
        <p:grpSpPr>
          <a:xfrm>
            <a:off x="826956" y="1351690"/>
            <a:ext cx="4322652" cy="3130729"/>
            <a:chOff x="826956" y="1351690"/>
            <a:chExt cx="4322652" cy="3130729"/>
          </a:xfrm>
        </p:grpSpPr>
        <p:pic>
          <p:nvPicPr>
            <p:cNvPr id="68" name="图片 67">
              <a:extLst>
                <a:ext uri="{FF2B5EF4-FFF2-40B4-BE49-F238E27FC236}">
                  <a16:creationId xmlns:a16="http://schemas.microsoft.com/office/drawing/2014/main" id="{D8B75E4B-A95C-47C7-9B83-FDE39E193F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6956" y="1720077"/>
              <a:ext cx="1441416" cy="2762342"/>
            </a:xfrm>
            <a:prstGeom prst="rect">
              <a:avLst/>
            </a:prstGeom>
          </p:spPr>
        </p:pic>
        <p:grpSp>
          <p:nvGrpSpPr>
            <p:cNvPr id="71" name="组合 70">
              <a:extLst>
                <a:ext uri="{FF2B5EF4-FFF2-40B4-BE49-F238E27FC236}">
                  <a16:creationId xmlns:a16="http://schemas.microsoft.com/office/drawing/2014/main" id="{03C7698C-8BD4-4478-AF67-CF5B94F69ADF}"/>
                </a:ext>
              </a:extLst>
            </p:cNvPr>
            <p:cNvGrpSpPr/>
            <p:nvPr/>
          </p:nvGrpSpPr>
          <p:grpSpPr>
            <a:xfrm>
              <a:off x="2411760" y="1351690"/>
              <a:ext cx="2737848" cy="1241425"/>
              <a:chOff x="2411760" y="1351690"/>
              <a:chExt cx="2737848" cy="1241425"/>
            </a:xfrm>
          </p:grpSpPr>
          <p:sp>
            <p:nvSpPr>
              <p:cNvPr id="69" name="AutoShape 29">
                <a:extLst>
                  <a:ext uri="{FF2B5EF4-FFF2-40B4-BE49-F238E27FC236}">
                    <a16:creationId xmlns:a16="http://schemas.microsoft.com/office/drawing/2014/main" id="{3E8C6AF9-9199-4135-9D56-9C896561B6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1760" y="1351690"/>
                <a:ext cx="2705100" cy="1241425"/>
              </a:xfrm>
              <a:prstGeom prst="wedgeRoundRectCallout">
                <a:avLst>
                  <a:gd name="adj1" fmla="val -62901"/>
                  <a:gd name="adj2" fmla="val -1332"/>
                  <a:gd name="adj3" fmla="val 16667"/>
                </a:avLst>
              </a:prstGeom>
              <a:solidFill>
                <a:sysClr val="window" lastClr="FFFFFF"/>
              </a:solidFill>
              <a:ln w="19050" algn="ctr">
                <a:solidFill>
                  <a:srgbClr val="FFC000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70" name="文本框 69">
                <a:extLst>
                  <a:ext uri="{FF2B5EF4-FFF2-40B4-BE49-F238E27FC236}">
                    <a16:creationId xmlns:a16="http://schemas.microsoft.com/office/drawing/2014/main" id="{B842D843-AB03-4955-9DC8-76CA5389193F}"/>
                  </a:ext>
                </a:extLst>
              </p:cNvPr>
              <p:cNvSpPr txBox="1"/>
              <p:nvPr/>
            </p:nvSpPr>
            <p:spPr>
              <a:xfrm>
                <a:off x="2444509" y="1371421"/>
                <a:ext cx="2705099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你能用你学过的知识解决哪些生活中的问题</a:t>
                </a:r>
                <a:r>
                  <a:rPr lang="en-US" altLang="zh-CN" sz="24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?</a:t>
                </a:r>
                <a:endPara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333B7026-E046-4E7C-86AA-87878BDC6320}"/>
              </a:ext>
            </a:extLst>
          </p:cNvPr>
          <p:cNvGrpSpPr/>
          <p:nvPr/>
        </p:nvGrpSpPr>
        <p:grpSpPr>
          <a:xfrm>
            <a:off x="4211514" y="2356439"/>
            <a:ext cx="4352926" cy="2232025"/>
            <a:chOff x="4211514" y="2356439"/>
            <a:chExt cx="4352926" cy="2232025"/>
          </a:xfrm>
        </p:grpSpPr>
        <p:grpSp>
          <p:nvGrpSpPr>
            <p:cNvPr id="65" name="Group 34">
              <a:extLst>
                <a:ext uri="{FF2B5EF4-FFF2-40B4-BE49-F238E27FC236}">
                  <a16:creationId xmlns:a16="http://schemas.microsoft.com/office/drawing/2014/main" id="{EE5D84B6-61D5-4F2F-A89D-09CDA816F246}"/>
                </a:ext>
              </a:extLst>
            </p:cNvPr>
            <p:cNvGrpSpPr/>
            <p:nvPr/>
          </p:nvGrpSpPr>
          <p:grpSpPr bwMode="auto">
            <a:xfrm>
              <a:off x="4211514" y="2356439"/>
              <a:ext cx="4352926" cy="2232025"/>
              <a:chOff x="3157" y="2502"/>
              <a:chExt cx="2742" cy="1406"/>
            </a:xfrm>
          </p:grpSpPr>
          <p:pic>
            <p:nvPicPr>
              <p:cNvPr id="66" name="Picture 52">
                <a:extLst>
                  <a:ext uri="{FF2B5EF4-FFF2-40B4-BE49-F238E27FC236}">
                    <a16:creationId xmlns:a16="http://schemas.microsoft.com/office/drawing/2014/main" id="{893CA608-389D-4B23-BEBF-92555561063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 flipH="1">
                <a:off x="5062" y="2502"/>
                <a:ext cx="837" cy="1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7" name="AutoShape 29">
                <a:extLst>
                  <a:ext uri="{FF2B5EF4-FFF2-40B4-BE49-F238E27FC236}">
                    <a16:creationId xmlns:a16="http://schemas.microsoft.com/office/drawing/2014/main" id="{C1D2B7F3-DCD6-459E-AFE3-A0A5729CD0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57" y="2814"/>
                <a:ext cx="1704" cy="782"/>
              </a:xfrm>
              <a:prstGeom prst="wedgeRoundRectCallout">
                <a:avLst>
                  <a:gd name="adj1" fmla="val 65714"/>
                  <a:gd name="adj2" fmla="val -18399"/>
                  <a:gd name="adj3" fmla="val 16667"/>
                </a:avLst>
              </a:prstGeom>
              <a:solidFill>
                <a:sysClr val="window" lastClr="FFFFFF"/>
              </a:solidFill>
              <a:ln w="19050" algn="ctr">
                <a:solidFill>
                  <a:srgbClr val="3399FF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4E1A502F-6BD5-4BEE-80A2-66C42F5939F9}"/>
                </a:ext>
              </a:extLst>
            </p:cNvPr>
            <p:cNvSpPr txBox="1"/>
            <p:nvPr/>
          </p:nvSpPr>
          <p:spPr>
            <a:xfrm>
              <a:off x="4387214" y="2851739"/>
              <a:ext cx="252940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用</a:t>
              </a:r>
              <a:r>
                <a:rPr lang="zh-CN" altLang="en-US" sz="24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画图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、</a:t>
              </a:r>
              <a:r>
                <a:rPr lang="zh-CN" altLang="en-US" sz="24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连减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、</a:t>
              </a:r>
              <a:r>
                <a:rPr lang="zh-CN" altLang="en-US" sz="24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画箭头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的方法解决一些实际问题。</a:t>
              </a:r>
              <a:endPara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6084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86111" y="141166"/>
            <a:ext cx="6089065" cy="702392"/>
            <a:chOff x="186111" y="141166"/>
            <a:chExt cx="5773974" cy="702392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6111" y="157176"/>
              <a:ext cx="4930085" cy="686382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361035" y="141166"/>
              <a:ext cx="5599050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二、以题为例，梳理复习</a:t>
              </a:r>
            </a:p>
          </p:txBody>
        </p:sp>
      </p:grpSp>
      <p:sp>
        <p:nvSpPr>
          <p:cNvPr id="453" name="文本框 452">
            <a:extLst>
              <a:ext uri="{FF2B5EF4-FFF2-40B4-BE49-F238E27FC236}">
                <a16:creationId xmlns:a16="http://schemas.microsoft.com/office/drawing/2014/main" id="{7A893207-7868-4D62-A9DB-588120B88017}"/>
              </a:ext>
            </a:extLst>
          </p:cNvPr>
          <p:cNvSpPr txBox="1"/>
          <p:nvPr/>
        </p:nvSpPr>
        <p:spPr>
          <a:xfrm>
            <a:off x="683568" y="987574"/>
            <a:ext cx="8136904" cy="115236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buFont typeface="Arial" panose="020B0604020202020204" pitchFamily="34" charset="0"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）动物园里有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38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只猴子，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只老虎。猴子比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老虎多多少只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9FD2E0A7-5270-40ED-BDA9-31E25C0079C4}"/>
              </a:ext>
            </a:extLst>
          </p:cNvPr>
          <p:cNvGrpSpPr/>
          <p:nvPr/>
        </p:nvGrpSpPr>
        <p:grpSpPr>
          <a:xfrm rot="20280000">
            <a:off x="5223827" y="1797886"/>
            <a:ext cx="322815" cy="972142"/>
            <a:chOff x="1528194" y="3068302"/>
            <a:chExt cx="633440" cy="1907574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DACEF37A-81B6-422E-8560-02817D0F8137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11" name="圆柱体 10">
                <a:extLst>
                  <a:ext uri="{FF2B5EF4-FFF2-40B4-BE49-F238E27FC236}">
                    <a16:creationId xmlns:a16="http://schemas.microsoft.com/office/drawing/2014/main" id="{625177E8-3B49-4DF2-BC7E-FE9B11BA3025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圆柱体 11">
                <a:extLst>
                  <a:ext uri="{FF2B5EF4-FFF2-40B4-BE49-F238E27FC236}">
                    <a16:creationId xmlns:a16="http://schemas.microsoft.com/office/drawing/2014/main" id="{464757F3-B862-4E79-8A26-501183A42021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圆柱体 12">
                <a:extLst>
                  <a:ext uri="{FF2B5EF4-FFF2-40B4-BE49-F238E27FC236}">
                    <a16:creationId xmlns:a16="http://schemas.microsoft.com/office/drawing/2014/main" id="{243B03FC-7171-41E7-8E80-1B1F11CB983A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圆柱体 13">
                <a:extLst>
                  <a:ext uri="{FF2B5EF4-FFF2-40B4-BE49-F238E27FC236}">
                    <a16:creationId xmlns:a16="http://schemas.microsoft.com/office/drawing/2014/main" id="{0341CA9B-1131-4719-B9A2-65147627B22D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圆柱体 14">
                <a:extLst>
                  <a:ext uri="{FF2B5EF4-FFF2-40B4-BE49-F238E27FC236}">
                    <a16:creationId xmlns:a16="http://schemas.microsoft.com/office/drawing/2014/main" id="{9E1111F1-E729-4E8F-B800-8E1B650288C2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圆柱体 15">
                <a:extLst>
                  <a:ext uri="{FF2B5EF4-FFF2-40B4-BE49-F238E27FC236}">
                    <a16:creationId xmlns:a16="http://schemas.microsoft.com/office/drawing/2014/main" id="{EF7097EF-0AB9-41FC-870E-1B0C6A391277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圆柱体 16">
                <a:extLst>
                  <a:ext uri="{FF2B5EF4-FFF2-40B4-BE49-F238E27FC236}">
                    <a16:creationId xmlns:a16="http://schemas.microsoft.com/office/drawing/2014/main" id="{2EA0E2B0-5103-4114-AC37-029575261E84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" name="圆柱体 17">
                <a:extLst>
                  <a:ext uri="{FF2B5EF4-FFF2-40B4-BE49-F238E27FC236}">
                    <a16:creationId xmlns:a16="http://schemas.microsoft.com/office/drawing/2014/main" id="{010F6E7A-79C8-4CB0-B438-CAAD9A76E9BE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圆柱体 18">
                <a:extLst>
                  <a:ext uri="{FF2B5EF4-FFF2-40B4-BE49-F238E27FC236}">
                    <a16:creationId xmlns:a16="http://schemas.microsoft.com/office/drawing/2014/main" id="{66C70288-3C44-4B45-ABED-4C5D40141D9D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圆柱体 19">
                <a:extLst>
                  <a:ext uri="{FF2B5EF4-FFF2-40B4-BE49-F238E27FC236}">
                    <a16:creationId xmlns:a16="http://schemas.microsoft.com/office/drawing/2014/main" id="{6F070A7C-FD5B-44FC-BCC7-8C39D5B1401F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0" name="新月形 9">
              <a:extLst>
                <a:ext uri="{FF2B5EF4-FFF2-40B4-BE49-F238E27FC236}">
                  <a16:creationId xmlns:a16="http://schemas.microsoft.com/office/drawing/2014/main" id="{6C7CEB58-2B3B-45D4-AC45-2F0805C13D14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772AB0B7-2069-4D4C-923D-E55071DB7632}"/>
              </a:ext>
            </a:extLst>
          </p:cNvPr>
          <p:cNvGrpSpPr/>
          <p:nvPr/>
        </p:nvGrpSpPr>
        <p:grpSpPr>
          <a:xfrm rot="20280000">
            <a:off x="5683880" y="1797886"/>
            <a:ext cx="322815" cy="972142"/>
            <a:chOff x="1528194" y="3068302"/>
            <a:chExt cx="633440" cy="1907574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72BBE47B-C3B5-45E4-95EF-4FFB938A7A42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24" name="圆柱体 23">
                <a:extLst>
                  <a:ext uri="{FF2B5EF4-FFF2-40B4-BE49-F238E27FC236}">
                    <a16:creationId xmlns:a16="http://schemas.microsoft.com/office/drawing/2014/main" id="{59B31F61-7AD2-427F-B194-9613851BD828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圆柱体 24">
                <a:extLst>
                  <a:ext uri="{FF2B5EF4-FFF2-40B4-BE49-F238E27FC236}">
                    <a16:creationId xmlns:a16="http://schemas.microsoft.com/office/drawing/2014/main" id="{F16F89DA-A1E7-4665-8CA2-A40DBE32DB8E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圆柱体 25">
                <a:extLst>
                  <a:ext uri="{FF2B5EF4-FFF2-40B4-BE49-F238E27FC236}">
                    <a16:creationId xmlns:a16="http://schemas.microsoft.com/office/drawing/2014/main" id="{DC512C5B-32C4-46AD-BADB-ECC94F663237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" name="圆柱体 26">
                <a:extLst>
                  <a:ext uri="{FF2B5EF4-FFF2-40B4-BE49-F238E27FC236}">
                    <a16:creationId xmlns:a16="http://schemas.microsoft.com/office/drawing/2014/main" id="{5D9D1DF3-CCE1-4432-AEDF-246619862E37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圆柱体 27">
                <a:extLst>
                  <a:ext uri="{FF2B5EF4-FFF2-40B4-BE49-F238E27FC236}">
                    <a16:creationId xmlns:a16="http://schemas.microsoft.com/office/drawing/2014/main" id="{48F58BB4-5E62-4726-9721-B89965EDAF49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" name="圆柱体 28">
                <a:extLst>
                  <a:ext uri="{FF2B5EF4-FFF2-40B4-BE49-F238E27FC236}">
                    <a16:creationId xmlns:a16="http://schemas.microsoft.com/office/drawing/2014/main" id="{AF98E30A-110E-4584-95EA-347E8EF6C345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圆柱体 29">
                <a:extLst>
                  <a:ext uri="{FF2B5EF4-FFF2-40B4-BE49-F238E27FC236}">
                    <a16:creationId xmlns:a16="http://schemas.microsoft.com/office/drawing/2014/main" id="{1639F6FB-C35F-47E1-9FA7-4521C26B1E2A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圆柱体 30">
                <a:extLst>
                  <a:ext uri="{FF2B5EF4-FFF2-40B4-BE49-F238E27FC236}">
                    <a16:creationId xmlns:a16="http://schemas.microsoft.com/office/drawing/2014/main" id="{44271823-4B99-4C96-BB4D-997539E418F1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2" name="圆柱体 31">
                <a:extLst>
                  <a:ext uri="{FF2B5EF4-FFF2-40B4-BE49-F238E27FC236}">
                    <a16:creationId xmlns:a16="http://schemas.microsoft.com/office/drawing/2014/main" id="{A8083F31-766A-4F11-B515-741940E8A2A9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3" name="圆柱体 32">
                <a:extLst>
                  <a:ext uri="{FF2B5EF4-FFF2-40B4-BE49-F238E27FC236}">
                    <a16:creationId xmlns:a16="http://schemas.microsoft.com/office/drawing/2014/main" id="{924F179D-9CD8-4865-BD7B-14473C1B8646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3" name="新月形 22">
              <a:extLst>
                <a:ext uri="{FF2B5EF4-FFF2-40B4-BE49-F238E27FC236}">
                  <a16:creationId xmlns:a16="http://schemas.microsoft.com/office/drawing/2014/main" id="{24739AA8-51DA-4455-9264-E9F4E7D87734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4" name="圆柱体 33">
            <a:extLst>
              <a:ext uri="{FF2B5EF4-FFF2-40B4-BE49-F238E27FC236}">
                <a16:creationId xmlns:a16="http://schemas.microsoft.com/office/drawing/2014/main" id="{A67C8FA2-479B-405C-A13E-42B973756459}"/>
              </a:ext>
            </a:extLst>
          </p:cNvPr>
          <p:cNvSpPr/>
          <p:nvPr/>
        </p:nvSpPr>
        <p:spPr>
          <a:xfrm rot="11939975" flipH="1">
            <a:off x="6198286" y="1860280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圆柱体 34">
            <a:extLst>
              <a:ext uri="{FF2B5EF4-FFF2-40B4-BE49-F238E27FC236}">
                <a16:creationId xmlns:a16="http://schemas.microsoft.com/office/drawing/2014/main" id="{A3A299AD-06BB-410D-B8FD-09A2E5AD42B3}"/>
              </a:ext>
            </a:extLst>
          </p:cNvPr>
          <p:cNvSpPr/>
          <p:nvPr/>
        </p:nvSpPr>
        <p:spPr>
          <a:xfrm rot="11939975" flipH="1">
            <a:off x="6441787" y="1860280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圆柱体 35">
            <a:extLst>
              <a:ext uri="{FF2B5EF4-FFF2-40B4-BE49-F238E27FC236}">
                <a16:creationId xmlns:a16="http://schemas.microsoft.com/office/drawing/2014/main" id="{54A1ABF7-9020-469B-B14F-DABB114A0A81}"/>
              </a:ext>
            </a:extLst>
          </p:cNvPr>
          <p:cNvSpPr/>
          <p:nvPr/>
        </p:nvSpPr>
        <p:spPr>
          <a:xfrm rot="11939975" flipH="1">
            <a:off x="6685288" y="1860280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圆柱体 36">
            <a:extLst>
              <a:ext uri="{FF2B5EF4-FFF2-40B4-BE49-F238E27FC236}">
                <a16:creationId xmlns:a16="http://schemas.microsoft.com/office/drawing/2014/main" id="{CEE285EC-E595-4FBB-9FC7-791E1A1122A9}"/>
              </a:ext>
            </a:extLst>
          </p:cNvPr>
          <p:cNvSpPr/>
          <p:nvPr/>
        </p:nvSpPr>
        <p:spPr>
          <a:xfrm rot="11939975" flipH="1">
            <a:off x="6928789" y="1860280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圆柱体 37">
            <a:extLst>
              <a:ext uri="{FF2B5EF4-FFF2-40B4-BE49-F238E27FC236}">
                <a16:creationId xmlns:a16="http://schemas.microsoft.com/office/drawing/2014/main" id="{4A82BD0D-8BEB-4DEC-95DD-B850E9AA4F0C}"/>
              </a:ext>
            </a:extLst>
          </p:cNvPr>
          <p:cNvSpPr/>
          <p:nvPr/>
        </p:nvSpPr>
        <p:spPr>
          <a:xfrm rot="11939975" flipH="1">
            <a:off x="7172291" y="1860280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AF5D7FD8-EA3E-4268-ADAA-7E2C3C801947}"/>
              </a:ext>
            </a:extLst>
          </p:cNvPr>
          <p:cNvGrpSpPr/>
          <p:nvPr/>
        </p:nvGrpSpPr>
        <p:grpSpPr>
          <a:xfrm rot="20280000">
            <a:off x="4763773" y="1797886"/>
            <a:ext cx="322815" cy="972142"/>
            <a:chOff x="1528194" y="3068302"/>
            <a:chExt cx="633440" cy="1907574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8AAB6CC7-1062-4CE0-BB9B-2C12329F1757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42" name="圆柱体 41">
                <a:extLst>
                  <a:ext uri="{FF2B5EF4-FFF2-40B4-BE49-F238E27FC236}">
                    <a16:creationId xmlns:a16="http://schemas.microsoft.com/office/drawing/2014/main" id="{CFCABC2F-B1DC-4A2E-9E04-982576B55690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圆柱体 42">
                <a:extLst>
                  <a:ext uri="{FF2B5EF4-FFF2-40B4-BE49-F238E27FC236}">
                    <a16:creationId xmlns:a16="http://schemas.microsoft.com/office/drawing/2014/main" id="{F228E4A8-4B14-4CE7-86F6-E2FE506ABB9A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" name="圆柱体 43">
                <a:extLst>
                  <a:ext uri="{FF2B5EF4-FFF2-40B4-BE49-F238E27FC236}">
                    <a16:creationId xmlns:a16="http://schemas.microsoft.com/office/drawing/2014/main" id="{E7FA6DBE-978E-4982-A566-1F03263EA2CB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" name="圆柱体 44">
                <a:extLst>
                  <a:ext uri="{FF2B5EF4-FFF2-40B4-BE49-F238E27FC236}">
                    <a16:creationId xmlns:a16="http://schemas.microsoft.com/office/drawing/2014/main" id="{5CBD70D4-26D0-489F-8D4D-FA4A114E8F96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" name="圆柱体 45">
                <a:extLst>
                  <a:ext uri="{FF2B5EF4-FFF2-40B4-BE49-F238E27FC236}">
                    <a16:creationId xmlns:a16="http://schemas.microsoft.com/office/drawing/2014/main" id="{BAED5710-0B9F-4CE7-98AA-9C0A376D81B4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7" name="圆柱体 46">
                <a:extLst>
                  <a:ext uri="{FF2B5EF4-FFF2-40B4-BE49-F238E27FC236}">
                    <a16:creationId xmlns:a16="http://schemas.microsoft.com/office/drawing/2014/main" id="{39E2D330-5F21-4DCC-B9BF-15C1D06D0FE0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" name="圆柱体 47">
                <a:extLst>
                  <a:ext uri="{FF2B5EF4-FFF2-40B4-BE49-F238E27FC236}">
                    <a16:creationId xmlns:a16="http://schemas.microsoft.com/office/drawing/2014/main" id="{9AE6D55A-EC2D-4865-B0F9-1B75CC4FA9E6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9" name="圆柱体 48">
                <a:extLst>
                  <a:ext uri="{FF2B5EF4-FFF2-40B4-BE49-F238E27FC236}">
                    <a16:creationId xmlns:a16="http://schemas.microsoft.com/office/drawing/2014/main" id="{4085D81F-A19D-4B84-A12E-DF69AB0650FC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0" name="圆柱体 49">
                <a:extLst>
                  <a:ext uri="{FF2B5EF4-FFF2-40B4-BE49-F238E27FC236}">
                    <a16:creationId xmlns:a16="http://schemas.microsoft.com/office/drawing/2014/main" id="{2EFB2201-42E4-4201-8F15-755E2EE36BA7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1" name="圆柱体 50">
                <a:extLst>
                  <a:ext uri="{FF2B5EF4-FFF2-40B4-BE49-F238E27FC236}">
                    <a16:creationId xmlns:a16="http://schemas.microsoft.com/office/drawing/2014/main" id="{13B59EC5-1AFC-4AEB-8B7C-51CD4AF78675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1" name="新月形 40">
              <a:extLst>
                <a:ext uri="{FF2B5EF4-FFF2-40B4-BE49-F238E27FC236}">
                  <a16:creationId xmlns:a16="http://schemas.microsoft.com/office/drawing/2014/main" id="{79A9ED11-C1C6-4E14-A102-03FE6E13736D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2" name="圆柱体 51">
            <a:extLst>
              <a:ext uri="{FF2B5EF4-FFF2-40B4-BE49-F238E27FC236}">
                <a16:creationId xmlns:a16="http://schemas.microsoft.com/office/drawing/2014/main" id="{AEF3AFC2-D94F-4F03-8D5C-5D6DB18AB34D}"/>
              </a:ext>
            </a:extLst>
          </p:cNvPr>
          <p:cNvSpPr/>
          <p:nvPr/>
        </p:nvSpPr>
        <p:spPr>
          <a:xfrm rot="11939975" flipH="1">
            <a:off x="7417719" y="1855724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圆柱体 52">
            <a:extLst>
              <a:ext uri="{FF2B5EF4-FFF2-40B4-BE49-F238E27FC236}">
                <a16:creationId xmlns:a16="http://schemas.microsoft.com/office/drawing/2014/main" id="{2A88EF50-9129-4A40-8464-F2833506F5A1}"/>
              </a:ext>
            </a:extLst>
          </p:cNvPr>
          <p:cNvSpPr/>
          <p:nvPr/>
        </p:nvSpPr>
        <p:spPr>
          <a:xfrm rot="11939975" flipH="1">
            <a:off x="7661220" y="1855724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圆柱体 53">
            <a:extLst>
              <a:ext uri="{FF2B5EF4-FFF2-40B4-BE49-F238E27FC236}">
                <a16:creationId xmlns:a16="http://schemas.microsoft.com/office/drawing/2014/main" id="{A2F61539-2FA7-4AC8-8ACE-B2A4F2626FE2}"/>
              </a:ext>
            </a:extLst>
          </p:cNvPr>
          <p:cNvSpPr/>
          <p:nvPr/>
        </p:nvSpPr>
        <p:spPr>
          <a:xfrm rot="11939975" flipH="1">
            <a:off x="7904722" y="1855724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圆柱体 54">
            <a:extLst>
              <a:ext uri="{FF2B5EF4-FFF2-40B4-BE49-F238E27FC236}">
                <a16:creationId xmlns:a16="http://schemas.microsoft.com/office/drawing/2014/main" id="{A39700C1-D25E-4713-B5C4-2E3AB7E86D80}"/>
              </a:ext>
            </a:extLst>
          </p:cNvPr>
          <p:cNvSpPr/>
          <p:nvPr/>
        </p:nvSpPr>
        <p:spPr>
          <a:xfrm rot="11939975" flipH="1">
            <a:off x="6685267" y="2777514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圆柱体 55">
            <a:extLst>
              <a:ext uri="{FF2B5EF4-FFF2-40B4-BE49-F238E27FC236}">
                <a16:creationId xmlns:a16="http://schemas.microsoft.com/office/drawing/2014/main" id="{198920D5-6EC0-45B9-9BCB-5071E8EAC0F9}"/>
              </a:ext>
            </a:extLst>
          </p:cNvPr>
          <p:cNvSpPr/>
          <p:nvPr/>
        </p:nvSpPr>
        <p:spPr>
          <a:xfrm rot="11939975" flipH="1">
            <a:off x="6928769" y="2777514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圆柱体 56">
            <a:extLst>
              <a:ext uri="{FF2B5EF4-FFF2-40B4-BE49-F238E27FC236}">
                <a16:creationId xmlns:a16="http://schemas.microsoft.com/office/drawing/2014/main" id="{5725A74A-2E60-4862-AE8F-BE449B48BCB0}"/>
              </a:ext>
            </a:extLst>
          </p:cNvPr>
          <p:cNvSpPr/>
          <p:nvPr/>
        </p:nvSpPr>
        <p:spPr>
          <a:xfrm rot="11939975" flipH="1">
            <a:off x="7174197" y="2772958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圆柱体 57">
            <a:extLst>
              <a:ext uri="{FF2B5EF4-FFF2-40B4-BE49-F238E27FC236}">
                <a16:creationId xmlns:a16="http://schemas.microsoft.com/office/drawing/2014/main" id="{8E2400A1-93EF-462F-9E73-F5BE2D3E4134}"/>
              </a:ext>
            </a:extLst>
          </p:cNvPr>
          <p:cNvSpPr/>
          <p:nvPr/>
        </p:nvSpPr>
        <p:spPr>
          <a:xfrm rot="11939975" flipH="1">
            <a:off x="7417698" y="2772958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圆柱体 58">
            <a:extLst>
              <a:ext uri="{FF2B5EF4-FFF2-40B4-BE49-F238E27FC236}">
                <a16:creationId xmlns:a16="http://schemas.microsoft.com/office/drawing/2014/main" id="{F78F31E8-986A-4F7F-81E6-2402AEF71E4E}"/>
              </a:ext>
            </a:extLst>
          </p:cNvPr>
          <p:cNvSpPr/>
          <p:nvPr/>
        </p:nvSpPr>
        <p:spPr>
          <a:xfrm rot="11939975" flipH="1">
            <a:off x="7661200" y="2772958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B41C3C6F-73D9-47F8-84C4-89B45B6ACE94}"/>
              </a:ext>
            </a:extLst>
          </p:cNvPr>
          <p:cNvCxnSpPr/>
          <p:nvPr/>
        </p:nvCxnSpPr>
        <p:spPr>
          <a:xfrm>
            <a:off x="7037849" y="1563638"/>
            <a:ext cx="1206559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id="{C2795BD1-F067-46AE-B3FD-B9209408AB9A}"/>
              </a:ext>
            </a:extLst>
          </p:cNvPr>
          <p:cNvCxnSpPr>
            <a:cxnSpLocks/>
          </p:cNvCxnSpPr>
          <p:nvPr/>
        </p:nvCxnSpPr>
        <p:spPr>
          <a:xfrm>
            <a:off x="1331640" y="2139941"/>
            <a:ext cx="208823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: 圆角 60">
            <a:extLst>
              <a:ext uri="{FF2B5EF4-FFF2-40B4-BE49-F238E27FC236}">
                <a16:creationId xmlns:a16="http://schemas.microsoft.com/office/drawing/2014/main" id="{2469C38E-A8D2-4266-AB69-C222B65E4EDB}"/>
              </a:ext>
            </a:extLst>
          </p:cNvPr>
          <p:cNvSpPr/>
          <p:nvPr/>
        </p:nvSpPr>
        <p:spPr>
          <a:xfrm rot="1080000">
            <a:off x="6726721" y="1663323"/>
            <a:ext cx="1296144" cy="2203317"/>
          </a:xfrm>
          <a:prstGeom prst="roundRect">
            <a:avLst/>
          </a:prstGeom>
          <a:noFill/>
          <a:ln w="19050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Text Box 5">
            <a:extLst>
              <a:ext uri="{FF2B5EF4-FFF2-40B4-BE49-F238E27FC236}">
                <a16:creationId xmlns:a16="http://schemas.microsoft.com/office/drawing/2014/main" id="{48AB25DE-09C6-4173-B333-1BA94CFF5C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0727" y="2428903"/>
            <a:ext cx="1469892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38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5=</a:t>
            </a:r>
          </a:p>
        </p:txBody>
      </p:sp>
      <p:sp>
        <p:nvSpPr>
          <p:cNvPr id="64" name="Text Box 5">
            <a:extLst>
              <a:ext uri="{FF2B5EF4-FFF2-40B4-BE49-F238E27FC236}">
                <a16:creationId xmlns:a16="http://schemas.microsoft.com/office/drawing/2014/main" id="{D5DB6CC4-1CC5-4266-BF1B-4142229A23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3056" y="2443601"/>
            <a:ext cx="792088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</a:t>
            </a:r>
          </a:p>
        </p:txBody>
      </p:sp>
      <p:sp>
        <p:nvSpPr>
          <p:cNvPr id="65" name="Text Box 5">
            <a:extLst>
              <a:ext uri="{FF2B5EF4-FFF2-40B4-BE49-F238E27FC236}">
                <a16:creationId xmlns:a16="http://schemas.microsoft.com/office/drawing/2014/main" id="{2073AEDF-9E49-4AF6-8D34-AD07967A9E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603" y="2435110"/>
            <a:ext cx="792088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6058E177-DFB8-427E-9C32-45CC4FF7AB07}"/>
              </a:ext>
            </a:extLst>
          </p:cNvPr>
          <p:cNvSpPr txBox="1"/>
          <p:nvPr/>
        </p:nvSpPr>
        <p:spPr>
          <a:xfrm>
            <a:off x="3816600" y="2032242"/>
            <a:ext cx="818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猴子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66F03A41-8AF3-4632-9E3D-0AC462BDAC1C}"/>
              </a:ext>
            </a:extLst>
          </p:cNvPr>
          <p:cNvSpPr txBox="1"/>
          <p:nvPr/>
        </p:nvSpPr>
        <p:spPr>
          <a:xfrm>
            <a:off x="3862948" y="2984554"/>
            <a:ext cx="818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老虎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1" grpId="0" animBg="1"/>
      <p:bldP spid="63" grpId="0"/>
      <p:bldP spid="64" grpId="0"/>
      <p:bldP spid="65" grpId="0"/>
      <p:bldP spid="62" grpId="0"/>
      <p:bldP spid="6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806AE3E-A1CA-4FBA-A575-A7BD56C862CD}"/>
              </a:ext>
            </a:extLst>
          </p:cNvPr>
          <p:cNvSpPr txBox="1"/>
          <p:nvPr/>
        </p:nvSpPr>
        <p:spPr>
          <a:xfrm>
            <a:off x="611560" y="699542"/>
            <a:ext cx="8136904" cy="115236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）动物园里有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只老虎，猴子比老虎多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只。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猴子有多少只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A9ED355F-54E1-41C1-BC03-8837773CA3DB}"/>
              </a:ext>
            </a:extLst>
          </p:cNvPr>
          <p:cNvCxnSpPr>
            <a:cxnSpLocks/>
          </p:cNvCxnSpPr>
          <p:nvPr/>
        </p:nvCxnSpPr>
        <p:spPr>
          <a:xfrm>
            <a:off x="4932040" y="1275606"/>
            <a:ext cx="295232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圆柱体 4">
            <a:extLst>
              <a:ext uri="{FF2B5EF4-FFF2-40B4-BE49-F238E27FC236}">
                <a16:creationId xmlns:a16="http://schemas.microsoft.com/office/drawing/2014/main" id="{B94A10B9-9CB5-4FEA-AC9B-E83D105005B7}"/>
              </a:ext>
            </a:extLst>
          </p:cNvPr>
          <p:cNvSpPr/>
          <p:nvPr/>
        </p:nvSpPr>
        <p:spPr>
          <a:xfrm rot="11939975" flipH="1">
            <a:off x="6685267" y="2777514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圆柱体 5">
            <a:extLst>
              <a:ext uri="{FF2B5EF4-FFF2-40B4-BE49-F238E27FC236}">
                <a16:creationId xmlns:a16="http://schemas.microsoft.com/office/drawing/2014/main" id="{A1F2E913-24E6-4D10-AE6A-2E451F5549A4}"/>
              </a:ext>
            </a:extLst>
          </p:cNvPr>
          <p:cNvSpPr/>
          <p:nvPr/>
        </p:nvSpPr>
        <p:spPr>
          <a:xfrm rot="11939975" flipH="1">
            <a:off x="6928769" y="2777514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圆柱体 6">
            <a:extLst>
              <a:ext uri="{FF2B5EF4-FFF2-40B4-BE49-F238E27FC236}">
                <a16:creationId xmlns:a16="http://schemas.microsoft.com/office/drawing/2014/main" id="{FF224D11-70EB-4B1D-ADB0-CCF82E5ADC1F}"/>
              </a:ext>
            </a:extLst>
          </p:cNvPr>
          <p:cNvSpPr/>
          <p:nvPr/>
        </p:nvSpPr>
        <p:spPr>
          <a:xfrm rot="11939975" flipH="1">
            <a:off x="7174197" y="2772958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圆柱体 7">
            <a:extLst>
              <a:ext uri="{FF2B5EF4-FFF2-40B4-BE49-F238E27FC236}">
                <a16:creationId xmlns:a16="http://schemas.microsoft.com/office/drawing/2014/main" id="{D4D0A15E-CA34-497A-9516-7EC3C263377B}"/>
              </a:ext>
            </a:extLst>
          </p:cNvPr>
          <p:cNvSpPr/>
          <p:nvPr/>
        </p:nvSpPr>
        <p:spPr>
          <a:xfrm rot="11939975" flipH="1">
            <a:off x="7417698" y="2772958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圆柱体 8">
            <a:extLst>
              <a:ext uri="{FF2B5EF4-FFF2-40B4-BE49-F238E27FC236}">
                <a16:creationId xmlns:a16="http://schemas.microsoft.com/office/drawing/2014/main" id="{9D390865-EBC8-427E-A8EF-117F482EE0B2}"/>
              </a:ext>
            </a:extLst>
          </p:cNvPr>
          <p:cNvSpPr/>
          <p:nvPr/>
        </p:nvSpPr>
        <p:spPr>
          <a:xfrm rot="11939975" flipH="1">
            <a:off x="7661200" y="2772958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7E6ECD5-CB97-4219-B12B-07BCAADB7731}"/>
              </a:ext>
            </a:extLst>
          </p:cNvPr>
          <p:cNvSpPr txBox="1"/>
          <p:nvPr/>
        </p:nvSpPr>
        <p:spPr>
          <a:xfrm>
            <a:off x="3862948" y="2984554"/>
            <a:ext cx="818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老虎</a:t>
            </a:r>
          </a:p>
        </p:txBody>
      </p:sp>
      <p:sp>
        <p:nvSpPr>
          <p:cNvPr id="11" name="圆柱体 10">
            <a:extLst>
              <a:ext uri="{FF2B5EF4-FFF2-40B4-BE49-F238E27FC236}">
                <a16:creationId xmlns:a16="http://schemas.microsoft.com/office/drawing/2014/main" id="{578D4321-7A65-4065-A8DC-D0D3BAC983D1}"/>
              </a:ext>
            </a:extLst>
          </p:cNvPr>
          <p:cNvSpPr/>
          <p:nvPr/>
        </p:nvSpPr>
        <p:spPr>
          <a:xfrm rot="11939975" flipH="1">
            <a:off x="6942000" y="1854585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圆柱体 11">
            <a:extLst>
              <a:ext uri="{FF2B5EF4-FFF2-40B4-BE49-F238E27FC236}">
                <a16:creationId xmlns:a16="http://schemas.microsoft.com/office/drawing/2014/main" id="{7BAAEF37-5B52-48B9-8361-CD068B74D029}"/>
              </a:ext>
            </a:extLst>
          </p:cNvPr>
          <p:cNvSpPr/>
          <p:nvPr/>
        </p:nvSpPr>
        <p:spPr>
          <a:xfrm rot="11939975" flipH="1">
            <a:off x="7185502" y="1854585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圆柱体 12">
            <a:extLst>
              <a:ext uri="{FF2B5EF4-FFF2-40B4-BE49-F238E27FC236}">
                <a16:creationId xmlns:a16="http://schemas.microsoft.com/office/drawing/2014/main" id="{3B3A09B0-1211-4683-AAFC-420950A66E48}"/>
              </a:ext>
            </a:extLst>
          </p:cNvPr>
          <p:cNvSpPr/>
          <p:nvPr/>
        </p:nvSpPr>
        <p:spPr>
          <a:xfrm rot="11939975" flipH="1">
            <a:off x="7430930" y="1850029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圆柱体 13">
            <a:extLst>
              <a:ext uri="{FF2B5EF4-FFF2-40B4-BE49-F238E27FC236}">
                <a16:creationId xmlns:a16="http://schemas.microsoft.com/office/drawing/2014/main" id="{5142C1DB-1991-4E1B-A113-183212E67EB3}"/>
              </a:ext>
            </a:extLst>
          </p:cNvPr>
          <p:cNvSpPr/>
          <p:nvPr/>
        </p:nvSpPr>
        <p:spPr>
          <a:xfrm rot="11939975" flipH="1">
            <a:off x="7674431" y="1850029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圆柱体 14">
            <a:extLst>
              <a:ext uri="{FF2B5EF4-FFF2-40B4-BE49-F238E27FC236}">
                <a16:creationId xmlns:a16="http://schemas.microsoft.com/office/drawing/2014/main" id="{FB1BDDF0-1F37-4A5C-993C-A8D7E00315F7}"/>
              </a:ext>
            </a:extLst>
          </p:cNvPr>
          <p:cNvSpPr/>
          <p:nvPr/>
        </p:nvSpPr>
        <p:spPr>
          <a:xfrm rot="11939975" flipH="1">
            <a:off x="7917933" y="1850029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BDDBD4AF-2AD1-467A-9014-F6A3EAEFC51A}"/>
              </a:ext>
            </a:extLst>
          </p:cNvPr>
          <p:cNvGrpSpPr/>
          <p:nvPr/>
        </p:nvGrpSpPr>
        <p:grpSpPr>
          <a:xfrm rot="20280000">
            <a:off x="5223827" y="1797886"/>
            <a:ext cx="322815" cy="972142"/>
            <a:chOff x="1528194" y="3068302"/>
            <a:chExt cx="633440" cy="1907574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8EA9653F-220B-475F-8883-05566D5E097C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19" name="圆柱体 18">
                <a:extLst>
                  <a:ext uri="{FF2B5EF4-FFF2-40B4-BE49-F238E27FC236}">
                    <a16:creationId xmlns:a16="http://schemas.microsoft.com/office/drawing/2014/main" id="{11E88231-3F2A-497B-9003-13C7C39E62DC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圆柱体 19">
                <a:extLst>
                  <a:ext uri="{FF2B5EF4-FFF2-40B4-BE49-F238E27FC236}">
                    <a16:creationId xmlns:a16="http://schemas.microsoft.com/office/drawing/2014/main" id="{6E9C398C-B3B7-48A6-8A4F-9717FBEBD2F3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" name="圆柱体 20">
                <a:extLst>
                  <a:ext uri="{FF2B5EF4-FFF2-40B4-BE49-F238E27FC236}">
                    <a16:creationId xmlns:a16="http://schemas.microsoft.com/office/drawing/2014/main" id="{6D3D991B-40F7-4895-AC3A-23393E27424C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" name="圆柱体 21">
                <a:extLst>
                  <a:ext uri="{FF2B5EF4-FFF2-40B4-BE49-F238E27FC236}">
                    <a16:creationId xmlns:a16="http://schemas.microsoft.com/office/drawing/2014/main" id="{BABE9EEF-229C-4841-8DBA-8C68B70670CA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" name="圆柱体 22">
                <a:extLst>
                  <a:ext uri="{FF2B5EF4-FFF2-40B4-BE49-F238E27FC236}">
                    <a16:creationId xmlns:a16="http://schemas.microsoft.com/office/drawing/2014/main" id="{C7D31397-F9BA-4FBC-A5F2-3223EFE4A28D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圆柱体 23">
                <a:extLst>
                  <a:ext uri="{FF2B5EF4-FFF2-40B4-BE49-F238E27FC236}">
                    <a16:creationId xmlns:a16="http://schemas.microsoft.com/office/drawing/2014/main" id="{666555ED-223A-4BBA-A165-631DA4F1C3FB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圆柱体 24">
                <a:extLst>
                  <a:ext uri="{FF2B5EF4-FFF2-40B4-BE49-F238E27FC236}">
                    <a16:creationId xmlns:a16="http://schemas.microsoft.com/office/drawing/2014/main" id="{5CF94FBD-E833-43EF-A1A4-548229739E12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圆柱体 25">
                <a:extLst>
                  <a:ext uri="{FF2B5EF4-FFF2-40B4-BE49-F238E27FC236}">
                    <a16:creationId xmlns:a16="http://schemas.microsoft.com/office/drawing/2014/main" id="{17747421-E14E-4226-AC34-5472E98A095E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" name="圆柱体 26">
                <a:extLst>
                  <a:ext uri="{FF2B5EF4-FFF2-40B4-BE49-F238E27FC236}">
                    <a16:creationId xmlns:a16="http://schemas.microsoft.com/office/drawing/2014/main" id="{E1BD6654-DA4F-4620-9F9B-CCD5AC197135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圆柱体 27">
                <a:extLst>
                  <a:ext uri="{FF2B5EF4-FFF2-40B4-BE49-F238E27FC236}">
                    <a16:creationId xmlns:a16="http://schemas.microsoft.com/office/drawing/2014/main" id="{4979FBA3-E518-4150-BA87-EB7FBA895203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8" name="新月形 17">
              <a:extLst>
                <a:ext uri="{FF2B5EF4-FFF2-40B4-BE49-F238E27FC236}">
                  <a16:creationId xmlns:a16="http://schemas.microsoft.com/office/drawing/2014/main" id="{CC39BC6A-BCD4-4DED-81F8-D9347AF01040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41E0FB71-4595-43A1-93D1-3B5DBEB9CA8F}"/>
              </a:ext>
            </a:extLst>
          </p:cNvPr>
          <p:cNvGrpSpPr/>
          <p:nvPr/>
        </p:nvGrpSpPr>
        <p:grpSpPr>
          <a:xfrm rot="20280000">
            <a:off x="5683880" y="1797886"/>
            <a:ext cx="322815" cy="972142"/>
            <a:chOff x="1528194" y="3068302"/>
            <a:chExt cx="633440" cy="1907574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93A95305-A099-4D6E-B727-5FDA29233CB8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32" name="圆柱体 31">
                <a:extLst>
                  <a:ext uri="{FF2B5EF4-FFF2-40B4-BE49-F238E27FC236}">
                    <a16:creationId xmlns:a16="http://schemas.microsoft.com/office/drawing/2014/main" id="{6FF65B2B-4B82-42D1-85D6-9FA9BAE6B45E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3" name="圆柱体 32">
                <a:extLst>
                  <a:ext uri="{FF2B5EF4-FFF2-40B4-BE49-F238E27FC236}">
                    <a16:creationId xmlns:a16="http://schemas.microsoft.com/office/drawing/2014/main" id="{8FB79F23-44E8-40C7-A86B-C4606036714E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" name="圆柱体 33">
                <a:extLst>
                  <a:ext uri="{FF2B5EF4-FFF2-40B4-BE49-F238E27FC236}">
                    <a16:creationId xmlns:a16="http://schemas.microsoft.com/office/drawing/2014/main" id="{A9CA28D9-7D35-42D9-BA80-DD02827220B4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" name="圆柱体 34">
                <a:extLst>
                  <a:ext uri="{FF2B5EF4-FFF2-40B4-BE49-F238E27FC236}">
                    <a16:creationId xmlns:a16="http://schemas.microsoft.com/office/drawing/2014/main" id="{513AE3D0-3DAD-463F-A098-31536FF16232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6" name="圆柱体 35">
                <a:extLst>
                  <a:ext uri="{FF2B5EF4-FFF2-40B4-BE49-F238E27FC236}">
                    <a16:creationId xmlns:a16="http://schemas.microsoft.com/office/drawing/2014/main" id="{954BC2FD-9223-461F-A1F9-FB00A92ED9F3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7" name="圆柱体 36">
                <a:extLst>
                  <a:ext uri="{FF2B5EF4-FFF2-40B4-BE49-F238E27FC236}">
                    <a16:creationId xmlns:a16="http://schemas.microsoft.com/office/drawing/2014/main" id="{1DD10DBF-7177-49D6-9E1D-82C5157AEA6E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" name="圆柱体 37">
                <a:extLst>
                  <a:ext uri="{FF2B5EF4-FFF2-40B4-BE49-F238E27FC236}">
                    <a16:creationId xmlns:a16="http://schemas.microsoft.com/office/drawing/2014/main" id="{2F9C2FEF-EEEF-44F5-9C1F-C6DEB2CE3B33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" name="圆柱体 38">
                <a:extLst>
                  <a:ext uri="{FF2B5EF4-FFF2-40B4-BE49-F238E27FC236}">
                    <a16:creationId xmlns:a16="http://schemas.microsoft.com/office/drawing/2014/main" id="{E552A4C5-78FD-4734-8452-44868D65E41B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圆柱体 39">
                <a:extLst>
                  <a:ext uri="{FF2B5EF4-FFF2-40B4-BE49-F238E27FC236}">
                    <a16:creationId xmlns:a16="http://schemas.microsoft.com/office/drawing/2014/main" id="{0FFE72EC-B121-4ABB-B9A5-13BDABFD8009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" name="圆柱体 40">
                <a:extLst>
                  <a:ext uri="{FF2B5EF4-FFF2-40B4-BE49-F238E27FC236}">
                    <a16:creationId xmlns:a16="http://schemas.microsoft.com/office/drawing/2014/main" id="{5A661DD7-E427-4728-87D0-E6BDB816D02C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1" name="新月形 30">
              <a:extLst>
                <a:ext uri="{FF2B5EF4-FFF2-40B4-BE49-F238E27FC236}">
                  <a16:creationId xmlns:a16="http://schemas.microsoft.com/office/drawing/2014/main" id="{3FFFCF39-4AB5-488A-A2FA-3F6B72B15E85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2" name="圆柱体 41">
            <a:extLst>
              <a:ext uri="{FF2B5EF4-FFF2-40B4-BE49-F238E27FC236}">
                <a16:creationId xmlns:a16="http://schemas.microsoft.com/office/drawing/2014/main" id="{AF1F7C8F-7EB2-4354-9A5C-F09543A601FB}"/>
              </a:ext>
            </a:extLst>
          </p:cNvPr>
          <p:cNvSpPr/>
          <p:nvPr/>
        </p:nvSpPr>
        <p:spPr>
          <a:xfrm rot="11939975" flipH="1">
            <a:off x="6198286" y="1860280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圆柱体 42">
            <a:extLst>
              <a:ext uri="{FF2B5EF4-FFF2-40B4-BE49-F238E27FC236}">
                <a16:creationId xmlns:a16="http://schemas.microsoft.com/office/drawing/2014/main" id="{AF039A5E-859C-4E12-9862-733CF2BB736A}"/>
              </a:ext>
            </a:extLst>
          </p:cNvPr>
          <p:cNvSpPr/>
          <p:nvPr/>
        </p:nvSpPr>
        <p:spPr>
          <a:xfrm rot="11939975" flipH="1">
            <a:off x="6441787" y="1860280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圆柱体 43">
            <a:extLst>
              <a:ext uri="{FF2B5EF4-FFF2-40B4-BE49-F238E27FC236}">
                <a16:creationId xmlns:a16="http://schemas.microsoft.com/office/drawing/2014/main" id="{C46DEF22-3F89-46AA-8AAF-6E217ED0B228}"/>
              </a:ext>
            </a:extLst>
          </p:cNvPr>
          <p:cNvSpPr/>
          <p:nvPr/>
        </p:nvSpPr>
        <p:spPr>
          <a:xfrm rot="11939975" flipH="1">
            <a:off x="6685288" y="1860280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7DB37989-50A2-45F4-B9F3-044135D586A5}"/>
              </a:ext>
            </a:extLst>
          </p:cNvPr>
          <p:cNvGrpSpPr/>
          <p:nvPr/>
        </p:nvGrpSpPr>
        <p:grpSpPr>
          <a:xfrm rot="20280000">
            <a:off x="4763773" y="1797886"/>
            <a:ext cx="322815" cy="972142"/>
            <a:chOff x="1528194" y="3068302"/>
            <a:chExt cx="633440" cy="1907574"/>
          </a:xfrm>
        </p:grpSpPr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E5150DA0-D285-4E1F-93AF-0860EDFD1DB8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48" name="圆柱体 47">
                <a:extLst>
                  <a:ext uri="{FF2B5EF4-FFF2-40B4-BE49-F238E27FC236}">
                    <a16:creationId xmlns:a16="http://schemas.microsoft.com/office/drawing/2014/main" id="{065E4E92-38E2-4D1C-9ED1-04C8E53EA114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9" name="圆柱体 48">
                <a:extLst>
                  <a:ext uri="{FF2B5EF4-FFF2-40B4-BE49-F238E27FC236}">
                    <a16:creationId xmlns:a16="http://schemas.microsoft.com/office/drawing/2014/main" id="{5C7A4470-3017-4509-8FA7-7583B177625D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0" name="圆柱体 49">
                <a:extLst>
                  <a:ext uri="{FF2B5EF4-FFF2-40B4-BE49-F238E27FC236}">
                    <a16:creationId xmlns:a16="http://schemas.microsoft.com/office/drawing/2014/main" id="{E5482FBE-C3D2-4A32-B6E2-5A3472ADAD78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1" name="圆柱体 50">
                <a:extLst>
                  <a:ext uri="{FF2B5EF4-FFF2-40B4-BE49-F238E27FC236}">
                    <a16:creationId xmlns:a16="http://schemas.microsoft.com/office/drawing/2014/main" id="{B2411DE0-2E30-453A-8E3E-0F8B166304B7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2" name="圆柱体 51">
                <a:extLst>
                  <a:ext uri="{FF2B5EF4-FFF2-40B4-BE49-F238E27FC236}">
                    <a16:creationId xmlns:a16="http://schemas.microsoft.com/office/drawing/2014/main" id="{CA797646-3D1D-4CB2-A255-4836F1BECC2C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3" name="圆柱体 52">
                <a:extLst>
                  <a:ext uri="{FF2B5EF4-FFF2-40B4-BE49-F238E27FC236}">
                    <a16:creationId xmlns:a16="http://schemas.microsoft.com/office/drawing/2014/main" id="{7029A432-B883-49C6-8439-2435F01CCB43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4" name="圆柱体 53">
                <a:extLst>
                  <a:ext uri="{FF2B5EF4-FFF2-40B4-BE49-F238E27FC236}">
                    <a16:creationId xmlns:a16="http://schemas.microsoft.com/office/drawing/2014/main" id="{65462E5F-EDEC-4AF2-AE8A-267D0D06707F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5" name="圆柱体 54">
                <a:extLst>
                  <a:ext uri="{FF2B5EF4-FFF2-40B4-BE49-F238E27FC236}">
                    <a16:creationId xmlns:a16="http://schemas.microsoft.com/office/drawing/2014/main" id="{5F52AEFC-8B55-4322-98BD-F30A8699D14D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6" name="圆柱体 55">
                <a:extLst>
                  <a:ext uri="{FF2B5EF4-FFF2-40B4-BE49-F238E27FC236}">
                    <a16:creationId xmlns:a16="http://schemas.microsoft.com/office/drawing/2014/main" id="{BD016D41-580C-43C3-BFC3-87B77B2D22F6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7" name="圆柱体 56">
                <a:extLst>
                  <a:ext uri="{FF2B5EF4-FFF2-40B4-BE49-F238E27FC236}">
                    <a16:creationId xmlns:a16="http://schemas.microsoft.com/office/drawing/2014/main" id="{DD6F7FF0-17A7-4586-A0B1-C65B7964B4A4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7" name="新月形 46">
              <a:extLst>
                <a:ext uri="{FF2B5EF4-FFF2-40B4-BE49-F238E27FC236}">
                  <a16:creationId xmlns:a16="http://schemas.microsoft.com/office/drawing/2014/main" id="{9A7BE968-4602-499B-BF7A-761088D76CD5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8" name="文本框 57">
            <a:extLst>
              <a:ext uri="{FF2B5EF4-FFF2-40B4-BE49-F238E27FC236}">
                <a16:creationId xmlns:a16="http://schemas.microsoft.com/office/drawing/2014/main" id="{BA0A44DA-58BC-4EB8-B4B3-77F1087FBB4A}"/>
              </a:ext>
            </a:extLst>
          </p:cNvPr>
          <p:cNvSpPr txBox="1"/>
          <p:nvPr/>
        </p:nvSpPr>
        <p:spPr>
          <a:xfrm>
            <a:off x="3816600" y="2032242"/>
            <a:ext cx="818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猴子</a:t>
            </a:r>
          </a:p>
        </p:txBody>
      </p:sp>
      <p:sp>
        <p:nvSpPr>
          <p:cNvPr id="59" name="矩形: 圆角 58">
            <a:extLst>
              <a:ext uri="{FF2B5EF4-FFF2-40B4-BE49-F238E27FC236}">
                <a16:creationId xmlns:a16="http://schemas.microsoft.com/office/drawing/2014/main" id="{BFC44173-1214-4C67-987E-37CAE18C50D4}"/>
              </a:ext>
            </a:extLst>
          </p:cNvPr>
          <p:cNvSpPr/>
          <p:nvPr/>
        </p:nvSpPr>
        <p:spPr>
          <a:xfrm rot="1080000">
            <a:off x="6726721" y="1663323"/>
            <a:ext cx="1296144" cy="2203317"/>
          </a:xfrm>
          <a:prstGeom prst="roundRect">
            <a:avLst/>
          </a:prstGeom>
          <a:noFill/>
          <a:ln w="19050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Text Box 5">
            <a:extLst>
              <a:ext uri="{FF2B5EF4-FFF2-40B4-BE49-F238E27FC236}">
                <a16:creationId xmlns:a16="http://schemas.microsoft.com/office/drawing/2014/main" id="{67857AEA-2E81-4E08-858E-11B9E48593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0727" y="2428903"/>
            <a:ext cx="1469892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5+33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61" name="Text Box 5">
            <a:extLst>
              <a:ext uri="{FF2B5EF4-FFF2-40B4-BE49-F238E27FC236}">
                <a16:creationId xmlns:a16="http://schemas.microsoft.com/office/drawing/2014/main" id="{CBADCE9C-B892-40EF-82FF-FC8672ACFB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3056" y="2443601"/>
            <a:ext cx="792088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38</a:t>
            </a:r>
          </a:p>
        </p:txBody>
      </p:sp>
      <p:sp>
        <p:nvSpPr>
          <p:cNvPr id="62" name="Text Box 5">
            <a:extLst>
              <a:ext uri="{FF2B5EF4-FFF2-40B4-BE49-F238E27FC236}">
                <a16:creationId xmlns:a16="http://schemas.microsoft.com/office/drawing/2014/main" id="{780176A8-B19C-4A89-8C50-B3F4167CA7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603" y="2435110"/>
            <a:ext cx="792088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14975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 animBg="1"/>
      <p:bldP spid="12" grpId="0" animBg="1"/>
      <p:bldP spid="13" grpId="0" animBg="1"/>
      <p:bldP spid="14" grpId="0" animBg="1"/>
      <p:bldP spid="15" grpId="0" animBg="1"/>
      <p:bldP spid="42" grpId="0" animBg="1"/>
      <p:bldP spid="43" grpId="0" animBg="1"/>
      <p:bldP spid="44" grpId="0" animBg="1"/>
      <p:bldP spid="58" grpId="0"/>
      <p:bldP spid="59" grpId="0" animBg="1"/>
      <p:bldP spid="60" grpId="0"/>
      <p:bldP spid="61" grpId="0"/>
      <p:bldP spid="6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806AE3E-A1CA-4FBA-A575-A7BD56C862CD}"/>
              </a:ext>
            </a:extLst>
          </p:cNvPr>
          <p:cNvSpPr txBox="1"/>
          <p:nvPr/>
        </p:nvSpPr>
        <p:spPr>
          <a:xfrm>
            <a:off x="611560" y="699542"/>
            <a:ext cx="8352928" cy="115236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）动物园里有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38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只猴子，老虎比猴子少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只。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老虎有多少只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8C83D43D-1D24-4D28-9494-86A850F0D97D}"/>
              </a:ext>
            </a:extLst>
          </p:cNvPr>
          <p:cNvGrpSpPr/>
          <p:nvPr/>
        </p:nvGrpSpPr>
        <p:grpSpPr>
          <a:xfrm rot="20280000">
            <a:off x="5223827" y="1797886"/>
            <a:ext cx="322815" cy="972142"/>
            <a:chOff x="1528194" y="3068302"/>
            <a:chExt cx="633440" cy="1907574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B95380D2-50BB-4EEB-840F-B4A85D4BE60B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6" name="圆柱体 5">
                <a:extLst>
                  <a:ext uri="{FF2B5EF4-FFF2-40B4-BE49-F238E27FC236}">
                    <a16:creationId xmlns:a16="http://schemas.microsoft.com/office/drawing/2014/main" id="{54ED1345-9108-48D6-AF0A-9DADFD622B72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" name="圆柱体 6">
                <a:extLst>
                  <a:ext uri="{FF2B5EF4-FFF2-40B4-BE49-F238E27FC236}">
                    <a16:creationId xmlns:a16="http://schemas.microsoft.com/office/drawing/2014/main" id="{76444B79-3D01-4FFF-ABC6-A0AC96336127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" name="圆柱体 7">
                <a:extLst>
                  <a:ext uri="{FF2B5EF4-FFF2-40B4-BE49-F238E27FC236}">
                    <a16:creationId xmlns:a16="http://schemas.microsoft.com/office/drawing/2014/main" id="{9386D16B-4520-45C9-AFE6-88232400A7F2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圆柱体 8">
                <a:extLst>
                  <a:ext uri="{FF2B5EF4-FFF2-40B4-BE49-F238E27FC236}">
                    <a16:creationId xmlns:a16="http://schemas.microsoft.com/office/drawing/2014/main" id="{3FACDB66-E535-4FD8-990D-0BB06EC19C8F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" name="圆柱体 9">
                <a:extLst>
                  <a:ext uri="{FF2B5EF4-FFF2-40B4-BE49-F238E27FC236}">
                    <a16:creationId xmlns:a16="http://schemas.microsoft.com/office/drawing/2014/main" id="{8A8172B0-93A4-462F-949A-0CC072C37D45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圆柱体 10">
                <a:extLst>
                  <a:ext uri="{FF2B5EF4-FFF2-40B4-BE49-F238E27FC236}">
                    <a16:creationId xmlns:a16="http://schemas.microsoft.com/office/drawing/2014/main" id="{EFCB4807-1778-4E10-80CD-61D6C6F3AFC1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圆柱体 11">
                <a:extLst>
                  <a:ext uri="{FF2B5EF4-FFF2-40B4-BE49-F238E27FC236}">
                    <a16:creationId xmlns:a16="http://schemas.microsoft.com/office/drawing/2014/main" id="{A91E6B5E-FC76-42E4-8182-E79EA566C1E9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圆柱体 12">
                <a:extLst>
                  <a:ext uri="{FF2B5EF4-FFF2-40B4-BE49-F238E27FC236}">
                    <a16:creationId xmlns:a16="http://schemas.microsoft.com/office/drawing/2014/main" id="{5C9D55AE-2CE8-4797-A248-C1E9FB9CF896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圆柱体 13">
                <a:extLst>
                  <a:ext uri="{FF2B5EF4-FFF2-40B4-BE49-F238E27FC236}">
                    <a16:creationId xmlns:a16="http://schemas.microsoft.com/office/drawing/2014/main" id="{4259575B-07E8-4876-BF62-FCE94C0816C9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圆柱体 14">
                <a:extLst>
                  <a:ext uri="{FF2B5EF4-FFF2-40B4-BE49-F238E27FC236}">
                    <a16:creationId xmlns:a16="http://schemas.microsoft.com/office/drawing/2014/main" id="{7036D5A8-499E-4054-84F5-BCCFCF165A3B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" name="新月形 4">
              <a:extLst>
                <a:ext uri="{FF2B5EF4-FFF2-40B4-BE49-F238E27FC236}">
                  <a16:creationId xmlns:a16="http://schemas.microsoft.com/office/drawing/2014/main" id="{F5852399-C8DB-46CD-9328-872C1D2727A6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25D91E58-5CE7-4D70-B8E8-D06BF0676C05}"/>
              </a:ext>
            </a:extLst>
          </p:cNvPr>
          <p:cNvGrpSpPr/>
          <p:nvPr/>
        </p:nvGrpSpPr>
        <p:grpSpPr>
          <a:xfrm rot="20280000">
            <a:off x="5683880" y="1797886"/>
            <a:ext cx="322815" cy="972142"/>
            <a:chOff x="1528194" y="3068302"/>
            <a:chExt cx="633440" cy="1907574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A92D08D8-9302-4E90-9E35-8FA4C274B41A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19" name="圆柱体 18">
                <a:extLst>
                  <a:ext uri="{FF2B5EF4-FFF2-40B4-BE49-F238E27FC236}">
                    <a16:creationId xmlns:a16="http://schemas.microsoft.com/office/drawing/2014/main" id="{D8760B3B-5B7B-42D2-9252-ED0296861AE6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圆柱体 19">
                <a:extLst>
                  <a:ext uri="{FF2B5EF4-FFF2-40B4-BE49-F238E27FC236}">
                    <a16:creationId xmlns:a16="http://schemas.microsoft.com/office/drawing/2014/main" id="{8253061D-D18F-408B-BFB4-D295B7A0D737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" name="圆柱体 20">
                <a:extLst>
                  <a:ext uri="{FF2B5EF4-FFF2-40B4-BE49-F238E27FC236}">
                    <a16:creationId xmlns:a16="http://schemas.microsoft.com/office/drawing/2014/main" id="{EDD792CE-9A95-4F1A-AA45-C8147C00CE96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" name="圆柱体 21">
                <a:extLst>
                  <a:ext uri="{FF2B5EF4-FFF2-40B4-BE49-F238E27FC236}">
                    <a16:creationId xmlns:a16="http://schemas.microsoft.com/office/drawing/2014/main" id="{0F282937-9BCB-44C4-8514-52C6953E49A3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" name="圆柱体 22">
                <a:extLst>
                  <a:ext uri="{FF2B5EF4-FFF2-40B4-BE49-F238E27FC236}">
                    <a16:creationId xmlns:a16="http://schemas.microsoft.com/office/drawing/2014/main" id="{CA03CA3A-DE12-411A-B203-EC21BB125434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圆柱体 23">
                <a:extLst>
                  <a:ext uri="{FF2B5EF4-FFF2-40B4-BE49-F238E27FC236}">
                    <a16:creationId xmlns:a16="http://schemas.microsoft.com/office/drawing/2014/main" id="{9F28145E-9557-42A6-B33B-EABE01FECBD7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圆柱体 24">
                <a:extLst>
                  <a:ext uri="{FF2B5EF4-FFF2-40B4-BE49-F238E27FC236}">
                    <a16:creationId xmlns:a16="http://schemas.microsoft.com/office/drawing/2014/main" id="{DA81722A-E090-4EA2-ADFF-0BD316760317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圆柱体 25">
                <a:extLst>
                  <a:ext uri="{FF2B5EF4-FFF2-40B4-BE49-F238E27FC236}">
                    <a16:creationId xmlns:a16="http://schemas.microsoft.com/office/drawing/2014/main" id="{48305B32-E6AD-4C57-B63B-AA013FECB609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" name="圆柱体 26">
                <a:extLst>
                  <a:ext uri="{FF2B5EF4-FFF2-40B4-BE49-F238E27FC236}">
                    <a16:creationId xmlns:a16="http://schemas.microsoft.com/office/drawing/2014/main" id="{035430C3-7BDD-490C-8B90-EEEF17052F3A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圆柱体 27">
                <a:extLst>
                  <a:ext uri="{FF2B5EF4-FFF2-40B4-BE49-F238E27FC236}">
                    <a16:creationId xmlns:a16="http://schemas.microsoft.com/office/drawing/2014/main" id="{2E26B9D3-1E43-488A-A72B-AF2FBC51BE45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8" name="新月形 17">
              <a:extLst>
                <a:ext uri="{FF2B5EF4-FFF2-40B4-BE49-F238E27FC236}">
                  <a16:creationId xmlns:a16="http://schemas.microsoft.com/office/drawing/2014/main" id="{51E304EF-73BF-47F7-A4EE-CD3482F0A9DF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9" name="圆柱体 28">
            <a:extLst>
              <a:ext uri="{FF2B5EF4-FFF2-40B4-BE49-F238E27FC236}">
                <a16:creationId xmlns:a16="http://schemas.microsoft.com/office/drawing/2014/main" id="{49247B9D-550F-462D-B74F-F0D21E864D1B}"/>
              </a:ext>
            </a:extLst>
          </p:cNvPr>
          <p:cNvSpPr/>
          <p:nvPr/>
        </p:nvSpPr>
        <p:spPr>
          <a:xfrm rot="11939975" flipH="1">
            <a:off x="6198286" y="1860280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圆柱体 29">
            <a:extLst>
              <a:ext uri="{FF2B5EF4-FFF2-40B4-BE49-F238E27FC236}">
                <a16:creationId xmlns:a16="http://schemas.microsoft.com/office/drawing/2014/main" id="{03349759-401D-4930-9CC2-C55B76F886BB}"/>
              </a:ext>
            </a:extLst>
          </p:cNvPr>
          <p:cNvSpPr/>
          <p:nvPr/>
        </p:nvSpPr>
        <p:spPr>
          <a:xfrm rot="11939975" flipH="1">
            <a:off x="6441787" y="1860280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圆柱体 30">
            <a:extLst>
              <a:ext uri="{FF2B5EF4-FFF2-40B4-BE49-F238E27FC236}">
                <a16:creationId xmlns:a16="http://schemas.microsoft.com/office/drawing/2014/main" id="{7AF08DC0-FB5A-4667-873E-7BEE2B597D54}"/>
              </a:ext>
            </a:extLst>
          </p:cNvPr>
          <p:cNvSpPr/>
          <p:nvPr/>
        </p:nvSpPr>
        <p:spPr>
          <a:xfrm rot="11939975" flipH="1">
            <a:off x="6685288" y="1860280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圆柱体 31">
            <a:extLst>
              <a:ext uri="{FF2B5EF4-FFF2-40B4-BE49-F238E27FC236}">
                <a16:creationId xmlns:a16="http://schemas.microsoft.com/office/drawing/2014/main" id="{B68197A2-29AA-4CE2-ABDE-281683EA972B}"/>
              </a:ext>
            </a:extLst>
          </p:cNvPr>
          <p:cNvSpPr/>
          <p:nvPr/>
        </p:nvSpPr>
        <p:spPr>
          <a:xfrm rot="11939975" flipH="1">
            <a:off x="6928789" y="1860280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圆柱体 32">
            <a:extLst>
              <a:ext uri="{FF2B5EF4-FFF2-40B4-BE49-F238E27FC236}">
                <a16:creationId xmlns:a16="http://schemas.microsoft.com/office/drawing/2014/main" id="{BD664D39-5EF9-4D10-9F10-0266537213BB}"/>
              </a:ext>
            </a:extLst>
          </p:cNvPr>
          <p:cNvSpPr/>
          <p:nvPr/>
        </p:nvSpPr>
        <p:spPr>
          <a:xfrm rot="11939975" flipH="1">
            <a:off x="7172291" y="1860280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D1EF4937-5786-464F-BC05-F7E2AC1668B2}"/>
              </a:ext>
            </a:extLst>
          </p:cNvPr>
          <p:cNvGrpSpPr/>
          <p:nvPr/>
        </p:nvGrpSpPr>
        <p:grpSpPr>
          <a:xfrm rot="20280000">
            <a:off x="4763773" y="1797886"/>
            <a:ext cx="322815" cy="972142"/>
            <a:chOff x="1528194" y="3068302"/>
            <a:chExt cx="633440" cy="1907574"/>
          </a:xfrm>
        </p:grpSpPr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85CF8695-907B-42FC-A821-4F2BBF4FD4F1}"/>
                </a:ext>
              </a:extLst>
            </p:cNvPr>
            <p:cNvGrpSpPr/>
            <p:nvPr/>
          </p:nvGrpSpPr>
          <p:grpSpPr>
            <a:xfrm>
              <a:off x="1553663" y="3068302"/>
              <a:ext cx="553062" cy="1907574"/>
              <a:chOff x="2308073" y="2921045"/>
              <a:chExt cx="553062" cy="1907574"/>
            </a:xfrm>
          </p:grpSpPr>
          <p:sp>
            <p:nvSpPr>
              <p:cNvPr id="37" name="圆柱体 36">
                <a:extLst>
                  <a:ext uri="{FF2B5EF4-FFF2-40B4-BE49-F238E27FC236}">
                    <a16:creationId xmlns:a16="http://schemas.microsoft.com/office/drawing/2014/main" id="{FECBFAFB-C16F-48DE-9EBA-1074E539FFF5}"/>
                  </a:ext>
                </a:extLst>
              </p:cNvPr>
              <p:cNvSpPr/>
              <p:nvPr/>
            </p:nvSpPr>
            <p:spPr>
              <a:xfrm rot="13314043">
                <a:off x="2346180" y="307216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8" name="圆柱体 37">
                <a:extLst>
                  <a:ext uri="{FF2B5EF4-FFF2-40B4-BE49-F238E27FC236}">
                    <a16:creationId xmlns:a16="http://schemas.microsoft.com/office/drawing/2014/main" id="{DE05B206-22BF-4A6D-8E17-3561543E0898}"/>
                  </a:ext>
                </a:extLst>
              </p:cNvPr>
              <p:cNvSpPr/>
              <p:nvPr/>
            </p:nvSpPr>
            <p:spPr>
              <a:xfrm rot="13314043">
                <a:off x="2476368" y="3158301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9" name="圆柱体 38">
                <a:extLst>
                  <a:ext uri="{FF2B5EF4-FFF2-40B4-BE49-F238E27FC236}">
                    <a16:creationId xmlns:a16="http://schemas.microsoft.com/office/drawing/2014/main" id="{85024DEB-1124-4682-9F9D-1ED57FB6A2EC}"/>
                  </a:ext>
                </a:extLst>
              </p:cNvPr>
              <p:cNvSpPr/>
              <p:nvPr/>
            </p:nvSpPr>
            <p:spPr>
              <a:xfrm rot="13314043">
                <a:off x="2612590" y="3244443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圆柱体 39">
                <a:extLst>
                  <a:ext uri="{FF2B5EF4-FFF2-40B4-BE49-F238E27FC236}">
                    <a16:creationId xmlns:a16="http://schemas.microsoft.com/office/drawing/2014/main" id="{774C89A4-8264-4005-9F7E-8184193774B4}"/>
                  </a:ext>
                </a:extLst>
              </p:cNvPr>
              <p:cNvSpPr/>
              <p:nvPr/>
            </p:nvSpPr>
            <p:spPr>
              <a:xfrm rot="13314043">
                <a:off x="2308073" y="2960316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" name="圆柱体 40">
                <a:extLst>
                  <a:ext uri="{FF2B5EF4-FFF2-40B4-BE49-F238E27FC236}">
                    <a16:creationId xmlns:a16="http://schemas.microsoft.com/office/drawing/2014/main" id="{11234EB9-BC3A-4293-9CC3-F108A28CF9AB}"/>
                  </a:ext>
                </a:extLst>
              </p:cNvPr>
              <p:cNvSpPr/>
              <p:nvPr/>
            </p:nvSpPr>
            <p:spPr>
              <a:xfrm rot="13314043">
                <a:off x="2446622" y="3040090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" name="圆柱体 41">
                <a:extLst>
                  <a:ext uri="{FF2B5EF4-FFF2-40B4-BE49-F238E27FC236}">
                    <a16:creationId xmlns:a16="http://schemas.microsoft.com/office/drawing/2014/main" id="{3C99F83B-7F6F-4157-8777-7CB864EC2E29}"/>
                  </a:ext>
                </a:extLst>
              </p:cNvPr>
              <p:cNvSpPr/>
              <p:nvPr/>
            </p:nvSpPr>
            <p:spPr>
              <a:xfrm rot="13314043">
                <a:off x="2569578" y="3137134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圆柱体 42">
                <a:extLst>
                  <a:ext uri="{FF2B5EF4-FFF2-40B4-BE49-F238E27FC236}">
                    <a16:creationId xmlns:a16="http://schemas.microsoft.com/office/drawing/2014/main" id="{5C2BE0C1-C196-4074-9E9A-DCD429FBE493}"/>
                  </a:ext>
                </a:extLst>
              </p:cNvPr>
              <p:cNvSpPr/>
              <p:nvPr/>
            </p:nvSpPr>
            <p:spPr>
              <a:xfrm rot="13314043">
                <a:off x="2700473" y="3231028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" name="圆柱体 43">
                <a:extLst>
                  <a:ext uri="{FF2B5EF4-FFF2-40B4-BE49-F238E27FC236}">
                    <a16:creationId xmlns:a16="http://schemas.microsoft.com/office/drawing/2014/main" id="{41C2E7F4-72FF-4843-9305-18C39CC35AA7}"/>
                  </a:ext>
                </a:extLst>
              </p:cNvPr>
              <p:cNvSpPr/>
              <p:nvPr/>
            </p:nvSpPr>
            <p:spPr>
              <a:xfrm rot="13314043">
                <a:off x="2410798" y="2921045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5" name="圆柱体 44">
                <a:extLst>
                  <a:ext uri="{FF2B5EF4-FFF2-40B4-BE49-F238E27FC236}">
                    <a16:creationId xmlns:a16="http://schemas.microsoft.com/office/drawing/2014/main" id="{59DE934D-C320-49A2-A2B8-5E05C706C063}"/>
                  </a:ext>
                </a:extLst>
              </p:cNvPr>
              <p:cNvSpPr/>
              <p:nvPr/>
            </p:nvSpPr>
            <p:spPr>
              <a:xfrm rot="13314043">
                <a:off x="2543255" y="3012867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6" name="圆柱体 45">
                <a:extLst>
                  <a:ext uri="{FF2B5EF4-FFF2-40B4-BE49-F238E27FC236}">
                    <a16:creationId xmlns:a16="http://schemas.microsoft.com/office/drawing/2014/main" id="{1216A0EF-224A-41AA-911A-FBD8BC04E716}"/>
                  </a:ext>
                </a:extLst>
              </p:cNvPr>
              <p:cNvSpPr/>
              <p:nvPr/>
            </p:nvSpPr>
            <p:spPr>
              <a:xfrm rot="13314043">
                <a:off x="2668509" y="3111692"/>
                <a:ext cx="160662" cy="1584176"/>
              </a:xfrm>
              <a:prstGeom prst="can">
                <a:avLst>
                  <a:gd name="adj" fmla="val 59975"/>
                </a:avLst>
              </a:prstGeom>
              <a:gradFill flip="none" rotWithShape="1">
                <a:gsLst>
                  <a:gs pos="0">
                    <a:srgbClr val="F29700">
                      <a:tint val="66000"/>
                      <a:satMod val="160000"/>
                    </a:srgbClr>
                  </a:gs>
                  <a:gs pos="50000">
                    <a:srgbClr val="F29700">
                      <a:tint val="44500"/>
                      <a:satMod val="160000"/>
                    </a:srgbClr>
                  </a:gs>
                  <a:gs pos="100000">
                    <a:srgbClr val="F29700">
                      <a:tint val="23500"/>
                      <a:satMod val="160000"/>
                    </a:srgbClr>
                  </a:gs>
                </a:gsLst>
                <a:lin ang="2700000" scaled="1"/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6" name="新月形 35">
              <a:extLst>
                <a:ext uri="{FF2B5EF4-FFF2-40B4-BE49-F238E27FC236}">
                  <a16:creationId xmlns:a16="http://schemas.microsoft.com/office/drawing/2014/main" id="{CE507FF1-4587-4D75-B0D0-942FD38CF6E7}"/>
                </a:ext>
              </a:extLst>
            </p:cNvPr>
            <p:cNvSpPr/>
            <p:nvPr/>
          </p:nvSpPr>
          <p:spPr>
            <a:xfrm rot="18147387" flipH="1">
              <a:off x="1788859" y="3679021"/>
              <a:ext cx="112109" cy="633440"/>
            </a:xfrm>
            <a:prstGeom prst="moon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7" name="圆柱体 46">
            <a:extLst>
              <a:ext uri="{FF2B5EF4-FFF2-40B4-BE49-F238E27FC236}">
                <a16:creationId xmlns:a16="http://schemas.microsoft.com/office/drawing/2014/main" id="{92613E9E-8B78-429C-913B-FAF02DFB2C88}"/>
              </a:ext>
            </a:extLst>
          </p:cNvPr>
          <p:cNvSpPr/>
          <p:nvPr/>
        </p:nvSpPr>
        <p:spPr>
          <a:xfrm rot="11939975" flipH="1">
            <a:off x="7417719" y="1855724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圆柱体 47">
            <a:extLst>
              <a:ext uri="{FF2B5EF4-FFF2-40B4-BE49-F238E27FC236}">
                <a16:creationId xmlns:a16="http://schemas.microsoft.com/office/drawing/2014/main" id="{FA761965-6899-44AB-8328-F42D1636ECBB}"/>
              </a:ext>
            </a:extLst>
          </p:cNvPr>
          <p:cNvSpPr/>
          <p:nvPr/>
        </p:nvSpPr>
        <p:spPr>
          <a:xfrm rot="11939975" flipH="1">
            <a:off x="7661220" y="1855724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圆柱体 48">
            <a:extLst>
              <a:ext uri="{FF2B5EF4-FFF2-40B4-BE49-F238E27FC236}">
                <a16:creationId xmlns:a16="http://schemas.microsoft.com/office/drawing/2014/main" id="{97E1C65A-0DF5-4FDD-BA8D-BD500457DC57}"/>
              </a:ext>
            </a:extLst>
          </p:cNvPr>
          <p:cNvSpPr/>
          <p:nvPr/>
        </p:nvSpPr>
        <p:spPr>
          <a:xfrm rot="11939975" flipH="1">
            <a:off x="7904722" y="1855724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A971CC7C-B4EE-41B3-9846-E35A17E3AD20}"/>
              </a:ext>
            </a:extLst>
          </p:cNvPr>
          <p:cNvSpPr txBox="1"/>
          <p:nvPr/>
        </p:nvSpPr>
        <p:spPr>
          <a:xfrm>
            <a:off x="3816600" y="2032242"/>
            <a:ext cx="818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猴子</a:t>
            </a:r>
          </a:p>
        </p:txBody>
      </p:sp>
      <p:sp>
        <p:nvSpPr>
          <p:cNvPr id="51" name="矩形: 圆角 50">
            <a:extLst>
              <a:ext uri="{FF2B5EF4-FFF2-40B4-BE49-F238E27FC236}">
                <a16:creationId xmlns:a16="http://schemas.microsoft.com/office/drawing/2014/main" id="{14BD8A72-433B-4C29-AEC4-A16A7985C3E0}"/>
              </a:ext>
            </a:extLst>
          </p:cNvPr>
          <p:cNvSpPr/>
          <p:nvPr/>
        </p:nvSpPr>
        <p:spPr>
          <a:xfrm rot="1080000">
            <a:off x="4727111" y="1422062"/>
            <a:ext cx="2049143" cy="1723999"/>
          </a:xfrm>
          <a:prstGeom prst="roundRect">
            <a:avLst/>
          </a:prstGeom>
          <a:noFill/>
          <a:ln w="19050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圆柱体 57">
            <a:extLst>
              <a:ext uri="{FF2B5EF4-FFF2-40B4-BE49-F238E27FC236}">
                <a16:creationId xmlns:a16="http://schemas.microsoft.com/office/drawing/2014/main" id="{17682AE1-DF04-4782-9855-7D01AB13D03B}"/>
              </a:ext>
            </a:extLst>
          </p:cNvPr>
          <p:cNvSpPr/>
          <p:nvPr/>
        </p:nvSpPr>
        <p:spPr>
          <a:xfrm rot="11939975" flipH="1">
            <a:off x="6685267" y="2777514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圆柱体 58">
            <a:extLst>
              <a:ext uri="{FF2B5EF4-FFF2-40B4-BE49-F238E27FC236}">
                <a16:creationId xmlns:a16="http://schemas.microsoft.com/office/drawing/2014/main" id="{6F844399-6006-4B11-9AA7-A8AF18EF0D9C}"/>
              </a:ext>
            </a:extLst>
          </p:cNvPr>
          <p:cNvSpPr/>
          <p:nvPr/>
        </p:nvSpPr>
        <p:spPr>
          <a:xfrm rot="11939975" flipH="1">
            <a:off x="6928769" y="2777514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圆柱体 59">
            <a:extLst>
              <a:ext uri="{FF2B5EF4-FFF2-40B4-BE49-F238E27FC236}">
                <a16:creationId xmlns:a16="http://schemas.microsoft.com/office/drawing/2014/main" id="{5D17F1C3-3208-4B87-BBD9-8E9F3883FF6B}"/>
              </a:ext>
            </a:extLst>
          </p:cNvPr>
          <p:cNvSpPr/>
          <p:nvPr/>
        </p:nvSpPr>
        <p:spPr>
          <a:xfrm rot="11939975" flipH="1">
            <a:off x="7174197" y="2772958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圆柱体 60">
            <a:extLst>
              <a:ext uri="{FF2B5EF4-FFF2-40B4-BE49-F238E27FC236}">
                <a16:creationId xmlns:a16="http://schemas.microsoft.com/office/drawing/2014/main" id="{A109EF4C-EA68-43C5-B4C2-359D5F8BED40}"/>
              </a:ext>
            </a:extLst>
          </p:cNvPr>
          <p:cNvSpPr/>
          <p:nvPr/>
        </p:nvSpPr>
        <p:spPr>
          <a:xfrm rot="11939975" flipH="1">
            <a:off x="7417698" y="2772958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圆柱体 61">
            <a:extLst>
              <a:ext uri="{FF2B5EF4-FFF2-40B4-BE49-F238E27FC236}">
                <a16:creationId xmlns:a16="http://schemas.microsoft.com/office/drawing/2014/main" id="{0EF0D8CC-809B-4C7B-A5F4-1252EF6115D0}"/>
              </a:ext>
            </a:extLst>
          </p:cNvPr>
          <p:cNvSpPr/>
          <p:nvPr/>
        </p:nvSpPr>
        <p:spPr>
          <a:xfrm rot="11939975" flipH="1">
            <a:off x="7661200" y="2772958"/>
            <a:ext cx="85207" cy="840162"/>
          </a:xfrm>
          <a:prstGeom prst="can">
            <a:avLst>
              <a:gd name="adj" fmla="val 59975"/>
            </a:avLst>
          </a:prstGeom>
          <a:gradFill flip="none" rotWithShape="1">
            <a:gsLst>
              <a:gs pos="0">
                <a:srgbClr val="F29700">
                  <a:tint val="66000"/>
                  <a:satMod val="160000"/>
                </a:srgbClr>
              </a:gs>
              <a:gs pos="50000">
                <a:srgbClr val="F29700">
                  <a:tint val="44500"/>
                  <a:satMod val="160000"/>
                </a:srgbClr>
              </a:gs>
              <a:gs pos="100000">
                <a:srgbClr val="F29700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3E6EF870-A10A-4215-B756-604AD0DFD84E}"/>
              </a:ext>
            </a:extLst>
          </p:cNvPr>
          <p:cNvSpPr txBox="1"/>
          <p:nvPr/>
        </p:nvSpPr>
        <p:spPr>
          <a:xfrm>
            <a:off x="3862948" y="2984554"/>
            <a:ext cx="8187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老虎</a:t>
            </a:r>
          </a:p>
        </p:txBody>
      </p:sp>
      <p:sp>
        <p:nvSpPr>
          <p:cNvPr id="64" name="Text Box 5">
            <a:extLst>
              <a:ext uri="{FF2B5EF4-FFF2-40B4-BE49-F238E27FC236}">
                <a16:creationId xmlns:a16="http://schemas.microsoft.com/office/drawing/2014/main" id="{B60C866F-DDD7-4A84-9638-C6041A20D7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0727" y="2428903"/>
            <a:ext cx="1469892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38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33=</a:t>
            </a:r>
          </a:p>
        </p:txBody>
      </p:sp>
      <p:sp>
        <p:nvSpPr>
          <p:cNvPr id="65" name="Text Box 5">
            <a:extLst>
              <a:ext uri="{FF2B5EF4-FFF2-40B4-BE49-F238E27FC236}">
                <a16:creationId xmlns:a16="http://schemas.microsoft.com/office/drawing/2014/main" id="{A5F958D4-3474-4AF7-A6A4-662B1BC353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6277" y="2428902"/>
            <a:ext cx="792088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66" name="Text Box 5">
            <a:extLst>
              <a:ext uri="{FF2B5EF4-FFF2-40B4-BE49-F238E27FC236}">
                <a16:creationId xmlns:a16="http://schemas.microsoft.com/office/drawing/2014/main" id="{B32F9D0D-2170-4324-AE39-AF5BF00C22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0603" y="2435110"/>
            <a:ext cx="792088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54075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47" grpId="0" animBg="1"/>
      <p:bldP spid="48" grpId="0" animBg="1"/>
      <p:bldP spid="49" grpId="0" animBg="1"/>
      <p:bldP spid="50" grpId="0"/>
      <p:bldP spid="51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/>
      <p:bldP spid="64" grpId="0"/>
      <p:bldP spid="65" grpId="0"/>
      <p:bldP spid="6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83504458-47CB-440E-B2EE-E1FA0F3E9E83}"/>
              </a:ext>
            </a:extLst>
          </p:cNvPr>
          <p:cNvSpPr txBox="1"/>
          <p:nvPr/>
        </p:nvSpPr>
        <p:spPr>
          <a:xfrm>
            <a:off x="683568" y="987574"/>
            <a:ext cx="8064896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湖边原来有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只小船，划走了一些，还剩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只。</a:t>
            </a:r>
            <a:endParaRPr lang="en-US" altLang="zh-CN" sz="28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划走了多少只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8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4">
            <a:extLst>
              <a:ext uri="{FF2B5EF4-FFF2-40B4-BE49-F238E27FC236}">
                <a16:creationId xmlns:a16="http://schemas.microsoft.com/office/drawing/2014/main" id="{6CCCEA58-76F9-467D-8DF0-79326390F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3524" y="335612"/>
            <a:ext cx="29334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P87 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5DBF1325-895C-47B1-9AD4-30B3C75119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7744" y="2480340"/>
            <a:ext cx="1469892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19=</a:t>
            </a: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7449833A-7E19-424A-90D2-6AFA463C64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888" y="2480340"/>
            <a:ext cx="792088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E3D119CC-6E20-46AB-A0FA-38EDBD79B4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1692" y="2480340"/>
            <a:ext cx="792088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A72F545-C9D6-432B-AF39-0605E78A240A}"/>
              </a:ext>
            </a:extLst>
          </p:cNvPr>
          <p:cNvSpPr txBox="1"/>
          <p:nvPr/>
        </p:nvSpPr>
        <p:spPr>
          <a:xfrm>
            <a:off x="1228336" y="3465944"/>
            <a:ext cx="6975359" cy="107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已知</a:t>
            </a:r>
            <a:r>
              <a:rPr lang="zh-CN" altLang="en-US" sz="26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整体和其中的一部分，求另一部分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en-US" altLang="zh-CN" sz="2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减法</a:t>
            </a:r>
            <a:r>
              <a:rPr lang="zh-CN" altLang="en-US" sz="2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计算。</a:t>
            </a:r>
          </a:p>
        </p:txBody>
      </p:sp>
    </p:spTree>
    <p:extLst>
      <p:ext uri="{BB962C8B-B14F-4D97-AF65-F5344CB8AC3E}">
        <p14:creationId xmlns:p14="http://schemas.microsoft.com/office/powerpoint/2010/main" val="2627605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83504458-47CB-440E-B2EE-E1FA0F3E9E83}"/>
              </a:ext>
            </a:extLst>
          </p:cNvPr>
          <p:cNvSpPr txBox="1"/>
          <p:nvPr/>
        </p:nvSpPr>
        <p:spPr>
          <a:xfrm>
            <a:off x="806212" y="719065"/>
            <a:ext cx="5013972" cy="596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商场店庆，满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元减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</a:p>
        </p:txBody>
      </p:sp>
      <p:sp>
        <p:nvSpPr>
          <p:cNvPr id="3" name="文本框 4">
            <a:extLst>
              <a:ext uri="{FF2B5EF4-FFF2-40B4-BE49-F238E27FC236}">
                <a16:creationId xmlns:a16="http://schemas.microsoft.com/office/drawing/2014/main" id="{6CCCEA58-76F9-467D-8DF0-79326390F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3524" y="335612"/>
            <a:ext cx="29334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P88 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5CCB86B-AEA7-4E53-A77E-FFF6361C75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099"/>
          <a:stretch/>
        </p:blipFill>
        <p:spPr>
          <a:xfrm>
            <a:off x="1043608" y="1341710"/>
            <a:ext cx="6870023" cy="1230040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9F745BBC-AE0C-496F-B012-44CBE757C75C}"/>
              </a:ext>
            </a:extLst>
          </p:cNvPr>
          <p:cNvGrpSpPr/>
          <p:nvPr/>
        </p:nvGrpSpPr>
        <p:grpSpPr>
          <a:xfrm>
            <a:off x="878220" y="2643714"/>
            <a:ext cx="7438196" cy="630351"/>
            <a:chOff x="878220" y="2643714"/>
            <a:chExt cx="7438196" cy="630351"/>
          </a:xfrm>
        </p:grpSpPr>
        <p:sp>
          <p:nvSpPr>
            <p:cNvPr id="9" name="TextBox 3">
              <a:extLst>
                <a:ext uri="{FF2B5EF4-FFF2-40B4-BE49-F238E27FC236}">
                  <a16:creationId xmlns:a16="http://schemas.microsoft.com/office/drawing/2014/main" id="{60C06C38-FCEF-44D6-831F-613934D4DA99}"/>
                </a:ext>
              </a:extLst>
            </p:cNvPr>
            <p:cNvSpPr txBox="1"/>
            <p:nvPr/>
          </p:nvSpPr>
          <p:spPr>
            <a:xfrm>
              <a:off x="878220" y="2643714"/>
              <a:ext cx="7438196" cy="592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8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28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8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）买一辆            和一盒         ，能减</a:t>
              </a:r>
              <a:r>
                <a:rPr lang="en-US" altLang="zh-CN" sz="28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</a:t>
              </a:r>
              <a:r>
                <a:rPr lang="zh-CN" altLang="en-US" sz="28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元吗</a:t>
              </a:r>
              <a:r>
                <a:rPr lang="en-US" altLang="zh-CN" sz="28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?</a:t>
              </a:r>
              <a:endPara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613C454C-80CB-4C2E-9C8C-E3CD9CC350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0566" t="15421" r="44760" b="40915"/>
            <a:stretch/>
          </p:blipFill>
          <p:spPr>
            <a:xfrm>
              <a:off x="2987824" y="2647550"/>
              <a:ext cx="1008112" cy="578128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8A4A87C0-B41D-4F99-87E3-09FF159572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4524" t="15103" r="65692" b="39839"/>
            <a:stretch/>
          </p:blipFill>
          <p:spPr>
            <a:xfrm>
              <a:off x="5148066" y="2677491"/>
              <a:ext cx="672118" cy="596574"/>
            </a:xfrm>
            <a:prstGeom prst="rect">
              <a:avLst/>
            </a:prstGeom>
          </p:spPr>
        </p:pic>
      </p:grpSp>
      <p:sp>
        <p:nvSpPr>
          <p:cNvPr id="4" name="对话气泡: 圆角矩形 3">
            <a:extLst>
              <a:ext uri="{FF2B5EF4-FFF2-40B4-BE49-F238E27FC236}">
                <a16:creationId xmlns:a16="http://schemas.microsoft.com/office/drawing/2014/main" id="{62B0C027-9FD4-4E3B-927F-3BCCEE9D23DD}"/>
              </a:ext>
            </a:extLst>
          </p:cNvPr>
          <p:cNvSpPr/>
          <p:nvPr/>
        </p:nvSpPr>
        <p:spPr>
          <a:xfrm>
            <a:off x="2915816" y="843558"/>
            <a:ext cx="2232250" cy="426188"/>
          </a:xfrm>
          <a:prstGeom prst="wedgeRoundRectCallout">
            <a:avLst>
              <a:gd name="adj1" fmla="val 61612"/>
              <a:gd name="adj2" fmla="val -13544"/>
              <a:gd name="adj3" fmla="val 16667"/>
            </a:avLst>
          </a:prstGeom>
          <a:solidFill>
            <a:srgbClr val="FFCCFF">
              <a:alpha val="50000"/>
            </a:srgbClr>
          </a:solidFill>
          <a:ln>
            <a:solidFill>
              <a:srgbClr val="FF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C07C7CB-C6AC-4D47-B5F8-0F89203FFCEE}"/>
              </a:ext>
            </a:extLst>
          </p:cNvPr>
          <p:cNvSpPr/>
          <p:nvPr/>
        </p:nvSpPr>
        <p:spPr>
          <a:xfrm>
            <a:off x="5334807" y="555484"/>
            <a:ext cx="5309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>
                <a:ln w="66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zh-CN" altLang="en-US" sz="5400" b="1" cap="none" spc="0" dirty="0">
              <a:ln w="6600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8A330ABD-6D7D-435A-8A15-AD44217BFC9F}"/>
              </a:ext>
            </a:extLst>
          </p:cNvPr>
          <p:cNvSpPr txBox="1"/>
          <p:nvPr/>
        </p:nvSpPr>
        <p:spPr>
          <a:xfrm>
            <a:off x="2855832" y="3208516"/>
            <a:ext cx="2808312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 + 24=50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BB999C60-9339-41C7-9671-1A1818D7BC4E}"/>
              </a:ext>
            </a:extLst>
          </p:cNvPr>
          <p:cNvSpPr txBox="1"/>
          <p:nvPr/>
        </p:nvSpPr>
        <p:spPr>
          <a:xfrm>
            <a:off x="3575912" y="3727056"/>
            <a:ext cx="1368152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50=50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5774A8C5-9702-40DB-B287-FB6FF0AEC1CB}"/>
              </a:ext>
            </a:extLst>
          </p:cNvPr>
          <p:cNvSpPr txBox="1"/>
          <p:nvPr/>
        </p:nvSpPr>
        <p:spPr>
          <a:xfrm>
            <a:off x="2987824" y="4231672"/>
            <a:ext cx="3096344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答：能减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 。</a:t>
            </a:r>
          </a:p>
        </p:txBody>
      </p:sp>
    </p:spTree>
    <p:extLst>
      <p:ext uri="{BB962C8B-B14F-4D97-AF65-F5344CB8AC3E}">
        <p14:creationId xmlns:p14="http://schemas.microsoft.com/office/powerpoint/2010/main" val="3059637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13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83504458-47CB-440E-B2EE-E1FA0F3E9E83}"/>
              </a:ext>
            </a:extLst>
          </p:cNvPr>
          <p:cNvSpPr txBox="1"/>
          <p:nvPr/>
        </p:nvSpPr>
        <p:spPr>
          <a:xfrm>
            <a:off x="806212" y="719065"/>
            <a:ext cx="5013972" cy="596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商场店庆，满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元减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</a:p>
        </p:txBody>
      </p:sp>
      <p:sp>
        <p:nvSpPr>
          <p:cNvPr id="3" name="文本框 4">
            <a:extLst>
              <a:ext uri="{FF2B5EF4-FFF2-40B4-BE49-F238E27FC236}">
                <a16:creationId xmlns:a16="http://schemas.microsoft.com/office/drawing/2014/main" id="{6CCCEA58-76F9-467D-8DF0-79326390F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3524" y="335612"/>
            <a:ext cx="29334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P88 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5CCB86B-AEA7-4E53-A77E-FFF6361C75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099"/>
          <a:stretch/>
        </p:blipFill>
        <p:spPr>
          <a:xfrm>
            <a:off x="1043608" y="1341710"/>
            <a:ext cx="6870023" cy="1230040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9F745BBC-AE0C-496F-B012-44CBE757C75C}"/>
              </a:ext>
            </a:extLst>
          </p:cNvPr>
          <p:cNvGrpSpPr/>
          <p:nvPr/>
        </p:nvGrpSpPr>
        <p:grpSpPr>
          <a:xfrm>
            <a:off x="878220" y="2618823"/>
            <a:ext cx="7438196" cy="733831"/>
            <a:chOff x="878220" y="2618823"/>
            <a:chExt cx="7438196" cy="733831"/>
          </a:xfrm>
        </p:grpSpPr>
        <p:sp>
          <p:nvSpPr>
            <p:cNvPr id="9" name="TextBox 3">
              <a:extLst>
                <a:ext uri="{FF2B5EF4-FFF2-40B4-BE49-F238E27FC236}">
                  <a16:creationId xmlns:a16="http://schemas.microsoft.com/office/drawing/2014/main" id="{60C06C38-FCEF-44D6-831F-613934D4DA99}"/>
                </a:ext>
              </a:extLst>
            </p:cNvPr>
            <p:cNvSpPr txBox="1"/>
            <p:nvPr/>
          </p:nvSpPr>
          <p:spPr>
            <a:xfrm>
              <a:off x="878220" y="2643714"/>
              <a:ext cx="7438196" cy="592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8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28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8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）买一个         和一个         ，要花多少钱</a:t>
              </a:r>
              <a:r>
                <a:rPr lang="en-US" altLang="zh-CN" sz="2800" b="1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?</a:t>
              </a:r>
              <a:endPara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613C454C-80CB-4C2E-9C8C-E3CD9CC350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193" t="5561" r="85326" b="41680"/>
            <a:stretch/>
          </p:blipFill>
          <p:spPr>
            <a:xfrm>
              <a:off x="2940422" y="2618823"/>
              <a:ext cx="720080" cy="698548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8A4A87C0-B41D-4F99-87E3-09FF159572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3614" t="9893" r="27650" b="38268"/>
            <a:stretch/>
          </p:blipFill>
          <p:spPr>
            <a:xfrm>
              <a:off x="4883388" y="2666306"/>
              <a:ext cx="600112" cy="686348"/>
            </a:xfrm>
            <a:prstGeom prst="rect">
              <a:avLst/>
            </a:prstGeom>
          </p:spPr>
        </p:pic>
      </p:grpSp>
      <p:sp>
        <p:nvSpPr>
          <p:cNvPr id="13" name="TextBox 3">
            <a:extLst>
              <a:ext uri="{FF2B5EF4-FFF2-40B4-BE49-F238E27FC236}">
                <a16:creationId xmlns:a16="http://schemas.microsoft.com/office/drawing/2014/main" id="{84D75FFC-61F8-471D-A7C4-A48F8C740015}"/>
              </a:ext>
            </a:extLst>
          </p:cNvPr>
          <p:cNvSpPr txBox="1"/>
          <p:nvPr/>
        </p:nvSpPr>
        <p:spPr>
          <a:xfrm>
            <a:off x="2843808" y="3184566"/>
            <a:ext cx="2808312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 + 35 = 63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2541F7-6D81-7E17-4583-3E2543B81983}"/>
              </a:ext>
            </a:extLst>
          </p:cNvPr>
          <p:cNvSpPr txBox="1"/>
          <p:nvPr/>
        </p:nvSpPr>
        <p:spPr>
          <a:xfrm>
            <a:off x="2814300" y="4306813"/>
            <a:ext cx="3341875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答：要花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元钱。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A7A46A56-75DD-9BFB-F1E8-7FABC25C7D37}"/>
              </a:ext>
            </a:extLst>
          </p:cNvPr>
          <p:cNvSpPr txBox="1"/>
          <p:nvPr/>
        </p:nvSpPr>
        <p:spPr>
          <a:xfrm>
            <a:off x="2843808" y="3759700"/>
            <a:ext cx="2808312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63 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10 = 53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</a:p>
        </p:txBody>
      </p:sp>
    </p:spTree>
    <p:extLst>
      <p:ext uri="{BB962C8B-B14F-4D97-AF65-F5344CB8AC3E}">
        <p14:creationId xmlns:p14="http://schemas.microsoft.com/office/powerpoint/2010/main" val="645440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83504458-47CB-440E-B2EE-E1FA0F3E9E83}"/>
              </a:ext>
            </a:extLst>
          </p:cNvPr>
          <p:cNvSpPr txBox="1"/>
          <p:nvPr/>
        </p:nvSpPr>
        <p:spPr>
          <a:xfrm>
            <a:off x="806212" y="719065"/>
            <a:ext cx="5013972" cy="596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商场店庆，满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元减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</a:p>
        </p:txBody>
      </p:sp>
      <p:sp>
        <p:nvSpPr>
          <p:cNvPr id="3" name="文本框 4">
            <a:extLst>
              <a:ext uri="{FF2B5EF4-FFF2-40B4-BE49-F238E27FC236}">
                <a16:creationId xmlns:a16="http://schemas.microsoft.com/office/drawing/2014/main" id="{6CCCEA58-76F9-467D-8DF0-79326390F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3524" y="335612"/>
            <a:ext cx="29334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P88 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5CCB86B-AEA7-4E53-A77E-FFF6361C75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099"/>
          <a:stretch/>
        </p:blipFill>
        <p:spPr>
          <a:xfrm>
            <a:off x="1043608" y="1341710"/>
            <a:ext cx="6870023" cy="1230040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60C06C38-FCEF-44D6-831F-613934D4DA99}"/>
              </a:ext>
            </a:extLst>
          </p:cNvPr>
          <p:cNvSpPr txBox="1"/>
          <p:nvPr/>
        </p:nvSpPr>
        <p:spPr>
          <a:xfrm>
            <a:off x="878220" y="2643714"/>
            <a:ext cx="7438196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）请你尝试提出其他数学问题并解答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8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25B56D2A-8B80-4E66-BEE9-96164081DE90}"/>
              </a:ext>
            </a:extLst>
          </p:cNvPr>
          <p:cNvSpPr txBox="1"/>
          <p:nvPr/>
        </p:nvSpPr>
        <p:spPr>
          <a:xfrm>
            <a:off x="1444657" y="4142760"/>
            <a:ext cx="2808312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 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15 = 9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2CDCCC9A-4F2A-406A-8D8A-400238139D2F}"/>
              </a:ext>
            </a:extLst>
          </p:cNvPr>
          <p:cNvGrpSpPr/>
          <p:nvPr/>
        </p:nvGrpSpPr>
        <p:grpSpPr>
          <a:xfrm>
            <a:off x="1738640" y="3282796"/>
            <a:ext cx="4154552" cy="788000"/>
            <a:chOff x="1733635" y="3329918"/>
            <a:chExt cx="4154552" cy="788000"/>
          </a:xfrm>
        </p:grpSpPr>
        <p:sp>
          <p:nvSpPr>
            <p:cNvPr id="14" name="TextBox 3">
              <a:extLst>
                <a:ext uri="{FF2B5EF4-FFF2-40B4-BE49-F238E27FC236}">
                  <a16:creationId xmlns:a16="http://schemas.microsoft.com/office/drawing/2014/main" id="{27412052-BB88-40AE-AE54-752808D0B4BB}"/>
                </a:ext>
              </a:extLst>
            </p:cNvPr>
            <p:cNvSpPr txBox="1"/>
            <p:nvPr/>
          </p:nvSpPr>
          <p:spPr>
            <a:xfrm>
              <a:off x="2407755" y="3401882"/>
              <a:ext cx="3480432" cy="592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比           贵多少元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?</a:t>
              </a:r>
              <a:endPara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81943A6E-E545-42CE-94BF-E39085713F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4524" t="15103" r="65692" b="39839"/>
            <a:stretch/>
          </p:blipFill>
          <p:spPr>
            <a:xfrm>
              <a:off x="1733635" y="3419792"/>
              <a:ext cx="672118" cy="596574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B574CDAC-A48A-41BE-84D4-A46B9BCDC3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78613" t="1050" r="5664" b="39434"/>
            <a:stretch/>
          </p:blipFill>
          <p:spPr>
            <a:xfrm>
              <a:off x="2843808" y="3329918"/>
              <a:ext cx="1080119" cy="788000"/>
            </a:xfrm>
            <a:prstGeom prst="rect">
              <a:avLst/>
            </a:prstGeom>
          </p:spPr>
        </p:pic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385159F1-9AA4-85D1-9503-BD96FF4FA928}"/>
              </a:ext>
            </a:extLst>
          </p:cNvPr>
          <p:cNvGrpSpPr/>
          <p:nvPr/>
        </p:nvGrpSpPr>
        <p:grpSpPr>
          <a:xfrm>
            <a:off x="4369209" y="4019888"/>
            <a:ext cx="4989162" cy="788000"/>
            <a:chOff x="4369209" y="4019888"/>
            <a:chExt cx="4989162" cy="788000"/>
          </a:xfrm>
        </p:grpSpPr>
        <p:sp>
          <p:nvSpPr>
            <p:cNvPr id="5" name="TextBox 3">
              <a:extLst>
                <a:ext uri="{FF2B5EF4-FFF2-40B4-BE49-F238E27FC236}">
                  <a16:creationId xmlns:a16="http://schemas.microsoft.com/office/drawing/2014/main" id="{676C36CE-27EF-6F20-82B1-904D8446E3A4}"/>
                </a:ext>
              </a:extLst>
            </p:cNvPr>
            <p:cNvSpPr txBox="1"/>
            <p:nvPr/>
          </p:nvSpPr>
          <p:spPr>
            <a:xfrm>
              <a:off x="4369209" y="4128328"/>
              <a:ext cx="3341875" cy="592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答：</a:t>
              </a: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696E7527-69D4-DF14-CCC4-B2C30EB82367}"/>
                </a:ext>
              </a:extLst>
            </p:cNvPr>
            <p:cNvGrpSpPr/>
            <p:nvPr/>
          </p:nvGrpSpPr>
          <p:grpSpPr>
            <a:xfrm>
              <a:off x="5203819" y="4019888"/>
              <a:ext cx="4154552" cy="788000"/>
              <a:chOff x="1733635" y="3329918"/>
              <a:chExt cx="4154552" cy="788000"/>
            </a:xfrm>
          </p:grpSpPr>
          <p:sp>
            <p:nvSpPr>
              <p:cNvPr id="8" name="TextBox 3">
                <a:extLst>
                  <a:ext uri="{FF2B5EF4-FFF2-40B4-BE49-F238E27FC236}">
                    <a16:creationId xmlns:a16="http://schemas.microsoft.com/office/drawing/2014/main" id="{7D627120-1340-6F31-FE81-791E828873DC}"/>
                  </a:ext>
                </a:extLst>
              </p:cNvPr>
              <p:cNvSpPr txBox="1"/>
              <p:nvPr/>
            </p:nvSpPr>
            <p:spPr>
              <a:xfrm>
                <a:off x="2407755" y="3401882"/>
                <a:ext cx="3480432" cy="5922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fontAlgn="base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比           贵</a:t>
                </a:r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9</a:t>
                </a:r>
                <a:r>
                  <a:rPr lang="zh-CN" altLang="en-US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元。</a:t>
                </a:r>
              </a:p>
            </p:txBody>
          </p:sp>
          <p:pic>
            <p:nvPicPr>
              <p:cNvPr id="10" name="图片 9">
                <a:extLst>
                  <a:ext uri="{FF2B5EF4-FFF2-40B4-BE49-F238E27FC236}">
                    <a16:creationId xmlns:a16="http://schemas.microsoft.com/office/drawing/2014/main" id="{F70711D2-9238-8D34-F68A-D8C6219E0C1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24524" t="15103" r="65692" b="39839"/>
              <a:stretch/>
            </p:blipFill>
            <p:spPr>
              <a:xfrm>
                <a:off x="1733635" y="3419792"/>
                <a:ext cx="672118" cy="596574"/>
              </a:xfrm>
              <a:prstGeom prst="rect">
                <a:avLst/>
              </a:prstGeom>
            </p:spPr>
          </p:pic>
          <p:pic>
            <p:nvPicPr>
              <p:cNvPr id="11" name="图片 10">
                <a:extLst>
                  <a:ext uri="{FF2B5EF4-FFF2-40B4-BE49-F238E27FC236}">
                    <a16:creationId xmlns:a16="http://schemas.microsoft.com/office/drawing/2014/main" id="{6ED5FE51-A5B4-F52F-BEF3-6A77CF49EEB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78613" t="1050" r="5664" b="39434"/>
              <a:stretch/>
            </p:blipFill>
            <p:spPr>
              <a:xfrm>
                <a:off x="2843808" y="3329918"/>
                <a:ext cx="1080119" cy="788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062585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83504458-47CB-440E-B2EE-E1FA0F3E9E83}"/>
              </a:ext>
            </a:extLst>
          </p:cNvPr>
          <p:cNvSpPr txBox="1"/>
          <p:nvPr/>
        </p:nvSpPr>
        <p:spPr>
          <a:xfrm>
            <a:off x="683568" y="987574"/>
            <a:ext cx="7920880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每盒可以装□个鸡蛋。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个鸡蛋可以装满几盒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8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4">
            <a:extLst>
              <a:ext uri="{FF2B5EF4-FFF2-40B4-BE49-F238E27FC236}">
                <a16:creationId xmlns:a16="http://schemas.microsoft.com/office/drawing/2014/main" id="{6CCCEA58-76F9-467D-8DF0-79326390F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3524" y="335612"/>
            <a:ext cx="29334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P88 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8384B49-DB64-46AF-984A-58B3DB8DB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5236" y="2238163"/>
            <a:ext cx="4290896" cy="1982689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A09EA861-896E-465C-B1B8-53C4A9BB2BFD}"/>
              </a:ext>
            </a:extLst>
          </p:cNvPr>
          <p:cNvSpPr txBox="1"/>
          <p:nvPr/>
        </p:nvSpPr>
        <p:spPr>
          <a:xfrm>
            <a:off x="683568" y="2933402"/>
            <a:ext cx="2952328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 = 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（个）</a:t>
            </a: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95609497-1394-47AB-B799-4E972C9704B0}"/>
              </a:ext>
            </a:extLst>
          </p:cNvPr>
          <p:cNvSpPr txBox="1"/>
          <p:nvPr/>
        </p:nvSpPr>
        <p:spPr>
          <a:xfrm>
            <a:off x="683568" y="3639768"/>
            <a:ext cx="3600400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答：可以装满三盒。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2DEDD56D-296F-C41C-FB1C-4C10BE5D6FA7}"/>
              </a:ext>
            </a:extLst>
          </p:cNvPr>
          <p:cNvSpPr txBox="1"/>
          <p:nvPr/>
        </p:nvSpPr>
        <p:spPr>
          <a:xfrm>
            <a:off x="683568" y="1666882"/>
            <a:ext cx="4869956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我们从图上数一数，可以知道每盒可以装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个鸡蛋。</a:t>
            </a:r>
          </a:p>
        </p:txBody>
      </p:sp>
    </p:spTree>
    <p:extLst>
      <p:ext uri="{BB962C8B-B14F-4D97-AF65-F5344CB8AC3E}">
        <p14:creationId xmlns:p14="http://schemas.microsoft.com/office/powerpoint/2010/main" val="4209243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83504458-47CB-440E-B2EE-E1FA0F3E9E83}"/>
              </a:ext>
            </a:extLst>
          </p:cNvPr>
          <p:cNvSpPr txBox="1"/>
          <p:nvPr/>
        </p:nvSpPr>
        <p:spPr>
          <a:xfrm>
            <a:off x="683568" y="987574"/>
            <a:ext cx="8064896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草地上有一群羊，其中有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只黑羊，黑羊比白羊少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只。白羊有多少只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黑羊和白羊一共有多少只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8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4">
            <a:extLst>
              <a:ext uri="{FF2B5EF4-FFF2-40B4-BE49-F238E27FC236}">
                <a16:creationId xmlns:a16="http://schemas.microsoft.com/office/drawing/2014/main" id="{6CCCEA58-76F9-467D-8DF0-79326390F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3524" y="335612"/>
            <a:ext cx="29334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P89 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8C27B2D9-B150-4535-BF89-28B9BE294AE4}"/>
              </a:ext>
            </a:extLst>
          </p:cNvPr>
          <p:cNvSpPr txBox="1"/>
          <p:nvPr/>
        </p:nvSpPr>
        <p:spPr>
          <a:xfrm>
            <a:off x="3239852" y="2355845"/>
            <a:ext cx="2952328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28+17=45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只）</a:t>
            </a: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6B5FC1C4-9C12-4AB8-A301-E9CA364C2707}"/>
              </a:ext>
            </a:extLst>
          </p:cNvPr>
          <p:cNvSpPr txBox="1"/>
          <p:nvPr/>
        </p:nvSpPr>
        <p:spPr>
          <a:xfrm>
            <a:off x="3239852" y="2948058"/>
            <a:ext cx="2952328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28+45=73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只）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2A84FD-034A-ED7C-A7C7-83B347F80232}"/>
              </a:ext>
            </a:extLst>
          </p:cNvPr>
          <p:cNvSpPr txBox="1"/>
          <p:nvPr/>
        </p:nvSpPr>
        <p:spPr>
          <a:xfrm>
            <a:off x="994310" y="3756175"/>
            <a:ext cx="7155379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白羊有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，黑羊和白羊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一共有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89239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83504458-47CB-440E-B2EE-E1FA0F3E9E83}"/>
              </a:ext>
            </a:extLst>
          </p:cNvPr>
          <p:cNvSpPr txBox="1"/>
          <p:nvPr/>
        </p:nvSpPr>
        <p:spPr>
          <a:xfrm>
            <a:off x="683568" y="987574"/>
            <a:ext cx="8064896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玩套圈游戏，小红得了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51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分，小明得了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分。小红可能套中了哪两个玩具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小明呢</a:t>
            </a: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800" b="1" dirty="0">
              <a:solidFill>
                <a:prstClr val="black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C23F6F8-B25B-4EC8-B578-7E8B66CD798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05059" y="1923678"/>
            <a:ext cx="5533881" cy="294785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1A605692-0D23-4EE8-BADA-F3A840760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3524" y="335612"/>
            <a:ext cx="29334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P89 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14</a:t>
            </a:r>
            <a:r>
              <a:rPr lang="zh-CN" altLang="en-US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EE8A2340-D38E-44A5-BEEC-5A72CE60E7A3}"/>
              </a:ext>
            </a:extLst>
          </p:cNvPr>
          <p:cNvGrpSpPr/>
          <p:nvPr/>
        </p:nvGrpSpPr>
        <p:grpSpPr>
          <a:xfrm>
            <a:off x="2699791" y="1923678"/>
            <a:ext cx="4167447" cy="1529684"/>
            <a:chOff x="2699791" y="1946186"/>
            <a:chExt cx="4167447" cy="1529684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67AF6A95-E5CC-4014-A919-93271DF1EFB8}"/>
                </a:ext>
              </a:extLst>
            </p:cNvPr>
            <p:cNvSpPr/>
            <p:nvPr/>
          </p:nvSpPr>
          <p:spPr>
            <a:xfrm>
              <a:off x="2699791" y="2200435"/>
              <a:ext cx="1224136" cy="1007873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48818B19-9CFD-4B47-BA32-5488E53CA290}"/>
                </a:ext>
              </a:extLst>
            </p:cNvPr>
            <p:cNvSpPr/>
            <p:nvPr/>
          </p:nvSpPr>
          <p:spPr>
            <a:xfrm>
              <a:off x="5139048" y="1946186"/>
              <a:ext cx="1728190" cy="1529684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215E64C-2D12-4D4C-866A-0A2A6DB86E90}"/>
              </a:ext>
            </a:extLst>
          </p:cNvPr>
          <p:cNvGrpSpPr/>
          <p:nvPr/>
        </p:nvGrpSpPr>
        <p:grpSpPr>
          <a:xfrm>
            <a:off x="1907704" y="2130555"/>
            <a:ext cx="2058531" cy="1915122"/>
            <a:chOff x="1907704" y="2130555"/>
            <a:chExt cx="2058531" cy="1915122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52FEAF09-3DBA-40F0-9671-F5552CF6E961}"/>
                </a:ext>
              </a:extLst>
            </p:cNvPr>
            <p:cNvSpPr/>
            <p:nvPr/>
          </p:nvSpPr>
          <p:spPr>
            <a:xfrm>
              <a:off x="1907704" y="3037804"/>
              <a:ext cx="1224136" cy="1007873"/>
            </a:xfrm>
            <a:prstGeom prst="ellipse">
              <a:avLst/>
            </a:prstGeom>
            <a:noFill/>
            <a:ln w="190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2718353E-CCB1-4501-AFE6-74A80FCD5CC9}"/>
                </a:ext>
              </a:extLst>
            </p:cNvPr>
            <p:cNvSpPr/>
            <p:nvPr/>
          </p:nvSpPr>
          <p:spPr>
            <a:xfrm>
              <a:off x="2742099" y="2130555"/>
              <a:ext cx="1224136" cy="1007873"/>
            </a:xfrm>
            <a:prstGeom prst="ellipse">
              <a:avLst/>
            </a:prstGeom>
            <a:noFill/>
            <a:ln w="190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0DEAD90D-8083-4947-AC22-6458039AB001}"/>
              </a:ext>
            </a:extLst>
          </p:cNvPr>
          <p:cNvGrpSpPr/>
          <p:nvPr/>
        </p:nvGrpSpPr>
        <p:grpSpPr>
          <a:xfrm>
            <a:off x="3004002" y="3352194"/>
            <a:ext cx="3863236" cy="1379796"/>
            <a:chOff x="2699791" y="2200434"/>
            <a:chExt cx="3863236" cy="1379796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78E90240-2F1E-47CF-A578-3E4F85BEA088}"/>
                </a:ext>
              </a:extLst>
            </p:cNvPr>
            <p:cNvSpPr/>
            <p:nvPr/>
          </p:nvSpPr>
          <p:spPr>
            <a:xfrm>
              <a:off x="2699791" y="2200435"/>
              <a:ext cx="1224136" cy="1379795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DC531AE8-EAF2-4187-BDBF-D97C21B46CE5}"/>
                </a:ext>
              </a:extLst>
            </p:cNvPr>
            <p:cNvSpPr/>
            <p:nvPr/>
          </p:nvSpPr>
          <p:spPr>
            <a:xfrm>
              <a:off x="5139048" y="2200434"/>
              <a:ext cx="1423979" cy="1275435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4F7514DD-A6B0-4C51-B85C-4C848A7B0B0C}"/>
              </a:ext>
            </a:extLst>
          </p:cNvPr>
          <p:cNvGrpSpPr/>
          <p:nvPr/>
        </p:nvGrpSpPr>
        <p:grpSpPr>
          <a:xfrm>
            <a:off x="4103948" y="1995686"/>
            <a:ext cx="2690816" cy="2947854"/>
            <a:chOff x="1613837" y="2130555"/>
            <a:chExt cx="2690816" cy="2947854"/>
          </a:xfrm>
        </p:grpSpPr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40563CA2-4050-4526-8DDC-46992B923A02}"/>
                </a:ext>
              </a:extLst>
            </p:cNvPr>
            <p:cNvSpPr/>
            <p:nvPr/>
          </p:nvSpPr>
          <p:spPr>
            <a:xfrm>
              <a:off x="1613837" y="3460825"/>
              <a:ext cx="1449576" cy="1617584"/>
            </a:xfrm>
            <a:prstGeom prst="ellipse">
              <a:avLst/>
            </a:prstGeom>
            <a:noFill/>
            <a:ln w="190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ED5337FA-7839-4C82-AB62-26676E363F1C}"/>
                </a:ext>
              </a:extLst>
            </p:cNvPr>
            <p:cNvSpPr/>
            <p:nvPr/>
          </p:nvSpPr>
          <p:spPr>
            <a:xfrm>
              <a:off x="2742099" y="2130555"/>
              <a:ext cx="1562554" cy="1480184"/>
            </a:xfrm>
            <a:prstGeom prst="ellipse">
              <a:avLst/>
            </a:prstGeom>
            <a:noFill/>
            <a:ln w="190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FF"/>
                </a:solidFill>
              </a:endParaRPr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55854DA7-F1DB-4746-94E4-4D12D5350AED}"/>
              </a:ext>
            </a:extLst>
          </p:cNvPr>
          <p:cNvSpPr txBox="1"/>
          <p:nvPr/>
        </p:nvSpPr>
        <p:spPr>
          <a:xfrm>
            <a:off x="802235" y="2541076"/>
            <a:ext cx="112149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小红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A3436F5-C71F-4C09-A40B-160982E19489}"/>
              </a:ext>
            </a:extLst>
          </p:cNvPr>
          <p:cNvSpPr txBox="1"/>
          <p:nvPr/>
        </p:nvSpPr>
        <p:spPr>
          <a:xfrm>
            <a:off x="835712" y="3352194"/>
            <a:ext cx="112149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小明</a:t>
            </a:r>
          </a:p>
        </p:txBody>
      </p:sp>
    </p:spTree>
    <p:extLst>
      <p:ext uri="{BB962C8B-B14F-4D97-AF65-F5344CB8AC3E}">
        <p14:creationId xmlns:p14="http://schemas.microsoft.com/office/powerpoint/2010/main" val="632475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186111" y="157176"/>
            <a:ext cx="3017737" cy="686382"/>
            <a:chOff x="186111" y="157176"/>
            <a:chExt cx="3017737" cy="686382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6111" y="157176"/>
              <a:ext cx="3017737" cy="686382"/>
            </a:xfrm>
            <a:prstGeom prst="rect">
              <a:avLst/>
            </a:prstGeom>
          </p:spPr>
        </p:pic>
        <p:sp>
          <p:nvSpPr>
            <p:cNvPr id="33" name="矩形 32"/>
            <p:cNvSpPr/>
            <p:nvPr/>
          </p:nvSpPr>
          <p:spPr>
            <a:xfrm>
              <a:off x="327754" y="174460"/>
              <a:ext cx="2876094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三、巩固深化</a:t>
              </a:r>
            </a:p>
          </p:txBody>
        </p: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B807325B-C1B7-4CD5-97B4-54DD6B33F146}"/>
              </a:ext>
            </a:extLst>
          </p:cNvPr>
          <p:cNvSpPr/>
          <p:nvPr/>
        </p:nvSpPr>
        <p:spPr>
          <a:xfrm>
            <a:off x="539552" y="1019705"/>
            <a:ext cx="8064896" cy="1701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大客车有 </a:t>
            </a:r>
            <a:r>
              <a:rPr kumimoji="0" lang="en-US" altLang="zh-CN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 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个座位，中巴车有 </a:t>
            </a:r>
            <a:r>
              <a:rPr kumimoji="0" lang="en-US" altLang="zh-CN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 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个座位，小轿车有</a:t>
            </a:r>
            <a:r>
              <a:rPr kumimoji="0" lang="en-US" altLang="zh-CN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个座位。</a:t>
            </a:r>
            <a:endParaRPr kumimoji="0" lang="en-US" altLang="zh-CN" sz="3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0" algn="just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）一辆大客车比一辆中巴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车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多多少个座位</a:t>
            </a:r>
            <a:r>
              <a:rPr kumimoji="0" lang="en-US" altLang="zh-CN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sz="3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TextBox 3">
            <a:extLst>
              <a:ext uri="{FF2B5EF4-FFF2-40B4-BE49-F238E27FC236}">
                <a16:creationId xmlns:a16="http://schemas.microsoft.com/office/drawing/2014/main" id="{53A6445B-1ABB-4E63-A18F-3418E03C37F0}"/>
              </a:ext>
            </a:extLst>
          </p:cNvPr>
          <p:cNvSpPr txBox="1"/>
          <p:nvPr/>
        </p:nvSpPr>
        <p:spPr>
          <a:xfrm>
            <a:off x="1979712" y="2897153"/>
            <a:ext cx="2952328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30=15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（个）</a:t>
            </a:r>
          </a:p>
        </p:txBody>
      </p:sp>
      <p:sp>
        <p:nvSpPr>
          <p:cNvPr id="2" name="TextBox 3">
            <a:extLst>
              <a:ext uri="{FF2B5EF4-FFF2-40B4-BE49-F238E27FC236}">
                <a16:creationId xmlns:a16="http://schemas.microsoft.com/office/drawing/2014/main" id="{EAD54122-A198-3E65-562F-A75C75A3F08F}"/>
              </a:ext>
            </a:extLst>
          </p:cNvPr>
          <p:cNvSpPr txBox="1"/>
          <p:nvPr/>
        </p:nvSpPr>
        <p:spPr>
          <a:xfrm>
            <a:off x="994310" y="3756175"/>
            <a:ext cx="7155379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答：一辆大客车比一辆中巴车多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个座位。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186111" y="157176"/>
            <a:ext cx="3017737" cy="686382"/>
            <a:chOff x="186111" y="157176"/>
            <a:chExt cx="3017737" cy="686382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6111" y="157176"/>
              <a:ext cx="3017737" cy="686382"/>
            </a:xfrm>
            <a:prstGeom prst="rect">
              <a:avLst/>
            </a:prstGeom>
          </p:spPr>
        </p:pic>
        <p:sp>
          <p:nvSpPr>
            <p:cNvPr id="33" name="矩形 32"/>
            <p:cNvSpPr/>
            <p:nvPr/>
          </p:nvSpPr>
          <p:spPr>
            <a:xfrm>
              <a:off x="327754" y="174460"/>
              <a:ext cx="2876094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三、巩固深化</a:t>
              </a:r>
            </a:p>
          </p:txBody>
        </p: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B807325B-C1B7-4CD5-97B4-54DD6B33F146}"/>
              </a:ext>
            </a:extLst>
          </p:cNvPr>
          <p:cNvSpPr/>
          <p:nvPr/>
        </p:nvSpPr>
        <p:spPr>
          <a:xfrm>
            <a:off x="539552" y="1019705"/>
            <a:ext cx="8136904" cy="2255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大客车有 </a:t>
            </a:r>
            <a:r>
              <a:rPr kumimoji="0" lang="en-US" altLang="zh-CN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 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个座位，中巴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车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 </a:t>
            </a:r>
            <a:r>
              <a:rPr kumimoji="0" lang="en-US" altLang="zh-CN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 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个座位，小轿车有</a:t>
            </a:r>
            <a:r>
              <a:rPr kumimoji="0" lang="en-US" altLang="zh-CN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个座位。</a:t>
            </a:r>
            <a:endParaRPr kumimoji="0" lang="en-US" altLang="zh-CN" sz="3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0" algn="just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一辆中巴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车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和一辆小轿车一共有多少个座位</a:t>
            </a:r>
            <a:r>
              <a:rPr kumimoji="0" lang="en-US" altLang="zh-CN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F4CB46D9-45B6-4697-8746-D7852A9F5335}"/>
              </a:ext>
            </a:extLst>
          </p:cNvPr>
          <p:cNvSpPr txBox="1"/>
          <p:nvPr/>
        </p:nvSpPr>
        <p:spPr>
          <a:xfrm>
            <a:off x="1979712" y="2897153"/>
            <a:ext cx="2952328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30+4=34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（个）</a:t>
            </a:r>
          </a:p>
        </p:txBody>
      </p:sp>
      <p:sp>
        <p:nvSpPr>
          <p:cNvPr id="2" name="TextBox 3">
            <a:extLst>
              <a:ext uri="{FF2B5EF4-FFF2-40B4-BE49-F238E27FC236}">
                <a16:creationId xmlns:a16="http://schemas.microsoft.com/office/drawing/2014/main" id="{11EAB9D4-98C1-D0AF-776C-3823AC0078FE}"/>
              </a:ext>
            </a:extLst>
          </p:cNvPr>
          <p:cNvSpPr txBox="1"/>
          <p:nvPr/>
        </p:nvSpPr>
        <p:spPr>
          <a:xfrm>
            <a:off x="994310" y="3756175"/>
            <a:ext cx="7155379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答：一辆中巴和一辆小轿车一共有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个座位。</a:t>
            </a:r>
          </a:p>
        </p:txBody>
      </p:sp>
    </p:spTree>
    <p:extLst>
      <p:ext uri="{BB962C8B-B14F-4D97-AF65-F5344CB8AC3E}">
        <p14:creationId xmlns:p14="http://schemas.microsoft.com/office/powerpoint/2010/main" val="1275466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186111" y="157176"/>
            <a:ext cx="3017737" cy="686382"/>
            <a:chOff x="186111" y="157176"/>
            <a:chExt cx="3017737" cy="686382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6111" y="157176"/>
              <a:ext cx="3017737" cy="686382"/>
            </a:xfrm>
            <a:prstGeom prst="rect">
              <a:avLst/>
            </a:prstGeom>
          </p:spPr>
        </p:pic>
        <p:sp>
          <p:nvSpPr>
            <p:cNvPr id="33" name="矩形 32"/>
            <p:cNvSpPr/>
            <p:nvPr/>
          </p:nvSpPr>
          <p:spPr>
            <a:xfrm>
              <a:off x="327754" y="174460"/>
              <a:ext cx="2876094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三、巩固深化</a:t>
              </a:r>
            </a:p>
          </p:txBody>
        </p: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B807325B-C1B7-4CD5-97B4-54DD6B33F146}"/>
              </a:ext>
            </a:extLst>
          </p:cNvPr>
          <p:cNvSpPr/>
          <p:nvPr/>
        </p:nvSpPr>
        <p:spPr>
          <a:xfrm>
            <a:off x="539552" y="929044"/>
            <a:ext cx="8064896" cy="1701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大客车有 </a:t>
            </a:r>
            <a:r>
              <a:rPr kumimoji="0" lang="en-US" altLang="zh-CN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 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个座位，中巴车有 </a:t>
            </a:r>
            <a:r>
              <a:rPr kumimoji="0" lang="en-US" altLang="zh-CN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 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个座位，小轿车有</a:t>
            </a:r>
            <a:r>
              <a:rPr kumimoji="0" lang="en-US" altLang="zh-CN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个座位。</a:t>
            </a:r>
            <a:endParaRPr kumimoji="0" lang="en-US" altLang="zh-CN" sz="3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0" algn="just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你还能提出一个数学问题并解答吗</a:t>
            </a:r>
            <a:r>
              <a:rPr kumimoji="0" lang="en-US" altLang="zh-CN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kumimoji="0" lang="zh-CN" altLang="en-US" sz="3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2AA1A1B8-59E5-4FD6-95B4-0CA1A4853FDD}"/>
              </a:ext>
            </a:extLst>
          </p:cNvPr>
          <p:cNvSpPr txBox="1"/>
          <p:nvPr/>
        </p:nvSpPr>
        <p:spPr>
          <a:xfrm>
            <a:off x="1187624" y="2700984"/>
            <a:ext cx="7272808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一辆大客车和一辆中巴车一共有多少个座位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6889F102-D119-47E7-8D69-EB87D4CB811F}"/>
              </a:ext>
            </a:extLst>
          </p:cNvPr>
          <p:cNvSpPr txBox="1"/>
          <p:nvPr/>
        </p:nvSpPr>
        <p:spPr>
          <a:xfrm>
            <a:off x="3095836" y="3363837"/>
            <a:ext cx="2952328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45+30=75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（个）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73E42221-AE53-8FBD-B1F5-B50F09B81D08}"/>
              </a:ext>
            </a:extLst>
          </p:cNvPr>
          <p:cNvSpPr txBox="1"/>
          <p:nvPr/>
        </p:nvSpPr>
        <p:spPr>
          <a:xfrm>
            <a:off x="994310" y="3956050"/>
            <a:ext cx="7466122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答：一辆大客车和一辆中巴车一共有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个座位。</a:t>
            </a:r>
          </a:p>
        </p:txBody>
      </p:sp>
    </p:spTree>
    <p:extLst>
      <p:ext uri="{BB962C8B-B14F-4D97-AF65-F5344CB8AC3E}">
        <p14:creationId xmlns:p14="http://schemas.microsoft.com/office/powerpoint/2010/main" val="3689749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1341A0AE-5D43-2F4C-DE93-98D767972328}"/>
              </a:ext>
            </a:extLst>
          </p:cNvPr>
          <p:cNvGrpSpPr/>
          <p:nvPr/>
        </p:nvGrpSpPr>
        <p:grpSpPr>
          <a:xfrm>
            <a:off x="186111" y="157176"/>
            <a:ext cx="3258673" cy="687229"/>
            <a:chOff x="186111" y="157176"/>
            <a:chExt cx="3258673" cy="687229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B67CAFAA-4272-FE3D-D281-F53E0AC985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67167"/>
            <a:stretch>
              <a:fillRect/>
            </a:stretch>
          </p:blipFill>
          <p:spPr>
            <a:xfrm>
              <a:off x="186111" y="157176"/>
              <a:ext cx="1865609" cy="686382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4B931F17-DB7D-3416-471F-281C3A7CB6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5158"/>
            <a:stretch>
              <a:fillRect/>
            </a:stretch>
          </p:blipFill>
          <p:spPr>
            <a:xfrm>
              <a:off x="1465037" y="158023"/>
              <a:ext cx="1979747" cy="686382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6A6DF03D-956C-06C8-FDDD-3126B723F326}"/>
                </a:ext>
              </a:extLst>
            </p:cNvPr>
            <p:cNvSpPr/>
            <p:nvPr/>
          </p:nvSpPr>
          <p:spPr>
            <a:xfrm>
              <a:off x="429354" y="174460"/>
              <a:ext cx="270248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四、课堂小结</a:t>
              </a:r>
            </a:p>
          </p:txBody>
        </p:sp>
      </p:grpSp>
      <p:sp>
        <p:nvSpPr>
          <p:cNvPr id="12" name="矩形 2">
            <a:extLst>
              <a:ext uri="{FF2B5EF4-FFF2-40B4-BE49-F238E27FC236}">
                <a16:creationId xmlns:a16="http://schemas.microsoft.com/office/drawing/2014/main" id="{7880239D-2387-4C02-9A3C-4FB56837BD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4621" y="1308475"/>
            <a:ext cx="1861475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数量关系</a:t>
            </a:r>
          </a:p>
        </p:txBody>
      </p:sp>
      <p:sp>
        <p:nvSpPr>
          <p:cNvPr id="13" name="矩形 2">
            <a:extLst>
              <a:ext uri="{FF2B5EF4-FFF2-40B4-BE49-F238E27FC236}">
                <a16:creationId xmlns:a16="http://schemas.microsoft.com/office/drawing/2014/main" id="{E3E48691-CCE8-4160-9F5F-BBA20EA40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556" y="2314168"/>
            <a:ext cx="7992888" cy="13038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已知整体和其中的一部分，求另一部分，用减法计算。</a:t>
            </a:r>
          </a:p>
        </p:txBody>
      </p:sp>
    </p:spTree>
    <p:extLst>
      <p:ext uri="{BB962C8B-B14F-4D97-AF65-F5344CB8AC3E}">
        <p14:creationId xmlns:p14="http://schemas.microsoft.com/office/powerpoint/2010/main" val="1440502704"/>
      </p:ext>
    </p:extLst>
  </p:cSld>
  <p:clrMapOvr>
    <a:masterClrMapping/>
  </p:clrMapOvr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392</TotalTime>
  <Words>833</Words>
  <Application>Microsoft Office PowerPoint</Application>
  <PresentationFormat>全屏显示(16:9)</PresentationFormat>
  <Paragraphs>97</Paragraphs>
  <Slides>20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7" baseType="lpstr">
      <vt:lpstr>等线</vt:lpstr>
      <vt:lpstr>黑体</vt:lpstr>
      <vt:lpstr>楷体</vt:lpstr>
      <vt:lpstr>宋体</vt:lpstr>
      <vt:lpstr>Arial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Admin</cp:lastModifiedBy>
  <cp:revision>273</cp:revision>
  <dcterms:created xsi:type="dcterms:W3CDTF">2015-08-27T07:30:00Z</dcterms:created>
  <dcterms:modified xsi:type="dcterms:W3CDTF">2025-05-09T01:57:17Z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0A45F74E148D460483AAC7057F4BD097</vt:lpwstr>
  </property>
</Properties>
</file>