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3" r:id="rId2"/>
    <p:sldId id="264" r:id="rId3"/>
    <p:sldId id="393" r:id="rId4"/>
    <p:sldId id="394" r:id="rId5"/>
    <p:sldId id="395" r:id="rId6"/>
    <p:sldId id="396" r:id="rId7"/>
    <p:sldId id="382" r:id="rId8"/>
    <p:sldId id="350" r:id="rId9"/>
    <p:sldId id="397" r:id="rId10"/>
    <p:sldId id="407" r:id="rId11"/>
    <p:sldId id="402" r:id="rId12"/>
    <p:sldId id="403" r:id="rId13"/>
    <p:sldId id="404" r:id="rId14"/>
    <p:sldId id="406" r:id="rId15"/>
    <p:sldId id="401" r:id="rId16"/>
    <p:sldId id="408" r:id="rId17"/>
    <p:sldId id="376" r:id="rId18"/>
    <p:sldId id="409" r:id="rId1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8EB"/>
    <a:srgbClr val="F1F0F5"/>
    <a:srgbClr val="7F7F7F"/>
    <a:srgbClr val="FFFFFF"/>
    <a:srgbClr val="F2F2F2"/>
    <a:srgbClr val="CC3399"/>
    <a:srgbClr val="0000FF"/>
    <a:srgbClr val="F29700"/>
    <a:srgbClr val="0000CC"/>
    <a:srgbClr val="F49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03" autoAdjust="0"/>
    <p:restoredTop sz="96209" autoAdjust="0"/>
  </p:normalViewPr>
  <p:slideViewPr>
    <p:cSldViewPr>
      <p:cViewPr>
        <p:scale>
          <a:sx n="125" d="100"/>
          <a:sy n="125" d="100"/>
        </p:scale>
        <p:origin x="1164" y="522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6T06:47:36.2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1.xml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80018" y="19548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835696" y="2211710"/>
            <a:ext cx="589539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整理和复习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F21BB33-F4ED-48B5-B109-210DF21DA6EC}"/>
              </a:ext>
            </a:extLst>
          </p:cNvPr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11" name="14-1" descr="图标&#10;&#10;描述已自动生成">
              <a:extLst>
                <a:ext uri="{FF2B5EF4-FFF2-40B4-BE49-F238E27FC236}">
                  <a16:creationId xmlns:a16="http://schemas.microsoft.com/office/drawing/2014/main" id="{5B25E528-0813-48BC-8F74-9EDEB1413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12" name="14-1" descr="图标&#10;&#10;描述已自动生成">
              <a:extLst>
                <a:ext uri="{FF2B5EF4-FFF2-40B4-BE49-F238E27FC236}">
                  <a16:creationId xmlns:a16="http://schemas.microsoft.com/office/drawing/2014/main" id="{303BCCD0-0BE3-4F4E-958C-4E63EA7F5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15" name="14-1" descr="图标&#10;&#10;描述已自动生成">
              <a:extLst>
                <a:ext uri="{FF2B5EF4-FFF2-40B4-BE49-F238E27FC236}">
                  <a16:creationId xmlns:a16="http://schemas.microsoft.com/office/drawing/2014/main" id="{81DBD081-BCBE-4AD9-B01E-0A3425536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6" name="标题 5">
            <a:extLst>
              <a:ext uri="{FF2B5EF4-FFF2-40B4-BE49-F238E27FC236}">
                <a16:creationId xmlns:a16="http://schemas.microsoft.com/office/drawing/2014/main" id="{59E4D028-1B10-40BB-B168-9794A1C23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以内数的认识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66B3805-7913-4372-8D1F-1C43D1590FA9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85528" y="157176"/>
            <a:ext cx="5667290" cy="686382"/>
            <a:chOff x="385528" y="157176"/>
            <a:chExt cx="5667290" cy="68638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528" y="157176"/>
              <a:ext cx="3682416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654072" y="186672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一、回忆与整理</a:t>
              </a: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13E6DCDC-8DB1-45D7-A13D-D39EE7F99BFE}"/>
              </a:ext>
            </a:extLst>
          </p:cNvPr>
          <p:cNvSpPr txBox="1"/>
          <p:nvPr/>
        </p:nvSpPr>
        <p:spPr>
          <a:xfrm>
            <a:off x="654072" y="987574"/>
            <a:ext cx="8310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在这个单元里，我们学习了哪些重要的知识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63B7DE09-8842-4AEB-AED3-6BD1C3B0285E}"/>
              </a:ext>
            </a:extLst>
          </p:cNvPr>
          <p:cNvGrpSpPr/>
          <p:nvPr/>
        </p:nvGrpSpPr>
        <p:grpSpPr>
          <a:xfrm rot="20700000">
            <a:off x="5076375" y="1675337"/>
            <a:ext cx="488773" cy="1228624"/>
            <a:chOff x="1528195" y="3068302"/>
            <a:chExt cx="633441" cy="1907574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E350AA41-4C44-4917-BABC-C8F89C84FA68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51" name="圆柱体 50">
                <a:extLst>
                  <a:ext uri="{FF2B5EF4-FFF2-40B4-BE49-F238E27FC236}">
                    <a16:creationId xmlns:a16="http://schemas.microsoft.com/office/drawing/2014/main" id="{FEB9EA4F-C4C9-47C4-94F6-FD347BD8172F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圆柱体 51">
                <a:extLst>
                  <a:ext uri="{FF2B5EF4-FFF2-40B4-BE49-F238E27FC236}">
                    <a16:creationId xmlns:a16="http://schemas.microsoft.com/office/drawing/2014/main" id="{BBB8953E-3320-4A26-A5C2-9237035A6855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圆柱体 52">
                <a:extLst>
                  <a:ext uri="{FF2B5EF4-FFF2-40B4-BE49-F238E27FC236}">
                    <a16:creationId xmlns:a16="http://schemas.microsoft.com/office/drawing/2014/main" id="{39162DA6-6AC7-4256-B57C-31651BB38EFA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圆柱体 53">
                <a:extLst>
                  <a:ext uri="{FF2B5EF4-FFF2-40B4-BE49-F238E27FC236}">
                    <a16:creationId xmlns:a16="http://schemas.microsoft.com/office/drawing/2014/main" id="{B48DEF49-5CE6-4EC9-80C3-8AC9BBC31336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圆柱体 54">
                <a:extLst>
                  <a:ext uri="{FF2B5EF4-FFF2-40B4-BE49-F238E27FC236}">
                    <a16:creationId xmlns:a16="http://schemas.microsoft.com/office/drawing/2014/main" id="{1C8E9D6B-1AD0-4E34-B09C-E74EC935EF5D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圆柱体 55">
                <a:extLst>
                  <a:ext uri="{FF2B5EF4-FFF2-40B4-BE49-F238E27FC236}">
                    <a16:creationId xmlns:a16="http://schemas.microsoft.com/office/drawing/2014/main" id="{33C09FE2-5F51-4471-A956-81810F871295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圆柱体 56">
                <a:extLst>
                  <a:ext uri="{FF2B5EF4-FFF2-40B4-BE49-F238E27FC236}">
                    <a16:creationId xmlns:a16="http://schemas.microsoft.com/office/drawing/2014/main" id="{226041B4-A064-4165-889D-E2B647556DD4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圆柱体 57">
                <a:extLst>
                  <a:ext uri="{FF2B5EF4-FFF2-40B4-BE49-F238E27FC236}">
                    <a16:creationId xmlns:a16="http://schemas.microsoft.com/office/drawing/2014/main" id="{A224FED6-F960-4CFC-A0B6-5E010232E902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圆柱体 58">
                <a:extLst>
                  <a:ext uri="{FF2B5EF4-FFF2-40B4-BE49-F238E27FC236}">
                    <a16:creationId xmlns:a16="http://schemas.microsoft.com/office/drawing/2014/main" id="{484C3112-BE13-483A-8F2A-DD4BC162606F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圆柱体 59">
                <a:extLst>
                  <a:ext uri="{FF2B5EF4-FFF2-40B4-BE49-F238E27FC236}">
                    <a16:creationId xmlns:a16="http://schemas.microsoft.com/office/drawing/2014/main" id="{524D344D-D398-47EF-ABAC-48AAA7D13B4B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新月形 49">
              <a:extLst>
                <a:ext uri="{FF2B5EF4-FFF2-40B4-BE49-F238E27FC236}">
                  <a16:creationId xmlns:a16="http://schemas.microsoft.com/office/drawing/2014/main" id="{2BF2B2E8-34E7-4C26-A302-217B1E9F3674}"/>
                </a:ext>
              </a:extLst>
            </p:cNvPr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9CB03FF4-0496-47C1-B6F4-C5D01E69658B}"/>
              </a:ext>
            </a:extLst>
          </p:cNvPr>
          <p:cNvGrpSpPr/>
          <p:nvPr/>
        </p:nvGrpSpPr>
        <p:grpSpPr>
          <a:xfrm rot="20700000">
            <a:off x="5864054" y="1673126"/>
            <a:ext cx="482297" cy="1212345"/>
            <a:chOff x="1528194" y="3068302"/>
            <a:chExt cx="633440" cy="1907574"/>
          </a:xfrm>
        </p:grpSpPr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C01711B9-0CFE-4C7F-8590-0227711BAE36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64" name="圆柱体 63">
                <a:extLst>
                  <a:ext uri="{FF2B5EF4-FFF2-40B4-BE49-F238E27FC236}">
                    <a16:creationId xmlns:a16="http://schemas.microsoft.com/office/drawing/2014/main" id="{C91EF8E1-1D22-47C4-81EC-4594ABE95EA9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圆柱体 64">
                <a:extLst>
                  <a:ext uri="{FF2B5EF4-FFF2-40B4-BE49-F238E27FC236}">
                    <a16:creationId xmlns:a16="http://schemas.microsoft.com/office/drawing/2014/main" id="{3DD6B295-18CE-46ED-9DC8-42C4213E92BF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圆柱体 65">
                <a:extLst>
                  <a:ext uri="{FF2B5EF4-FFF2-40B4-BE49-F238E27FC236}">
                    <a16:creationId xmlns:a16="http://schemas.microsoft.com/office/drawing/2014/main" id="{19C74C20-7C78-4738-B906-575F1BDC989A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圆柱体 66">
                <a:extLst>
                  <a:ext uri="{FF2B5EF4-FFF2-40B4-BE49-F238E27FC236}">
                    <a16:creationId xmlns:a16="http://schemas.microsoft.com/office/drawing/2014/main" id="{79413A15-EC2F-4A1A-B6FB-F69D148900C4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圆柱体 67">
                <a:extLst>
                  <a:ext uri="{FF2B5EF4-FFF2-40B4-BE49-F238E27FC236}">
                    <a16:creationId xmlns:a16="http://schemas.microsoft.com/office/drawing/2014/main" id="{70D4626E-7316-4E54-AFE4-407152143497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圆柱体 68">
                <a:extLst>
                  <a:ext uri="{FF2B5EF4-FFF2-40B4-BE49-F238E27FC236}">
                    <a16:creationId xmlns:a16="http://schemas.microsoft.com/office/drawing/2014/main" id="{E948DB10-8318-4FC0-8D16-4D9492675D12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圆柱体 69">
                <a:extLst>
                  <a:ext uri="{FF2B5EF4-FFF2-40B4-BE49-F238E27FC236}">
                    <a16:creationId xmlns:a16="http://schemas.microsoft.com/office/drawing/2014/main" id="{B8380C2C-C476-4C26-A2A2-7D75F882C386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圆柱体 70">
                <a:extLst>
                  <a:ext uri="{FF2B5EF4-FFF2-40B4-BE49-F238E27FC236}">
                    <a16:creationId xmlns:a16="http://schemas.microsoft.com/office/drawing/2014/main" id="{8A95038F-0D85-40F9-B93F-7060052EE6BC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圆柱体 71">
                <a:extLst>
                  <a:ext uri="{FF2B5EF4-FFF2-40B4-BE49-F238E27FC236}">
                    <a16:creationId xmlns:a16="http://schemas.microsoft.com/office/drawing/2014/main" id="{92F4D3FD-561E-4B42-8487-96DA71395E0C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圆柱体 72">
                <a:extLst>
                  <a:ext uri="{FF2B5EF4-FFF2-40B4-BE49-F238E27FC236}">
                    <a16:creationId xmlns:a16="http://schemas.microsoft.com/office/drawing/2014/main" id="{9A3EF82B-86BE-409B-84CB-6332351C0ACF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3" name="新月形 62">
              <a:extLst>
                <a:ext uri="{FF2B5EF4-FFF2-40B4-BE49-F238E27FC236}">
                  <a16:creationId xmlns:a16="http://schemas.microsoft.com/office/drawing/2014/main" id="{6E10EF57-B61A-4D78-8966-F36509819150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F4F194EC-A482-43BA-A5BA-FF80EE834E34}"/>
              </a:ext>
            </a:extLst>
          </p:cNvPr>
          <p:cNvGrpSpPr/>
          <p:nvPr/>
        </p:nvGrpSpPr>
        <p:grpSpPr>
          <a:xfrm rot="20700000">
            <a:off x="6645257" y="1675337"/>
            <a:ext cx="488773" cy="1228624"/>
            <a:chOff x="1528195" y="3068302"/>
            <a:chExt cx="633441" cy="1907574"/>
          </a:xfrm>
        </p:grpSpPr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2989792F-1B20-411F-957E-17C1452793FE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77" name="圆柱体 76">
                <a:extLst>
                  <a:ext uri="{FF2B5EF4-FFF2-40B4-BE49-F238E27FC236}">
                    <a16:creationId xmlns:a16="http://schemas.microsoft.com/office/drawing/2014/main" id="{AFAFFFFB-801C-463B-AA10-C7B6702C8114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圆柱体 77">
                <a:extLst>
                  <a:ext uri="{FF2B5EF4-FFF2-40B4-BE49-F238E27FC236}">
                    <a16:creationId xmlns:a16="http://schemas.microsoft.com/office/drawing/2014/main" id="{BAEBC68E-E633-410A-9FD6-4507C2F2F96B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圆柱体 78">
                <a:extLst>
                  <a:ext uri="{FF2B5EF4-FFF2-40B4-BE49-F238E27FC236}">
                    <a16:creationId xmlns:a16="http://schemas.microsoft.com/office/drawing/2014/main" id="{ADEBE9BC-3F8D-48F2-9528-5C47DDAF97A8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圆柱体 79">
                <a:extLst>
                  <a:ext uri="{FF2B5EF4-FFF2-40B4-BE49-F238E27FC236}">
                    <a16:creationId xmlns:a16="http://schemas.microsoft.com/office/drawing/2014/main" id="{D8CBECC3-C65D-4D16-8D6B-158CA0C32E89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圆柱体 80">
                <a:extLst>
                  <a:ext uri="{FF2B5EF4-FFF2-40B4-BE49-F238E27FC236}">
                    <a16:creationId xmlns:a16="http://schemas.microsoft.com/office/drawing/2014/main" id="{DC9AAEA8-7450-40E3-9C1D-41982D0E018C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圆柱体 81">
                <a:extLst>
                  <a:ext uri="{FF2B5EF4-FFF2-40B4-BE49-F238E27FC236}">
                    <a16:creationId xmlns:a16="http://schemas.microsoft.com/office/drawing/2014/main" id="{7F6F8EAF-9271-49AA-8C57-902D985C6E93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圆柱体 82">
                <a:extLst>
                  <a:ext uri="{FF2B5EF4-FFF2-40B4-BE49-F238E27FC236}">
                    <a16:creationId xmlns:a16="http://schemas.microsoft.com/office/drawing/2014/main" id="{D889E821-1DC8-473B-BF38-D26541C27A0F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圆柱体 83">
                <a:extLst>
                  <a:ext uri="{FF2B5EF4-FFF2-40B4-BE49-F238E27FC236}">
                    <a16:creationId xmlns:a16="http://schemas.microsoft.com/office/drawing/2014/main" id="{C2F51A03-466A-4571-A28D-F57C2D4E3E69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圆柱体 84">
                <a:extLst>
                  <a:ext uri="{FF2B5EF4-FFF2-40B4-BE49-F238E27FC236}">
                    <a16:creationId xmlns:a16="http://schemas.microsoft.com/office/drawing/2014/main" id="{F5446FE1-C11E-4A49-9455-23235B744399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圆柱体 85">
                <a:extLst>
                  <a:ext uri="{FF2B5EF4-FFF2-40B4-BE49-F238E27FC236}">
                    <a16:creationId xmlns:a16="http://schemas.microsoft.com/office/drawing/2014/main" id="{E18BA7CC-7A6B-43D1-A6FE-54FDD4BC44D9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6" name="新月形 75">
              <a:extLst>
                <a:ext uri="{FF2B5EF4-FFF2-40B4-BE49-F238E27FC236}">
                  <a16:creationId xmlns:a16="http://schemas.microsoft.com/office/drawing/2014/main" id="{87931BAA-E0ED-4A02-979D-B4CFB38F334E}"/>
                </a:ext>
              </a:extLst>
            </p:cNvPr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A9750273-DAD4-4D54-9044-06203A956007}"/>
              </a:ext>
            </a:extLst>
          </p:cNvPr>
          <p:cNvGrpSpPr/>
          <p:nvPr/>
        </p:nvGrpSpPr>
        <p:grpSpPr>
          <a:xfrm rot="20700000">
            <a:off x="7432936" y="1675337"/>
            <a:ext cx="488773" cy="1228624"/>
            <a:chOff x="1528195" y="3068302"/>
            <a:chExt cx="633441" cy="1907574"/>
          </a:xfrm>
        </p:grpSpPr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7BEA1AEA-90DC-4A92-8AF4-F85B26372ED9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90" name="圆柱体 89">
                <a:extLst>
                  <a:ext uri="{FF2B5EF4-FFF2-40B4-BE49-F238E27FC236}">
                    <a16:creationId xmlns:a16="http://schemas.microsoft.com/office/drawing/2014/main" id="{CC261771-884C-4D73-A673-3B3E161866C5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圆柱体 90">
                <a:extLst>
                  <a:ext uri="{FF2B5EF4-FFF2-40B4-BE49-F238E27FC236}">
                    <a16:creationId xmlns:a16="http://schemas.microsoft.com/office/drawing/2014/main" id="{1C590B1A-0C3B-4AC0-BE19-6EFCBC07D5C4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圆柱体 91">
                <a:extLst>
                  <a:ext uri="{FF2B5EF4-FFF2-40B4-BE49-F238E27FC236}">
                    <a16:creationId xmlns:a16="http://schemas.microsoft.com/office/drawing/2014/main" id="{40157AD1-E63E-4B1A-A1F7-2312B726473C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圆柱体 92">
                <a:extLst>
                  <a:ext uri="{FF2B5EF4-FFF2-40B4-BE49-F238E27FC236}">
                    <a16:creationId xmlns:a16="http://schemas.microsoft.com/office/drawing/2014/main" id="{25D2178D-F64C-4167-8A62-1DB2A836CCCE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圆柱体 93">
                <a:extLst>
                  <a:ext uri="{FF2B5EF4-FFF2-40B4-BE49-F238E27FC236}">
                    <a16:creationId xmlns:a16="http://schemas.microsoft.com/office/drawing/2014/main" id="{C41AF541-2FEA-4120-9348-09B17AFBC5D7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圆柱体 94">
                <a:extLst>
                  <a:ext uri="{FF2B5EF4-FFF2-40B4-BE49-F238E27FC236}">
                    <a16:creationId xmlns:a16="http://schemas.microsoft.com/office/drawing/2014/main" id="{86FE5F57-682C-429D-A8FD-099B5751D2BB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圆柱体 95">
                <a:extLst>
                  <a:ext uri="{FF2B5EF4-FFF2-40B4-BE49-F238E27FC236}">
                    <a16:creationId xmlns:a16="http://schemas.microsoft.com/office/drawing/2014/main" id="{9524AB16-E18A-413A-98C8-042C0E2C576C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圆柱体 96">
                <a:extLst>
                  <a:ext uri="{FF2B5EF4-FFF2-40B4-BE49-F238E27FC236}">
                    <a16:creationId xmlns:a16="http://schemas.microsoft.com/office/drawing/2014/main" id="{BB18C0DC-2406-4384-A90F-BE92C7777287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圆柱体 97">
                <a:extLst>
                  <a:ext uri="{FF2B5EF4-FFF2-40B4-BE49-F238E27FC236}">
                    <a16:creationId xmlns:a16="http://schemas.microsoft.com/office/drawing/2014/main" id="{7994E514-1385-46CB-94C3-E951FCCD2FCC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圆柱体 98">
                <a:extLst>
                  <a:ext uri="{FF2B5EF4-FFF2-40B4-BE49-F238E27FC236}">
                    <a16:creationId xmlns:a16="http://schemas.microsoft.com/office/drawing/2014/main" id="{A02BFD9D-E7F9-4A58-8790-0B0673AE9314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9" name="新月形 88">
              <a:extLst>
                <a:ext uri="{FF2B5EF4-FFF2-40B4-BE49-F238E27FC236}">
                  <a16:creationId xmlns:a16="http://schemas.microsoft.com/office/drawing/2014/main" id="{0CB425C4-F60A-4D0D-8D2D-635AD76CE241}"/>
                </a:ext>
              </a:extLst>
            </p:cNvPr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0" name="文本框 99">
            <a:extLst>
              <a:ext uri="{FF2B5EF4-FFF2-40B4-BE49-F238E27FC236}">
                <a16:creationId xmlns:a16="http://schemas.microsoft.com/office/drawing/2014/main" id="{6E620FAB-8FC4-4B84-83DD-6D203553E3EC}"/>
              </a:ext>
            </a:extLst>
          </p:cNvPr>
          <p:cNvSpPr txBox="1"/>
          <p:nvPr/>
        </p:nvSpPr>
        <p:spPr>
          <a:xfrm>
            <a:off x="5976366" y="4101680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C8464B15-4D7C-449B-B76A-AF2DFA01D9CE}"/>
              </a:ext>
            </a:extLst>
          </p:cNvPr>
          <p:cNvGrpSpPr/>
          <p:nvPr/>
        </p:nvGrpSpPr>
        <p:grpSpPr>
          <a:xfrm rot="20700000">
            <a:off x="5015322" y="2799731"/>
            <a:ext cx="488773" cy="1228624"/>
            <a:chOff x="1528195" y="3068302"/>
            <a:chExt cx="633441" cy="1907574"/>
          </a:xfrm>
        </p:grpSpPr>
        <p:grpSp>
          <p:nvGrpSpPr>
            <p:cNvPr id="102" name="组合 101">
              <a:extLst>
                <a:ext uri="{FF2B5EF4-FFF2-40B4-BE49-F238E27FC236}">
                  <a16:creationId xmlns:a16="http://schemas.microsoft.com/office/drawing/2014/main" id="{0C138D90-CF42-489A-91C6-980CCF0E39A0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04" name="圆柱体 103">
                <a:extLst>
                  <a:ext uri="{FF2B5EF4-FFF2-40B4-BE49-F238E27FC236}">
                    <a16:creationId xmlns:a16="http://schemas.microsoft.com/office/drawing/2014/main" id="{FD725641-82C8-46F3-A322-1C2E46869137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圆柱体 104">
                <a:extLst>
                  <a:ext uri="{FF2B5EF4-FFF2-40B4-BE49-F238E27FC236}">
                    <a16:creationId xmlns:a16="http://schemas.microsoft.com/office/drawing/2014/main" id="{4E08330B-7F08-4B5E-BDC2-AB5DE6C76FC0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圆柱体 105">
                <a:extLst>
                  <a:ext uri="{FF2B5EF4-FFF2-40B4-BE49-F238E27FC236}">
                    <a16:creationId xmlns:a16="http://schemas.microsoft.com/office/drawing/2014/main" id="{EF871FAD-43AA-4D2C-B78A-081EB6C3B4FC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圆柱体 106">
                <a:extLst>
                  <a:ext uri="{FF2B5EF4-FFF2-40B4-BE49-F238E27FC236}">
                    <a16:creationId xmlns:a16="http://schemas.microsoft.com/office/drawing/2014/main" id="{2E4EF069-1480-4AA9-97B2-040725F47AD5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圆柱体 107">
                <a:extLst>
                  <a:ext uri="{FF2B5EF4-FFF2-40B4-BE49-F238E27FC236}">
                    <a16:creationId xmlns:a16="http://schemas.microsoft.com/office/drawing/2014/main" id="{5180014D-F494-4841-8A9E-BD7FC1E7E038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圆柱体 108">
                <a:extLst>
                  <a:ext uri="{FF2B5EF4-FFF2-40B4-BE49-F238E27FC236}">
                    <a16:creationId xmlns:a16="http://schemas.microsoft.com/office/drawing/2014/main" id="{D88A050A-37B6-4BFA-B5E2-8C7F9455E6F3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圆柱体 109">
                <a:extLst>
                  <a:ext uri="{FF2B5EF4-FFF2-40B4-BE49-F238E27FC236}">
                    <a16:creationId xmlns:a16="http://schemas.microsoft.com/office/drawing/2014/main" id="{0E1DA01A-0460-4686-A50A-9F063ED48F7D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圆柱体 110">
                <a:extLst>
                  <a:ext uri="{FF2B5EF4-FFF2-40B4-BE49-F238E27FC236}">
                    <a16:creationId xmlns:a16="http://schemas.microsoft.com/office/drawing/2014/main" id="{D257169B-3EC1-42D9-B073-89F2F322DE75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圆柱体 111">
                <a:extLst>
                  <a:ext uri="{FF2B5EF4-FFF2-40B4-BE49-F238E27FC236}">
                    <a16:creationId xmlns:a16="http://schemas.microsoft.com/office/drawing/2014/main" id="{39D5F6D5-562C-4411-AA58-D9D32BADC60E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圆柱体 112">
                <a:extLst>
                  <a:ext uri="{FF2B5EF4-FFF2-40B4-BE49-F238E27FC236}">
                    <a16:creationId xmlns:a16="http://schemas.microsoft.com/office/drawing/2014/main" id="{4BFF17B2-FCA4-4DD4-A17A-3247D25E7987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3" name="新月形 102">
              <a:extLst>
                <a:ext uri="{FF2B5EF4-FFF2-40B4-BE49-F238E27FC236}">
                  <a16:creationId xmlns:a16="http://schemas.microsoft.com/office/drawing/2014/main" id="{B1AA9C23-EFDC-421B-B522-F9E19F4402F9}"/>
                </a:ext>
              </a:extLst>
            </p:cNvPr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58BC9CA5-78AD-493E-A7FB-451C088D38F7}"/>
              </a:ext>
            </a:extLst>
          </p:cNvPr>
          <p:cNvGrpSpPr/>
          <p:nvPr/>
        </p:nvGrpSpPr>
        <p:grpSpPr>
          <a:xfrm rot="20700000">
            <a:off x="5803001" y="2797520"/>
            <a:ext cx="482297" cy="1212345"/>
            <a:chOff x="1528194" y="3068302"/>
            <a:chExt cx="633440" cy="1907574"/>
          </a:xfrm>
        </p:grpSpPr>
        <p:grpSp>
          <p:nvGrpSpPr>
            <p:cNvPr id="115" name="组合 114">
              <a:extLst>
                <a:ext uri="{FF2B5EF4-FFF2-40B4-BE49-F238E27FC236}">
                  <a16:creationId xmlns:a16="http://schemas.microsoft.com/office/drawing/2014/main" id="{C3441C67-C7C7-43E5-8AF1-2C27BBF3B80D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17" name="圆柱体 116">
                <a:extLst>
                  <a:ext uri="{FF2B5EF4-FFF2-40B4-BE49-F238E27FC236}">
                    <a16:creationId xmlns:a16="http://schemas.microsoft.com/office/drawing/2014/main" id="{3E6CEA33-5E69-4A6C-92B2-25446ED55424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圆柱体 117">
                <a:extLst>
                  <a:ext uri="{FF2B5EF4-FFF2-40B4-BE49-F238E27FC236}">
                    <a16:creationId xmlns:a16="http://schemas.microsoft.com/office/drawing/2014/main" id="{21B7E7FD-E403-4E5B-8637-23A0B04D0534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圆柱体 118">
                <a:extLst>
                  <a:ext uri="{FF2B5EF4-FFF2-40B4-BE49-F238E27FC236}">
                    <a16:creationId xmlns:a16="http://schemas.microsoft.com/office/drawing/2014/main" id="{BDA14A25-0FDB-4E7B-8501-381073AAEAAF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圆柱体 119">
                <a:extLst>
                  <a:ext uri="{FF2B5EF4-FFF2-40B4-BE49-F238E27FC236}">
                    <a16:creationId xmlns:a16="http://schemas.microsoft.com/office/drawing/2014/main" id="{27C4AF48-0DC3-48D2-A8D6-D7BF780F0A16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圆柱体 120">
                <a:extLst>
                  <a:ext uri="{FF2B5EF4-FFF2-40B4-BE49-F238E27FC236}">
                    <a16:creationId xmlns:a16="http://schemas.microsoft.com/office/drawing/2014/main" id="{29A5CFB0-D252-4E15-81CF-DD23A81A5CD4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圆柱体 121">
                <a:extLst>
                  <a:ext uri="{FF2B5EF4-FFF2-40B4-BE49-F238E27FC236}">
                    <a16:creationId xmlns:a16="http://schemas.microsoft.com/office/drawing/2014/main" id="{0DD43891-0999-45C7-BDA0-18415CEE77C7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圆柱体 122">
                <a:extLst>
                  <a:ext uri="{FF2B5EF4-FFF2-40B4-BE49-F238E27FC236}">
                    <a16:creationId xmlns:a16="http://schemas.microsoft.com/office/drawing/2014/main" id="{FBD18F1A-6F1C-44EE-ACF7-3F6183206D90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圆柱体 123">
                <a:extLst>
                  <a:ext uri="{FF2B5EF4-FFF2-40B4-BE49-F238E27FC236}">
                    <a16:creationId xmlns:a16="http://schemas.microsoft.com/office/drawing/2014/main" id="{81D8860B-DE88-4588-8249-FD2CAD5C45D2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圆柱体 124">
                <a:extLst>
                  <a:ext uri="{FF2B5EF4-FFF2-40B4-BE49-F238E27FC236}">
                    <a16:creationId xmlns:a16="http://schemas.microsoft.com/office/drawing/2014/main" id="{85C84B62-1F56-4480-9F22-000726696B88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柱体 125">
                <a:extLst>
                  <a:ext uri="{FF2B5EF4-FFF2-40B4-BE49-F238E27FC236}">
                    <a16:creationId xmlns:a16="http://schemas.microsoft.com/office/drawing/2014/main" id="{A439B0EA-1B93-4D4D-BDF3-4E2DB44A338D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6" name="新月形 115">
              <a:extLst>
                <a:ext uri="{FF2B5EF4-FFF2-40B4-BE49-F238E27FC236}">
                  <a16:creationId xmlns:a16="http://schemas.microsoft.com/office/drawing/2014/main" id="{DBA44574-E806-4568-A2DB-E6A116CD0F2B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7" name="组合 126">
            <a:extLst>
              <a:ext uri="{FF2B5EF4-FFF2-40B4-BE49-F238E27FC236}">
                <a16:creationId xmlns:a16="http://schemas.microsoft.com/office/drawing/2014/main" id="{79E069B5-0014-4708-8E36-7BB87C2856F0}"/>
              </a:ext>
            </a:extLst>
          </p:cNvPr>
          <p:cNvGrpSpPr/>
          <p:nvPr/>
        </p:nvGrpSpPr>
        <p:grpSpPr>
          <a:xfrm rot="20700000">
            <a:off x="6584204" y="2799731"/>
            <a:ext cx="488773" cy="1228624"/>
            <a:chOff x="1528195" y="3068302"/>
            <a:chExt cx="633441" cy="1907574"/>
          </a:xfrm>
        </p:grpSpPr>
        <p:grpSp>
          <p:nvGrpSpPr>
            <p:cNvPr id="128" name="组合 127">
              <a:extLst>
                <a:ext uri="{FF2B5EF4-FFF2-40B4-BE49-F238E27FC236}">
                  <a16:creationId xmlns:a16="http://schemas.microsoft.com/office/drawing/2014/main" id="{C46188B2-601F-48CC-B20C-5BB9E08B8B38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30" name="圆柱体 129">
                <a:extLst>
                  <a:ext uri="{FF2B5EF4-FFF2-40B4-BE49-F238E27FC236}">
                    <a16:creationId xmlns:a16="http://schemas.microsoft.com/office/drawing/2014/main" id="{8C596013-69F6-4B14-9FEE-77B3CE60CBA3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圆柱体 130">
                <a:extLst>
                  <a:ext uri="{FF2B5EF4-FFF2-40B4-BE49-F238E27FC236}">
                    <a16:creationId xmlns:a16="http://schemas.microsoft.com/office/drawing/2014/main" id="{FBA66C98-E2A6-4230-8FBC-32F49581E663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圆柱体 131">
                <a:extLst>
                  <a:ext uri="{FF2B5EF4-FFF2-40B4-BE49-F238E27FC236}">
                    <a16:creationId xmlns:a16="http://schemas.microsoft.com/office/drawing/2014/main" id="{2963B93D-ABF0-4249-9C34-EC6194102FC5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圆柱体 132">
                <a:extLst>
                  <a:ext uri="{FF2B5EF4-FFF2-40B4-BE49-F238E27FC236}">
                    <a16:creationId xmlns:a16="http://schemas.microsoft.com/office/drawing/2014/main" id="{C42CE4FC-1213-41B9-829B-AA18584D3085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圆柱体 133">
                <a:extLst>
                  <a:ext uri="{FF2B5EF4-FFF2-40B4-BE49-F238E27FC236}">
                    <a16:creationId xmlns:a16="http://schemas.microsoft.com/office/drawing/2014/main" id="{FEDBBF38-183D-4F7B-8A5E-51A471AFA5C7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圆柱体 134">
                <a:extLst>
                  <a:ext uri="{FF2B5EF4-FFF2-40B4-BE49-F238E27FC236}">
                    <a16:creationId xmlns:a16="http://schemas.microsoft.com/office/drawing/2014/main" id="{512DF7F2-3F6B-44C2-BCF8-BAAE51858242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圆柱体 135">
                <a:extLst>
                  <a:ext uri="{FF2B5EF4-FFF2-40B4-BE49-F238E27FC236}">
                    <a16:creationId xmlns:a16="http://schemas.microsoft.com/office/drawing/2014/main" id="{B040A17F-9F3A-499F-9394-5A8EA52EBC79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圆柱体 136">
                <a:extLst>
                  <a:ext uri="{FF2B5EF4-FFF2-40B4-BE49-F238E27FC236}">
                    <a16:creationId xmlns:a16="http://schemas.microsoft.com/office/drawing/2014/main" id="{AD7C490D-BA1F-49B5-95AF-56F2888976A1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圆柱体 137">
                <a:extLst>
                  <a:ext uri="{FF2B5EF4-FFF2-40B4-BE49-F238E27FC236}">
                    <a16:creationId xmlns:a16="http://schemas.microsoft.com/office/drawing/2014/main" id="{220F7E42-2CF1-4A41-96D6-C9EDF028C2AF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圆柱体 138">
                <a:extLst>
                  <a:ext uri="{FF2B5EF4-FFF2-40B4-BE49-F238E27FC236}">
                    <a16:creationId xmlns:a16="http://schemas.microsoft.com/office/drawing/2014/main" id="{4EDC058A-32C7-4386-A22E-BD2436E9F883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9" name="新月形 128">
              <a:extLst>
                <a:ext uri="{FF2B5EF4-FFF2-40B4-BE49-F238E27FC236}">
                  <a16:creationId xmlns:a16="http://schemas.microsoft.com/office/drawing/2014/main" id="{EFE6A50E-7626-425D-8AB2-D73981E606AA}"/>
                </a:ext>
              </a:extLst>
            </p:cNvPr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组合 139">
            <a:extLst>
              <a:ext uri="{FF2B5EF4-FFF2-40B4-BE49-F238E27FC236}">
                <a16:creationId xmlns:a16="http://schemas.microsoft.com/office/drawing/2014/main" id="{9A4B546F-D8C9-4624-AFEE-A834E1C37908}"/>
              </a:ext>
            </a:extLst>
          </p:cNvPr>
          <p:cNvGrpSpPr/>
          <p:nvPr/>
        </p:nvGrpSpPr>
        <p:grpSpPr>
          <a:xfrm rot="20700000">
            <a:off x="7371883" y="2799731"/>
            <a:ext cx="488773" cy="1228624"/>
            <a:chOff x="1528195" y="3068302"/>
            <a:chExt cx="633441" cy="1907574"/>
          </a:xfrm>
        </p:grpSpPr>
        <p:grpSp>
          <p:nvGrpSpPr>
            <p:cNvPr id="141" name="组合 140">
              <a:extLst>
                <a:ext uri="{FF2B5EF4-FFF2-40B4-BE49-F238E27FC236}">
                  <a16:creationId xmlns:a16="http://schemas.microsoft.com/office/drawing/2014/main" id="{B042D9C6-BA08-4893-854D-26AF2C98541B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43" name="圆柱体 142">
                <a:extLst>
                  <a:ext uri="{FF2B5EF4-FFF2-40B4-BE49-F238E27FC236}">
                    <a16:creationId xmlns:a16="http://schemas.microsoft.com/office/drawing/2014/main" id="{A8FB831F-5332-4C9F-AE19-908214BED8C2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圆柱体 143">
                <a:extLst>
                  <a:ext uri="{FF2B5EF4-FFF2-40B4-BE49-F238E27FC236}">
                    <a16:creationId xmlns:a16="http://schemas.microsoft.com/office/drawing/2014/main" id="{D21502E8-A380-4491-80A1-70B496B99D51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圆柱体 144">
                <a:extLst>
                  <a:ext uri="{FF2B5EF4-FFF2-40B4-BE49-F238E27FC236}">
                    <a16:creationId xmlns:a16="http://schemas.microsoft.com/office/drawing/2014/main" id="{8F6FFD03-E640-4858-B9A7-CE35869EE2C8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圆柱体 145">
                <a:extLst>
                  <a:ext uri="{FF2B5EF4-FFF2-40B4-BE49-F238E27FC236}">
                    <a16:creationId xmlns:a16="http://schemas.microsoft.com/office/drawing/2014/main" id="{27855E15-5D15-4D59-895B-0E4DC667EBA8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圆柱体 146">
                <a:extLst>
                  <a:ext uri="{FF2B5EF4-FFF2-40B4-BE49-F238E27FC236}">
                    <a16:creationId xmlns:a16="http://schemas.microsoft.com/office/drawing/2014/main" id="{EE2C8135-8365-4423-99C9-4DB9DB3A2AFC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圆柱体 147">
                <a:extLst>
                  <a:ext uri="{FF2B5EF4-FFF2-40B4-BE49-F238E27FC236}">
                    <a16:creationId xmlns:a16="http://schemas.microsoft.com/office/drawing/2014/main" id="{EFEC1798-BBCC-475E-99C0-1B4401EDBC16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圆柱体 148">
                <a:extLst>
                  <a:ext uri="{FF2B5EF4-FFF2-40B4-BE49-F238E27FC236}">
                    <a16:creationId xmlns:a16="http://schemas.microsoft.com/office/drawing/2014/main" id="{38E08272-42D7-4187-93EE-04D7920773E1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圆柱体 149">
                <a:extLst>
                  <a:ext uri="{FF2B5EF4-FFF2-40B4-BE49-F238E27FC236}">
                    <a16:creationId xmlns:a16="http://schemas.microsoft.com/office/drawing/2014/main" id="{6A425B8D-7CCD-4D1E-9515-FCCDEE65151A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圆柱体 150">
                <a:extLst>
                  <a:ext uri="{FF2B5EF4-FFF2-40B4-BE49-F238E27FC236}">
                    <a16:creationId xmlns:a16="http://schemas.microsoft.com/office/drawing/2014/main" id="{9D530F0A-9B6A-4F51-AB09-974AFAE7EFAF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圆柱体 151">
                <a:extLst>
                  <a:ext uri="{FF2B5EF4-FFF2-40B4-BE49-F238E27FC236}">
                    <a16:creationId xmlns:a16="http://schemas.microsoft.com/office/drawing/2014/main" id="{75CF7DAD-2A4E-4BE2-9614-2711C782144A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2" name="新月形 141">
              <a:extLst>
                <a:ext uri="{FF2B5EF4-FFF2-40B4-BE49-F238E27FC236}">
                  <a16:creationId xmlns:a16="http://schemas.microsoft.com/office/drawing/2014/main" id="{7F16AD22-C72F-493C-9C3C-C03E8D645E8F}"/>
                </a:ext>
              </a:extLst>
            </p:cNvPr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3" name="文本框 152">
            <a:extLst>
              <a:ext uri="{FF2B5EF4-FFF2-40B4-BE49-F238E27FC236}">
                <a16:creationId xmlns:a16="http://schemas.microsoft.com/office/drawing/2014/main" id="{C9B6C904-8BF8-4240-B720-0D22BE51C92C}"/>
              </a:ext>
            </a:extLst>
          </p:cNvPr>
          <p:cNvSpPr txBox="1"/>
          <p:nvPr/>
        </p:nvSpPr>
        <p:spPr>
          <a:xfrm>
            <a:off x="5976366" y="4101680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9820B20A-1A95-4E6F-B123-DF155678D279}"/>
              </a:ext>
            </a:extLst>
          </p:cNvPr>
          <p:cNvSpPr txBox="1"/>
          <p:nvPr/>
        </p:nvSpPr>
        <p:spPr>
          <a:xfrm>
            <a:off x="5976366" y="4101680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文本框 154">
            <a:extLst>
              <a:ext uri="{FF2B5EF4-FFF2-40B4-BE49-F238E27FC236}">
                <a16:creationId xmlns:a16="http://schemas.microsoft.com/office/drawing/2014/main" id="{7BCDD3A7-D41A-4C1C-BB71-9B5F8AF5E6D9}"/>
              </a:ext>
            </a:extLst>
          </p:cNvPr>
          <p:cNvSpPr txBox="1"/>
          <p:nvPr/>
        </p:nvSpPr>
        <p:spPr>
          <a:xfrm>
            <a:off x="5976366" y="4101680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文本框 155">
            <a:extLst>
              <a:ext uri="{FF2B5EF4-FFF2-40B4-BE49-F238E27FC236}">
                <a16:creationId xmlns:a16="http://schemas.microsoft.com/office/drawing/2014/main" id="{26E5132C-04C1-442C-BCCD-6A03D93A3C95}"/>
              </a:ext>
            </a:extLst>
          </p:cNvPr>
          <p:cNvSpPr txBox="1"/>
          <p:nvPr/>
        </p:nvSpPr>
        <p:spPr>
          <a:xfrm>
            <a:off x="5976366" y="4101680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文本框 156">
            <a:extLst>
              <a:ext uri="{FF2B5EF4-FFF2-40B4-BE49-F238E27FC236}">
                <a16:creationId xmlns:a16="http://schemas.microsoft.com/office/drawing/2014/main" id="{7DC0280C-13A3-46C1-903D-F53C7CFA029C}"/>
              </a:ext>
            </a:extLst>
          </p:cNvPr>
          <p:cNvSpPr txBox="1"/>
          <p:nvPr/>
        </p:nvSpPr>
        <p:spPr>
          <a:xfrm>
            <a:off x="5976366" y="4101680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文本框 157">
            <a:extLst>
              <a:ext uri="{FF2B5EF4-FFF2-40B4-BE49-F238E27FC236}">
                <a16:creationId xmlns:a16="http://schemas.microsoft.com/office/drawing/2014/main" id="{0555CE7E-EC85-4905-A9C8-43616A22C672}"/>
              </a:ext>
            </a:extLst>
          </p:cNvPr>
          <p:cNvSpPr txBox="1"/>
          <p:nvPr/>
        </p:nvSpPr>
        <p:spPr>
          <a:xfrm>
            <a:off x="5976366" y="4101680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文本框 158">
            <a:extLst>
              <a:ext uri="{FF2B5EF4-FFF2-40B4-BE49-F238E27FC236}">
                <a16:creationId xmlns:a16="http://schemas.microsoft.com/office/drawing/2014/main" id="{A4D9FE09-E9F3-4752-8E2F-7AB4E1C00789}"/>
              </a:ext>
            </a:extLst>
          </p:cNvPr>
          <p:cNvSpPr txBox="1"/>
          <p:nvPr/>
        </p:nvSpPr>
        <p:spPr>
          <a:xfrm>
            <a:off x="5976366" y="4101680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FAF4F18-A9B0-42F3-8B18-11B6CD414919}"/>
              </a:ext>
            </a:extLst>
          </p:cNvPr>
          <p:cNvGrpSpPr/>
          <p:nvPr/>
        </p:nvGrpSpPr>
        <p:grpSpPr>
          <a:xfrm>
            <a:off x="689882" y="2040927"/>
            <a:ext cx="3613727" cy="1756517"/>
            <a:chOff x="689882" y="2040927"/>
            <a:chExt cx="3613727" cy="1756517"/>
          </a:xfrm>
        </p:grpSpPr>
        <p:sp>
          <p:nvSpPr>
            <p:cNvPr id="160" name="对话气泡: 圆角矩形 159">
              <a:extLst>
                <a:ext uri="{FF2B5EF4-FFF2-40B4-BE49-F238E27FC236}">
                  <a16:creationId xmlns:a16="http://schemas.microsoft.com/office/drawing/2014/main" id="{80F8B57C-DA73-4084-BBAF-D910267EAFE5}"/>
                </a:ext>
              </a:extLst>
            </p:cNvPr>
            <p:cNvSpPr/>
            <p:nvPr/>
          </p:nvSpPr>
          <p:spPr>
            <a:xfrm>
              <a:off x="1777015" y="2040927"/>
              <a:ext cx="2526594" cy="1676962"/>
            </a:xfrm>
            <a:prstGeom prst="wedgeRoundRectCallout">
              <a:avLst>
                <a:gd name="adj1" fmla="val -59644"/>
                <a:gd name="adj2" fmla="val -283"/>
                <a:gd name="adj3" fmla="val 16667"/>
              </a:avLst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十个十个地数，有</a:t>
              </a:r>
              <a:r>
                <a:rPr lang="zh-CN" altLang="en-US" sz="32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几个十就是几十</a:t>
              </a:r>
              <a:r>
                <a:rPr lang="zh-CN" altLang="en-US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161" name="图片 160">
              <a:extLst>
                <a:ext uri="{FF2B5EF4-FFF2-40B4-BE49-F238E27FC236}">
                  <a16:creationId xmlns:a16="http://schemas.microsoft.com/office/drawing/2014/main" id="{1201D1D7-9756-47C3-A6F5-6331F99C1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89882" y="2120483"/>
              <a:ext cx="1189494" cy="167696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00" grpId="0"/>
      <p:bldP spid="100" grpId="1"/>
      <p:bldP spid="153" grpId="0"/>
      <p:bldP spid="153" grpId="1"/>
      <p:bldP spid="154" grpId="0"/>
      <p:bldP spid="154" grpId="1"/>
      <p:bldP spid="155" grpId="0"/>
      <p:bldP spid="155" grpId="1"/>
      <p:bldP spid="156" grpId="0"/>
      <p:bldP spid="156" grpId="1"/>
      <p:bldP spid="157" grpId="0"/>
      <p:bldP spid="157" grpId="1"/>
      <p:bldP spid="158" grpId="0"/>
      <p:bldP spid="158" grpId="1"/>
      <p:bldP spid="1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0F3303E-8FC6-4490-BA73-2AFBCBE66CBE}"/>
              </a:ext>
            </a:extLst>
          </p:cNvPr>
          <p:cNvGrpSpPr/>
          <p:nvPr/>
        </p:nvGrpSpPr>
        <p:grpSpPr>
          <a:xfrm>
            <a:off x="4211960" y="1995686"/>
            <a:ext cx="2796112" cy="2249392"/>
            <a:chOff x="1547664" y="2355725"/>
            <a:chExt cx="2796112" cy="224939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4CC33B2D-6F7B-4894-B61E-67BDBBAF0675}"/>
                </a:ext>
              </a:extLst>
            </p:cNvPr>
            <p:cNvGrpSpPr/>
            <p:nvPr/>
          </p:nvGrpSpPr>
          <p:grpSpPr>
            <a:xfrm>
              <a:off x="1547664" y="2625469"/>
              <a:ext cx="2796112" cy="1979648"/>
              <a:chOff x="1547664" y="2625469"/>
              <a:chExt cx="2796112" cy="1979648"/>
            </a:xfrm>
            <a:grpFill/>
          </p:grpSpPr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56D9E8FA-9484-4419-925D-5153C3A90A59}"/>
                  </a:ext>
                </a:extLst>
              </p:cNvPr>
              <p:cNvGrpSpPr/>
              <p:nvPr/>
            </p:nvGrpSpPr>
            <p:grpSpPr>
              <a:xfrm>
                <a:off x="1547664" y="3435846"/>
                <a:ext cx="2796112" cy="1169271"/>
                <a:chOff x="1403648" y="3346695"/>
                <a:chExt cx="2796112" cy="1169271"/>
              </a:xfrm>
              <a:grpFill/>
            </p:grpSpPr>
            <p:sp>
              <p:nvSpPr>
                <p:cNvPr id="46" name="立方体 45">
                  <a:extLst>
                    <a:ext uri="{FF2B5EF4-FFF2-40B4-BE49-F238E27FC236}">
                      <a16:creationId xmlns:a16="http://schemas.microsoft.com/office/drawing/2014/main" id="{C56E636A-FDEE-417F-BDB7-C35CDCAAD40F}"/>
                    </a:ext>
                  </a:extLst>
                </p:cNvPr>
                <p:cNvSpPr/>
                <p:nvPr/>
              </p:nvSpPr>
              <p:spPr>
                <a:xfrm>
                  <a:off x="1403648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立方体 46">
                  <a:extLst>
                    <a:ext uri="{FF2B5EF4-FFF2-40B4-BE49-F238E27FC236}">
                      <a16:creationId xmlns:a16="http://schemas.microsoft.com/office/drawing/2014/main" id="{FCDAA5DF-73F0-4D24-BF1F-26EF17965F34}"/>
                    </a:ext>
                  </a:extLst>
                </p:cNvPr>
                <p:cNvSpPr/>
                <p:nvPr/>
              </p:nvSpPr>
              <p:spPr>
                <a:xfrm>
                  <a:off x="1674323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立方体 47">
                  <a:extLst>
                    <a:ext uri="{FF2B5EF4-FFF2-40B4-BE49-F238E27FC236}">
                      <a16:creationId xmlns:a16="http://schemas.microsoft.com/office/drawing/2014/main" id="{AD1D1ADD-958B-4A04-A67C-BA8E093B13EF}"/>
                    </a:ext>
                  </a:extLst>
                </p:cNvPr>
                <p:cNvSpPr/>
                <p:nvPr/>
              </p:nvSpPr>
              <p:spPr>
                <a:xfrm>
                  <a:off x="1944998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立方体 48">
                  <a:extLst>
                    <a:ext uri="{FF2B5EF4-FFF2-40B4-BE49-F238E27FC236}">
                      <a16:creationId xmlns:a16="http://schemas.microsoft.com/office/drawing/2014/main" id="{21D991A9-7DAB-40CE-B6E3-5C35588882DE}"/>
                    </a:ext>
                  </a:extLst>
                </p:cNvPr>
                <p:cNvSpPr/>
                <p:nvPr/>
              </p:nvSpPr>
              <p:spPr>
                <a:xfrm>
                  <a:off x="2215673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立方体 49">
                  <a:extLst>
                    <a:ext uri="{FF2B5EF4-FFF2-40B4-BE49-F238E27FC236}">
                      <a16:creationId xmlns:a16="http://schemas.microsoft.com/office/drawing/2014/main" id="{B0913122-26D3-4A95-8536-CA5AEAF3E6F3}"/>
                    </a:ext>
                  </a:extLst>
                </p:cNvPr>
                <p:cNvSpPr/>
                <p:nvPr/>
              </p:nvSpPr>
              <p:spPr>
                <a:xfrm>
                  <a:off x="2486348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立方体 50">
                  <a:extLst>
                    <a:ext uri="{FF2B5EF4-FFF2-40B4-BE49-F238E27FC236}">
                      <a16:creationId xmlns:a16="http://schemas.microsoft.com/office/drawing/2014/main" id="{36131F64-342F-4EF5-9BC0-FEFDC2B1513D}"/>
                    </a:ext>
                  </a:extLst>
                </p:cNvPr>
                <p:cNvSpPr/>
                <p:nvPr/>
              </p:nvSpPr>
              <p:spPr>
                <a:xfrm>
                  <a:off x="2757023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立方体 51">
                  <a:extLst>
                    <a:ext uri="{FF2B5EF4-FFF2-40B4-BE49-F238E27FC236}">
                      <a16:creationId xmlns:a16="http://schemas.microsoft.com/office/drawing/2014/main" id="{D27DC295-1B01-49EC-9F1B-4AF0C7C4E501}"/>
                    </a:ext>
                  </a:extLst>
                </p:cNvPr>
                <p:cNvSpPr/>
                <p:nvPr/>
              </p:nvSpPr>
              <p:spPr>
                <a:xfrm>
                  <a:off x="3027698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立方体 52">
                  <a:extLst>
                    <a:ext uri="{FF2B5EF4-FFF2-40B4-BE49-F238E27FC236}">
                      <a16:creationId xmlns:a16="http://schemas.microsoft.com/office/drawing/2014/main" id="{0E6CB637-B493-453D-AA1D-4A14690BAF7F}"/>
                    </a:ext>
                  </a:extLst>
                </p:cNvPr>
                <p:cNvSpPr/>
                <p:nvPr/>
              </p:nvSpPr>
              <p:spPr>
                <a:xfrm>
                  <a:off x="3298373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立方体 53">
                  <a:extLst>
                    <a:ext uri="{FF2B5EF4-FFF2-40B4-BE49-F238E27FC236}">
                      <a16:creationId xmlns:a16="http://schemas.microsoft.com/office/drawing/2014/main" id="{826F3E8B-A47B-4304-A27D-CA3A1E25AB50}"/>
                    </a:ext>
                  </a:extLst>
                </p:cNvPr>
                <p:cNvSpPr/>
                <p:nvPr/>
              </p:nvSpPr>
              <p:spPr>
                <a:xfrm>
                  <a:off x="3569048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" name="立方体 54">
                  <a:extLst>
                    <a:ext uri="{FF2B5EF4-FFF2-40B4-BE49-F238E27FC236}">
                      <a16:creationId xmlns:a16="http://schemas.microsoft.com/office/drawing/2014/main" id="{9617A318-B434-4420-B99A-C6044709B2F4}"/>
                    </a:ext>
                  </a:extLst>
                </p:cNvPr>
                <p:cNvSpPr/>
                <p:nvPr/>
              </p:nvSpPr>
              <p:spPr>
                <a:xfrm>
                  <a:off x="3839720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立方体 55">
                  <a:extLst>
                    <a:ext uri="{FF2B5EF4-FFF2-40B4-BE49-F238E27FC236}">
                      <a16:creationId xmlns:a16="http://schemas.microsoft.com/office/drawing/2014/main" id="{3DFE4680-A959-43B9-BBF9-A0E79E0FC207}"/>
                    </a:ext>
                  </a:extLst>
                </p:cNvPr>
                <p:cNvSpPr/>
                <p:nvPr/>
              </p:nvSpPr>
              <p:spPr>
                <a:xfrm>
                  <a:off x="1403648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立方体 56">
                  <a:extLst>
                    <a:ext uri="{FF2B5EF4-FFF2-40B4-BE49-F238E27FC236}">
                      <a16:creationId xmlns:a16="http://schemas.microsoft.com/office/drawing/2014/main" id="{0B1C0C07-C6A9-4B66-90E2-CBF9E0ED1A3F}"/>
                    </a:ext>
                  </a:extLst>
                </p:cNvPr>
                <p:cNvSpPr/>
                <p:nvPr/>
              </p:nvSpPr>
              <p:spPr>
                <a:xfrm>
                  <a:off x="1674323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立方体 57">
                  <a:extLst>
                    <a:ext uri="{FF2B5EF4-FFF2-40B4-BE49-F238E27FC236}">
                      <a16:creationId xmlns:a16="http://schemas.microsoft.com/office/drawing/2014/main" id="{3F975195-0AC6-47E0-94E9-E44F515D8009}"/>
                    </a:ext>
                  </a:extLst>
                </p:cNvPr>
                <p:cNvSpPr/>
                <p:nvPr/>
              </p:nvSpPr>
              <p:spPr>
                <a:xfrm>
                  <a:off x="1944998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立方体 58">
                  <a:extLst>
                    <a:ext uri="{FF2B5EF4-FFF2-40B4-BE49-F238E27FC236}">
                      <a16:creationId xmlns:a16="http://schemas.microsoft.com/office/drawing/2014/main" id="{25B54720-AA3A-4E67-95A7-FC6A31134969}"/>
                    </a:ext>
                  </a:extLst>
                </p:cNvPr>
                <p:cNvSpPr/>
                <p:nvPr/>
              </p:nvSpPr>
              <p:spPr>
                <a:xfrm>
                  <a:off x="2215673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立方体 59">
                  <a:extLst>
                    <a:ext uri="{FF2B5EF4-FFF2-40B4-BE49-F238E27FC236}">
                      <a16:creationId xmlns:a16="http://schemas.microsoft.com/office/drawing/2014/main" id="{B8CBBE64-032F-4A61-8E93-3458024715E5}"/>
                    </a:ext>
                  </a:extLst>
                </p:cNvPr>
                <p:cNvSpPr/>
                <p:nvPr/>
              </p:nvSpPr>
              <p:spPr>
                <a:xfrm>
                  <a:off x="2486348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立方体 60">
                  <a:extLst>
                    <a:ext uri="{FF2B5EF4-FFF2-40B4-BE49-F238E27FC236}">
                      <a16:creationId xmlns:a16="http://schemas.microsoft.com/office/drawing/2014/main" id="{9F0047B2-62FC-4BE6-9A13-DA19496510F2}"/>
                    </a:ext>
                  </a:extLst>
                </p:cNvPr>
                <p:cNvSpPr/>
                <p:nvPr/>
              </p:nvSpPr>
              <p:spPr>
                <a:xfrm>
                  <a:off x="2757023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立方体 61">
                  <a:extLst>
                    <a:ext uri="{FF2B5EF4-FFF2-40B4-BE49-F238E27FC236}">
                      <a16:creationId xmlns:a16="http://schemas.microsoft.com/office/drawing/2014/main" id="{824FB52B-33ED-45DF-A8FF-3703FE94F94C}"/>
                    </a:ext>
                  </a:extLst>
                </p:cNvPr>
                <p:cNvSpPr/>
                <p:nvPr/>
              </p:nvSpPr>
              <p:spPr>
                <a:xfrm>
                  <a:off x="3027698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立方体 62">
                  <a:extLst>
                    <a:ext uri="{FF2B5EF4-FFF2-40B4-BE49-F238E27FC236}">
                      <a16:creationId xmlns:a16="http://schemas.microsoft.com/office/drawing/2014/main" id="{BF75D36D-37DC-455C-9BB3-5F746F2ED99C}"/>
                    </a:ext>
                  </a:extLst>
                </p:cNvPr>
                <p:cNvSpPr/>
                <p:nvPr/>
              </p:nvSpPr>
              <p:spPr>
                <a:xfrm>
                  <a:off x="3298373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立方体 63">
                  <a:extLst>
                    <a:ext uri="{FF2B5EF4-FFF2-40B4-BE49-F238E27FC236}">
                      <a16:creationId xmlns:a16="http://schemas.microsoft.com/office/drawing/2014/main" id="{C23BD121-866C-4042-BE07-FD2B0B4753D2}"/>
                    </a:ext>
                  </a:extLst>
                </p:cNvPr>
                <p:cNvSpPr/>
                <p:nvPr/>
              </p:nvSpPr>
              <p:spPr>
                <a:xfrm>
                  <a:off x="3569048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立方体 64">
                  <a:extLst>
                    <a:ext uri="{FF2B5EF4-FFF2-40B4-BE49-F238E27FC236}">
                      <a16:creationId xmlns:a16="http://schemas.microsoft.com/office/drawing/2014/main" id="{FA8CDC20-DD66-4C66-ABDC-A0AD8FB0994A}"/>
                    </a:ext>
                  </a:extLst>
                </p:cNvPr>
                <p:cNvSpPr/>
                <p:nvPr/>
              </p:nvSpPr>
              <p:spPr>
                <a:xfrm>
                  <a:off x="3839720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立方体 65">
                  <a:extLst>
                    <a:ext uri="{FF2B5EF4-FFF2-40B4-BE49-F238E27FC236}">
                      <a16:creationId xmlns:a16="http://schemas.microsoft.com/office/drawing/2014/main" id="{E36D7447-B404-4060-8FC8-04F4FC47133F}"/>
                    </a:ext>
                  </a:extLst>
                </p:cNvPr>
                <p:cNvSpPr/>
                <p:nvPr/>
              </p:nvSpPr>
              <p:spPr>
                <a:xfrm>
                  <a:off x="1403648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立方体 66">
                  <a:extLst>
                    <a:ext uri="{FF2B5EF4-FFF2-40B4-BE49-F238E27FC236}">
                      <a16:creationId xmlns:a16="http://schemas.microsoft.com/office/drawing/2014/main" id="{1675D79D-17AD-4BE5-A549-0FA293B9859C}"/>
                    </a:ext>
                  </a:extLst>
                </p:cNvPr>
                <p:cNvSpPr/>
                <p:nvPr/>
              </p:nvSpPr>
              <p:spPr>
                <a:xfrm>
                  <a:off x="1674323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" name="立方体 67">
                  <a:extLst>
                    <a:ext uri="{FF2B5EF4-FFF2-40B4-BE49-F238E27FC236}">
                      <a16:creationId xmlns:a16="http://schemas.microsoft.com/office/drawing/2014/main" id="{BD547681-FE6E-4764-8033-9DEF31B5F5FE}"/>
                    </a:ext>
                  </a:extLst>
                </p:cNvPr>
                <p:cNvSpPr/>
                <p:nvPr/>
              </p:nvSpPr>
              <p:spPr>
                <a:xfrm>
                  <a:off x="1944998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立方体 68">
                  <a:extLst>
                    <a:ext uri="{FF2B5EF4-FFF2-40B4-BE49-F238E27FC236}">
                      <a16:creationId xmlns:a16="http://schemas.microsoft.com/office/drawing/2014/main" id="{95DB33D6-7360-4418-A316-F4D1E3DAF1C6}"/>
                    </a:ext>
                  </a:extLst>
                </p:cNvPr>
                <p:cNvSpPr/>
                <p:nvPr/>
              </p:nvSpPr>
              <p:spPr>
                <a:xfrm>
                  <a:off x="2215673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" name="立方体 69">
                  <a:extLst>
                    <a:ext uri="{FF2B5EF4-FFF2-40B4-BE49-F238E27FC236}">
                      <a16:creationId xmlns:a16="http://schemas.microsoft.com/office/drawing/2014/main" id="{CE13801C-883B-4844-AD04-41D5615BA426}"/>
                    </a:ext>
                  </a:extLst>
                </p:cNvPr>
                <p:cNvSpPr/>
                <p:nvPr/>
              </p:nvSpPr>
              <p:spPr>
                <a:xfrm>
                  <a:off x="2486348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立方体 70">
                  <a:extLst>
                    <a:ext uri="{FF2B5EF4-FFF2-40B4-BE49-F238E27FC236}">
                      <a16:creationId xmlns:a16="http://schemas.microsoft.com/office/drawing/2014/main" id="{DF0FDB9F-FA6B-4BDA-A75B-EB0B4480D496}"/>
                    </a:ext>
                  </a:extLst>
                </p:cNvPr>
                <p:cNvSpPr/>
                <p:nvPr/>
              </p:nvSpPr>
              <p:spPr>
                <a:xfrm>
                  <a:off x="2757023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" name="立方体 71">
                  <a:extLst>
                    <a:ext uri="{FF2B5EF4-FFF2-40B4-BE49-F238E27FC236}">
                      <a16:creationId xmlns:a16="http://schemas.microsoft.com/office/drawing/2014/main" id="{710F5437-F300-4DA4-8CFB-2A9F72CE3D1E}"/>
                    </a:ext>
                  </a:extLst>
                </p:cNvPr>
                <p:cNvSpPr/>
                <p:nvPr/>
              </p:nvSpPr>
              <p:spPr>
                <a:xfrm>
                  <a:off x="3027698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" name="立方体 72">
                  <a:extLst>
                    <a:ext uri="{FF2B5EF4-FFF2-40B4-BE49-F238E27FC236}">
                      <a16:creationId xmlns:a16="http://schemas.microsoft.com/office/drawing/2014/main" id="{20C22E64-D194-4D39-80AB-19CE2C4F3EED}"/>
                    </a:ext>
                  </a:extLst>
                </p:cNvPr>
                <p:cNvSpPr/>
                <p:nvPr/>
              </p:nvSpPr>
              <p:spPr>
                <a:xfrm>
                  <a:off x="3298373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立方体 73">
                  <a:extLst>
                    <a:ext uri="{FF2B5EF4-FFF2-40B4-BE49-F238E27FC236}">
                      <a16:creationId xmlns:a16="http://schemas.microsoft.com/office/drawing/2014/main" id="{3C324E84-D6FD-4ABF-8114-76872585AFCC}"/>
                    </a:ext>
                  </a:extLst>
                </p:cNvPr>
                <p:cNvSpPr/>
                <p:nvPr/>
              </p:nvSpPr>
              <p:spPr>
                <a:xfrm>
                  <a:off x="3569048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立方体 74">
                  <a:extLst>
                    <a:ext uri="{FF2B5EF4-FFF2-40B4-BE49-F238E27FC236}">
                      <a16:creationId xmlns:a16="http://schemas.microsoft.com/office/drawing/2014/main" id="{06AD1911-3F0E-466E-8E97-8DC2592346CF}"/>
                    </a:ext>
                  </a:extLst>
                </p:cNvPr>
                <p:cNvSpPr/>
                <p:nvPr/>
              </p:nvSpPr>
              <p:spPr>
                <a:xfrm>
                  <a:off x="3839720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立方体 75">
                  <a:extLst>
                    <a:ext uri="{FF2B5EF4-FFF2-40B4-BE49-F238E27FC236}">
                      <a16:creationId xmlns:a16="http://schemas.microsoft.com/office/drawing/2014/main" id="{4194200E-23AC-438F-8674-B70A33CC1EBD}"/>
                    </a:ext>
                  </a:extLst>
                </p:cNvPr>
                <p:cNvSpPr/>
                <p:nvPr/>
              </p:nvSpPr>
              <p:spPr>
                <a:xfrm>
                  <a:off x="1403648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立方体 76">
                  <a:extLst>
                    <a:ext uri="{FF2B5EF4-FFF2-40B4-BE49-F238E27FC236}">
                      <a16:creationId xmlns:a16="http://schemas.microsoft.com/office/drawing/2014/main" id="{A50D539E-53B3-4D6D-A9D4-4C4351A5F751}"/>
                    </a:ext>
                  </a:extLst>
                </p:cNvPr>
                <p:cNvSpPr/>
                <p:nvPr/>
              </p:nvSpPr>
              <p:spPr>
                <a:xfrm>
                  <a:off x="1674323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立方体 77">
                  <a:extLst>
                    <a:ext uri="{FF2B5EF4-FFF2-40B4-BE49-F238E27FC236}">
                      <a16:creationId xmlns:a16="http://schemas.microsoft.com/office/drawing/2014/main" id="{546F3B2D-B8B3-4B03-A2CD-D04EBD0D6551}"/>
                    </a:ext>
                  </a:extLst>
                </p:cNvPr>
                <p:cNvSpPr/>
                <p:nvPr/>
              </p:nvSpPr>
              <p:spPr>
                <a:xfrm>
                  <a:off x="1944998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立方体 78">
                  <a:extLst>
                    <a:ext uri="{FF2B5EF4-FFF2-40B4-BE49-F238E27FC236}">
                      <a16:creationId xmlns:a16="http://schemas.microsoft.com/office/drawing/2014/main" id="{B984A001-845A-4AC5-9A5D-D4369DEABA09}"/>
                    </a:ext>
                  </a:extLst>
                </p:cNvPr>
                <p:cNvSpPr/>
                <p:nvPr/>
              </p:nvSpPr>
              <p:spPr>
                <a:xfrm>
                  <a:off x="2215673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立方体 79">
                  <a:extLst>
                    <a:ext uri="{FF2B5EF4-FFF2-40B4-BE49-F238E27FC236}">
                      <a16:creationId xmlns:a16="http://schemas.microsoft.com/office/drawing/2014/main" id="{FFC40E93-2C62-47D0-B5EF-F9766D68377C}"/>
                    </a:ext>
                  </a:extLst>
                </p:cNvPr>
                <p:cNvSpPr/>
                <p:nvPr/>
              </p:nvSpPr>
              <p:spPr>
                <a:xfrm>
                  <a:off x="2486348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立方体 80">
                  <a:extLst>
                    <a:ext uri="{FF2B5EF4-FFF2-40B4-BE49-F238E27FC236}">
                      <a16:creationId xmlns:a16="http://schemas.microsoft.com/office/drawing/2014/main" id="{037C6F8B-A54E-4BF4-B93D-05ED76658419}"/>
                    </a:ext>
                  </a:extLst>
                </p:cNvPr>
                <p:cNvSpPr/>
                <p:nvPr/>
              </p:nvSpPr>
              <p:spPr>
                <a:xfrm>
                  <a:off x="2757023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立方体 81">
                  <a:extLst>
                    <a:ext uri="{FF2B5EF4-FFF2-40B4-BE49-F238E27FC236}">
                      <a16:creationId xmlns:a16="http://schemas.microsoft.com/office/drawing/2014/main" id="{20F8F89B-5878-479D-B1F0-B2B85432FB77}"/>
                    </a:ext>
                  </a:extLst>
                </p:cNvPr>
                <p:cNvSpPr/>
                <p:nvPr/>
              </p:nvSpPr>
              <p:spPr>
                <a:xfrm>
                  <a:off x="3027698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" name="立方体 82">
                  <a:extLst>
                    <a:ext uri="{FF2B5EF4-FFF2-40B4-BE49-F238E27FC236}">
                      <a16:creationId xmlns:a16="http://schemas.microsoft.com/office/drawing/2014/main" id="{CE46AA33-B1FC-45E5-BAFC-F08E2A0A9CF2}"/>
                    </a:ext>
                  </a:extLst>
                </p:cNvPr>
                <p:cNvSpPr/>
                <p:nvPr/>
              </p:nvSpPr>
              <p:spPr>
                <a:xfrm>
                  <a:off x="3298373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立方体 83">
                  <a:extLst>
                    <a:ext uri="{FF2B5EF4-FFF2-40B4-BE49-F238E27FC236}">
                      <a16:creationId xmlns:a16="http://schemas.microsoft.com/office/drawing/2014/main" id="{E4460022-3931-4FA8-BE92-D9C69BE503DA}"/>
                    </a:ext>
                  </a:extLst>
                </p:cNvPr>
                <p:cNvSpPr/>
                <p:nvPr/>
              </p:nvSpPr>
              <p:spPr>
                <a:xfrm>
                  <a:off x="3569048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立方体 84">
                  <a:extLst>
                    <a:ext uri="{FF2B5EF4-FFF2-40B4-BE49-F238E27FC236}">
                      <a16:creationId xmlns:a16="http://schemas.microsoft.com/office/drawing/2014/main" id="{8D94B7DE-18EE-4A0F-8F7A-AE15053CD8D6}"/>
                    </a:ext>
                  </a:extLst>
                </p:cNvPr>
                <p:cNvSpPr/>
                <p:nvPr/>
              </p:nvSpPr>
              <p:spPr>
                <a:xfrm>
                  <a:off x="3839720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16" name="立方体 15">
                <a:extLst>
                  <a:ext uri="{FF2B5EF4-FFF2-40B4-BE49-F238E27FC236}">
                    <a16:creationId xmlns:a16="http://schemas.microsoft.com/office/drawing/2014/main" id="{027CB43D-3B70-470A-917F-1B9A7B56E095}"/>
                  </a:ext>
                </a:extLst>
              </p:cNvPr>
              <p:cNvSpPr/>
              <p:nvPr/>
            </p:nvSpPr>
            <p:spPr>
              <a:xfrm>
                <a:off x="1547664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立方体 16">
                <a:extLst>
                  <a:ext uri="{FF2B5EF4-FFF2-40B4-BE49-F238E27FC236}">
                    <a16:creationId xmlns:a16="http://schemas.microsoft.com/office/drawing/2014/main" id="{98011979-5ACB-4683-A89A-8CD005E19AB5}"/>
                  </a:ext>
                </a:extLst>
              </p:cNvPr>
              <p:cNvSpPr/>
              <p:nvPr/>
            </p:nvSpPr>
            <p:spPr>
              <a:xfrm>
                <a:off x="1818339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立方体 17">
                <a:extLst>
                  <a:ext uri="{FF2B5EF4-FFF2-40B4-BE49-F238E27FC236}">
                    <a16:creationId xmlns:a16="http://schemas.microsoft.com/office/drawing/2014/main" id="{0D6FBEDF-71D9-4DBE-AA36-2B30ED3187BE}"/>
                  </a:ext>
                </a:extLst>
              </p:cNvPr>
              <p:cNvSpPr/>
              <p:nvPr/>
            </p:nvSpPr>
            <p:spPr>
              <a:xfrm>
                <a:off x="2089014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立方体 18">
                <a:extLst>
                  <a:ext uri="{FF2B5EF4-FFF2-40B4-BE49-F238E27FC236}">
                    <a16:creationId xmlns:a16="http://schemas.microsoft.com/office/drawing/2014/main" id="{95CCCE7E-1CD9-4B2F-B476-4091C80B7D07}"/>
                  </a:ext>
                </a:extLst>
              </p:cNvPr>
              <p:cNvSpPr/>
              <p:nvPr/>
            </p:nvSpPr>
            <p:spPr>
              <a:xfrm>
                <a:off x="2359689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立方体 19">
                <a:extLst>
                  <a:ext uri="{FF2B5EF4-FFF2-40B4-BE49-F238E27FC236}">
                    <a16:creationId xmlns:a16="http://schemas.microsoft.com/office/drawing/2014/main" id="{558BF9E2-8E53-4C7F-9CEC-7F245CE2F507}"/>
                  </a:ext>
                </a:extLst>
              </p:cNvPr>
              <p:cNvSpPr/>
              <p:nvPr/>
            </p:nvSpPr>
            <p:spPr>
              <a:xfrm>
                <a:off x="2630364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立方体 20">
                <a:extLst>
                  <a:ext uri="{FF2B5EF4-FFF2-40B4-BE49-F238E27FC236}">
                    <a16:creationId xmlns:a16="http://schemas.microsoft.com/office/drawing/2014/main" id="{23F50B56-DACA-4487-9478-E809918B3CBB}"/>
                  </a:ext>
                </a:extLst>
              </p:cNvPr>
              <p:cNvSpPr/>
              <p:nvPr/>
            </p:nvSpPr>
            <p:spPr>
              <a:xfrm>
                <a:off x="2901039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立方体 21">
                <a:extLst>
                  <a:ext uri="{FF2B5EF4-FFF2-40B4-BE49-F238E27FC236}">
                    <a16:creationId xmlns:a16="http://schemas.microsoft.com/office/drawing/2014/main" id="{9C2A3E4B-FF09-41CF-B21E-97536FD98338}"/>
                  </a:ext>
                </a:extLst>
              </p:cNvPr>
              <p:cNvSpPr/>
              <p:nvPr/>
            </p:nvSpPr>
            <p:spPr>
              <a:xfrm>
                <a:off x="3171714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立方体 22">
                <a:extLst>
                  <a:ext uri="{FF2B5EF4-FFF2-40B4-BE49-F238E27FC236}">
                    <a16:creationId xmlns:a16="http://schemas.microsoft.com/office/drawing/2014/main" id="{FF32C64D-3997-4AAF-853E-FC7F00834C7B}"/>
                  </a:ext>
                </a:extLst>
              </p:cNvPr>
              <p:cNvSpPr/>
              <p:nvPr/>
            </p:nvSpPr>
            <p:spPr>
              <a:xfrm>
                <a:off x="3442389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立方体 23">
                <a:extLst>
                  <a:ext uri="{FF2B5EF4-FFF2-40B4-BE49-F238E27FC236}">
                    <a16:creationId xmlns:a16="http://schemas.microsoft.com/office/drawing/2014/main" id="{3C95C63B-BC20-480C-86C0-B6ADC8026045}"/>
                  </a:ext>
                </a:extLst>
              </p:cNvPr>
              <p:cNvSpPr/>
              <p:nvPr/>
            </p:nvSpPr>
            <p:spPr>
              <a:xfrm>
                <a:off x="3713064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立方体 24">
                <a:extLst>
                  <a:ext uri="{FF2B5EF4-FFF2-40B4-BE49-F238E27FC236}">
                    <a16:creationId xmlns:a16="http://schemas.microsoft.com/office/drawing/2014/main" id="{8C3B0CAB-27B9-4FD5-AB22-D9875BB186FA}"/>
                  </a:ext>
                </a:extLst>
              </p:cNvPr>
              <p:cNvSpPr/>
              <p:nvPr/>
            </p:nvSpPr>
            <p:spPr>
              <a:xfrm>
                <a:off x="3983736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立方体 25">
                <a:extLst>
                  <a:ext uri="{FF2B5EF4-FFF2-40B4-BE49-F238E27FC236}">
                    <a16:creationId xmlns:a16="http://schemas.microsoft.com/office/drawing/2014/main" id="{73D25CEB-5CD6-4039-B0EE-DCAEEA73A955}"/>
                  </a:ext>
                </a:extLst>
              </p:cNvPr>
              <p:cNvSpPr/>
              <p:nvPr/>
            </p:nvSpPr>
            <p:spPr>
              <a:xfrm>
                <a:off x="1547664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立方体 26">
                <a:extLst>
                  <a:ext uri="{FF2B5EF4-FFF2-40B4-BE49-F238E27FC236}">
                    <a16:creationId xmlns:a16="http://schemas.microsoft.com/office/drawing/2014/main" id="{122DB359-BD79-4A00-9DDC-3E3EECC84C19}"/>
                  </a:ext>
                </a:extLst>
              </p:cNvPr>
              <p:cNvSpPr/>
              <p:nvPr/>
            </p:nvSpPr>
            <p:spPr>
              <a:xfrm>
                <a:off x="1818339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立方体 27">
                <a:extLst>
                  <a:ext uri="{FF2B5EF4-FFF2-40B4-BE49-F238E27FC236}">
                    <a16:creationId xmlns:a16="http://schemas.microsoft.com/office/drawing/2014/main" id="{BCF0A848-7399-496E-9D59-AC6F4E0975DA}"/>
                  </a:ext>
                </a:extLst>
              </p:cNvPr>
              <p:cNvSpPr/>
              <p:nvPr/>
            </p:nvSpPr>
            <p:spPr>
              <a:xfrm>
                <a:off x="2089014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立方体 28">
                <a:extLst>
                  <a:ext uri="{FF2B5EF4-FFF2-40B4-BE49-F238E27FC236}">
                    <a16:creationId xmlns:a16="http://schemas.microsoft.com/office/drawing/2014/main" id="{C63C1148-7FB9-4593-9046-B1DF7E485668}"/>
                  </a:ext>
                </a:extLst>
              </p:cNvPr>
              <p:cNvSpPr/>
              <p:nvPr/>
            </p:nvSpPr>
            <p:spPr>
              <a:xfrm>
                <a:off x="2359689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立方体 29">
                <a:extLst>
                  <a:ext uri="{FF2B5EF4-FFF2-40B4-BE49-F238E27FC236}">
                    <a16:creationId xmlns:a16="http://schemas.microsoft.com/office/drawing/2014/main" id="{524BB488-75B0-497F-A7B8-FE433A9D6D61}"/>
                  </a:ext>
                </a:extLst>
              </p:cNvPr>
              <p:cNvSpPr/>
              <p:nvPr/>
            </p:nvSpPr>
            <p:spPr>
              <a:xfrm>
                <a:off x="2630364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立方体 30">
                <a:extLst>
                  <a:ext uri="{FF2B5EF4-FFF2-40B4-BE49-F238E27FC236}">
                    <a16:creationId xmlns:a16="http://schemas.microsoft.com/office/drawing/2014/main" id="{A690C2B3-44F5-4B09-B8FC-133556B05D3D}"/>
                  </a:ext>
                </a:extLst>
              </p:cNvPr>
              <p:cNvSpPr/>
              <p:nvPr/>
            </p:nvSpPr>
            <p:spPr>
              <a:xfrm>
                <a:off x="2901039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立方体 31">
                <a:extLst>
                  <a:ext uri="{FF2B5EF4-FFF2-40B4-BE49-F238E27FC236}">
                    <a16:creationId xmlns:a16="http://schemas.microsoft.com/office/drawing/2014/main" id="{74350856-51A3-48AE-BBB1-C641E79620D8}"/>
                  </a:ext>
                </a:extLst>
              </p:cNvPr>
              <p:cNvSpPr/>
              <p:nvPr/>
            </p:nvSpPr>
            <p:spPr>
              <a:xfrm>
                <a:off x="3171714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立方体 32">
                <a:extLst>
                  <a:ext uri="{FF2B5EF4-FFF2-40B4-BE49-F238E27FC236}">
                    <a16:creationId xmlns:a16="http://schemas.microsoft.com/office/drawing/2014/main" id="{B673E1C4-2DAA-49DB-BC91-7EAB741EB9B0}"/>
                  </a:ext>
                </a:extLst>
              </p:cNvPr>
              <p:cNvSpPr/>
              <p:nvPr/>
            </p:nvSpPr>
            <p:spPr>
              <a:xfrm>
                <a:off x="3442389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立方体 33">
                <a:extLst>
                  <a:ext uri="{FF2B5EF4-FFF2-40B4-BE49-F238E27FC236}">
                    <a16:creationId xmlns:a16="http://schemas.microsoft.com/office/drawing/2014/main" id="{50177536-59B2-499D-B103-F0CEFD8C51E7}"/>
                  </a:ext>
                </a:extLst>
              </p:cNvPr>
              <p:cNvSpPr/>
              <p:nvPr/>
            </p:nvSpPr>
            <p:spPr>
              <a:xfrm>
                <a:off x="3713064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立方体 34">
                <a:extLst>
                  <a:ext uri="{FF2B5EF4-FFF2-40B4-BE49-F238E27FC236}">
                    <a16:creationId xmlns:a16="http://schemas.microsoft.com/office/drawing/2014/main" id="{A80CB3E8-07C7-4BD9-9765-CA4AD29B9F34}"/>
                  </a:ext>
                </a:extLst>
              </p:cNvPr>
              <p:cNvSpPr/>
              <p:nvPr/>
            </p:nvSpPr>
            <p:spPr>
              <a:xfrm>
                <a:off x="3983736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立方体 35">
                <a:extLst>
                  <a:ext uri="{FF2B5EF4-FFF2-40B4-BE49-F238E27FC236}">
                    <a16:creationId xmlns:a16="http://schemas.microsoft.com/office/drawing/2014/main" id="{B654D4EA-0BFF-49C0-99FB-CE235E0D0B40}"/>
                  </a:ext>
                </a:extLst>
              </p:cNvPr>
              <p:cNvSpPr/>
              <p:nvPr/>
            </p:nvSpPr>
            <p:spPr>
              <a:xfrm>
                <a:off x="1547664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立方体 36">
                <a:extLst>
                  <a:ext uri="{FF2B5EF4-FFF2-40B4-BE49-F238E27FC236}">
                    <a16:creationId xmlns:a16="http://schemas.microsoft.com/office/drawing/2014/main" id="{69642C5C-0107-4C74-9E89-B0ADF2E3461F}"/>
                  </a:ext>
                </a:extLst>
              </p:cNvPr>
              <p:cNvSpPr/>
              <p:nvPr/>
            </p:nvSpPr>
            <p:spPr>
              <a:xfrm>
                <a:off x="1818339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立方体 37">
                <a:extLst>
                  <a:ext uri="{FF2B5EF4-FFF2-40B4-BE49-F238E27FC236}">
                    <a16:creationId xmlns:a16="http://schemas.microsoft.com/office/drawing/2014/main" id="{BA03742F-A2B1-47EF-8486-5923F21DFC12}"/>
                  </a:ext>
                </a:extLst>
              </p:cNvPr>
              <p:cNvSpPr/>
              <p:nvPr/>
            </p:nvSpPr>
            <p:spPr>
              <a:xfrm>
                <a:off x="2089014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立方体 38">
                <a:extLst>
                  <a:ext uri="{FF2B5EF4-FFF2-40B4-BE49-F238E27FC236}">
                    <a16:creationId xmlns:a16="http://schemas.microsoft.com/office/drawing/2014/main" id="{F93BB53F-6105-4655-8984-551692061B85}"/>
                  </a:ext>
                </a:extLst>
              </p:cNvPr>
              <p:cNvSpPr/>
              <p:nvPr/>
            </p:nvSpPr>
            <p:spPr>
              <a:xfrm>
                <a:off x="2359689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立方体 39">
                <a:extLst>
                  <a:ext uri="{FF2B5EF4-FFF2-40B4-BE49-F238E27FC236}">
                    <a16:creationId xmlns:a16="http://schemas.microsoft.com/office/drawing/2014/main" id="{32021DEF-7EBE-40A3-87A1-EFBB2E559283}"/>
                  </a:ext>
                </a:extLst>
              </p:cNvPr>
              <p:cNvSpPr/>
              <p:nvPr/>
            </p:nvSpPr>
            <p:spPr>
              <a:xfrm>
                <a:off x="2630364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立方体 40">
                <a:extLst>
                  <a:ext uri="{FF2B5EF4-FFF2-40B4-BE49-F238E27FC236}">
                    <a16:creationId xmlns:a16="http://schemas.microsoft.com/office/drawing/2014/main" id="{E8226368-734B-41B2-8FFE-FDA34D666C77}"/>
                  </a:ext>
                </a:extLst>
              </p:cNvPr>
              <p:cNvSpPr/>
              <p:nvPr/>
            </p:nvSpPr>
            <p:spPr>
              <a:xfrm>
                <a:off x="2901039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立方体 41">
                <a:extLst>
                  <a:ext uri="{FF2B5EF4-FFF2-40B4-BE49-F238E27FC236}">
                    <a16:creationId xmlns:a16="http://schemas.microsoft.com/office/drawing/2014/main" id="{78AE13A5-2FF5-4D02-8992-D157085267CA}"/>
                  </a:ext>
                </a:extLst>
              </p:cNvPr>
              <p:cNvSpPr/>
              <p:nvPr/>
            </p:nvSpPr>
            <p:spPr>
              <a:xfrm>
                <a:off x="3171714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立方体 42">
                <a:extLst>
                  <a:ext uri="{FF2B5EF4-FFF2-40B4-BE49-F238E27FC236}">
                    <a16:creationId xmlns:a16="http://schemas.microsoft.com/office/drawing/2014/main" id="{93C0EB80-B4B9-474C-B2FF-C67D16FD1FA0}"/>
                  </a:ext>
                </a:extLst>
              </p:cNvPr>
              <p:cNvSpPr/>
              <p:nvPr/>
            </p:nvSpPr>
            <p:spPr>
              <a:xfrm>
                <a:off x="3442389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立方体 43">
                <a:extLst>
                  <a:ext uri="{FF2B5EF4-FFF2-40B4-BE49-F238E27FC236}">
                    <a16:creationId xmlns:a16="http://schemas.microsoft.com/office/drawing/2014/main" id="{2C255EE7-FB09-48CD-9C4D-8FE8D2265E3E}"/>
                  </a:ext>
                </a:extLst>
              </p:cNvPr>
              <p:cNvSpPr/>
              <p:nvPr/>
            </p:nvSpPr>
            <p:spPr>
              <a:xfrm>
                <a:off x="3713064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立方体 44">
                <a:extLst>
                  <a:ext uri="{FF2B5EF4-FFF2-40B4-BE49-F238E27FC236}">
                    <a16:creationId xmlns:a16="http://schemas.microsoft.com/office/drawing/2014/main" id="{2E304248-5BC7-44AD-A5BC-6620ABBF7E3F}"/>
                  </a:ext>
                </a:extLst>
              </p:cNvPr>
              <p:cNvSpPr/>
              <p:nvPr/>
            </p:nvSpPr>
            <p:spPr>
              <a:xfrm>
                <a:off x="3983736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13B0A38-1B13-490D-96AB-F61433E8A135}"/>
                </a:ext>
              </a:extLst>
            </p:cNvPr>
            <p:cNvGrpSpPr/>
            <p:nvPr/>
          </p:nvGrpSpPr>
          <p:grpSpPr>
            <a:xfrm>
              <a:off x="1547664" y="2355725"/>
              <a:ext cx="2796112" cy="360040"/>
              <a:chOff x="1403648" y="2266574"/>
              <a:chExt cx="2796112" cy="360040"/>
            </a:xfrm>
            <a:grpFill/>
          </p:grpSpPr>
          <p:sp>
            <p:nvSpPr>
              <p:cNvPr id="5" name="立方体 4">
                <a:extLst>
                  <a:ext uri="{FF2B5EF4-FFF2-40B4-BE49-F238E27FC236}">
                    <a16:creationId xmlns:a16="http://schemas.microsoft.com/office/drawing/2014/main" id="{EAB5269D-BD9C-4E7B-94D3-DFD7D452C7CC}"/>
                  </a:ext>
                </a:extLst>
              </p:cNvPr>
              <p:cNvSpPr/>
              <p:nvPr/>
            </p:nvSpPr>
            <p:spPr>
              <a:xfrm>
                <a:off x="1403648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立方体 5">
                <a:extLst>
                  <a:ext uri="{FF2B5EF4-FFF2-40B4-BE49-F238E27FC236}">
                    <a16:creationId xmlns:a16="http://schemas.microsoft.com/office/drawing/2014/main" id="{84B4AA86-3CD4-4339-8D7E-112DBCFA2801}"/>
                  </a:ext>
                </a:extLst>
              </p:cNvPr>
              <p:cNvSpPr/>
              <p:nvPr/>
            </p:nvSpPr>
            <p:spPr>
              <a:xfrm>
                <a:off x="1674323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立方体 6">
                <a:extLst>
                  <a:ext uri="{FF2B5EF4-FFF2-40B4-BE49-F238E27FC236}">
                    <a16:creationId xmlns:a16="http://schemas.microsoft.com/office/drawing/2014/main" id="{553EFF50-0550-498F-8544-153194795974}"/>
                  </a:ext>
                </a:extLst>
              </p:cNvPr>
              <p:cNvSpPr/>
              <p:nvPr/>
            </p:nvSpPr>
            <p:spPr>
              <a:xfrm>
                <a:off x="1944998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立方体 7">
                <a:extLst>
                  <a:ext uri="{FF2B5EF4-FFF2-40B4-BE49-F238E27FC236}">
                    <a16:creationId xmlns:a16="http://schemas.microsoft.com/office/drawing/2014/main" id="{0E9445D2-F1F9-4313-BFF1-50BC48A2D054}"/>
                  </a:ext>
                </a:extLst>
              </p:cNvPr>
              <p:cNvSpPr/>
              <p:nvPr/>
            </p:nvSpPr>
            <p:spPr>
              <a:xfrm>
                <a:off x="2215673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立方体 8">
                <a:extLst>
                  <a:ext uri="{FF2B5EF4-FFF2-40B4-BE49-F238E27FC236}">
                    <a16:creationId xmlns:a16="http://schemas.microsoft.com/office/drawing/2014/main" id="{B69114ED-F544-4160-AB21-6A5FE8D5A3F2}"/>
                  </a:ext>
                </a:extLst>
              </p:cNvPr>
              <p:cNvSpPr/>
              <p:nvPr/>
            </p:nvSpPr>
            <p:spPr>
              <a:xfrm>
                <a:off x="2486348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立方体 9">
                <a:extLst>
                  <a:ext uri="{FF2B5EF4-FFF2-40B4-BE49-F238E27FC236}">
                    <a16:creationId xmlns:a16="http://schemas.microsoft.com/office/drawing/2014/main" id="{BE3CC00A-3E99-40EC-9929-A2204547064B}"/>
                  </a:ext>
                </a:extLst>
              </p:cNvPr>
              <p:cNvSpPr/>
              <p:nvPr/>
            </p:nvSpPr>
            <p:spPr>
              <a:xfrm>
                <a:off x="2757023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立方体 10">
                <a:extLst>
                  <a:ext uri="{FF2B5EF4-FFF2-40B4-BE49-F238E27FC236}">
                    <a16:creationId xmlns:a16="http://schemas.microsoft.com/office/drawing/2014/main" id="{913148F0-4D51-4901-852C-9AAEEB0CABB2}"/>
                  </a:ext>
                </a:extLst>
              </p:cNvPr>
              <p:cNvSpPr/>
              <p:nvPr/>
            </p:nvSpPr>
            <p:spPr>
              <a:xfrm>
                <a:off x="3027698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立方体 11">
                <a:extLst>
                  <a:ext uri="{FF2B5EF4-FFF2-40B4-BE49-F238E27FC236}">
                    <a16:creationId xmlns:a16="http://schemas.microsoft.com/office/drawing/2014/main" id="{DAEF6E72-F246-4FDE-B741-93B08847934A}"/>
                  </a:ext>
                </a:extLst>
              </p:cNvPr>
              <p:cNvSpPr/>
              <p:nvPr/>
            </p:nvSpPr>
            <p:spPr>
              <a:xfrm>
                <a:off x="3298373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立方体 12">
                <a:extLst>
                  <a:ext uri="{FF2B5EF4-FFF2-40B4-BE49-F238E27FC236}">
                    <a16:creationId xmlns:a16="http://schemas.microsoft.com/office/drawing/2014/main" id="{8E54CBC0-EB3B-443C-937E-01B48667F6F7}"/>
                  </a:ext>
                </a:extLst>
              </p:cNvPr>
              <p:cNvSpPr/>
              <p:nvPr/>
            </p:nvSpPr>
            <p:spPr>
              <a:xfrm>
                <a:off x="3569048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立方体 13">
                <a:extLst>
                  <a:ext uri="{FF2B5EF4-FFF2-40B4-BE49-F238E27FC236}">
                    <a16:creationId xmlns:a16="http://schemas.microsoft.com/office/drawing/2014/main" id="{8D531A17-0535-4D5C-80C5-C7BD261E0F36}"/>
                  </a:ext>
                </a:extLst>
              </p:cNvPr>
              <p:cNvSpPr/>
              <p:nvPr/>
            </p:nvSpPr>
            <p:spPr>
              <a:xfrm>
                <a:off x="3839720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EF94C135-4392-4BF7-B911-3BABE1D0673B}"/>
              </a:ext>
            </a:extLst>
          </p:cNvPr>
          <p:cNvGrpSpPr/>
          <p:nvPr/>
        </p:nvGrpSpPr>
        <p:grpSpPr>
          <a:xfrm>
            <a:off x="4211960" y="1728798"/>
            <a:ext cx="2796112" cy="360040"/>
            <a:chOff x="1403648" y="2266574"/>
            <a:chExt cx="2796112" cy="36004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87" name="立方体 86">
              <a:extLst>
                <a:ext uri="{FF2B5EF4-FFF2-40B4-BE49-F238E27FC236}">
                  <a16:creationId xmlns:a16="http://schemas.microsoft.com/office/drawing/2014/main" id="{CF4121F4-A6E5-49CF-8580-9840290E955B}"/>
                </a:ext>
              </a:extLst>
            </p:cNvPr>
            <p:cNvSpPr/>
            <p:nvPr/>
          </p:nvSpPr>
          <p:spPr>
            <a:xfrm>
              <a:off x="1403648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立方体 87">
              <a:extLst>
                <a:ext uri="{FF2B5EF4-FFF2-40B4-BE49-F238E27FC236}">
                  <a16:creationId xmlns:a16="http://schemas.microsoft.com/office/drawing/2014/main" id="{D95FBD43-F901-4073-BD31-0474ADC8FD1A}"/>
                </a:ext>
              </a:extLst>
            </p:cNvPr>
            <p:cNvSpPr/>
            <p:nvPr/>
          </p:nvSpPr>
          <p:spPr>
            <a:xfrm>
              <a:off x="1674323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立方体 88">
              <a:extLst>
                <a:ext uri="{FF2B5EF4-FFF2-40B4-BE49-F238E27FC236}">
                  <a16:creationId xmlns:a16="http://schemas.microsoft.com/office/drawing/2014/main" id="{E12A9B62-37B4-4D2D-A0C5-5BF2F80BFB73}"/>
                </a:ext>
              </a:extLst>
            </p:cNvPr>
            <p:cNvSpPr/>
            <p:nvPr/>
          </p:nvSpPr>
          <p:spPr>
            <a:xfrm>
              <a:off x="1944998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立方体 89">
              <a:extLst>
                <a:ext uri="{FF2B5EF4-FFF2-40B4-BE49-F238E27FC236}">
                  <a16:creationId xmlns:a16="http://schemas.microsoft.com/office/drawing/2014/main" id="{3B202D60-856E-4050-9D08-4D1BA7C39BAB}"/>
                </a:ext>
              </a:extLst>
            </p:cNvPr>
            <p:cNvSpPr/>
            <p:nvPr/>
          </p:nvSpPr>
          <p:spPr>
            <a:xfrm>
              <a:off x="2215673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立方体 90">
              <a:extLst>
                <a:ext uri="{FF2B5EF4-FFF2-40B4-BE49-F238E27FC236}">
                  <a16:creationId xmlns:a16="http://schemas.microsoft.com/office/drawing/2014/main" id="{52C8199C-DD59-49D5-958D-085DD041436E}"/>
                </a:ext>
              </a:extLst>
            </p:cNvPr>
            <p:cNvSpPr/>
            <p:nvPr/>
          </p:nvSpPr>
          <p:spPr>
            <a:xfrm>
              <a:off x="2486348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立方体 91">
              <a:extLst>
                <a:ext uri="{FF2B5EF4-FFF2-40B4-BE49-F238E27FC236}">
                  <a16:creationId xmlns:a16="http://schemas.microsoft.com/office/drawing/2014/main" id="{B4F1BA12-0D38-4B30-8D16-1B264863B31E}"/>
                </a:ext>
              </a:extLst>
            </p:cNvPr>
            <p:cNvSpPr/>
            <p:nvPr/>
          </p:nvSpPr>
          <p:spPr>
            <a:xfrm>
              <a:off x="2757023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立方体 92">
              <a:extLst>
                <a:ext uri="{FF2B5EF4-FFF2-40B4-BE49-F238E27FC236}">
                  <a16:creationId xmlns:a16="http://schemas.microsoft.com/office/drawing/2014/main" id="{61D280D5-E2D7-4637-844B-9D33A3E8583A}"/>
                </a:ext>
              </a:extLst>
            </p:cNvPr>
            <p:cNvSpPr/>
            <p:nvPr/>
          </p:nvSpPr>
          <p:spPr>
            <a:xfrm>
              <a:off x="3027698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立方体 93">
              <a:extLst>
                <a:ext uri="{FF2B5EF4-FFF2-40B4-BE49-F238E27FC236}">
                  <a16:creationId xmlns:a16="http://schemas.microsoft.com/office/drawing/2014/main" id="{70F45B01-6880-4411-8356-38E69AC2749A}"/>
                </a:ext>
              </a:extLst>
            </p:cNvPr>
            <p:cNvSpPr/>
            <p:nvPr/>
          </p:nvSpPr>
          <p:spPr>
            <a:xfrm>
              <a:off x="3298373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立方体 94">
              <a:extLst>
                <a:ext uri="{FF2B5EF4-FFF2-40B4-BE49-F238E27FC236}">
                  <a16:creationId xmlns:a16="http://schemas.microsoft.com/office/drawing/2014/main" id="{F400C39D-8BE2-4B80-BB9B-638C9CF7A230}"/>
                </a:ext>
              </a:extLst>
            </p:cNvPr>
            <p:cNvSpPr/>
            <p:nvPr/>
          </p:nvSpPr>
          <p:spPr>
            <a:xfrm>
              <a:off x="3569048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立方体 95">
              <a:extLst>
                <a:ext uri="{FF2B5EF4-FFF2-40B4-BE49-F238E27FC236}">
                  <a16:creationId xmlns:a16="http://schemas.microsoft.com/office/drawing/2014/main" id="{22DCAE0A-FEEA-42BB-AC28-4E615E5B6725}"/>
                </a:ext>
              </a:extLst>
            </p:cNvPr>
            <p:cNvSpPr/>
            <p:nvPr/>
          </p:nvSpPr>
          <p:spPr>
            <a:xfrm>
              <a:off x="3839720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386FF3FB-A976-4E9B-AA35-7434FFA28C64}"/>
              </a:ext>
            </a:extLst>
          </p:cNvPr>
          <p:cNvGrpSpPr/>
          <p:nvPr/>
        </p:nvGrpSpPr>
        <p:grpSpPr>
          <a:xfrm>
            <a:off x="4210109" y="1464198"/>
            <a:ext cx="2525440" cy="360040"/>
            <a:chOff x="1545813" y="1824237"/>
            <a:chExt cx="2525440" cy="36004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98" name="立方体 97">
              <a:extLst>
                <a:ext uri="{FF2B5EF4-FFF2-40B4-BE49-F238E27FC236}">
                  <a16:creationId xmlns:a16="http://schemas.microsoft.com/office/drawing/2014/main" id="{E34F8900-8FB5-41B8-A347-E74793447D93}"/>
                </a:ext>
              </a:extLst>
            </p:cNvPr>
            <p:cNvSpPr/>
            <p:nvPr/>
          </p:nvSpPr>
          <p:spPr>
            <a:xfrm>
              <a:off x="1545813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立方体 98">
              <a:extLst>
                <a:ext uri="{FF2B5EF4-FFF2-40B4-BE49-F238E27FC236}">
                  <a16:creationId xmlns:a16="http://schemas.microsoft.com/office/drawing/2014/main" id="{8145FF55-1A45-41A1-9286-6AD301616C5A}"/>
                </a:ext>
              </a:extLst>
            </p:cNvPr>
            <p:cNvSpPr/>
            <p:nvPr/>
          </p:nvSpPr>
          <p:spPr>
            <a:xfrm>
              <a:off x="1816488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立方体 99">
              <a:extLst>
                <a:ext uri="{FF2B5EF4-FFF2-40B4-BE49-F238E27FC236}">
                  <a16:creationId xmlns:a16="http://schemas.microsoft.com/office/drawing/2014/main" id="{341690AB-B266-4629-9CBE-D8D36C5DDDD6}"/>
                </a:ext>
              </a:extLst>
            </p:cNvPr>
            <p:cNvSpPr/>
            <p:nvPr/>
          </p:nvSpPr>
          <p:spPr>
            <a:xfrm>
              <a:off x="2087163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立方体 100">
              <a:extLst>
                <a:ext uri="{FF2B5EF4-FFF2-40B4-BE49-F238E27FC236}">
                  <a16:creationId xmlns:a16="http://schemas.microsoft.com/office/drawing/2014/main" id="{A9409844-BF7B-4C74-AD27-AC39C95352B9}"/>
                </a:ext>
              </a:extLst>
            </p:cNvPr>
            <p:cNvSpPr/>
            <p:nvPr/>
          </p:nvSpPr>
          <p:spPr>
            <a:xfrm>
              <a:off x="2357838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立方体 101">
              <a:extLst>
                <a:ext uri="{FF2B5EF4-FFF2-40B4-BE49-F238E27FC236}">
                  <a16:creationId xmlns:a16="http://schemas.microsoft.com/office/drawing/2014/main" id="{CF985846-FD47-4C94-BBA2-64355DF95495}"/>
                </a:ext>
              </a:extLst>
            </p:cNvPr>
            <p:cNvSpPr/>
            <p:nvPr/>
          </p:nvSpPr>
          <p:spPr>
            <a:xfrm>
              <a:off x="2628513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立方体 102">
              <a:extLst>
                <a:ext uri="{FF2B5EF4-FFF2-40B4-BE49-F238E27FC236}">
                  <a16:creationId xmlns:a16="http://schemas.microsoft.com/office/drawing/2014/main" id="{413D0FD5-62BA-4B32-A6EA-168B68D08FCA}"/>
                </a:ext>
              </a:extLst>
            </p:cNvPr>
            <p:cNvSpPr/>
            <p:nvPr/>
          </p:nvSpPr>
          <p:spPr>
            <a:xfrm>
              <a:off x="2899188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立方体 103">
              <a:extLst>
                <a:ext uri="{FF2B5EF4-FFF2-40B4-BE49-F238E27FC236}">
                  <a16:creationId xmlns:a16="http://schemas.microsoft.com/office/drawing/2014/main" id="{C97B411A-B5FB-444E-BEB3-61CBC434BC3D}"/>
                </a:ext>
              </a:extLst>
            </p:cNvPr>
            <p:cNvSpPr/>
            <p:nvPr/>
          </p:nvSpPr>
          <p:spPr>
            <a:xfrm>
              <a:off x="3169863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立方体 104">
              <a:extLst>
                <a:ext uri="{FF2B5EF4-FFF2-40B4-BE49-F238E27FC236}">
                  <a16:creationId xmlns:a16="http://schemas.microsoft.com/office/drawing/2014/main" id="{A19CD682-6E49-460C-94BD-936E9DDCC446}"/>
                </a:ext>
              </a:extLst>
            </p:cNvPr>
            <p:cNvSpPr/>
            <p:nvPr/>
          </p:nvSpPr>
          <p:spPr>
            <a:xfrm>
              <a:off x="3440538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立方体 105">
              <a:extLst>
                <a:ext uri="{FF2B5EF4-FFF2-40B4-BE49-F238E27FC236}">
                  <a16:creationId xmlns:a16="http://schemas.microsoft.com/office/drawing/2014/main" id="{D62B4D3A-878D-4EFC-A3B2-793F8A723085}"/>
                </a:ext>
              </a:extLst>
            </p:cNvPr>
            <p:cNvSpPr/>
            <p:nvPr/>
          </p:nvSpPr>
          <p:spPr>
            <a:xfrm>
              <a:off x="3711213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立方体 106">
            <a:extLst>
              <a:ext uri="{FF2B5EF4-FFF2-40B4-BE49-F238E27FC236}">
                <a16:creationId xmlns:a16="http://schemas.microsoft.com/office/drawing/2014/main" id="{B168C93E-8691-48ED-BF68-FAD6FC3B3C3C}"/>
              </a:ext>
            </a:extLst>
          </p:cNvPr>
          <p:cNvSpPr/>
          <p:nvPr/>
        </p:nvSpPr>
        <p:spPr>
          <a:xfrm>
            <a:off x="6644657" y="1464198"/>
            <a:ext cx="360040" cy="36004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35CDEF42-3742-4338-B4A7-BA4FD05E09EF}"/>
              </a:ext>
            </a:extLst>
          </p:cNvPr>
          <p:cNvSpPr txBox="1"/>
          <p:nvPr/>
        </p:nvSpPr>
        <p:spPr>
          <a:xfrm>
            <a:off x="981567" y="2822331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添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6D54E3DC-73CD-468C-BA2A-2D0B3CCDE838}"/>
              </a:ext>
            </a:extLst>
          </p:cNvPr>
          <p:cNvSpPr txBox="1"/>
          <p:nvPr/>
        </p:nvSpPr>
        <p:spPr>
          <a:xfrm>
            <a:off x="2655108" y="2858273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0B33244D-E7C1-466A-954A-E153608469F9}"/>
              </a:ext>
            </a:extLst>
          </p:cNvPr>
          <p:cNvSpPr txBox="1"/>
          <p:nvPr/>
        </p:nvSpPr>
        <p:spPr>
          <a:xfrm>
            <a:off x="5153859" y="4252499"/>
            <a:ext cx="10827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</a:p>
        </p:txBody>
      </p:sp>
    </p:spTree>
    <p:extLst>
      <p:ext uri="{BB962C8B-B14F-4D97-AF65-F5344CB8AC3E}">
        <p14:creationId xmlns:p14="http://schemas.microsoft.com/office/powerpoint/2010/main" val="157805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/>
      <p:bldP spid="1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F5CFEE4-CEA1-490C-851B-620C2F0F30B1}"/>
              </a:ext>
            </a:extLst>
          </p:cNvPr>
          <p:cNvGrpSpPr/>
          <p:nvPr/>
        </p:nvGrpSpPr>
        <p:grpSpPr>
          <a:xfrm>
            <a:off x="3466488" y="976800"/>
            <a:ext cx="2151210" cy="2803222"/>
            <a:chOff x="4211960" y="1337734"/>
            <a:chExt cx="2448272" cy="3190322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CFC8ECCD-2E6B-48BE-BE55-87EC34C87728}"/>
                </a:ext>
              </a:extLst>
            </p:cNvPr>
            <p:cNvGrpSpPr/>
            <p:nvPr/>
          </p:nvGrpSpPr>
          <p:grpSpPr>
            <a:xfrm>
              <a:off x="4211960" y="3361044"/>
              <a:ext cx="2448272" cy="1167012"/>
              <a:chOff x="3635896" y="2928996"/>
              <a:chExt cx="2448272" cy="1167012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0C238791-4075-44D7-83EB-5CF5C947E02E}"/>
                  </a:ext>
                </a:extLst>
              </p:cNvPr>
              <p:cNvSpPr/>
              <p:nvPr/>
            </p:nvSpPr>
            <p:spPr>
              <a:xfrm>
                <a:off x="3635896" y="2928996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DABDFA37-7177-4B06-891B-259ADDF4D887}"/>
                  </a:ext>
                </a:extLst>
              </p:cNvPr>
              <p:cNvSpPr/>
              <p:nvPr/>
            </p:nvSpPr>
            <p:spPr>
              <a:xfrm>
                <a:off x="4860032" y="2928996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5D5C1764-0ACA-42BC-8F64-C041A50F0636}"/>
                  </a:ext>
                </a:extLst>
              </p:cNvPr>
              <p:cNvSpPr/>
              <p:nvPr/>
            </p:nvSpPr>
            <p:spPr>
              <a:xfrm>
                <a:off x="4860032" y="3507854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465E5250-2654-40E2-AF96-809EEB75F67F}"/>
                  </a:ext>
                </a:extLst>
              </p:cNvPr>
              <p:cNvSpPr/>
              <p:nvPr/>
            </p:nvSpPr>
            <p:spPr>
              <a:xfrm>
                <a:off x="3635896" y="3517150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CBBBE2E-4CA5-4A17-8C7F-ADFE1EE2F55D}"/>
                </a:ext>
              </a:extLst>
            </p:cNvPr>
            <p:cNvSpPr/>
            <p:nvPr/>
          </p:nvSpPr>
          <p:spPr>
            <a:xfrm>
              <a:off x="4788024" y="1345073"/>
              <a:ext cx="72008" cy="201622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143A560-FAC1-43FD-93CA-71036C4964E7}"/>
                </a:ext>
              </a:extLst>
            </p:cNvPr>
            <p:cNvSpPr/>
            <p:nvPr/>
          </p:nvSpPr>
          <p:spPr>
            <a:xfrm>
              <a:off x="6012160" y="1337734"/>
              <a:ext cx="72008" cy="201622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102BABFF-3D23-4A2D-BFF7-E2412C59C6AB}"/>
              </a:ext>
            </a:extLst>
          </p:cNvPr>
          <p:cNvSpPr txBox="1"/>
          <p:nvPr/>
        </p:nvSpPr>
        <p:spPr>
          <a:xfrm>
            <a:off x="4596082" y="2577077"/>
            <a:ext cx="1008609" cy="737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个位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61D3921-3AD5-4BBD-9923-72DC8E697CA8}"/>
              </a:ext>
            </a:extLst>
          </p:cNvPr>
          <p:cNvSpPr txBox="1"/>
          <p:nvPr/>
        </p:nvSpPr>
        <p:spPr>
          <a:xfrm>
            <a:off x="3504395" y="2577078"/>
            <a:ext cx="1008609" cy="737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十位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6F33C60B-3781-455F-BFCD-9B674C993B72}"/>
              </a:ext>
            </a:extLst>
          </p:cNvPr>
          <p:cNvSpPr/>
          <p:nvPr/>
        </p:nvSpPr>
        <p:spPr>
          <a:xfrm>
            <a:off x="3803707" y="2552071"/>
            <a:ext cx="400840" cy="192131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8D33E1A-3E68-49D9-9E95-EC61F8D8312D}"/>
              </a:ext>
            </a:extLst>
          </p:cNvPr>
          <p:cNvSpPr txBox="1"/>
          <p:nvPr/>
        </p:nvSpPr>
        <p:spPr>
          <a:xfrm>
            <a:off x="3775246" y="3233323"/>
            <a:ext cx="366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EF949A06-CFA8-48D4-8E1D-814FE21E891C}"/>
              </a:ext>
            </a:extLst>
          </p:cNvPr>
          <p:cNvSpPr/>
          <p:nvPr/>
        </p:nvSpPr>
        <p:spPr>
          <a:xfrm>
            <a:off x="3803707" y="2360627"/>
            <a:ext cx="400840" cy="192131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72706BF-45B4-4D7B-A984-CF3D984F5517}"/>
              </a:ext>
            </a:extLst>
          </p:cNvPr>
          <p:cNvSpPr/>
          <p:nvPr/>
        </p:nvSpPr>
        <p:spPr>
          <a:xfrm>
            <a:off x="3803707" y="2169184"/>
            <a:ext cx="400840" cy="192131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97EB24F6-BC50-4B53-8406-32C3FBA404F7}"/>
              </a:ext>
            </a:extLst>
          </p:cNvPr>
          <p:cNvSpPr/>
          <p:nvPr/>
        </p:nvSpPr>
        <p:spPr>
          <a:xfrm>
            <a:off x="3803707" y="1977741"/>
            <a:ext cx="400840" cy="192131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57D10A4E-5A00-4AC4-8573-D874CE58CBF8}"/>
              </a:ext>
            </a:extLst>
          </p:cNvPr>
          <p:cNvSpPr/>
          <p:nvPr/>
        </p:nvSpPr>
        <p:spPr>
          <a:xfrm>
            <a:off x="3803707" y="1786298"/>
            <a:ext cx="400840" cy="192131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F845BC7D-E4EB-43F8-9035-FE92799E6280}"/>
              </a:ext>
            </a:extLst>
          </p:cNvPr>
          <p:cNvSpPr/>
          <p:nvPr/>
        </p:nvSpPr>
        <p:spPr>
          <a:xfrm>
            <a:off x="4860032" y="2548404"/>
            <a:ext cx="400840" cy="192131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7C545FC5-BF3A-41C0-9E25-60A635C935FE}"/>
              </a:ext>
            </a:extLst>
          </p:cNvPr>
          <p:cNvSpPr/>
          <p:nvPr/>
        </p:nvSpPr>
        <p:spPr>
          <a:xfrm>
            <a:off x="4860032" y="2356960"/>
            <a:ext cx="400840" cy="192131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A41E7370-C4B0-4E14-AAF7-AEB0420082FE}"/>
              </a:ext>
            </a:extLst>
          </p:cNvPr>
          <p:cNvSpPr/>
          <p:nvPr/>
        </p:nvSpPr>
        <p:spPr>
          <a:xfrm>
            <a:off x="4860032" y="2165517"/>
            <a:ext cx="400840" cy="192131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99F41034-4B51-48D8-9020-4C177DAE1A8D}"/>
              </a:ext>
            </a:extLst>
          </p:cNvPr>
          <p:cNvSpPr/>
          <p:nvPr/>
        </p:nvSpPr>
        <p:spPr>
          <a:xfrm>
            <a:off x="4860032" y="1974074"/>
            <a:ext cx="400840" cy="192131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E45B9D0B-3B32-480C-BC9A-B8A8667B2714}"/>
              </a:ext>
            </a:extLst>
          </p:cNvPr>
          <p:cNvSpPr/>
          <p:nvPr/>
        </p:nvSpPr>
        <p:spPr>
          <a:xfrm>
            <a:off x="4860032" y="1782631"/>
            <a:ext cx="400840" cy="192131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D8AAF3D-50DB-48DC-8B29-5573EBBB5356}"/>
              </a:ext>
            </a:extLst>
          </p:cNvPr>
          <p:cNvSpPr txBox="1"/>
          <p:nvPr/>
        </p:nvSpPr>
        <p:spPr>
          <a:xfrm>
            <a:off x="4933628" y="3252760"/>
            <a:ext cx="366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4522D084-EF81-46F6-8FCB-147C9F7B5B76}"/>
              </a:ext>
            </a:extLst>
          </p:cNvPr>
          <p:cNvGrpSpPr/>
          <p:nvPr/>
        </p:nvGrpSpPr>
        <p:grpSpPr>
          <a:xfrm>
            <a:off x="2754225" y="2779152"/>
            <a:ext cx="1523817" cy="1069370"/>
            <a:chOff x="2563593" y="3077958"/>
            <a:chExt cx="1523817" cy="1069370"/>
          </a:xfrm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4B3AB485-F1BA-4E0A-B291-546574FE7F23}"/>
                </a:ext>
              </a:extLst>
            </p:cNvPr>
            <p:cNvSpPr/>
            <p:nvPr/>
          </p:nvSpPr>
          <p:spPr>
            <a:xfrm>
              <a:off x="3455235" y="3515153"/>
              <a:ext cx="632175" cy="632175"/>
            </a:xfrm>
            <a:prstGeom prst="ellipse">
              <a:avLst/>
            </a:prstGeom>
            <a:noFill/>
            <a:ln w="19050">
              <a:solidFill>
                <a:srgbClr val="1548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EEDEB0B0-69BE-4A85-A8C5-8023386A3278}"/>
                </a:ext>
              </a:extLst>
            </p:cNvPr>
            <p:cNvCxnSpPr>
              <a:stCxn id="24" idx="2"/>
            </p:cNvCxnSpPr>
            <p:nvPr/>
          </p:nvCxnSpPr>
          <p:spPr>
            <a:xfrm flipH="1" flipV="1">
              <a:off x="2563593" y="3077958"/>
              <a:ext cx="891642" cy="753283"/>
            </a:xfrm>
            <a:prstGeom prst="straightConnector1">
              <a:avLst/>
            </a:prstGeom>
            <a:ln w="19050">
              <a:solidFill>
                <a:srgbClr val="1548E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E3016FE-03E7-404D-AF13-88EC91A3B87B}"/>
              </a:ext>
            </a:extLst>
          </p:cNvPr>
          <p:cNvGrpSpPr/>
          <p:nvPr/>
        </p:nvGrpSpPr>
        <p:grpSpPr>
          <a:xfrm flipH="1">
            <a:off x="4860032" y="2787774"/>
            <a:ext cx="1523817" cy="1069370"/>
            <a:chOff x="2563593" y="3077958"/>
            <a:chExt cx="1523817" cy="1069370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2F214E2A-2DE7-4F9D-8C71-49AA1A562BBC}"/>
                </a:ext>
              </a:extLst>
            </p:cNvPr>
            <p:cNvSpPr/>
            <p:nvPr/>
          </p:nvSpPr>
          <p:spPr>
            <a:xfrm>
              <a:off x="3455235" y="3515153"/>
              <a:ext cx="632175" cy="632175"/>
            </a:xfrm>
            <a:prstGeom prst="ellipse">
              <a:avLst/>
            </a:prstGeom>
            <a:noFill/>
            <a:ln w="19050">
              <a:solidFill>
                <a:srgbClr val="1548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F6209A60-56D8-4779-AFEE-4476DB5E7F2F}"/>
                </a:ext>
              </a:extLst>
            </p:cNvPr>
            <p:cNvCxnSpPr>
              <a:stCxn id="29" idx="2"/>
            </p:cNvCxnSpPr>
            <p:nvPr/>
          </p:nvCxnSpPr>
          <p:spPr>
            <a:xfrm flipH="1" flipV="1">
              <a:off x="2563593" y="3077958"/>
              <a:ext cx="891642" cy="753283"/>
            </a:xfrm>
            <a:prstGeom prst="straightConnector1">
              <a:avLst/>
            </a:prstGeom>
            <a:ln w="19050">
              <a:solidFill>
                <a:srgbClr val="1548E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0BA2F46F-B9BB-4802-8A16-C2F82E9FC7E6}"/>
              </a:ext>
            </a:extLst>
          </p:cNvPr>
          <p:cNvSpPr txBox="1"/>
          <p:nvPr/>
        </p:nvSpPr>
        <p:spPr>
          <a:xfrm>
            <a:off x="2230343" y="3889364"/>
            <a:ext cx="1307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读作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F2FA51F-CAD2-489B-91D7-FED252D8EAEB}"/>
              </a:ext>
            </a:extLst>
          </p:cNvPr>
          <p:cNvSpPr txBox="1"/>
          <p:nvPr/>
        </p:nvSpPr>
        <p:spPr>
          <a:xfrm>
            <a:off x="2230343" y="3240046"/>
            <a:ext cx="1307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写作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449EE13-443B-4757-8EA2-D27EA0487178}"/>
              </a:ext>
            </a:extLst>
          </p:cNvPr>
          <p:cNvSpPr txBox="1"/>
          <p:nvPr/>
        </p:nvSpPr>
        <p:spPr>
          <a:xfrm>
            <a:off x="3382295" y="3913328"/>
            <a:ext cx="1551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五十五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C6CA4DF-A7D4-4682-B027-FF0F67B8F818}"/>
              </a:ext>
            </a:extLst>
          </p:cNvPr>
          <p:cNvSpPr txBox="1"/>
          <p:nvPr/>
        </p:nvSpPr>
        <p:spPr>
          <a:xfrm>
            <a:off x="1803406" y="2272944"/>
            <a:ext cx="1551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20E90FE-895C-4EF7-9C1C-A958E9981B08}"/>
              </a:ext>
            </a:extLst>
          </p:cNvPr>
          <p:cNvSpPr txBox="1"/>
          <p:nvPr/>
        </p:nvSpPr>
        <p:spPr>
          <a:xfrm>
            <a:off x="6092507" y="2272944"/>
            <a:ext cx="1551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</p:spTree>
    <p:extLst>
      <p:ext uri="{BB962C8B-B14F-4D97-AF65-F5344CB8AC3E}">
        <p14:creationId xmlns:p14="http://schemas.microsoft.com/office/powerpoint/2010/main" val="150765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31" grpId="0"/>
      <p:bldP spid="32" grpId="0"/>
      <p:bldP spid="33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290315C-23FE-4685-802C-F392A44F1315}"/>
              </a:ext>
            </a:extLst>
          </p:cNvPr>
          <p:cNvSpPr txBox="1"/>
          <p:nvPr/>
        </p:nvSpPr>
        <p:spPr>
          <a:xfrm>
            <a:off x="1992744" y="2427734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先比</a:t>
            </a: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十位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，十位相同比</a:t>
            </a: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个位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CC21A03-6FFF-48FD-B0CF-8786D9F61A4E}"/>
              </a:ext>
            </a:extLst>
          </p:cNvPr>
          <p:cNvSpPr txBox="1"/>
          <p:nvPr/>
        </p:nvSpPr>
        <p:spPr>
          <a:xfrm>
            <a:off x="3288888" y="304414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＜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＜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91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9E6C43F-43FE-4A8A-852C-880E3F154D1B}"/>
              </a:ext>
            </a:extLst>
          </p:cNvPr>
          <p:cNvSpPr txBox="1"/>
          <p:nvPr/>
        </p:nvSpPr>
        <p:spPr>
          <a:xfrm>
            <a:off x="1554210" y="3795886"/>
            <a:ext cx="2844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小一些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A1D9238-5E40-42DA-A853-AFFAC95DDE05}"/>
              </a:ext>
            </a:extLst>
          </p:cNvPr>
          <p:cNvSpPr txBox="1"/>
          <p:nvPr/>
        </p:nvSpPr>
        <p:spPr>
          <a:xfrm>
            <a:off x="4716016" y="3795886"/>
            <a:ext cx="2705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91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小得多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351F6BA-7EC7-4D35-8DAA-C3AB65158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6" y="1079540"/>
            <a:ext cx="8312727" cy="95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74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B3A2ED-87C3-4C78-80A3-D533F155C49E}"/>
              </a:ext>
            </a:extLst>
          </p:cNvPr>
          <p:cNvSpPr txBox="1"/>
          <p:nvPr/>
        </p:nvSpPr>
        <p:spPr>
          <a:xfrm>
            <a:off x="2051720" y="1275606"/>
            <a:ext cx="648072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C774915-1055-40B2-A664-7E3A67A649CB}"/>
              </a:ext>
            </a:extLst>
          </p:cNvPr>
          <p:cNvSpPr txBox="1"/>
          <p:nvPr/>
        </p:nvSpPr>
        <p:spPr>
          <a:xfrm>
            <a:off x="3347864" y="1275605"/>
            <a:ext cx="648072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C3CDCDA3-DBC7-4FED-BD39-5885DBA23CB2}"/>
              </a:ext>
            </a:extLst>
          </p:cNvPr>
          <p:cNvGrpSpPr/>
          <p:nvPr/>
        </p:nvGrpSpPr>
        <p:grpSpPr>
          <a:xfrm>
            <a:off x="2478992" y="1860381"/>
            <a:ext cx="1079910" cy="1215425"/>
            <a:chOff x="2478992" y="1860381"/>
            <a:chExt cx="1079910" cy="1215425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567445E5-B039-4554-B003-5BE4CC75BC47}"/>
                </a:ext>
              </a:extLst>
            </p:cNvPr>
            <p:cNvCxnSpPr>
              <a:cxnSpLocks/>
            </p:cNvCxnSpPr>
            <p:nvPr/>
          </p:nvCxnSpPr>
          <p:spPr>
            <a:xfrm>
              <a:off x="2478992" y="1860381"/>
              <a:ext cx="540060" cy="1215425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C3507A63-58F3-40F6-89FE-F2E46B5157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8842" y="1860381"/>
              <a:ext cx="540060" cy="1215425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3B517DE6-EEE5-4B41-8B68-2ECFDB1CD16F}"/>
              </a:ext>
            </a:extLst>
          </p:cNvPr>
          <p:cNvSpPr txBox="1"/>
          <p:nvPr/>
        </p:nvSpPr>
        <p:spPr>
          <a:xfrm>
            <a:off x="2749022" y="3093513"/>
            <a:ext cx="648072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0E3D476-B5B1-4A4C-B7C4-F18620531BED}"/>
              </a:ext>
            </a:extLst>
          </p:cNvPr>
          <p:cNvGrpSpPr/>
          <p:nvPr/>
        </p:nvGrpSpPr>
        <p:grpSpPr>
          <a:xfrm>
            <a:off x="4830615" y="1275604"/>
            <a:ext cx="1866756" cy="1441054"/>
            <a:chOff x="2238327" y="4038899"/>
            <a:chExt cx="1866756" cy="1441054"/>
          </a:xfrm>
        </p:grpSpPr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48BEE409-2861-486B-83B3-B54D56AA5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744" y="4038900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30+2=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19">
              <a:extLst>
                <a:ext uri="{FF2B5EF4-FFF2-40B4-BE49-F238E27FC236}">
                  <a16:creationId xmlns:a16="http://schemas.microsoft.com/office/drawing/2014/main" id="{9F9A3466-EC5D-45DC-99EC-4399BFF6E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8327" y="4895178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2+30=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192B6AD-F6A5-4565-820C-654D026533D9}"/>
                </a:ext>
              </a:extLst>
            </p:cNvPr>
            <p:cNvSpPr/>
            <p:nvPr/>
          </p:nvSpPr>
          <p:spPr>
            <a:xfrm>
              <a:off x="3491880" y="4038899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A938F57-6159-4935-8FEE-38D0D63B81FB}"/>
                </a:ext>
              </a:extLst>
            </p:cNvPr>
            <p:cNvSpPr/>
            <p:nvPr/>
          </p:nvSpPr>
          <p:spPr>
            <a:xfrm>
              <a:off x="3520308" y="4895177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B577235-1728-44A9-B334-3EA394DE466A}"/>
              </a:ext>
            </a:extLst>
          </p:cNvPr>
          <p:cNvGrpSpPr/>
          <p:nvPr/>
        </p:nvGrpSpPr>
        <p:grpSpPr>
          <a:xfrm>
            <a:off x="4813530" y="3108590"/>
            <a:ext cx="1940496" cy="1441054"/>
            <a:chOff x="2238327" y="4038899"/>
            <a:chExt cx="1940496" cy="1441054"/>
          </a:xfrm>
        </p:grpSpPr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FB6C7218-5201-4AB2-BE1A-8AF8C70B6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744" y="4038900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32</a:t>
              </a:r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19">
              <a:extLst>
                <a:ext uri="{FF2B5EF4-FFF2-40B4-BE49-F238E27FC236}">
                  <a16:creationId xmlns:a16="http://schemas.microsoft.com/office/drawing/2014/main" id="{F30F975B-4408-4951-83E7-BF34422B6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8327" y="4895178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32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2646EF2-AAE9-4040-960D-19B9B40C2189}"/>
                </a:ext>
              </a:extLst>
            </p:cNvPr>
            <p:cNvSpPr/>
            <p:nvPr/>
          </p:nvSpPr>
          <p:spPr>
            <a:xfrm>
              <a:off x="3491880" y="4038899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027FD92-A9E0-4245-AA36-6F3D4C1E03C9}"/>
                </a:ext>
              </a:extLst>
            </p:cNvPr>
            <p:cNvSpPr/>
            <p:nvPr/>
          </p:nvSpPr>
          <p:spPr>
            <a:xfrm>
              <a:off x="3594048" y="4895177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Rectangle 19">
            <a:extLst>
              <a:ext uri="{FF2B5EF4-FFF2-40B4-BE49-F238E27FC236}">
                <a16:creationId xmlns:a16="http://schemas.microsoft.com/office/drawing/2014/main" id="{CD8CF0A5-0D36-46BE-A078-62356D9A8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5230" y="1285426"/>
            <a:ext cx="702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5BB795-0034-4824-808E-99480D1BC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5119" y="2122060"/>
            <a:ext cx="702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0B709810-ED9A-406D-96DF-3DD701998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376" y="3093513"/>
            <a:ext cx="702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Rectangle 19">
            <a:extLst>
              <a:ext uri="{FF2B5EF4-FFF2-40B4-BE49-F238E27FC236}">
                <a16:creationId xmlns:a16="http://schemas.microsoft.com/office/drawing/2014/main" id="{E3CD0EC0-D117-4355-827D-CB2F82976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4056" y="3979945"/>
            <a:ext cx="702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70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19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AB63CB8-705A-495C-B95A-21746E19A1AB}"/>
              </a:ext>
            </a:extLst>
          </p:cNvPr>
          <p:cNvGraphicFramePr>
            <a:graphicFrameLocks noGrp="1"/>
          </p:cNvGraphicFramePr>
          <p:nvPr/>
        </p:nvGraphicFramePr>
        <p:xfrm>
          <a:off x="755576" y="1347614"/>
          <a:ext cx="3566418" cy="1512168"/>
        </p:xfrm>
        <a:graphic>
          <a:graphicData uri="http://schemas.openxmlformats.org/drawingml/2006/table">
            <a:tbl>
              <a:tblPr firstRow="1">
                <a:tableStyleId>{5DA37D80-6434-44D0-A028-1B22A696006F}</a:tableStyleId>
              </a:tblPr>
              <a:tblGrid>
                <a:gridCol w="178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084"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椭圆 2">
            <a:extLst>
              <a:ext uri="{FF2B5EF4-FFF2-40B4-BE49-F238E27FC236}">
                <a16:creationId xmlns:a16="http://schemas.microsoft.com/office/drawing/2014/main" id="{3E83C4C6-785F-4357-AD2C-60E2CC75E143}"/>
              </a:ext>
            </a:extLst>
          </p:cNvPr>
          <p:cNvSpPr/>
          <p:nvPr/>
        </p:nvSpPr>
        <p:spPr>
          <a:xfrm>
            <a:off x="3190614" y="2237223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FE9C25B-8880-4879-B994-B87BAE0F8345}"/>
              </a:ext>
            </a:extLst>
          </p:cNvPr>
          <p:cNvGraphicFramePr>
            <a:graphicFrameLocks noGrp="1"/>
          </p:cNvGraphicFramePr>
          <p:nvPr/>
        </p:nvGraphicFramePr>
        <p:xfrm>
          <a:off x="4973823" y="1347614"/>
          <a:ext cx="3566418" cy="1512168"/>
        </p:xfrm>
        <a:graphic>
          <a:graphicData uri="http://schemas.openxmlformats.org/drawingml/2006/table">
            <a:tbl>
              <a:tblPr firstRow="1">
                <a:tableStyleId>{5DA37D80-6434-44D0-A028-1B22A696006F}</a:tableStyleId>
              </a:tblPr>
              <a:tblGrid>
                <a:gridCol w="178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084"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椭圆 4">
            <a:extLst>
              <a:ext uri="{FF2B5EF4-FFF2-40B4-BE49-F238E27FC236}">
                <a16:creationId xmlns:a16="http://schemas.microsoft.com/office/drawing/2014/main" id="{0E47078B-B2C4-4A79-BB31-18AFB8ACE9EB}"/>
              </a:ext>
            </a:extLst>
          </p:cNvPr>
          <p:cNvSpPr/>
          <p:nvPr/>
        </p:nvSpPr>
        <p:spPr>
          <a:xfrm>
            <a:off x="5618188" y="2237223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28E928A9-DA69-4568-B1D0-7F4D112F9BEC}"/>
              </a:ext>
            </a:extLst>
          </p:cNvPr>
          <p:cNvSpPr/>
          <p:nvPr/>
        </p:nvSpPr>
        <p:spPr>
          <a:xfrm>
            <a:off x="2099252" y="3219822"/>
            <a:ext cx="2472748" cy="901064"/>
          </a:xfrm>
          <a:prstGeom prst="wedgeRoundRectCallout">
            <a:avLst>
              <a:gd name="adj1" fmla="val 78"/>
              <a:gd name="adj2" fmla="val -83046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EA5CF13D-6110-48F5-AB6E-7D3AE0C671DE}"/>
              </a:ext>
            </a:extLst>
          </p:cNvPr>
          <p:cNvSpPr/>
          <p:nvPr/>
        </p:nvSpPr>
        <p:spPr>
          <a:xfrm>
            <a:off x="4973823" y="3219822"/>
            <a:ext cx="2472748" cy="901064"/>
          </a:xfrm>
          <a:prstGeom prst="wedgeRoundRectCallout">
            <a:avLst>
              <a:gd name="adj1" fmla="val 78"/>
              <a:gd name="adj2" fmla="val -83046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</p:spTree>
    <p:extLst>
      <p:ext uri="{BB962C8B-B14F-4D97-AF65-F5344CB8AC3E}">
        <p14:creationId xmlns:p14="http://schemas.microsoft.com/office/powerpoint/2010/main" val="210274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6111" y="157176"/>
            <a:ext cx="3219987" cy="686382"/>
            <a:chOff x="186111" y="157176"/>
            <a:chExt cx="3219987" cy="68638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3219987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481347" y="168456"/>
              <a:ext cx="2722501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二、复习整理</a:t>
              </a:r>
            </a:p>
          </p:txBody>
        </p:sp>
      </p:grpSp>
      <p:pic>
        <p:nvPicPr>
          <p:cNvPr id="54" name="图片 53">
            <a:extLst>
              <a:ext uri="{FF2B5EF4-FFF2-40B4-BE49-F238E27FC236}">
                <a16:creationId xmlns:a16="http://schemas.microsoft.com/office/drawing/2014/main" id="{BCBE1425-2A0B-4893-8C03-51C42835C6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6216" y="2007976"/>
            <a:ext cx="6190780" cy="2614828"/>
          </a:xfrm>
          <a:prstGeom prst="rect">
            <a:avLst/>
          </a:prstGeom>
        </p:spPr>
      </p:pic>
      <p:sp>
        <p:nvSpPr>
          <p:cNvPr id="56" name="文本框 55">
            <a:extLst>
              <a:ext uri="{FF2B5EF4-FFF2-40B4-BE49-F238E27FC236}">
                <a16:creationId xmlns:a16="http://schemas.microsoft.com/office/drawing/2014/main" id="{D9101BAD-74B6-47D1-B966-0E8F326D330F}"/>
              </a:ext>
            </a:extLst>
          </p:cNvPr>
          <p:cNvSpPr txBox="1"/>
          <p:nvPr/>
        </p:nvSpPr>
        <p:spPr>
          <a:xfrm>
            <a:off x="323528" y="1486755"/>
            <a:ext cx="6970973" cy="5788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个装一盒。圈一圈，看看能装满几盒。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8" name="墨迹 57">
                <a:extLst>
                  <a:ext uri="{FF2B5EF4-FFF2-40B4-BE49-F238E27FC236}">
                    <a16:creationId xmlns:a16="http://schemas.microsoft.com/office/drawing/2014/main" id="{A808FF4F-8A2B-42F9-A8A9-F2B4B4CAAEBA}"/>
                  </a:ext>
                </a:extLst>
              </p14:cNvPr>
              <p14:cNvContentPartPr/>
              <p14:nvPr/>
            </p14:nvContentPartPr>
            <p14:xfrm>
              <a:off x="4041336" y="2109072"/>
              <a:ext cx="360" cy="360"/>
            </p14:xfrm>
          </p:contentPart>
        </mc:Choice>
        <mc:Fallback xmlns="">
          <p:pic>
            <p:nvPicPr>
              <p:cNvPr id="58" name="墨迹 57">
                <a:extLst>
                  <a:ext uri="{FF2B5EF4-FFF2-40B4-BE49-F238E27FC236}">
                    <a16:creationId xmlns:a16="http://schemas.microsoft.com/office/drawing/2014/main" id="{A808FF4F-8A2B-42F9-A8A9-F2B4B4CAAEB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32696" y="2100072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61" name="文本框 60">
            <a:extLst>
              <a:ext uri="{FF2B5EF4-FFF2-40B4-BE49-F238E27FC236}">
                <a16:creationId xmlns:a16="http://schemas.microsoft.com/office/drawing/2014/main" id="{37261C05-5E51-418E-9957-8F420197A252}"/>
              </a:ext>
            </a:extLst>
          </p:cNvPr>
          <p:cNvSpPr txBox="1"/>
          <p:nvPr/>
        </p:nvSpPr>
        <p:spPr>
          <a:xfrm>
            <a:off x="6876256" y="2978725"/>
            <a:ext cx="1860644" cy="544830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能装满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盒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D782886B-0242-4E86-95A6-420DD352A2D7}"/>
              </a:ext>
            </a:extLst>
          </p:cNvPr>
          <p:cNvSpPr txBox="1"/>
          <p:nvPr/>
        </p:nvSpPr>
        <p:spPr>
          <a:xfrm>
            <a:off x="6387500" y="200797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P40 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9A7F174-C2ED-42DC-B4F7-41880F1AC291}"/>
              </a:ext>
            </a:extLst>
          </p:cNvPr>
          <p:cNvGrpSpPr/>
          <p:nvPr/>
        </p:nvGrpSpPr>
        <p:grpSpPr>
          <a:xfrm>
            <a:off x="2585304" y="902957"/>
            <a:ext cx="3973393" cy="578882"/>
            <a:chOff x="2542823" y="902957"/>
            <a:chExt cx="3973393" cy="578882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96098F63-3223-4505-94D2-264FDA43CC01}"/>
                </a:ext>
              </a:extLst>
            </p:cNvPr>
            <p:cNvGrpSpPr/>
            <p:nvPr/>
          </p:nvGrpSpPr>
          <p:grpSpPr>
            <a:xfrm>
              <a:off x="2542823" y="902957"/>
              <a:ext cx="3973393" cy="578882"/>
              <a:chOff x="1484005" y="-1231850"/>
              <a:chExt cx="7155543" cy="3099958"/>
            </a:xfrm>
          </p:grpSpPr>
          <p:sp>
            <p:nvSpPr>
              <p:cNvPr id="15" name="缺角矩形 14">
                <a:extLst>
                  <a:ext uri="{FF2B5EF4-FFF2-40B4-BE49-F238E27FC236}">
                    <a16:creationId xmlns:a16="http://schemas.microsoft.com/office/drawing/2014/main" id="{8D5106D2-09F1-4EC4-BC92-4A93568F2F56}"/>
                  </a:ext>
                </a:extLst>
              </p:cNvPr>
              <p:cNvSpPr/>
              <p:nvPr/>
            </p:nvSpPr>
            <p:spPr>
              <a:xfrm>
                <a:off x="1484005" y="-1231850"/>
                <a:ext cx="7155543" cy="3099958"/>
              </a:xfrm>
              <a:prstGeom prst="plaque">
                <a:avLst>
                  <a:gd name="adj" fmla="val 15731"/>
                </a:avLst>
              </a:prstGeom>
              <a:solidFill>
                <a:srgbClr val="EE450E"/>
              </a:solidFill>
              <a:ln w="47625">
                <a:solidFill>
                  <a:srgbClr val="FFDDA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缺角矩形 15">
                <a:extLst>
                  <a:ext uri="{FF2B5EF4-FFF2-40B4-BE49-F238E27FC236}">
                    <a16:creationId xmlns:a16="http://schemas.microsoft.com/office/drawing/2014/main" id="{3C4413CF-458E-4193-A391-36B95689BFF2}"/>
                  </a:ext>
                </a:extLst>
              </p:cNvPr>
              <p:cNvSpPr/>
              <p:nvPr/>
            </p:nvSpPr>
            <p:spPr>
              <a:xfrm>
                <a:off x="1603007" y="-1122614"/>
                <a:ext cx="6917539" cy="2881487"/>
              </a:xfrm>
              <a:prstGeom prst="plaque">
                <a:avLst>
                  <a:gd name="adj" fmla="val 15731"/>
                </a:avLst>
              </a:prstGeom>
              <a:solidFill>
                <a:srgbClr val="FFF5E0"/>
              </a:solidFill>
              <a:ln w="47625">
                <a:solidFill>
                  <a:srgbClr val="FFDDA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D75AF0EF-5333-412D-9E38-BB71E682046A}"/>
                </a:ext>
              </a:extLst>
            </p:cNvPr>
            <p:cNvSpPr txBox="1"/>
            <p:nvPr/>
          </p:nvSpPr>
          <p:spPr>
            <a:xfrm>
              <a:off x="2779874" y="977835"/>
              <a:ext cx="34992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B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第一关 数数、数的组成</a:t>
              </a:r>
            </a:p>
          </p:txBody>
        </p:sp>
      </p:grp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9151F45-66E4-4637-851C-E8974FEDECCF}"/>
              </a:ext>
            </a:extLst>
          </p:cNvPr>
          <p:cNvSpPr/>
          <p:nvPr/>
        </p:nvSpPr>
        <p:spPr>
          <a:xfrm>
            <a:off x="601807" y="2125980"/>
            <a:ext cx="2339513" cy="2438400"/>
          </a:xfrm>
          <a:custGeom>
            <a:avLst/>
            <a:gdLst>
              <a:gd name="connsiteX0" fmla="*/ 404033 w 2339513"/>
              <a:gd name="connsiteY0" fmla="*/ 259080 h 2438400"/>
              <a:gd name="connsiteX1" fmla="*/ 442133 w 2339513"/>
              <a:gd name="connsiteY1" fmla="*/ 251460 h 2438400"/>
              <a:gd name="connsiteX2" fmla="*/ 937433 w 2339513"/>
              <a:gd name="connsiteY2" fmla="*/ 236220 h 2438400"/>
              <a:gd name="connsiteX3" fmla="*/ 998393 w 2339513"/>
              <a:gd name="connsiteY3" fmla="*/ 198120 h 2438400"/>
              <a:gd name="connsiteX4" fmla="*/ 1226993 w 2339513"/>
              <a:gd name="connsiteY4" fmla="*/ 144780 h 2438400"/>
              <a:gd name="connsiteX5" fmla="*/ 1592753 w 2339513"/>
              <a:gd name="connsiteY5" fmla="*/ 106680 h 2438400"/>
              <a:gd name="connsiteX6" fmla="*/ 1783253 w 2339513"/>
              <a:gd name="connsiteY6" fmla="*/ 83820 h 2438400"/>
              <a:gd name="connsiteX7" fmla="*/ 1836593 w 2339513"/>
              <a:gd name="connsiteY7" fmla="*/ 60960 h 2438400"/>
              <a:gd name="connsiteX8" fmla="*/ 1958513 w 2339513"/>
              <a:gd name="connsiteY8" fmla="*/ 30480 h 2438400"/>
              <a:gd name="connsiteX9" fmla="*/ 1996613 w 2339513"/>
              <a:gd name="connsiteY9" fmla="*/ 15240 h 2438400"/>
              <a:gd name="connsiteX10" fmla="*/ 2027093 w 2339513"/>
              <a:gd name="connsiteY10" fmla="*/ 7620 h 2438400"/>
              <a:gd name="connsiteX11" fmla="*/ 2049953 w 2339513"/>
              <a:gd name="connsiteY11" fmla="*/ 0 h 2438400"/>
              <a:gd name="connsiteX12" fmla="*/ 2255693 w 2339513"/>
              <a:gd name="connsiteY12" fmla="*/ 7620 h 2438400"/>
              <a:gd name="connsiteX13" fmla="*/ 2286173 w 2339513"/>
              <a:gd name="connsiteY13" fmla="*/ 22860 h 2438400"/>
              <a:gd name="connsiteX14" fmla="*/ 2339513 w 2339513"/>
              <a:gd name="connsiteY14" fmla="*/ 60960 h 2438400"/>
              <a:gd name="connsiteX15" fmla="*/ 2324273 w 2339513"/>
              <a:gd name="connsiteY15" fmla="*/ 152400 h 2438400"/>
              <a:gd name="connsiteX16" fmla="*/ 2286173 w 2339513"/>
              <a:gd name="connsiteY16" fmla="*/ 213360 h 2438400"/>
              <a:gd name="connsiteX17" fmla="*/ 2240453 w 2339513"/>
              <a:gd name="connsiteY17" fmla="*/ 251460 h 2438400"/>
              <a:gd name="connsiteX18" fmla="*/ 2126153 w 2339513"/>
              <a:gd name="connsiteY18" fmla="*/ 327660 h 2438400"/>
              <a:gd name="connsiteX19" fmla="*/ 2065193 w 2339513"/>
              <a:gd name="connsiteY19" fmla="*/ 365760 h 2438400"/>
              <a:gd name="connsiteX20" fmla="*/ 2019473 w 2339513"/>
              <a:gd name="connsiteY20" fmla="*/ 403860 h 2438400"/>
              <a:gd name="connsiteX21" fmla="*/ 1981373 w 2339513"/>
              <a:gd name="connsiteY21" fmla="*/ 441960 h 2438400"/>
              <a:gd name="connsiteX22" fmla="*/ 1943273 w 2339513"/>
              <a:gd name="connsiteY22" fmla="*/ 464820 h 2438400"/>
              <a:gd name="connsiteX23" fmla="*/ 1867073 w 2339513"/>
              <a:gd name="connsiteY23" fmla="*/ 548640 h 2438400"/>
              <a:gd name="connsiteX24" fmla="*/ 1859453 w 2339513"/>
              <a:gd name="connsiteY24" fmla="*/ 571500 h 2438400"/>
              <a:gd name="connsiteX25" fmla="*/ 1783253 w 2339513"/>
              <a:gd name="connsiteY25" fmla="*/ 655320 h 2438400"/>
              <a:gd name="connsiteX26" fmla="*/ 1760393 w 2339513"/>
              <a:gd name="connsiteY26" fmla="*/ 670560 h 2438400"/>
              <a:gd name="connsiteX27" fmla="*/ 1691813 w 2339513"/>
              <a:gd name="connsiteY27" fmla="*/ 739140 h 2438400"/>
              <a:gd name="connsiteX28" fmla="*/ 1668953 w 2339513"/>
              <a:gd name="connsiteY28" fmla="*/ 762000 h 2438400"/>
              <a:gd name="connsiteX29" fmla="*/ 1646093 w 2339513"/>
              <a:gd name="connsiteY29" fmla="*/ 792480 h 2438400"/>
              <a:gd name="connsiteX30" fmla="*/ 1600373 w 2339513"/>
              <a:gd name="connsiteY30" fmla="*/ 838200 h 2438400"/>
              <a:gd name="connsiteX31" fmla="*/ 1577513 w 2339513"/>
              <a:gd name="connsiteY31" fmla="*/ 868680 h 2438400"/>
              <a:gd name="connsiteX32" fmla="*/ 1562273 w 2339513"/>
              <a:gd name="connsiteY32" fmla="*/ 891540 h 2438400"/>
              <a:gd name="connsiteX33" fmla="*/ 1478453 w 2339513"/>
              <a:gd name="connsiteY33" fmla="*/ 944880 h 2438400"/>
              <a:gd name="connsiteX34" fmla="*/ 1425113 w 2339513"/>
              <a:gd name="connsiteY34" fmla="*/ 1013460 h 2438400"/>
              <a:gd name="connsiteX35" fmla="*/ 1409873 w 2339513"/>
              <a:gd name="connsiteY35" fmla="*/ 1051560 h 2438400"/>
              <a:gd name="connsiteX36" fmla="*/ 1402253 w 2339513"/>
              <a:gd name="connsiteY36" fmla="*/ 1089660 h 2438400"/>
              <a:gd name="connsiteX37" fmla="*/ 1387013 w 2339513"/>
              <a:gd name="connsiteY37" fmla="*/ 1135380 h 2438400"/>
              <a:gd name="connsiteX38" fmla="*/ 1394633 w 2339513"/>
              <a:gd name="connsiteY38" fmla="*/ 1295400 h 2438400"/>
              <a:gd name="connsiteX39" fmla="*/ 1455593 w 2339513"/>
              <a:gd name="connsiteY39" fmla="*/ 1402080 h 2438400"/>
              <a:gd name="connsiteX40" fmla="*/ 1478453 w 2339513"/>
              <a:gd name="connsiteY40" fmla="*/ 1417320 h 2438400"/>
              <a:gd name="connsiteX41" fmla="*/ 1585133 w 2339513"/>
              <a:gd name="connsiteY41" fmla="*/ 1470660 h 2438400"/>
              <a:gd name="connsiteX42" fmla="*/ 1623233 w 2339513"/>
              <a:gd name="connsiteY42" fmla="*/ 1485900 h 2438400"/>
              <a:gd name="connsiteX43" fmla="*/ 1661333 w 2339513"/>
              <a:gd name="connsiteY43" fmla="*/ 1516380 h 2438400"/>
              <a:gd name="connsiteX44" fmla="*/ 1691813 w 2339513"/>
              <a:gd name="connsiteY44" fmla="*/ 1562100 h 2438400"/>
              <a:gd name="connsiteX45" fmla="*/ 1668953 w 2339513"/>
              <a:gd name="connsiteY45" fmla="*/ 1661160 h 2438400"/>
              <a:gd name="connsiteX46" fmla="*/ 1661333 w 2339513"/>
              <a:gd name="connsiteY46" fmla="*/ 1691640 h 2438400"/>
              <a:gd name="connsiteX47" fmla="*/ 1638473 w 2339513"/>
              <a:gd name="connsiteY47" fmla="*/ 1729740 h 2438400"/>
              <a:gd name="connsiteX48" fmla="*/ 1623233 w 2339513"/>
              <a:gd name="connsiteY48" fmla="*/ 1760220 h 2438400"/>
              <a:gd name="connsiteX49" fmla="*/ 1600373 w 2339513"/>
              <a:gd name="connsiteY49" fmla="*/ 1775460 h 2438400"/>
              <a:gd name="connsiteX50" fmla="*/ 1447973 w 2339513"/>
              <a:gd name="connsiteY50" fmla="*/ 1821180 h 2438400"/>
              <a:gd name="connsiteX51" fmla="*/ 1379393 w 2339513"/>
              <a:gd name="connsiteY51" fmla="*/ 1851660 h 2438400"/>
              <a:gd name="connsiteX52" fmla="*/ 1348913 w 2339513"/>
              <a:gd name="connsiteY52" fmla="*/ 1859280 h 2438400"/>
              <a:gd name="connsiteX53" fmla="*/ 1188893 w 2339513"/>
              <a:gd name="connsiteY53" fmla="*/ 1935480 h 2438400"/>
              <a:gd name="connsiteX54" fmla="*/ 1158413 w 2339513"/>
              <a:gd name="connsiteY54" fmla="*/ 1965960 h 2438400"/>
              <a:gd name="connsiteX55" fmla="*/ 1150793 w 2339513"/>
              <a:gd name="connsiteY55" fmla="*/ 1988820 h 2438400"/>
              <a:gd name="connsiteX56" fmla="*/ 1105073 w 2339513"/>
              <a:gd name="connsiteY56" fmla="*/ 2286000 h 2438400"/>
              <a:gd name="connsiteX57" fmla="*/ 1074593 w 2339513"/>
              <a:gd name="connsiteY57" fmla="*/ 2301240 h 2438400"/>
              <a:gd name="connsiteX58" fmla="*/ 1021253 w 2339513"/>
              <a:gd name="connsiteY58" fmla="*/ 2354580 h 2438400"/>
              <a:gd name="connsiteX59" fmla="*/ 990773 w 2339513"/>
              <a:gd name="connsiteY59" fmla="*/ 2377440 h 2438400"/>
              <a:gd name="connsiteX60" fmla="*/ 769793 w 2339513"/>
              <a:gd name="connsiteY60" fmla="*/ 2407920 h 2438400"/>
              <a:gd name="connsiteX61" fmla="*/ 708833 w 2339513"/>
              <a:gd name="connsiteY61" fmla="*/ 2423160 h 2438400"/>
              <a:gd name="connsiteX62" fmla="*/ 548813 w 2339513"/>
              <a:gd name="connsiteY62" fmla="*/ 2438400 h 2438400"/>
              <a:gd name="connsiteX63" fmla="*/ 304973 w 2339513"/>
              <a:gd name="connsiteY63" fmla="*/ 2430780 h 2438400"/>
              <a:gd name="connsiteX64" fmla="*/ 152573 w 2339513"/>
              <a:gd name="connsiteY64" fmla="*/ 2385060 h 2438400"/>
              <a:gd name="connsiteX65" fmla="*/ 68753 w 2339513"/>
              <a:gd name="connsiteY65" fmla="*/ 2339340 h 2438400"/>
              <a:gd name="connsiteX66" fmla="*/ 7793 w 2339513"/>
              <a:gd name="connsiteY66" fmla="*/ 2232660 h 2438400"/>
              <a:gd name="connsiteX67" fmla="*/ 7793 w 2339513"/>
              <a:gd name="connsiteY67" fmla="*/ 1729740 h 2438400"/>
              <a:gd name="connsiteX68" fmla="*/ 30653 w 2339513"/>
              <a:gd name="connsiteY68" fmla="*/ 1676400 h 2438400"/>
              <a:gd name="connsiteX69" fmla="*/ 129713 w 2339513"/>
              <a:gd name="connsiteY69" fmla="*/ 1432560 h 2438400"/>
              <a:gd name="connsiteX70" fmla="*/ 221153 w 2339513"/>
              <a:gd name="connsiteY70" fmla="*/ 1242060 h 2438400"/>
              <a:gd name="connsiteX71" fmla="*/ 259253 w 2339513"/>
              <a:gd name="connsiteY71" fmla="*/ 1135380 h 2438400"/>
              <a:gd name="connsiteX72" fmla="*/ 282113 w 2339513"/>
              <a:gd name="connsiteY72" fmla="*/ 1059180 h 2438400"/>
              <a:gd name="connsiteX73" fmla="*/ 304973 w 2339513"/>
              <a:gd name="connsiteY73" fmla="*/ 990600 h 2438400"/>
              <a:gd name="connsiteX74" fmla="*/ 327833 w 2339513"/>
              <a:gd name="connsiteY74" fmla="*/ 868680 h 2438400"/>
              <a:gd name="connsiteX75" fmla="*/ 350693 w 2339513"/>
              <a:gd name="connsiteY75" fmla="*/ 807720 h 2438400"/>
              <a:gd name="connsiteX76" fmla="*/ 358313 w 2339513"/>
              <a:gd name="connsiteY76" fmla="*/ 769620 h 2438400"/>
              <a:gd name="connsiteX77" fmla="*/ 388793 w 2339513"/>
              <a:gd name="connsiteY77" fmla="*/ 685800 h 2438400"/>
              <a:gd name="connsiteX78" fmla="*/ 404033 w 2339513"/>
              <a:gd name="connsiteY78" fmla="*/ 25908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2339513" h="2438400">
                <a:moveTo>
                  <a:pt x="404033" y="259080"/>
                </a:moveTo>
                <a:cubicBezTo>
                  <a:pt x="412923" y="186690"/>
                  <a:pt x="429193" y="252015"/>
                  <a:pt x="442133" y="251460"/>
                </a:cubicBezTo>
                <a:cubicBezTo>
                  <a:pt x="607160" y="244387"/>
                  <a:pt x="773009" y="251987"/>
                  <a:pt x="937433" y="236220"/>
                </a:cubicBezTo>
                <a:cubicBezTo>
                  <a:pt x="961286" y="233933"/>
                  <a:pt x="976215" y="207193"/>
                  <a:pt x="998393" y="198120"/>
                </a:cubicBezTo>
                <a:cubicBezTo>
                  <a:pt x="1052701" y="175903"/>
                  <a:pt x="1171727" y="152517"/>
                  <a:pt x="1226993" y="144780"/>
                </a:cubicBezTo>
                <a:cubicBezTo>
                  <a:pt x="1738005" y="73238"/>
                  <a:pt x="1310566" y="135622"/>
                  <a:pt x="1592753" y="106680"/>
                </a:cubicBezTo>
                <a:cubicBezTo>
                  <a:pt x="1656375" y="100155"/>
                  <a:pt x="1783253" y="83820"/>
                  <a:pt x="1783253" y="83820"/>
                </a:cubicBezTo>
                <a:cubicBezTo>
                  <a:pt x="1801033" y="76200"/>
                  <a:pt x="1818352" y="67398"/>
                  <a:pt x="1836593" y="60960"/>
                </a:cubicBezTo>
                <a:cubicBezTo>
                  <a:pt x="1901729" y="37971"/>
                  <a:pt x="1901704" y="39948"/>
                  <a:pt x="1958513" y="30480"/>
                </a:cubicBezTo>
                <a:cubicBezTo>
                  <a:pt x="1971213" y="25400"/>
                  <a:pt x="1983637" y="19565"/>
                  <a:pt x="1996613" y="15240"/>
                </a:cubicBezTo>
                <a:cubicBezTo>
                  <a:pt x="2006548" y="11928"/>
                  <a:pt x="2017023" y="10497"/>
                  <a:pt x="2027093" y="7620"/>
                </a:cubicBezTo>
                <a:cubicBezTo>
                  <a:pt x="2034816" y="5413"/>
                  <a:pt x="2042333" y="2540"/>
                  <a:pt x="2049953" y="0"/>
                </a:cubicBezTo>
                <a:cubicBezTo>
                  <a:pt x="2118533" y="2540"/>
                  <a:pt x="2187385" y="1010"/>
                  <a:pt x="2255693" y="7620"/>
                </a:cubicBezTo>
                <a:cubicBezTo>
                  <a:pt x="2266999" y="8714"/>
                  <a:pt x="2276310" y="17224"/>
                  <a:pt x="2286173" y="22860"/>
                </a:cubicBezTo>
                <a:cubicBezTo>
                  <a:pt x="2301772" y="31774"/>
                  <a:pt x="2326429" y="51147"/>
                  <a:pt x="2339513" y="60960"/>
                </a:cubicBezTo>
                <a:cubicBezTo>
                  <a:pt x="2336747" y="83088"/>
                  <a:pt x="2333713" y="127227"/>
                  <a:pt x="2324273" y="152400"/>
                </a:cubicBezTo>
                <a:cubicBezTo>
                  <a:pt x="2317030" y="171715"/>
                  <a:pt x="2300558" y="198975"/>
                  <a:pt x="2286173" y="213360"/>
                </a:cubicBezTo>
                <a:cubicBezTo>
                  <a:pt x="2272145" y="227388"/>
                  <a:pt x="2256596" y="239929"/>
                  <a:pt x="2240453" y="251460"/>
                </a:cubicBezTo>
                <a:cubicBezTo>
                  <a:pt x="2203192" y="278075"/>
                  <a:pt x="2164508" y="302646"/>
                  <a:pt x="2126153" y="327660"/>
                </a:cubicBezTo>
                <a:cubicBezTo>
                  <a:pt x="2106082" y="340750"/>
                  <a:pt x="2083601" y="350420"/>
                  <a:pt x="2065193" y="365760"/>
                </a:cubicBezTo>
                <a:cubicBezTo>
                  <a:pt x="2049953" y="378460"/>
                  <a:pt x="2034152" y="390515"/>
                  <a:pt x="2019473" y="403860"/>
                </a:cubicBezTo>
                <a:cubicBezTo>
                  <a:pt x="2006183" y="415942"/>
                  <a:pt x="1995398" y="430740"/>
                  <a:pt x="1981373" y="441960"/>
                </a:cubicBezTo>
                <a:cubicBezTo>
                  <a:pt x="1969808" y="451212"/>
                  <a:pt x="1954651" y="455338"/>
                  <a:pt x="1943273" y="464820"/>
                </a:cubicBezTo>
                <a:cubicBezTo>
                  <a:pt x="1901726" y="499442"/>
                  <a:pt x="1894528" y="512034"/>
                  <a:pt x="1867073" y="548640"/>
                </a:cubicBezTo>
                <a:cubicBezTo>
                  <a:pt x="1864533" y="556260"/>
                  <a:pt x="1863710" y="564689"/>
                  <a:pt x="1859453" y="571500"/>
                </a:cubicBezTo>
                <a:cubicBezTo>
                  <a:pt x="1843885" y="596410"/>
                  <a:pt x="1802871" y="637882"/>
                  <a:pt x="1783253" y="655320"/>
                </a:cubicBezTo>
                <a:cubicBezTo>
                  <a:pt x="1776408" y="661404"/>
                  <a:pt x="1767144" y="664372"/>
                  <a:pt x="1760393" y="670560"/>
                </a:cubicBezTo>
                <a:cubicBezTo>
                  <a:pt x="1736562" y="692405"/>
                  <a:pt x="1714673" y="716280"/>
                  <a:pt x="1691813" y="739140"/>
                </a:cubicBezTo>
                <a:cubicBezTo>
                  <a:pt x="1684193" y="746760"/>
                  <a:pt x="1675419" y="753379"/>
                  <a:pt x="1668953" y="762000"/>
                </a:cubicBezTo>
                <a:cubicBezTo>
                  <a:pt x="1661333" y="772160"/>
                  <a:pt x="1654589" y="783040"/>
                  <a:pt x="1646093" y="792480"/>
                </a:cubicBezTo>
                <a:cubicBezTo>
                  <a:pt x="1631675" y="808500"/>
                  <a:pt x="1613305" y="820958"/>
                  <a:pt x="1600373" y="838200"/>
                </a:cubicBezTo>
                <a:cubicBezTo>
                  <a:pt x="1592753" y="848360"/>
                  <a:pt x="1584895" y="858346"/>
                  <a:pt x="1577513" y="868680"/>
                </a:cubicBezTo>
                <a:cubicBezTo>
                  <a:pt x="1572190" y="876132"/>
                  <a:pt x="1569532" y="885956"/>
                  <a:pt x="1562273" y="891540"/>
                </a:cubicBezTo>
                <a:cubicBezTo>
                  <a:pt x="1536023" y="911732"/>
                  <a:pt x="1478453" y="944880"/>
                  <a:pt x="1478453" y="944880"/>
                </a:cubicBezTo>
                <a:cubicBezTo>
                  <a:pt x="1460673" y="967740"/>
                  <a:pt x="1435869" y="986571"/>
                  <a:pt x="1425113" y="1013460"/>
                </a:cubicBezTo>
                <a:cubicBezTo>
                  <a:pt x="1420033" y="1026160"/>
                  <a:pt x="1413803" y="1038459"/>
                  <a:pt x="1409873" y="1051560"/>
                </a:cubicBezTo>
                <a:cubicBezTo>
                  <a:pt x="1406151" y="1063965"/>
                  <a:pt x="1405661" y="1077165"/>
                  <a:pt x="1402253" y="1089660"/>
                </a:cubicBezTo>
                <a:cubicBezTo>
                  <a:pt x="1398026" y="1105158"/>
                  <a:pt x="1392093" y="1120140"/>
                  <a:pt x="1387013" y="1135380"/>
                </a:cubicBezTo>
                <a:cubicBezTo>
                  <a:pt x="1389553" y="1188720"/>
                  <a:pt x="1384486" y="1242973"/>
                  <a:pt x="1394633" y="1295400"/>
                </a:cubicBezTo>
                <a:cubicBezTo>
                  <a:pt x="1398003" y="1312811"/>
                  <a:pt x="1433766" y="1380253"/>
                  <a:pt x="1455593" y="1402080"/>
                </a:cubicBezTo>
                <a:cubicBezTo>
                  <a:pt x="1462069" y="1408556"/>
                  <a:pt x="1470359" y="1413035"/>
                  <a:pt x="1478453" y="1417320"/>
                </a:cubicBezTo>
                <a:cubicBezTo>
                  <a:pt x="1513590" y="1435922"/>
                  <a:pt x="1548219" y="1455895"/>
                  <a:pt x="1585133" y="1470660"/>
                </a:cubicBezTo>
                <a:cubicBezTo>
                  <a:pt x="1597833" y="1475740"/>
                  <a:pt x="1611504" y="1478863"/>
                  <a:pt x="1623233" y="1485900"/>
                </a:cubicBezTo>
                <a:cubicBezTo>
                  <a:pt x="1637179" y="1494268"/>
                  <a:pt x="1650453" y="1504291"/>
                  <a:pt x="1661333" y="1516380"/>
                </a:cubicBezTo>
                <a:cubicBezTo>
                  <a:pt x="1673586" y="1529994"/>
                  <a:pt x="1691813" y="1562100"/>
                  <a:pt x="1691813" y="1562100"/>
                </a:cubicBezTo>
                <a:cubicBezTo>
                  <a:pt x="1679076" y="1663995"/>
                  <a:pt x="1694083" y="1585770"/>
                  <a:pt x="1668953" y="1661160"/>
                </a:cubicBezTo>
                <a:cubicBezTo>
                  <a:pt x="1665641" y="1671095"/>
                  <a:pt x="1665586" y="1682070"/>
                  <a:pt x="1661333" y="1691640"/>
                </a:cubicBezTo>
                <a:cubicBezTo>
                  <a:pt x="1655318" y="1705174"/>
                  <a:pt x="1645666" y="1716793"/>
                  <a:pt x="1638473" y="1729740"/>
                </a:cubicBezTo>
                <a:cubicBezTo>
                  <a:pt x="1632956" y="1739670"/>
                  <a:pt x="1630505" y="1751494"/>
                  <a:pt x="1623233" y="1760220"/>
                </a:cubicBezTo>
                <a:cubicBezTo>
                  <a:pt x="1617370" y="1767255"/>
                  <a:pt x="1607825" y="1770137"/>
                  <a:pt x="1600373" y="1775460"/>
                </a:cubicBezTo>
                <a:cubicBezTo>
                  <a:pt x="1530421" y="1825425"/>
                  <a:pt x="1603189" y="1788503"/>
                  <a:pt x="1447973" y="1821180"/>
                </a:cubicBezTo>
                <a:cubicBezTo>
                  <a:pt x="1421080" y="1826842"/>
                  <a:pt x="1406563" y="1840792"/>
                  <a:pt x="1379393" y="1851660"/>
                </a:cubicBezTo>
                <a:cubicBezTo>
                  <a:pt x="1369669" y="1855549"/>
                  <a:pt x="1358848" y="1855968"/>
                  <a:pt x="1348913" y="1859280"/>
                </a:cubicBezTo>
                <a:cubicBezTo>
                  <a:pt x="1306944" y="1873270"/>
                  <a:pt x="1195762" y="1928611"/>
                  <a:pt x="1188893" y="1935480"/>
                </a:cubicBezTo>
                <a:lnTo>
                  <a:pt x="1158413" y="1965960"/>
                </a:lnTo>
                <a:cubicBezTo>
                  <a:pt x="1155873" y="1973580"/>
                  <a:pt x="1152113" y="1980897"/>
                  <a:pt x="1150793" y="1988820"/>
                </a:cubicBezTo>
                <a:cubicBezTo>
                  <a:pt x="1134316" y="2087682"/>
                  <a:pt x="1128822" y="2188629"/>
                  <a:pt x="1105073" y="2286000"/>
                </a:cubicBezTo>
                <a:cubicBezTo>
                  <a:pt x="1102381" y="2297036"/>
                  <a:pt x="1084753" y="2296160"/>
                  <a:pt x="1074593" y="2301240"/>
                </a:cubicBezTo>
                <a:cubicBezTo>
                  <a:pt x="1062090" y="2363753"/>
                  <a:pt x="1081408" y="2324502"/>
                  <a:pt x="1021253" y="2354580"/>
                </a:cubicBezTo>
                <a:cubicBezTo>
                  <a:pt x="1009894" y="2360260"/>
                  <a:pt x="1000416" y="2369175"/>
                  <a:pt x="990773" y="2377440"/>
                </a:cubicBezTo>
                <a:cubicBezTo>
                  <a:pt x="909038" y="2447499"/>
                  <a:pt x="1053155" y="2397021"/>
                  <a:pt x="769793" y="2407920"/>
                </a:cubicBezTo>
                <a:cubicBezTo>
                  <a:pt x="749473" y="2413000"/>
                  <a:pt x="729568" y="2420198"/>
                  <a:pt x="708833" y="2423160"/>
                </a:cubicBezTo>
                <a:cubicBezTo>
                  <a:pt x="620201" y="2435822"/>
                  <a:pt x="673408" y="2429500"/>
                  <a:pt x="548813" y="2438400"/>
                </a:cubicBezTo>
                <a:cubicBezTo>
                  <a:pt x="467533" y="2435860"/>
                  <a:pt x="385817" y="2439567"/>
                  <a:pt x="304973" y="2430780"/>
                </a:cubicBezTo>
                <a:cubicBezTo>
                  <a:pt x="295773" y="2429780"/>
                  <a:pt x="184326" y="2397273"/>
                  <a:pt x="152573" y="2385060"/>
                </a:cubicBezTo>
                <a:cubicBezTo>
                  <a:pt x="129695" y="2376261"/>
                  <a:pt x="87045" y="2361291"/>
                  <a:pt x="68753" y="2339340"/>
                </a:cubicBezTo>
                <a:cubicBezTo>
                  <a:pt x="27747" y="2290133"/>
                  <a:pt x="27112" y="2280958"/>
                  <a:pt x="7793" y="2232660"/>
                </a:cubicBezTo>
                <a:cubicBezTo>
                  <a:pt x="4205" y="2099890"/>
                  <a:pt x="-7789" y="1869975"/>
                  <a:pt x="7793" y="1729740"/>
                </a:cubicBezTo>
                <a:cubicBezTo>
                  <a:pt x="9929" y="1710514"/>
                  <a:pt x="23966" y="1694551"/>
                  <a:pt x="30653" y="1676400"/>
                </a:cubicBezTo>
                <a:cubicBezTo>
                  <a:pt x="72001" y="1564169"/>
                  <a:pt x="59648" y="1558677"/>
                  <a:pt x="129713" y="1432560"/>
                </a:cubicBezTo>
                <a:cubicBezTo>
                  <a:pt x="172817" y="1354972"/>
                  <a:pt x="185385" y="1337442"/>
                  <a:pt x="221153" y="1242060"/>
                </a:cubicBezTo>
                <a:cubicBezTo>
                  <a:pt x="238456" y="1195918"/>
                  <a:pt x="245439" y="1179585"/>
                  <a:pt x="259253" y="1135380"/>
                </a:cubicBezTo>
                <a:cubicBezTo>
                  <a:pt x="267163" y="1110069"/>
                  <a:pt x="274127" y="1084467"/>
                  <a:pt x="282113" y="1059180"/>
                </a:cubicBezTo>
                <a:cubicBezTo>
                  <a:pt x="289369" y="1036202"/>
                  <a:pt x="298174" y="1013717"/>
                  <a:pt x="304973" y="990600"/>
                </a:cubicBezTo>
                <a:cubicBezTo>
                  <a:pt x="374647" y="753709"/>
                  <a:pt x="269251" y="1103007"/>
                  <a:pt x="327833" y="868680"/>
                </a:cubicBezTo>
                <a:cubicBezTo>
                  <a:pt x="333096" y="847626"/>
                  <a:pt x="344311" y="828462"/>
                  <a:pt x="350693" y="807720"/>
                </a:cubicBezTo>
                <a:cubicBezTo>
                  <a:pt x="354502" y="795341"/>
                  <a:pt x="354905" y="782115"/>
                  <a:pt x="358313" y="769620"/>
                </a:cubicBezTo>
                <a:cubicBezTo>
                  <a:pt x="366698" y="738874"/>
                  <a:pt x="377106" y="715016"/>
                  <a:pt x="388793" y="685800"/>
                </a:cubicBezTo>
                <a:cubicBezTo>
                  <a:pt x="391433" y="551182"/>
                  <a:pt x="395143" y="331470"/>
                  <a:pt x="404033" y="25908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ABC044DD-D7EB-4675-9560-536F12C444F2}"/>
              </a:ext>
            </a:extLst>
          </p:cNvPr>
          <p:cNvSpPr/>
          <p:nvPr/>
        </p:nvSpPr>
        <p:spPr>
          <a:xfrm>
            <a:off x="1927860" y="2354577"/>
            <a:ext cx="1720086" cy="2125983"/>
          </a:xfrm>
          <a:custGeom>
            <a:avLst/>
            <a:gdLst>
              <a:gd name="connsiteX0" fmla="*/ 1066800 w 1720086"/>
              <a:gd name="connsiteY0" fmla="*/ 15243 h 2125983"/>
              <a:gd name="connsiteX1" fmla="*/ 1104900 w 1720086"/>
              <a:gd name="connsiteY1" fmla="*/ 3 h 2125983"/>
              <a:gd name="connsiteX2" fmla="*/ 1318260 w 1720086"/>
              <a:gd name="connsiteY2" fmla="*/ 15243 h 2125983"/>
              <a:gd name="connsiteX3" fmla="*/ 1424940 w 1720086"/>
              <a:gd name="connsiteY3" fmla="*/ 114303 h 2125983"/>
              <a:gd name="connsiteX4" fmla="*/ 1470660 w 1720086"/>
              <a:gd name="connsiteY4" fmla="*/ 213363 h 2125983"/>
              <a:gd name="connsiteX5" fmla="*/ 1493520 w 1720086"/>
              <a:gd name="connsiteY5" fmla="*/ 320043 h 2125983"/>
              <a:gd name="connsiteX6" fmla="*/ 1478280 w 1720086"/>
              <a:gd name="connsiteY6" fmla="*/ 495303 h 2125983"/>
              <a:gd name="connsiteX7" fmla="*/ 1455420 w 1720086"/>
              <a:gd name="connsiteY7" fmla="*/ 556263 h 2125983"/>
              <a:gd name="connsiteX8" fmla="*/ 1447800 w 1720086"/>
              <a:gd name="connsiteY8" fmla="*/ 609603 h 2125983"/>
              <a:gd name="connsiteX9" fmla="*/ 1424940 w 1720086"/>
              <a:gd name="connsiteY9" fmla="*/ 678183 h 2125983"/>
              <a:gd name="connsiteX10" fmla="*/ 1417320 w 1720086"/>
              <a:gd name="connsiteY10" fmla="*/ 723903 h 2125983"/>
              <a:gd name="connsiteX11" fmla="*/ 1402080 w 1720086"/>
              <a:gd name="connsiteY11" fmla="*/ 754383 h 2125983"/>
              <a:gd name="connsiteX12" fmla="*/ 1386840 w 1720086"/>
              <a:gd name="connsiteY12" fmla="*/ 800103 h 2125983"/>
              <a:gd name="connsiteX13" fmla="*/ 1402080 w 1720086"/>
              <a:gd name="connsiteY13" fmla="*/ 1036323 h 2125983"/>
              <a:gd name="connsiteX14" fmla="*/ 1447800 w 1720086"/>
              <a:gd name="connsiteY14" fmla="*/ 1089663 h 2125983"/>
              <a:gd name="connsiteX15" fmla="*/ 1508760 w 1720086"/>
              <a:gd name="connsiteY15" fmla="*/ 1104903 h 2125983"/>
              <a:gd name="connsiteX16" fmla="*/ 1531620 w 1720086"/>
              <a:gd name="connsiteY16" fmla="*/ 1120143 h 2125983"/>
              <a:gd name="connsiteX17" fmla="*/ 1577340 w 1720086"/>
              <a:gd name="connsiteY17" fmla="*/ 1127763 h 2125983"/>
              <a:gd name="connsiteX18" fmla="*/ 1638300 w 1720086"/>
              <a:gd name="connsiteY18" fmla="*/ 1173483 h 2125983"/>
              <a:gd name="connsiteX19" fmla="*/ 1661160 w 1720086"/>
              <a:gd name="connsiteY19" fmla="*/ 1226823 h 2125983"/>
              <a:gd name="connsiteX20" fmla="*/ 1653540 w 1720086"/>
              <a:gd name="connsiteY20" fmla="*/ 1363983 h 2125983"/>
              <a:gd name="connsiteX21" fmla="*/ 1630680 w 1720086"/>
              <a:gd name="connsiteY21" fmla="*/ 1394463 h 2125983"/>
              <a:gd name="connsiteX22" fmla="*/ 1584960 w 1720086"/>
              <a:gd name="connsiteY22" fmla="*/ 1440183 h 2125983"/>
              <a:gd name="connsiteX23" fmla="*/ 1569720 w 1720086"/>
              <a:gd name="connsiteY23" fmla="*/ 1478283 h 2125983"/>
              <a:gd name="connsiteX24" fmla="*/ 1546860 w 1720086"/>
              <a:gd name="connsiteY24" fmla="*/ 1508763 h 2125983"/>
              <a:gd name="connsiteX25" fmla="*/ 1562100 w 1720086"/>
              <a:gd name="connsiteY25" fmla="*/ 1623063 h 2125983"/>
              <a:gd name="connsiteX26" fmla="*/ 1577340 w 1720086"/>
              <a:gd name="connsiteY26" fmla="*/ 1653543 h 2125983"/>
              <a:gd name="connsiteX27" fmla="*/ 1630680 w 1720086"/>
              <a:gd name="connsiteY27" fmla="*/ 1722123 h 2125983"/>
              <a:gd name="connsiteX28" fmla="*/ 1645920 w 1720086"/>
              <a:gd name="connsiteY28" fmla="*/ 1744983 h 2125983"/>
              <a:gd name="connsiteX29" fmla="*/ 1691640 w 1720086"/>
              <a:gd name="connsiteY29" fmla="*/ 1866903 h 2125983"/>
              <a:gd name="connsiteX30" fmla="*/ 1699260 w 1720086"/>
              <a:gd name="connsiteY30" fmla="*/ 1943103 h 2125983"/>
              <a:gd name="connsiteX31" fmla="*/ 1699260 w 1720086"/>
              <a:gd name="connsiteY31" fmla="*/ 2049783 h 2125983"/>
              <a:gd name="connsiteX32" fmla="*/ 1584960 w 1720086"/>
              <a:gd name="connsiteY32" fmla="*/ 2095503 h 2125983"/>
              <a:gd name="connsiteX33" fmla="*/ 1524000 w 1720086"/>
              <a:gd name="connsiteY33" fmla="*/ 2103123 h 2125983"/>
              <a:gd name="connsiteX34" fmla="*/ 1386840 w 1720086"/>
              <a:gd name="connsiteY34" fmla="*/ 2125983 h 2125983"/>
              <a:gd name="connsiteX35" fmla="*/ 396240 w 1720086"/>
              <a:gd name="connsiteY35" fmla="*/ 2103123 h 2125983"/>
              <a:gd name="connsiteX36" fmla="*/ 327660 w 1720086"/>
              <a:gd name="connsiteY36" fmla="*/ 2080263 h 2125983"/>
              <a:gd name="connsiteX37" fmla="*/ 228600 w 1720086"/>
              <a:gd name="connsiteY37" fmla="*/ 2019303 h 2125983"/>
              <a:gd name="connsiteX38" fmla="*/ 198120 w 1720086"/>
              <a:gd name="connsiteY38" fmla="*/ 1988823 h 2125983"/>
              <a:gd name="connsiteX39" fmla="*/ 76200 w 1720086"/>
              <a:gd name="connsiteY39" fmla="*/ 1905003 h 2125983"/>
              <a:gd name="connsiteX40" fmla="*/ 30480 w 1720086"/>
              <a:gd name="connsiteY40" fmla="*/ 1866903 h 2125983"/>
              <a:gd name="connsiteX41" fmla="*/ 0 w 1720086"/>
              <a:gd name="connsiteY41" fmla="*/ 1775463 h 2125983"/>
              <a:gd name="connsiteX42" fmla="*/ 15240 w 1720086"/>
              <a:gd name="connsiteY42" fmla="*/ 1676403 h 2125983"/>
              <a:gd name="connsiteX43" fmla="*/ 38100 w 1720086"/>
              <a:gd name="connsiteY43" fmla="*/ 1645923 h 2125983"/>
              <a:gd name="connsiteX44" fmla="*/ 76200 w 1720086"/>
              <a:gd name="connsiteY44" fmla="*/ 1615443 h 2125983"/>
              <a:gd name="connsiteX45" fmla="*/ 198120 w 1720086"/>
              <a:gd name="connsiteY45" fmla="*/ 1592583 h 2125983"/>
              <a:gd name="connsiteX46" fmla="*/ 419100 w 1720086"/>
              <a:gd name="connsiteY46" fmla="*/ 1584963 h 2125983"/>
              <a:gd name="connsiteX47" fmla="*/ 441960 w 1720086"/>
              <a:gd name="connsiteY47" fmla="*/ 1577343 h 2125983"/>
              <a:gd name="connsiteX48" fmla="*/ 487680 w 1720086"/>
              <a:gd name="connsiteY48" fmla="*/ 1424943 h 2125983"/>
              <a:gd name="connsiteX49" fmla="*/ 495300 w 1720086"/>
              <a:gd name="connsiteY49" fmla="*/ 1386843 h 2125983"/>
              <a:gd name="connsiteX50" fmla="*/ 480060 w 1720086"/>
              <a:gd name="connsiteY50" fmla="*/ 1287783 h 2125983"/>
              <a:gd name="connsiteX51" fmla="*/ 457200 w 1720086"/>
              <a:gd name="connsiteY51" fmla="*/ 1264923 h 2125983"/>
              <a:gd name="connsiteX52" fmla="*/ 388620 w 1720086"/>
              <a:gd name="connsiteY52" fmla="*/ 1219203 h 2125983"/>
              <a:gd name="connsiteX53" fmla="*/ 304800 w 1720086"/>
              <a:gd name="connsiteY53" fmla="*/ 1188723 h 2125983"/>
              <a:gd name="connsiteX54" fmla="*/ 243840 w 1720086"/>
              <a:gd name="connsiteY54" fmla="*/ 1165863 h 2125983"/>
              <a:gd name="connsiteX55" fmla="*/ 167640 w 1720086"/>
              <a:gd name="connsiteY55" fmla="*/ 1112523 h 2125983"/>
              <a:gd name="connsiteX56" fmla="*/ 144780 w 1720086"/>
              <a:gd name="connsiteY56" fmla="*/ 1097283 h 2125983"/>
              <a:gd name="connsiteX57" fmla="*/ 129540 w 1720086"/>
              <a:gd name="connsiteY57" fmla="*/ 1074423 h 2125983"/>
              <a:gd name="connsiteX58" fmla="*/ 99060 w 1720086"/>
              <a:gd name="connsiteY58" fmla="*/ 982983 h 2125983"/>
              <a:gd name="connsiteX59" fmla="*/ 114300 w 1720086"/>
              <a:gd name="connsiteY59" fmla="*/ 891543 h 2125983"/>
              <a:gd name="connsiteX60" fmla="*/ 129540 w 1720086"/>
              <a:gd name="connsiteY60" fmla="*/ 861063 h 2125983"/>
              <a:gd name="connsiteX61" fmla="*/ 251460 w 1720086"/>
              <a:gd name="connsiteY61" fmla="*/ 701043 h 2125983"/>
              <a:gd name="connsiteX62" fmla="*/ 312420 w 1720086"/>
              <a:gd name="connsiteY62" fmla="*/ 655323 h 2125983"/>
              <a:gd name="connsiteX63" fmla="*/ 426720 w 1720086"/>
              <a:gd name="connsiteY63" fmla="*/ 594363 h 2125983"/>
              <a:gd name="connsiteX64" fmla="*/ 457200 w 1720086"/>
              <a:gd name="connsiteY64" fmla="*/ 571503 h 2125983"/>
              <a:gd name="connsiteX65" fmla="*/ 487680 w 1720086"/>
              <a:gd name="connsiteY65" fmla="*/ 533403 h 2125983"/>
              <a:gd name="connsiteX66" fmla="*/ 510540 w 1720086"/>
              <a:gd name="connsiteY66" fmla="*/ 518163 h 2125983"/>
              <a:gd name="connsiteX67" fmla="*/ 541020 w 1720086"/>
              <a:gd name="connsiteY67" fmla="*/ 480063 h 2125983"/>
              <a:gd name="connsiteX68" fmla="*/ 601980 w 1720086"/>
              <a:gd name="connsiteY68" fmla="*/ 419103 h 2125983"/>
              <a:gd name="connsiteX69" fmla="*/ 670560 w 1720086"/>
              <a:gd name="connsiteY69" fmla="*/ 342903 h 2125983"/>
              <a:gd name="connsiteX70" fmla="*/ 678180 w 1720086"/>
              <a:gd name="connsiteY70" fmla="*/ 320043 h 2125983"/>
              <a:gd name="connsiteX71" fmla="*/ 708660 w 1720086"/>
              <a:gd name="connsiteY71" fmla="*/ 289563 h 2125983"/>
              <a:gd name="connsiteX72" fmla="*/ 739140 w 1720086"/>
              <a:gd name="connsiteY72" fmla="*/ 251463 h 2125983"/>
              <a:gd name="connsiteX73" fmla="*/ 769620 w 1720086"/>
              <a:gd name="connsiteY73" fmla="*/ 198123 h 2125983"/>
              <a:gd name="connsiteX74" fmla="*/ 800100 w 1720086"/>
              <a:gd name="connsiteY74" fmla="*/ 175263 h 2125983"/>
              <a:gd name="connsiteX75" fmla="*/ 822960 w 1720086"/>
              <a:gd name="connsiteY75" fmla="*/ 152403 h 2125983"/>
              <a:gd name="connsiteX76" fmla="*/ 853440 w 1720086"/>
              <a:gd name="connsiteY76" fmla="*/ 129543 h 2125983"/>
              <a:gd name="connsiteX77" fmla="*/ 883920 w 1720086"/>
              <a:gd name="connsiteY77" fmla="*/ 99063 h 2125983"/>
              <a:gd name="connsiteX78" fmla="*/ 906780 w 1720086"/>
              <a:gd name="connsiteY78" fmla="*/ 91443 h 2125983"/>
              <a:gd name="connsiteX79" fmla="*/ 944880 w 1720086"/>
              <a:gd name="connsiteY79" fmla="*/ 76203 h 2125983"/>
              <a:gd name="connsiteX80" fmla="*/ 1059180 w 1720086"/>
              <a:gd name="connsiteY80" fmla="*/ 60963 h 2125983"/>
              <a:gd name="connsiteX81" fmla="*/ 1089660 w 1720086"/>
              <a:gd name="connsiteY81" fmla="*/ 53343 h 2125983"/>
              <a:gd name="connsiteX82" fmla="*/ 1097280 w 1720086"/>
              <a:gd name="connsiteY82" fmla="*/ 7623 h 2125983"/>
              <a:gd name="connsiteX83" fmla="*/ 1066800 w 1720086"/>
              <a:gd name="connsiteY83" fmla="*/ 15243 h 212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720086" h="2125983">
                <a:moveTo>
                  <a:pt x="1066800" y="15243"/>
                </a:moveTo>
                <a:cubicBezTo>
                  <a:pt x="1068070" y="13973"/>
                  <a:pt x="1091222" y="3"/>
                  <a:pt x="1104900" y="3"/>
                </a:cubicBezTo>
                <a:cubicBezTo>
                  <a:pt x="1176201" y="3"/>
                  <a:pt x="1248751" y="-645"/>
                  <a:pt x="1318260" y="15243"/>
                </a:cubicBezTo>
                <a:cubicBezTo>
                  <a:pt x="1331673" y="18309"/>
                  <a:pt x="1418412" y="107775"/>
                  <a:pt x="1424940" y="114303"/>
                </a:cubicBezTo>
                <a:cubicBezTo>
                  <a:pt x="1440180" y="147323"/>
                  <a:pt x="1457713" y="179378"/>
                  <a:pt x="1470660" y="213363"/>
                </a:cubicBezTo>
                <a:cubicBezTo>
                  <a:pt x="1481912" y="242899"/>
                  <a:pt x="1488163" y="287899"/>
                  <a:pt x="1493520" y="320043"/>
                </a:cubicBezTo>
                <a:cubicBezTo>
                  <a:pt x="1488440" y="378463"/>
                  <a:pt x="1487617" y="437411"/>
                  <a:pt x="1478280" y="495303"/>
                </a:cubicBezTo>
                <a:cubicBezTo>
                  <a:pt x="1474824" y="516728"/>
                  <a:pt x="1461012" y="535294"/>
                  <a:pt x="1455420" y="556263"/>
                </a:cubicBezTo>
                <a:cubicBezTo>
                  <a:pt x="1450792" y="573617"/>
                  <a:pt x="1452156" y="592179"/>
                  <a:pt x="1447800" y="609603"/>
                </a:cubicBezTo>
                <a:cubicBezTo>
                  <a:pt x="1441956" y="632980"/>
                  <a:pt x="1431149" y="654900"/>
                  <a:pt x="1424940" y="678183"/>
                </a:cubicBezTo>
                <a:cubicBezTo>
                  <a:pt x="1420959" y="693112"/>
                  <a:pt x="1421760" y="709104"/>
                  <a:pt x="1417320" y="723903"/>
                </a:cubicBezTo>
                <a:cubicBezTo>
                  <a:pt x="1414056" y="734783"/>
                  <a:pt x="1406299" y="743836"/>
                  <a:pt x="1402080" y="754383"/>
                </a:cubicBezTo>
                <a:cubicBezTo>
                  <a:pt x="1396114" y="769298"/>
                  <a:pt x="1391920" y="784863"/>
                  <a:pt x="1386840" y="800103"/>
                </a:cubicBezTo>
                <a:cubicBezTo>
                  <a:pt x="1391920" y="878843"/>
                  <a:pt x="1393121" y="957930"/>
                  <a:pt x="1402080" y="1036323"/>
                </a:cubicBezTo>
                <a:cubicBezTo>
                  <a:pt x="1404639" y="1058715"/>
                  <a:pt x="1428760" y="1081730"/>
                  <a:pt x="1447800" y="1089663"/>
                </a:cubicBezTo>
                <a:cubicBezTo>
                  <a:pt x="1467134" y="1097719"/>
                  <a:pt x="1508760" y="1104903"/>
                  <a:pt x="1508760" y="1104903"/>
                </a:cubicBezTo>
                <a:cubicBezTo>
                  <a:pt x="1516380" y="1109983"/>
                  <a:pt x="1522932" y="1117247"/>
                  <a:pt x="1531620" y="1120143"/>
                </a:cubicBezTo>
                <a:cubicBezTo>
                  <a:pt x="1546277" y="1125029"/>
                  <a:pt x="1563521" y="1120853"/>
                  <a:pt x="1577340" y="1127763"/>
                </a:cubicBezTo>
                <a:cubicBezTo>
                  <a:pt x="1600058" y="1139122"/>
                  <a:pt x="1638300" y="1173483"/>
                  <a:pt x="1638300" y="1173483"/>
                </a:cubicBezTo>
                <a:cubicBezTo>
                  <a:pt x="1645920" y="1191263"/>
                  <a:pt x="1655043" y="1208472"/>
                  <a:pt x="1661160" y="1226823"/>
                </a:cubicBezTo>
                <a:cubicBezTo>
                  <a:pt x="1676529" y="1272930"/>
                  <a:pt x="1667661" y="1315971"/>
                  <a:pt x="1653540" y="1363983"/>
                </a:cubicBezTo>
                <a:cubicBezTo>
                  <a:pt x="1649956" y="1376167"/>
                  <a:pt x="1639176" y="1385023"/>
                  <a:pt x="1630680" y="1394463"/>
                </a:cubicBezTo>
                <a:cubicBezTo>
                  <a:pt x="1616262" y="1410483"/>
                  <a:pt x="1584960" y="1440183"/>
                  <a:pt x="1584960" y="1440183"/>
                </a:cubicBezTo>
                <a:cubicBezTo>
                  <a:pt x="1579880" y="1452883"/>
                  <a:pt x="1576363" y="1466326"/>
                  <a:pt x="1569720" y="1478283"/>
                </a:cubicBezTo>
                <a:cubicBezTo>
                  <a:pt x="1563552" y="1489385"/>
                  <a:pt x="1547527" y="1496081"/>
                  <a:pt x="1546860" y="1508763"/>
                </a:cubicBezTo>
                <a:cubicBezTo>
                  <a:pt x="1544840" y="1547147"/>
                  <a:pt x="1554182" y="1585450"/>
                  <a:pt x="1562100" y="1623063"/>
                </a:cubicBezTo>
                <a:cubicBezTo>
                  <a:pt x="1564440" y="1634179"/>
                  <a:pt x="1570874" y="1644204"/>
                  <a:pt x="1577340" y="1653543"/>
                </a:cubicBezTo>
                <a:cubicBezTo>
                  <a:pt x="1593825" y="1677354"/>
                  <a:pt x="1614616" y="1698026"/>
                  <a:pt x="1630680" y="1722123"/>
                </a:cubicBezTo>
                <a:cubicBezTo>
                  <a:pt x="1635760" y="1729743"/>
                  <a:pt x="1642082" y="1736668"/>
                  <a:pt x="1645920" y="1744983"/>
                </a:cubicBezTo>
                <a:cubicBezTo>
                  <a:pt x="1667788" y="1792363"/>
                  <a:pt x="1676310" y="1820913"/>
                  <a:pt x="1691640" y="1866903"/>
                </a:cubicBezTo>
                <a:cubicBezTo>
                  <a:pt x="1694180" y="1892303"/>
                  <a:pt x="1694254" y="1918072"/>
                  <a:pt x="1699260" y="1943103"/>
                </a:cubicBezTo>
                <a:cubicBezTo>
                  <a:pt x="1709872" y="1996163"/>
                  <a:pt x="1740280" y="1979463"/>
                  <a:pt x="1699260" y="2049783"/>
                </a:cubicBezTo>
                <a:cubicBezTo>
                  <a:pt x="1686487" y="2071679"/>
                  <a:pt x="1589283" y="2094542"/>
                  <a:pt x="1584960" y="2095503"/>
                </a:cubicBezTo>
                <a:cubicBezTo>
                  <a:pt x="1564970" y="2099945"/>
                  <a:pt x="1544167" y="2099564"/>
                  <a:pt x="1524000" y="2103123"/>
                </a:cubicBezTo>
                <a:cubicBezTo>
                  <a:pt x="1369244" y="2130433"/>
                  <a:pt x="1541283" y="2108823"/>
                  <a:pt x="1386840" y="2125983"/>
                </a:cubicBezTo>
                <a:cubicBezTo>
                  <a:pt x="1056640" y="2118363"/>
                  <a:pt x="726221" y="2117367"/>
                  <a:pt x="396240" y="2103123"/>
                </a:cubicBezTo>
                <a:cubicBezTo>
                  <a:pt x="372166" y="2102084"/>
                  <a:pt x="349736" y="2089921"/>
                  <a:pt x="327660" y="2080263"/>
                </a:cubicBezTo>
                <a:cubicBezTo>
                  <a:pt x="309808" y="2072453"/>
                  <a:pt x="245394" y="2032738"/>
                  <a:pt x="228600" y="2019303"/>
                </a:cubicBezTo>
                <a:cubicBezTo>
                  <a:pt x="217380" y="2010327"/>
                  <a:pt x="209615" y="1997444"/>
                  <a:pt x="198120" y="1988823"/>
                </a:cubicBezTo>
                <a:cubicBezTo>
                  <a:pt x="158666" y="1959232"/>
                  <a:pt x="111073" y="1939876"/>
                  <a:pt x="76200" y="1905003"/>
                </a:cubicBezTo>
                <a:cubicBezTo>
                  <a:pt x="46864" y="1875667"/>
                  <a:pt x="62306" y="1888121"/>
                  <a:pt x="30480" y="1866903"/>
                </a:cubicBezTo>
                <a:cubicBezTo>
                  <a:pt x="6390" y="1826753"/>
                  <a:pt x="0" y="1827274"/>
                  <a:pt x="0" y="1775463"/>
                </a:cubicBezTo>
                <a:cubicBezTo>
                  <a:pt x="0" y="1768343"/>
                  <a:pt x="2197" y="1699228"/>
                  <a:pt x="15240" y="1676403"/>
                </a:cubicBezTo>
                <a:cubicBezTo>
                  <a:pt x="21541" y="1665376"/>
                  <a:pt x="29120" y="1654903"/>
                  <a:pt x="38100" y="1645923"/>
                </a:cubicBezTo>
                <a:cubicBezTo>
                  <a:pt x="49600" y="1634423"/>
                  <a:pt x="61922" y="1623231"/>
                  <a:pt x="76200" y="1615443"/>
                </a:cubicBezTo>
                <a:cubicBezTo>
                  <a:pt x="110397" y="1596790"/>
                  <a:pt x="162726" y="1594398"/>
                  <a:pt x="198120" y="1592583"/>
                </a:cubicBezTo>
                <a:cubicBezTo>
                  <a:pt x="271727" y="1588808"/>
                  <a:pt x="345440" y="1587503"/>
                  <a:pt x="419100" y="1584963"/>
                </a:cubicBezTo>
                <a:cubicBezTo>
                  <a:pt x="426720" y="1582423"/>
                  <a:pt x="436280" y="1583023"/>
                  <a:pt x="441960" y="1577343"/>
                </a:cubicBezTo>
                <a:cubicBezTo>
                  <a:pt x="490611" y="1528692"/>
                  <a:pt x="473291" y="1496887"/>
                  <a:pt x="487680" y="1424943"/>
                </a:cubicBezTo>
                <a:lnTo>
                  <a:pt x="495300" y="1386843"/>
                </a:lnTo>
                <a:cubicBezTo>
                  <a:pt x="490220" y="1353823"/>
                  <a:pt x="490025" y="1319671"/>
                  <a:pt x="480060" y="1287783"/>
                </a:cubicBezTo>
                <a:cubicBezTo>
                  <a:pt x="476846" y="1277497"/>
                  <a:pt x="465310" y="1272019"/>
                  <a:pt x="457200" y="1264923"/>
                </a:cubicBezTo>
                <a:cubicBezTo>
                  <a:pt x="426730" y="1238262"/>
                  <a:pt x="422123" y="1234093"/>
                  <a:pt x="388620" y="1219203"/>
                </a:cubicBezTo>
                <a:cubicBezTo>
                  <a:pt x="356811" y="1205066"/>
                  <a:pt x="338591" y="1199987"/>
                  <a:pt x="304800" y="1188723"/>
                </a:cubicBezTo>
                <a:cubicBezTo>
                  <a:pt x="287308" y="1182892"/>
                  <a:pt x="258158" y="1173673"/>
                  <a:pt x="243840" y="1165863"/>
                </a:cubicBezTo>
                <a:cubicBezTo>
                  <a:pt x="214195" y="1149693"/>
                  <a:pt x="194300" y="1131566"/>
                  <a:pt x="167640" y="1112523"/>
                </a:cubicBezTo>
                <a:cubicBezTo>
                  <a:pt x="160188" y="1107200"/>
                  <a:pt x="152400" y="1102363"/>
                  <a:pt x="144780" y="1097283"/>
                </a:cubicBezTo>
                <a:cubicBezTo>
                  <a:pt x="139700" y="1089663"/>
                  <a:pt x="133636" y="1082614"/>
                  <a:pt x="129540" y="1074423"/>
                </a:cubicBezTo>
                <a:cubicBezTo>
                  <a:pt x="114802" y="1044946"/>
                  <a:pt x="108095" y="1014607"/>
                  <a:pt x="99060" y="982983"/>
                </a:cubicBezTo>
                <a:cubicBezTo>
                  <a:pt x="104140" y="952503"/>
                  <a:pt x="106806" y="921521"/>
                  <a:pt x="114300" y="891543"/>
                </a:cubicBezTo>
                <a:cubicBezTo>
                  <a:pt x="117055" y="880523"/>
                  <a:pt x="123971" y="870963"/>
                  <a:pt x="129540" y="861063"/>
                </a:cubicBezTo>
                <a:cubicBezTo>
                  <a:pt x="170036" y="789071"/>
                  <a:pt x="184620" y="751173"/>
                  <a:pt x="251460" y="701043"/>
                </a:cubicBezTo>
                <a:cubicBezTo>
                  <a:pt x="271780" y="685803"/>
                  <a:pt x="289702" y="666682"/>
                  <a:pt x="312420" y="655323"/>
                </a:cubicBezTo>
                <a:cubicBezTo>
                  <a:pt x="353969" y="634548"/>
                  <a:pt x="389249" y="619343"/>
                  <a:pt x="426720" y="594363"/>
                </a:cubicBezTo>
                <a:cubicBezTo>
                  <a:pt x="437287" y="587318"/>
                  <a:pt x="448220" y="580483"/>
                  <a:pt x="457200" y="571503"/>
                </a:cubicBezTo>
                <a:cubicBezTo>
                  <a:pt x="468700" y="560003"/>
                  <a:pt x="476180" y="544903"/>
                  <a:pt x="487680" y="533403"/>
                </a:cubicBezTo>
                <a:cubicBezTo>
                  <a:pt x="494156" y="526927"/>
                  <a:pt x="504064" y="524639"/>
                  <a:pt x="510540" y="518163"/>
                </a:cubicBezTo>
                <a:cubicBezTo>
                  <a:pt x="522040" y="506663"/>
                  <a:pt x="529988" y="492014"/>
                  <a:pt x="541020" y="480063"/>
                </a:cubicBezTo>
                <a:cubicBezTo>
                  <a:pt x="560512" y="458947"/>
                  <a:pt x="585277" y="442487"/>
                  <a:pt x="601980" y="419103"/>
                </a:cubicBezTo>
                <a:cubicBezTo>
                  <a:pt x="647462" y="355429"/>
                  <a:pt x="622600" y="378873"/>
                  <a:pt x="670560" y="342903"/>
                </a:cubicBezTo>
                <a:cubicBezTo>
                  <a:pt x="673100" y="335283"/>
                  <a:pt x="673511" y="326579"/>
                  <a:pt x="678180" y="320043"/>
                </a:cubicBezTo>
                <a:cubicBezTo>
                  <a:pt x="686531" y="308351"/>
                  <a:pt x="699114" y="300302"/>
                  <a:pt x="708660" y="289563"/>
                </a:cubicBezTo>
                <a:cubicBezTo>
                  <a:pt x="719465" y="277407"/>
                  <a:pt x="730118" y="264995"/>
                  <a:pt x="739140" y="251463"/>
                </a:cubicBezTo>
                <a:cubicBezTo>
                  <a:pt x="750499" y="234424"/>
                  <a:pt x="756827" y="214114"/>
                  <a:pt x="769620" y="198123"/>
                </a:cubicBezTo>
                <a:cubicBezTo>
                  <a:pt x="777554" y="188206"/>
                  <a:pt x="790457" y="183528"/>
                  <a:pt x="800100" y="175263"/>
                </a:cubicBezTo>
                <a:cubicBezTo>
                  <a:pt x="808282" y="168250"/>
                  <a:pt x="814778" y="159416"/>
                  <a:pt x="822960" y="152403"/>
                </a:cubicBezTo>
                <a:cubicBezTo>
                  <a:pt x="832603" y="144138"/>
                  <a:pt x="843882" y="137906"/>
                  <a:pt x="853440" y="129543"/>
                </a:cubicBezTo>
                <a:cubicBezTo>
                  <a:pt x="864253" y="120081"/>
                  <a:pt x="872228" y="107414"/>
                  <a:pt x="883920" y="99063"/>
                </a:cubicBezTo>
                <a:cubicBezTo>
                  <a:pt x="890456" y="94394"/>
                  <a:pt x="899259" y="94263"/>
                  <a:pt x="906780" y="91443"/>
                </a:cubicBezTo>
                <a:cubicBezTo>
                  <a:pt x="919587" y="86640"/>
                  <a:pt x="931904" y="80528"/>
                  <a:pt x="944880" y="76203"/>
                </a:cubicBezTo>
                <a:cubicBezTo>
                  <a:pt x="982744" y="63582"/>
                  <a:pt x="1018062" y="64701"/>
                  <a:pt x="1059180" y="60963"/>
                </a:cubicBezTo>
                <a:cubicBezTo>
                  <a:pt x="1069340" y="58423"/>
                  <a:pt x="1080946" y="59152"/>
                  <a:pt x="1089660" y="53343"/>
                </a:cubicBezTo>
                <a:cubicBezTo>
                  <a:pt x="1104815" y="43240"/>
                  <a:pt x="1111778" y="22121"/>
                  <a:pt x="1097280" y="7623"/>
                </a:cubicBezTo>
                <a:cubicBezTo>
                  <a:pt x="1093688" y="4031"/>
                  <a:pt x="1065530" y="16513"/>
                  <a:pt x="1066800" y="15243"/>
                </a:cubicBezTo>
                <a:close/>
              </a:path>
            </a:pathLst>
          </a:cu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DEC0AA3C-2AB6-4B4F-AAB4-2BE210C17CFC}"/>
              </a:ext>
            </a:extLst>
          </p:cNvPr>
          <p:cNvSpPr/>
          <p:nvPr/>
        </p:nvSpPr>
        <p:spPr>
          <a:xfrm>
            <a:off x="3416157" y="2085818"/>
            <a:ext cx="1620663" cy="2448082"/>
          </a:xfrm>
          <a:custGeom>
            <a:avLst/>
            <a:gdLst>
              <a:gd name="connsiteX0" fmla="*/ 96663 w 1620663"/>
              <a:gd name="connsiteY0" fmla="*/ 626902 h 2448082"/>
              <a:gd name="connsiteX1" fmla="*/ 210963 w 1620663"/>
              <a:gd name="connsiteY1" fmla="*/ 604042 h 2448082"/>
              <a:gd name="connsiteX2" fmla="*/ 264303 w 1620663"/>
              <a:gd name="connsiteY2" fmla="*/ 558322 h 2448082"/>
              <a:gd name="connsiteX3" fmla="*/ 310023 w 1620663"/>
              <a:gd name="connsiteY3" fmla="*/ 527842 h 2448082"/>
              <a:gd name="connsiteX4" fmla="*/ 439563 w 1620663"/>
              <a:gd name="connsiteY4" fmla="*/ 383062 h 2448082"/>
              <a:gd name="connsiteX5" fmla="*/ 508143 w 1620663"/>
              <a:gd name="connsiteY5" fmla="*/ 337342 h 2448082"/>
              <a:gd name="connsiteX6" fmla="*/ 614823 w 1620663"/>
              <a:gd name="connsiteY6" fmla="*/ 238282 h 2448082"/>
              <a:gd name="connsiteX7" fmla="*/ 645303 w 1620663"/>
              <a:gd name="connsiteY7" fmla="*/ 207802 h 2448082"/>
              <a:gd name="connsiteX8" fmla="*/ 736743 w 1620663"/>
              <a:gd name="connsiteY8" fmla="*/ 101122 h 2448082"/>
              <a:gd name="connsiteX9" fmla="*/ 767223 w 1620663"/>
              <a:gd name="connsiteY9" fmla="*/ 70642 h 2448082"/>
              <a:gd name="connsiteX10" fmla="*/ 1011063 w 1620663"/>
              <a:gd name="connsiteY10" fmla="*/ 9682 h 2448082"/>
              <a:gd name="connsiteX11" fmla="*/ 1277763 w 1620663"/>
              <a:gd name="connsiteY11" fmla="*/ 70642 h 2448082"/>
              <a:gd name="connsiteX12" fmla="*/ 1285383 w 1620663"/>
              <a:gd name="connsiteY12" fmla="*/ 116362 h 2448082"/>
              <a:gd name="connsiteX13" fmla="*/ 1277763 w 1620663"/>
              <a:gd name="connsiteY13" fmla="*/ 230662 h 2448082"/>
              <a:gd name="connsiteX14" fmla="*/ 1254903 w 1620663"/>
              <a:gd name="connsiteY14" fmla="*/ 276382 h 2448082"/>
              <a:gd name="connsiteX15" fmla="*/ 1239663 w 1620663"/>
              <a:gd name="connsiteY15" fmla="*/ 322102 h 2448082"/>
              <a:gd name="connsiteX16" fmla="*/ 1224423 w 1620663"/>
              <a:gd name="connsiteY16" fmla="*/ 360202 h 2448082"/>
              <a:gd name="connsiteX17" fmla="*/ 1216803 w 1620663"/>
              <a:gd name="connsiteY17" fmla="*/ 405922 h 2448082"/>
              <a:gd name="connsiteX18" fmla="*/ 1201563 w 1620663"/>
              <a:gd name="connsiteY18" fmla="*/ 451642 h 2448082"/>
              <a:gd name="connsiteX19" fmla="*/ 1209183 w 1620663"/>
              <a:gd name="connsiteY19" fmla="*/ 588802 h 2448082"/>
              <a:gd name="connsiteX20" fmla="*/ 1224423 w 1620663"/>
              <a:gd name="connsiteY20" fmla="*/ 611662 h 2448082"/>
              <a:gd name="connsiteX21" fmla="*/ 1247283 w 1620663"/>
              <a:gd name="connsiteY21" fmla="*/ 642142 h 2448082"/>
              <a:gd name="connsiteX22" fmla="*/ 1277763 w 1620663"/>
              <a:gd name="connsiteY22" fmla="*/ 672622 h 2448082"/>
              <a:gd name="connsiteX23" fmla="*/ 1323483 w 1620663"/>
              <a:gd name="connsiteY23" fmla="*/ 725962 h 2448082"/>
              <a:gd name="connsiteX24" fmla="*/ 1384443 w 1620663"/>
              <a:gd name="connsiteY24" fmla="*/ 779302 h 2448082"/>
              <a:gd name="connsiteX25" fmla="*/ 1346343 w 1620663"/>
              <a:gd name="connsiteY25" fmla="*/ 1053622 h 2448082"/>
              <a:gd name="connsiteX26" fmla="*/ 1308243 w 1620663"/>
              <a:gd name="connsiteY26" fmla="*/ 1099342 h 2448082"/>
              <a:gd name="connsiteX27" fmla="*/ 1270143 w 1620663"/>
              <a:gd name="connsiteY27" fmla="*/ 1122202 h 2448082"/>
              <a:gd name="connsiteX28" fmla="*/ 1239663 w 1620663"/>
              <a:gd name="connsiteY28" fmla="*/ 1198402 h 2448082"/>
              <a:gd name="connsiteX29" fmla="*/ 1277763 w 1620663"/>
              <a:gd name="connsiteY29" fmla="*/ 1358422 h 2448082"/>
              <a:gd name="connsiteX30" fmla="*/ 1300623 w 1620663"/>
              <a:gd name="connsiteY30" fmla="*/ 1404142 h 2448082"/>
              <a:gd name="connsiteX31" fmla="*/ 1346343 w 1620663"/>
              <a:gd name="connsiteY31" fmla="*/ 1457482 h 2448082"/>
              <a:gd name="connsiteX32" fmla="*/ 1369203 w 1620663"/>
              <a:gd name="connsiteY32" fmla="*/ 1495582 h 2448082"/>
              <a:gd name="connsiteX33" fmla="*/ 1399683 w 1620663"/>
              <a:gd name="connsiteY33" fmla="*/ 1510822 h 2448082"/>
              <a:gd name="connsiteX34" fmla="*/ 1445403 w 1620663"/>
              <a:gd name="connsiteY34" fmla="*/ 1548922 h 2448082"/>
              <a:gd name="connsiteX35" fmla="*/ 1475883 w 1620663"/>
              <a:gd name="connsiteY35" fmla="*/ 1571782 h 2448082"/>
              <a:gd name="connsiteX36" fmla="*/ 1513983 w 1620663"/>
              <a:gd name="connsiteY36" fmla="*/ 1617502 h 2448082"/>
              <a:gd name="connsiteX37" fmla="*/ 1567323 w 1620663"/>
              <a:gd name="connsiteY37" fmla="*/ 1647982 h 2448082"/>
              <a:gd name="connsiteX38" fmla="*/ 1605423 w 1620663"/>
              <a:gd name="connsiteY38" fmla="*/ 1701322 h 2448082"/>
              <a:gd name="connsiteX39" fmla="*/ 1620663 w 1620663"/>
              <a:gd name="connsiteY39" fmla="*/ 1731802 h 2448082"/>
              <a:gd name="connsiteX40" fmla="*/ 1613043 w 1620663"/>
              <a:gd name="connsiteY40" fmla="*/ 1846102 h 2448082"/>
              <a:gd name="connsiteX41" fmla="*/ 1597803 w 1620663"/>
              <a:gd name="connsiteY41" fmla="*/ 1884202 h 2448082"/>
              <a:gd name="connsiteX42" fmla="*/ 1567323 w 1620663"/>
              <a:gd name="connsiteY42" fmla="*/ 2128042 h 2448082"/>
              <a:gd name="connsiteX43" fmla="*/ 1552083 w 1620663"/>
              <a:gd name="connsiteY43" fmla="*/ 2181382 h 2448082"/>
              <a:gd name="connsiteX44" fmla="*/ 1529223 w 1620663"/>
              <a:gd name="connsiteY44" fmla="*/ 2219482 h 2448082"/>
              <a:gd name="connsiteX45" fmla="*/ 1506363 w 1620663"/>
              <a:gd name="connsiteY45" fmla="*/ 2265202 h 2448082"/>
              <a:gd name="connsiteX46" fmla="*/ 1475883 w 1620663"/>
              <a:gd name="connsiteY46" fmla="*/ 2349022 h 2448082"/>
              <a:gd name="connsiteX47" fmla="*/ 1460643 w 1620663"/>
              <a:gd name="connsiteY47" fmla="*/ 2387122 h 2448082"/>
              <a:gd name="connsiteX48" fmla="*/ 1437783 w 1620663"/>
              <a:gd name="connsiteY48" fmla="*/ 2425222 h 2448082"/>
              <a:gd name="connsiteX49" fmla="*/ 1323483 w 1620663"/>
              <a:gd name="connsiteY49" fmla="*/ 2448082 h 2448082"/>
              <a:gd name="connsiteX50" fmla="*/ 1125363 w 1620663"/>
              <a:gd name="connsiteY50" fmla="*/ 2425222 h 2448082"/>
              <a:gd name="connsiteX51" fmla="*/ 1064403 w 1620663"/>
              <a:gd name="connsiteY51" fmla="*/ 2409982 h 2448082"/>
              <a:gd name="connsiteX52" fmla="*/ 927243 w 1620663"/>
              <a:gd name="connsiteY52" fmla="*/ 2394742 h 2448082"/>
              <a:gd name="connsiteX53" fmla="*/ 866283 w 1620663"/>
              <a:gd name="connsiteY53" fmla="*/ 2364262 h 2448082"/>
              <a:gd name="connsiteX54" fmla="*/ 812943 w 1620663"/>
              <a:gd name="connsiteY54" fmla="*/ 2349022 h 2448082"/>
              <a:gd name="connsiteX55" fmla="*/ 721503 w 1620663"/>
              <a:gd name="connsiteY55" fmla="*/ 2318542 h 2448082"/>
              <a:gd name="connsiteX56" fmla="*/ 675783 w 1620663"/>
              <a:gd name="connsiteY56" fmla="*/ 2303302 h 2448082"/>
              <a:gd name="connsiteX57" fmla="*/ 599583 w 1620663"/>
              <a:gd name="connsiteY57" fmla="*/ 2265202 h 2448082"/>
              <a:gd name="connsiteX58" fmla="*/ 569103 w 1620663"/>
              <a:gd name="connsiteY58" fmla="*/ 2242342 h 2448082"/>
              <a:gd name="connsiteX59" fmla="*/ 508143 w 1620663"/>
              <a:gd name="connsiteY59" fmla="*/ 2211862 h 2448082"/>
              <a:gd name="connsiteX60" fmla="*/ 431943 w 1620663"/>
              <a:gd name="connsiteY60" fmla="*/ 2120422 h 2448082"/>
              <a:gd name="connsiteX61" fmla="*/ 325263 w 1620663"/>
              <a:gd name="connsiteY61" fmla="*/ 2021362 h 2448082"/>
              <a:gd name="connsiteX62" fmla="*/ 302403 w 1620663"/>
              <a:gd name="connsiteY62" fmla="*/ 1998502 h 2448082"/>
              <a:gd name="connsiteX63" fmla="*/ 226203 w 1620663"/>
              <a:gd name="connsiteY63" fmla="*/ 1960402 h 2448082"/>
              <a:gd name="connsiteX64" fmla="*/ 180483 w 1620663"/>
              <a:gd name="connsiteY64" fmla="*/ 1937542 h 2448082"/>
              <a:gd name="connsiteX65" fmla="*/ 150003 w 1620663"/>
              <a:gd name="connsiteY65" fmla="*/ 1907062 h 2448082"/>
              <a:gd name="connsiteX66" fmla="*/ 119523 w 1620663"/>
              <a:gd name="connsiteY66" fmla="*/ 1823242 h 2448082"/>
              <a:gd name="connsiteX67" fmla="*/ 96663 w 1620663"/>
              <a:gd name="connsiteY67" fmla="*/ 1754662 h 2448082"/>
              <a:gd name="connsiteX68" fmla="*/ 104283 w 1620663"/>
              <a:gd name="connsiteY68" fmla="*/ 1708942 h 2448082"/>
              <a:gd name="connsiteX69" fmla="*/ 150003 w 1620663"/>
              <a:gd name="connsiteY69" fmla="*/ 1686082 h 2448082"/>
              <a:gd name="connsiteX70" fmla="*/ 226203 w 1620663"/>
              <a:gd name="connsiteY70" fmla="*/ 1647982 h 2448082"/>
              <a:gd name="connsiteX71" fmla="*/ 249063 w 1620663"/>
              <a:gd name="connsiteY71" fmla="*/ 1617502 h 2448082"/>
              <a:gd name="connsiteX72" fmla="*/ 249063 w 1620663"/>
              <a:gd name="connsiteY72" fmla="*/ 1533682 h 2448082"/>
              <a:gd name="connsiteX73" fmla="*/ 241443 w 1620663"/>
              <a:gd name="connsiteY73" fmla="*/ 1510822 h 2448082"/>
              <a:gd name="connsiteX74" fmla="*/ 218583 w 1620663"/>
              <a:gd name="connsiteY74" fmla="*/ 1487962 h 2448082"/>
              <a:gd name="connsiteX75" fmla="*/ 172863 w 1620663"/>
              <a:gd name="connsiteY75" fmla="*/ 1434622 h 2448082"/>
              <a:gd name="connsiteX76" fmla="*/ 150003 w 1620663"/>
              <a:gd name="connsiteY76" fmla="*/ 1419382 h 2448082"/>
              <a:gd name="connsiteX77" fmla="*/ 96663 w 1620663"/>
              <a:gd name="connsiteY77" fmla="*/ 1373662 h 2448082"/>
              <a:gd name="connsiteX78" fmla="*/ 73803 w 1620663"/>
              <a:gd name="connsiteY78" fmla="*/ 1350802 h 2448082"/>
              <a:gd name="connsiteX79" fmla="*/ 28083 w 1620663"/>
              <a:gd name="connsiteY79" fmla="*/ 1305082 h 2448082"/>
              <a:gd name="connsiteX80" fmla="*/ 12843 w 1620663"/>
              <a:gd name="connsiteY80" fmla="*/ 1259362 h 2448082"/>
              <a:gd name="connsiteX81" fmla="*/ 12843 w 1620663"/>
              <a:gd name="connsiteY81" fmla="*/ 1038382 h 2448082"/>
              <a:gd name="connsiteX82" fmla="*/ 28083 w 1620663"/>
              <a:gd name="connsiteY82" fmla="*/ 1015522 h 2448082"/>
              <a:gd name="connsiteX83" fmla="*/ 43323 w 1620663"/>
              <a:gd name="connsiteY83" fmla="*/ 924082 h 2448082"/>
              <a:gd name="connsiteX84" fmla="*/ 50943 w 1620663"/>
              <a:gd name="connsiteY84" fmla="*/ 885982 h 2448082"/>
              <a:gd name="connsiteX85" fmla="*/ 66183 w 1620663"/>
              <a:gd name="connsiteY85" fmla="*/ 840262 h 2448082"/>
              <a:gd name="connsiteX86" fmla="*/ 81423 w 1620663"/>
              <a:gd name="connsiteY86" fmla="*/ 802162 h 2448082"/>
              <a:gd name="connsiteX87" fmla="*/ 96663 w 1620663"/>
              <a:gd name="connsiteY87" fmla="*/ 779302 h 2448082"/>
              <a:gd name="connsiteX88" fmla="*/ 96663 w 1620663"/>
              <a:gd name="connsiteY88" fmla="*/ 626902 h 2448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620663" h="2448082">
                <a:moveTo>
                  <a:pt x="96663" y="626902"/>
                </a:moveTo>
                <a:cubicBezTo>
                  <a:pt x="115713" y="597692"/>
                  <a:pt x="175001" y="618754"/>
                  <a:pt x="210963" y="604042"/>
                </a:cubicBezTo>
                <a:cubicBezTo>
                  <a:pt x="232637" y="595175"/>
                  <a:pt x="245742" y="572600"/>
                  <a:pt x="264303" y="558322"/>
                </a:cubicBezTo>
                <a:cubicBezTo>
                  <a:pt x="278821" y="547154"/>
                  <a:pt x="297071" y="540794"/>
                  <a:pt x="310023" y="527842"/>
                </a:cubicBezTo>
                <a:cubicBezTo>
                  <a:pt x="372336" y="465529"/>
                  <a:pt x="377170" y="433756"/>
                  <a:pt x="439563" y="383062"/>
                </a:cubicBezTo>
                <a:cubicBezTo>
                  <a:pt x="460886" y="365737"/>
                  <a:pt x="485988" y="353589"/>
                  <a:pt x="508143" y="337342"/>
                </a:cubicBezTo>
                <a:cubicBezTo>
                  <a:pt x="550516" y="306269"/>
                  <a:pt x="576663" y="276442"/>
                  <a:pt x="614823" y="238282"/>
                </a:cubicBezTo>
                <a:cubicBezTo>
                  <a:pt x="624983" y="228122"/>
                  <a:pt x="635952" y="218711"/>
                  <a:pt x="645303" y="207802"/>
                </a:cubicBezTo>
                <a:cubicBezTo>
                  <a:pt x="675783" y="172242"/>
                  <a:pt x="703625" y="134240"/>
                  <a:pt x="736743" y="101122"/>
                </a:cubicBezTo>
                <a:cubicBezTo>
                  <a:pt x="746903" y="90962"/>
                  <a:pt x="753990" y="76241"/>
                  <a:pt x="767223" y="70642"/>
                </a:cubicBezTo>
                <a:cubicBezTo>
                  <a:pt x="896862" y="15795"/>
                  <a:pt x="903645" y="20424"/>
                  <a:pt x="1011063" y="9682"/>
                </a:cubicBezTo>
                <a:cubicBezTo>
                  <a:pt x="1175454" y="19956"/>
                  <a:pt x="1238663" y="-46658"/>
                  <a:pt x="1277763" y="70642"/>
                </a:cubicBezTo>
                <a:cubicBezTo>
                  <a:pt x="1282649" y="85299"/>
                  <a:pt x="1282843" y="101122"/>
                  <a:pt x="1285383" y="116362"/>
                </a:cubicBezTo>
                <a:cubicBezTo>
                  <a:pt x="1282843" y="154462"/>
                  <a:pt x="1284908" y="193152"/>
                  <a:pt x="1277763" y="230662"/>
                </a:cubicBezTo>
                <a:cubicBezTo>
                  <a:pt x="1274575" y="247400"/>
                  <a:pt x="1261456" y="260654"/>
                  <a:pt x="1254903" y="276382"/>
                </a:cubicBezTo>
                <a:cubicBezTo>
                  <a:pt x="1248724" y="291211"/>
                  <a:pt x="1245153" y="307005"/>
                  <a:pt x="1239663" y="322102"/>
                </a:cubicBezTo>
                <a:cubicBezTo>
                  <a:pt x="1234989" y="334957"/>
                  <a:pt x="1229503" y="347502"/>
                  <a:pt x="1224423" y="360202"/>
                </a:cubicBezTo>
                <a:cubicBezTo>
                  <a:pt x="1221883" y="375442"/>
                  <a:pt x="1220550" y="390933"/>
                  <a:pt x="1216803" y="405922"/>
                </a:cubicBezTo>
                <a:cubicBezTo>
                  <a:pt x="1212907" y="421507"/>
                  <a:pt x="1202232" y="435592"/>
                  <a:pt x="1201563" y="451642"/>
                </a:cubicBezTo>
                <a:cubicBezTo>
                  <a:pt x="1199657" y="497393"/>
                  <a:pt x="1202707" y="543472"/>
                  <a:pt x="1209183" y="588802"/>
                </a:cubicBezTo>
                <a:cubicBezTo>
                  <a:pt x="1210478" y="597868"/>
                  <a:pt x="1219100" y="604210"/>
                  <a:pt x="1224423" y="611662"/>
                </a:cubicBezTo>
                <a:cubicBezTo>
                  <a:pt x="1231805" y="621996"/>
                  <a:pt x="1238920" y="632584"/>
                  <a:pt x="1247283" y="642142"/>
                </a:cubicBezTo>
                <a:cubicBezTo>
                  <a:pt x="1256745" y="652955"/>
                  <a:pt x="1268412" y="661713"/>
                  <a:pt x="1277763" y="672622"/>
                </a:cubicBezTo>
                <a:cubicBezTo>
                  <a:pt x="1319403" y="721203"/>
                  <a:pt x="1257611" y="667409"/>
                  <a:pt x="1323483" y="725962"/>
                </a:cubicBezTo>
                <a:cubicBezTo>
                  <a:pt x="1407210" y="800386"/>
                  <a:pt x="1325426" y="720285"/>
                  <a:pt x="1384443" y="779302"/>
                </a:cubicBezTo>
                <a:cubicBezTo>
                  <a:pt x="1383527" y="789069"/>
                  <a:pt x="1394891" y="984268"/>
                  <a:pt x="1346343" y="1053622"/>
                </a:cubicBezTo>
                <a:cubicBezTo>
                  <a:pt x="1334967" y="1069874"/>
                  <a:pt x="1322988" y="1086071"/>
                  <a:pt x="1308243" y="1099342"/>
                </a:cubicBezTo>
                <a:cubicBezTo>
                  <a:pt x="1297234" y="1109250"/>
                  <a:pt x="1282843" y="1114582"/>
                  <a:pt x="1270143" y="1122202"/>
                </a:cubicBezTo>
                <a:cubicBezTo>
                  <a:pt x="1260147" y="1142193"/>
                  <a:pt x="1240918" y="1177059"/>
                  <a:pt x="1239663" y="1198402"/>
                </a:cubicBezTo>
                <a:cubicBezTo>
                  <a:pt x="1235567" y="1268037"/>
                  <a:pt x="1250703" y="1296571"/>
                  <a:pt x="1277763" y="1358422"/>
                </a:cubicBezTo>
                <a:cubicBezTo>
                  <a:pt x="1284592" y="1374032"/>
                  <a:pt x="1291857" y="1389531"/>
                  <a:pt x="1300623" y="1404142"/>
                </a:cubicBezTo>
                <a:cubicBezTo>
                  <a:pt x="1338147" y="1466682"/>
                  <a:pt x="1307546" y="1405753"/>
                  <a:pt x="1346343" y="1457482"/>
                </a:cubicBezTo>
                <a:cubicBezTo>
                  <a:pt x="1355229" y="1469330"/>
                  <a:pt x="1358730" y="1485109"/>
                  <a:pt x="1369203" y="1495582"/>
                </a:cubicBezTo>
                <a:cubicBezTo>
                  <a:pt x="1377235" y="1503614"/>
                  <a:pt x="1389820" y="1505186"/>
                  <a:pt x="1399683" y="1510822"/>
                </a:cubicBezTo>
                <a:cubicBezTo>
                  <a:pt x="1433366" y="1530069"/>
                  <a:pt x="1413883" y="1521905"/>
                  <a:pt x="1445403" y="1548922"/>
                </a:cubicBezTo>
                <a:cubicBezTo>
                  <a:pt x="1455046" y="1557187"/>
                  <a:pt x="1466240" y="1563517"/>
                  <a:pt x="1475883" y="1571782"/>
                </a:cubicBezTo>
                <a:cubicBezTo>
                  <a:pt x="1563266" y="1646682"/>
                  <a:pt x="1443434" y="1546953"/>
                  <a:pt x="1513983" y="1617502"/>
                </a:cubicBezTo>
                <a:cubicBezTo>
                  <a:pt x="1537049" y="1640568"/>
                  <a:pt x="1541168" y="1639264"/>
                  <a:pt x="1567323" y="1647982"/>
                </a:cubicBezTo>
                <a:cubicBezTo>
                  <a:pt x="1577136" y="1661066"/>
                  <a:pt x="1596509" y="1685723"/>
                  <a:pt x="1605423" y="1701322"/>
                </a:cubicBezTo>
                <a:cubicBezTo>
                  <a:pt x="1611059" y="1711185"/>
                  <a:pt x="1615583" y="1721642"/>
                  <a:pt x="1620663" y="1731802"/>
                </a:cubicBezTo>
                <a:cubicBezTo>
                  <a:pt x="1618123" y="1769902"/>
                  <a:pt x="1618707" y="1808340"/>
                  <a:pt x="1613043" y="1846102"/>
                </a:cubicBezTo>
                <a:cubicBezTo>
                  <a:pt x="1611014" y="1859629"/>
                  <a:pt x="1599672" y="1870652"/>
                  <a:pt x="1597803" y="1884202"/>
                </a:cubicBezTo>
                <a:cubicBezTo>
                  <a:pt x="1564054" y="2128881"/>
                  <a:pt x="1603141" y="1993724"/>
                  <a:pt x="1567323" y="2128042"/>
                </a:cubicBezTo>
                <a:cubicBezTo>
                  <a:pt x="1562558" y="2145909"/>
                  <a:pt x="1559195" y="2164313"/>
                  <a:pt x="1552083" y="2181382"/>
                </a:cubicBezTo>
                <a:cubicBezTo>
                  <a:pt x="1546387" y="2195053"/>
                  <a:pt x="1536315" y="2206480"/>
                  <a:pt x="1529223" y="2219482"/>
                </a:cubicBezTo>
                <a:cubicBezTo>
                  <a:pt x="1521064" y="2234440"/>
                  <a:pt x="1513414" y="2249690"/>
                  <a:pt x="1506363" y="2265202"/>
                </a:cubicBezTo>
                <a:cubicBezTo>
                  <a:pt x="1478597" y="2326286"/>
                  <a:pt x="1503152" y="2280849"/>
                  <a:pt x="1475883" y="2349022"/>
                </a:cubicBezTo>
                <a:cubicBezTo>
                  <a:pt x="1470803" y="2361722"/>
                  <a:pt x="1466760" y="2374888"/>
                  <a:pt x="1460643" y="2387122"/>
                </a:cubicBezTo>
                <a:cubicBezTo>
                  <a:pt x="1454019" y="2400369"/>
                  <a:pt x="1449916" y="2416729"/>
                  <a:pt x="1437783" y="2425222"/>
                </a:cubicBezTo>
                <a:cubicBezTo>
                  <a:pt x="1417371" y="2439511"/>
                  <a:pt x="1344521" y="2445452"/>
                  <a:pt x="1323483" y="2448082"/>
                </a:cubicBezTo>
                <a:cubicBezTo>
                  <a:pt x="1257443" y="2440462"/>
                  <a:pt x="1191134" y="2434894"/>
                  <a:pt x="1125363" y="2425222"/>
                </a:cubicBezTo>
                <a:cubicBezTo>
                  <a:pt x="1104641" y="2422175"/>
                  <a:pt x="1084990" y="2413842"/>
                  <a:pt x="1064403" y="2409982"/>
                </a:cubicBezTo>
                <a:cubicBezTo>
                  <a:pt x="1039749" y="2405359"/>
                  <a:pt x="946989" y="2396717"/>
                  <a:pt x="927243" y="2394742"/>
                </a:cubicBezTo>
                <a:cubicBezTo>
                  <a:pt x="906923" y="2384582"/>
                  <a:pt x="887377" y="2372699"/>
                  <a:pt x="866283" y="2364262"/>
                </a:cubicBezTo>
                <a:cubicBezTo>
                  <a:pt x="849114" y="2357394"/>
                  <a:pt x="830576" y="2354590"/>
                  <a:pt x="812943" y="2349022"/>
                </a:cubicBezTo>
                <a:cubicBezTo>
                  <a:pt x="782306" y="2339347"/>
                  <a:pt x="751983" y="2328702"/>
                  <a:pt x="721503" y="2318542"/>
                </a:cubicBezTo>
                <a:cubicBezTo>
                  <a:pt x="706263" y="2313462"/>
                  <a:pt x="690151" y="2310486"/>
                  <a:pt x="675783" y="2303302"/>
                </a:cubicBezTo>
                <a:cubicBezTo>
                  <a:pt x="650383" y="2290602"/>
                  <a:pt x="622301" y="2282241"/>
                  <a:pt x="599583" y="2265202"/>
                </a:cubicBezTo>
                <a:cubicBezTo>
                  <a:pt x="589423" y="2257582"/>
                  <a:pt x="580073" y="2248741"/>
                  <a:pt x="569103" y="2242342"/>
                </a:cubicBezTo>
                <a:cubicBezTo>
                  <a:pt x="549479" y="2230895"/>
                  <a:pt x="526318" y="2225493"/>
                  <a:pt x="508143" y="2211862"/>
                </a:cubicBezTo>
                <a:cubicBezTo>
                  <a:pt x="406903" y="2135932"/>
                  <a:pt x="590237" y="2278716"/>
                  <a:pt x="431943" y="2120422"/>
                </a:cubicBezTo>
                <a:cubicBezTo>
                  <a:pt x="276314" y="1964793"/>
                  <a:pt x="426614" y="2110045"/>
                  <a:pt x="325263" y="2021362"/>
                </a:cubicBezTo>
                <a:cubicBezTo>
                  <a:pt x="317153" y="2014266"/>
                  <a:pt x="311024" y="2004968"/>
                  <a:pt x="302403" y="1998502"/>
                </a:cubicBezTo>
                <a:cubicBezTo>
                  <a:pt x="276248" y="1978886"/>
                  <a:pt x="256190" y="1971647"/>
                  <a:pt x="226203" y="1960402"/>
                </a:cubicBezTo>
                <a:cubicBezTo>
                  <a:pt x="202165" y="1951388"/>
                  <a:pt x="201463" y="1955525"/>
                  <a:pt x="180483" y="1937542"/>
                </a:cubicBezTo>
                <a:cubicBezTo>
                  <a:pt x="169574" y="1928191"/>
                  <a:pt x="158624" y="1918557"/>
                  <a:pt x="150003" y="1907062"/>
                </a:cubicBezTo>
                <a:cubicBezTo>
                  <a:pt x="133077" y="1884494"/>
                  <a:pt x="127166" y="1847700"/>
                  <a:pt x="119523" y="1823242"/>
                </a:cubicBezTo>
                <a:cubicBezTo>
                  <a:pt x="112336" y="1800242"/>
                  <a:pt x="104283" y="1777522"/>
                  <a:pt x="96663" y="1754662"/>
                </a:cubicBezTo>
                <a:cubicBezTo>
                  <a:pt x="99203" y="1739422"/>
                  <a:pt x="94797" y="1721138"/>
                  <a:pt x="104283" y="1708942"/>
                </a:cubicBezTo>
                <a:cubicBezTo>
                  <a:pt x="114744" y="1695492"/>
                  <a:pt x="134491" y="1693133"/>
                  <a:pt x="150003" y="1686082"/>
                </a:cubicBezTo>
                <a:cubicBezTo>
                  <a:pt x="221299" y="1653675"/>
                  <a:pt x="155320" y="1690512"/>
                  <a:pt x="226203" y="1647982"/>
                </a:cubicBezTo>
                <a:cubicBezTo>
                  <a:pt x="233823" y="1637822"/>
                  <a:pt x="243383" y="1628861"/>
                  <a:pt x="249063" y="1617502"/>
                </a:cubicBezTo>
                <a:cubicBezTo>
                  <a:pt x="262945" y="1589739"/>
                  <a:pt x="254896" y="1562848"/>
                  <a:pt x="249063" y="1533682"/>
                </a:cubicBezTo>
                <a:cubicBezTo>
                  <a:pt x="247488" y="1525806"/>
                  <a:pt x="245898" y="1517505"/>
                  <a:pt x="241443" y="1510822"/>
                </a:cubicBezTo>
                <a:cubicBezTo>
                  <a:pt x="235465" y="1501856"/>
                  <a:pt x="225596" y="1496144"/>
                  <a:pt x="218583" y="1487962"/>
                </a:cubicBezTo>
                <a:cubicBezTo>
                  <a:pt x="193356" y="1458531"/>
                  <a:pt x="201225" y="1458257"/>
                  <a:pt x="172863" y="1434622"/>
                </a:cubicBezTo>
                <a:cubicBezTo>
                  <a:pt x="165828" y="1428759"/>
                  <a:pt x="157154" y="1425103"/>
                  <a:pt x="150003" y="1419382"/>
                </a:cubicBezTo>
                <a:cubicBezTo>
                  <a:pt x="131717" y="1404753"/>
                  <a:pt x="114069" y="1389328"/>
                  <a:pt x="96663" y="1373662"/>
                </a:cubicBezTo>
                <a:cubicBezTo>
                  <a:pt x="88653" y="1366453"/>
                  <a:pt x="82082" y="1357701"/>
                  <a:pt x="73803" y="1350802"/>
                </a:cubicBezTo>
                <a:cubicBezTo>
                  <a:pt x="29234" y="1313661"/>
                  <a:pt x="71890" y="1363491"/>
                  <a:pt x="28083" y="1305082"/>
                </a:cubicBezTo>
                <a:cubicBezTo>
                  <a:pt x="23003" y="1289842"/>
                  <a:pt x="17459" y="1274749"/>
                  <a:pt x="12843" y="1259362"/>
                </a:cubicBezTo>
                <a:cubicBezTo>
                  <a:pt x="-9764" y="1184005"/>
                  <a:pt x="2218" y="1137545"/>
                  <a:pt x="12843" y="1038382"/>
                </a:cubicBezTo>
                <a:cubicBezTo>
                  <a:pt x="13819" y="1029276"/>
                  <a:pt x="23003" y="1023142"/>
                  <a:pt x="28083" y="1015522"/>
                </a:cubicBezTo>
                <a:cubicBezTo>
                  <a:pt x="33163" y="985042"/>
                  <a:pt x="37263" y="954382"/>
                  <a:pt x="43323" y="924082"/>
                </a:cubicBezTo>
                <a:cubicBezTo>
                  <a:pt x="45863" y="911382"/>
                  <a:pt x="47535" y="898477"/>
                  <a:pt x="50943" y="885982"/>
                </a:cubicBezTo>
                <a:cubicBezTo>
                  <a:pt x="55170" y="870484"/>
                  <a:pt x="60693" y="855359"/>
                  <a:pt x="66183" y="840262"/>
                </a:cubicBezTo>
                <a:cubicBezTo>
                  <a:pt x="70857" y="827407"/>
                  <a:pt x="75306" y="814396"/>
                  <a:pt x="81423" y="802162"/>
                </a:cubicBezTo>
                <a:cubicBezTo>
                  <a:pt x="85519" y="793971"/>
                  <a:pt x="91583" y="786922"/>
                  <a:pt x="96663" y="779302"/>
                </a:cubicBezTo>
                <a:cubicBezTo>
                  <a:pt x="109294" y="703517"/>
                  <a:pt x="77613" y="656112"/>
                  <a:pt x="96663" y="626902"/>
                </a:cubicBezTo>
                <a:close/>
              </a:path>
            </a:pathLst>
          </a:cu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BF1C7A22-A136-40C4-B0AD-401A6BB239BE}"/>
              </a:ext>
            </a:extLst>
          </p:cNvPr>
          <p:cNvSpPr/>
          <p:nvPr/>
        </p:nvSpPr>
        <p:spPr>
          <a:xfrm>
            <a:off x="4686296" y="1941993"/>
            <a:ext cx="2026924" cy="2241387"/>
          </a:xfrm>
          <a:custGeom>
            <a:avLst/>
            <a:gdLst>
              <a:gd name="connsiteX0" fmla="*/ 251464 w 2026924"/>
              <a:gd name="connsiteY0" fmla="*/ 260187 h 2241387"/>
              <a:gd name="connsiteX1" fmla="*/ 266704 w 2026924"/>
              <a:gd name="connsiteY1" fmla="*/ 214467 h 2241387"/>
              <a:gd name="connsiteX2" fmla="*/ 297184 w 2026924"/>
              <a:gd name="connsiteY2" fmla="*/ 176367 h 2241387"/>
              <a:gd name="connsiteX3" fmla="*/ 396244 w 2026924"/>
              <a:gd name="connsiteY3" fmla="*/ 100167 h 2241387"/>
              <a:gd name="connsiteX4" fmla="*/ 472444 w 2026924"/>
              <a:gd name="connsiteY4" fmla="*/ 62067 h 2241387"/>
              <a:gd name="connsiteX5" fmla="*/ 822964 w 2026924"/>
              <a:gd name="connsiteY5" fmla="*/ 46827 h 2241387"/>
              <a:gd name="connsiteX6" fmla="*/ 944884 w 2026924"/>
              <a:gd name="connsiteY6" fmla="*/ 100167 h 2241387"/>
              <a:gd name="connsiteX7" fmla="*/ 1059184 w 2026924"/>
              <a:gd name="connsiteY7" fmla="*/ 138267 h 2241387"/>
              <a:gd name="connsiteX8" fmla="*/ 1417324 w 2026924"/>
              <a:gd name="connsiteY8" fmla="*/ 359247 h 2241387"/>
              <a:gd name="connsiteX9" fmla="*/ 1524004 w 2026924"/>
              <a:gd name="connsiteY9" fmla="*/ 450687 h 2241387"/>
              <a:gd name="connsiteX10" fmla="*/ 1592584 w 2026924"/>
              <a:gd name="connsiteY10" fmla="*/ 496407 h 2241387"/>
              <a:gd name="connsiteX11" fmla="*/ 1623064 w 2026924"/>
              <a:gd name="connsiteY11" fmla="*/ 526887 h 2241387"/>
              <a:gd name="connsiteX12" fmla="*/ 1661164 w 2026924"/>
              <a:gd name="connsiteY12" fmla="*/ 572607 h 2241387"/>
              <a:gd name="connsiteX13" fmla="*/ 1691644 w 2026924"/>
              <a:gd name="connsiteY13" fmla="*/ 587847 h 2241387"/>
              <a:gd name="connsiteX14" fmla="*/ 1722124 w 2026924"/>
              <a:gd name="connsiteY14" fmla="*/ 625947 h 2241387"/>
              <a:gd name="connsiteX15" fmla="*/ 1828804 w 2026924"/>
              <a:gd name="connsiteY15" fmla="*/ 717387 h 2241387"/>
              <a:gd name="connsiteX16" fmla="*/ 1905004 w 2026924"/>
              <a:gd name="connsiteY16" fmla="*/ 816447 h 2241387"/>
              <a:gd name="connsiteX17" fmla="*/ 1927864 w 2026924"/>
              <a:gd name="connsiteY17" fmla="*/ 846927 h 2241387"/>
              <a:gd name="connsiteX18" fmla="*/ 1958344 w 2026924"/>
              <a:gd name="connsiteY18" fmla="*/ 892647 h 2241387"/>
              <a:gd name="connsiteX19" fmla="*/ 1981204 w 2026924"/>
              <a:gd name="connsiteY19" fmla="*/ 961227 h 2241387"/>
              <a:gd name="connsiteX20" fmla="*/ 2026924 w 2026924"/>
              <a:gd name="connsiteY20" fmla="*/ 1098387 h 2241387"/>
              <a:gd name="connsiteX21" fmla="*/ 1973584 w 2026924"/>
              <a:gd name="connsiteY21" fmla="*/ 1334607 h 2241387"/>
              <a:gd name="connsiteX22" fmla="*/ 1943104 w 2026924"/>
              <a:gd name="connsiteY22" fmla="*/ 1372707 h 2241387"/>
              <a:gd name="connsiteX23" fmla="*/ 1851664 w 2026924"/>
              <a:gd name="connsiteY23" fmla="*/ 1433667 h 2241387"/>
              <a:gd name="connsiteX24" fmla="*/ 1828804 w 2026924"/>
              <a:gd name="connsiteY24" fmla="*/ 1464147 h 2241387"/>
              <a:gd name="connsiteX25" fmla="*/ 1729744 w 2026924"/>
              <a:gd name="connsiteY25" fmla="*/ 1540347 h 2241387"/>
              <a:gd name="connsiteX26" fmla="*/ 1676404 w 2026924"/>
              <a:gd name="connsiteY26" fmla="*/ 1578447 h 2241387"/>
              <a:gd name="connsiteX27" fmla="*/ 1607824 w 2026924"/>
              <a:gd name="connsiteY27" fmla="*/ 1639407 h 2241387"/>
              <a:gd name="connsiteX28" fmla="*/ 1546864 w 2026924"/>
              <a:gd name="connsiteY28" fmla="*/ 1730847 h 2241387"/>
              <a:gd name="connsiteX29" fmla="*/ 1493524 w 2026924"/>
              <a:gd name="connsiteY29" fmla="*/ 1791807 h 2241387"/>
              <a:gd name="connsiteX30" fmla="*/ 1440184 w 2026924"/>
              <a:gd name="connsiteY30" fmla="*/ 1860387 h 2241387"/>
              <a:gd name="connsiteX31" fmla="*/ 1409704 w 2026924"/>
              <a:gd name="connsiteY31" fmla="*/ 1883247 h 2241387"/>
              <a:gd name="connsiteX32" fmla="*/ 1325884 w 2026924"/>
              <a:gd name="connsiteY32" fmla="*/ 1928967 h 2241387"/>
              <a:gd name="connsiteX33" fmla="*/ 1257304 w 2026924"/>
              <a:gd name="connsiteY33" fmla="*/ 1982307 h 2241387"/>
              <a:gd name="connsiteX34" fmla="*/ 1219204 w 2026924"/>
              <a:gd name="connsiteY34" fmla="*/ 2012787 h 2241387"/>
              <a:gd name="connsiteX35" fmla="*/ 1158244 w 2026924"/>
              <a:gd name="connsiteY35" fmla="*/ 2058507 h 2241387"/>
              <a:gd name="connsiteX36" fmla="*/ 1112524 w 2026924"/>
              <a:gd name="connsiteY36" fmla="*/ 2088987 h 2241387"/>
              <a:gd name="connsiteX37" fmla="*/ 1089664 w 2026924"/>
              <a:gd name="connsiteY37" fmla="*/ 2111847 h 2241387"/>
              <a:gd name="connsiteX38" fmla="*/ 1043944 w 2026924"/>
              <a:gd name="connsiteY38" fmla="*/ 2180427 h 2241387"/>
              <a:gd name="connsiteX39" fmla="*/ 1028704 w 2026924"/>
              <a:gd name="connsiteY39" fmla="*/ 2210907 h 2241387"/>
              <a:gd name="connsiteX40" fmla="*/ 998224 w 2026924"/>
              <a:gd name="connsiteY40" fmla="*/ 2241387 h 2241387"/>
              <a:gd name="connsiteX41" fmla="*/ 754384 w 2026924"/>
              <a:gd name="connsiteY41" fmla="*/ 2218527 h 2241387"/>
              <a:gd name="connsiteX42" fmla="*/ 731524 w 2026924"/>
              <a:gd name="connsiteY42" fmla="*/ 2195667 h 2241387"/>
              <a:gd name="connsiteX43" fmla="*/ 701044 w 2026924"/>
              <a:gd name="connsiteY43" fmla="*/ 2180427 h 2241387"/>
              <a:gd name="connsiteX44" fmla="*/ 670564 w 2026924"/>
              <a:gd name="connsiteY44" fmla="*/ 2149947 h 2241387"/>
              <a:gd name="connsiteX45" fmla="*/ 601984 w 2026924"/>
              <a:gd name="connsiteY45" fmla="*/ 2104227 h 2241387"/>
              <a:gd name="connsiteX46" fmla="*/ 571504 w 2026924"/>
              <a:gd name="connsiteY46" fmla="*/ 2081367 h 2241387"/>
              <a:gd name="connsiteX47" fmla="*/ 525784 w 2026924"/>
              <a:gd name="connsiteY47" fmla="*/ 2066127 h 2241387"/>
              <a:gd name="connsiteX48" fmla="*/ 472444 w 2026924"/>
              <a:gd name="connsiteY48" fmla="*/ 2035647 h 2241387"/>
              <a:gd name="connsiteX49" fmla="*/ 441964 w 2026924"/>
              <a:gd name="connsiteY49" fmla="*/ 2020407 h 2241387"/>
              <a:gd name="connsiteX50" fmla="*/ 396244 w 2026924"/>
              <a:gd name="connsiteY50" fmla="*/ 1974687 h 2241387"/>
              <a:gd name="connsiteX51" fmla="*/ 381004 w 2026924"/>
              <a:gd name="connsiteY51" fmla="*/ 1913727 h 2241387"/>
              <a:gd name="connsiteX52" fmla="*/ 358144 w 2026924"/>
              <a:gd name="connsiteY52" fmla="*/ 1768947 h 2241387"/>
              <a:gd name="connsiteX53" fmla="*/ 297184 w 2026924"/>
              <a:gd name="connsiteY53" fmla="*/ 1692747 h 2241387"/>
              <a:gd name="connsiteX54" fmla="*/ 274324 w 2026924"/>
              <a:gd name="connsiteY54" fmla="*/ 1662267 h 2241387"/>
              <a:gd name="connsiteX55" fmla="*/ 228604 w 2026924"/>
              <a:gd name="connsiteY55" fmla="*/ 1616547 h 2241387"/>
              <a:gd name="connsiteX56" fmla="*/ 198124 w 2026924"/>
              <a:gd name="connsiteY56" fmla="*/ 1586067 h 2241387"/>
              <a:gd name="connsiteX57" fmla="*/ 175264 w 2026924"/>
              <a:gd name="connsiteY57" fmla="*/ 1555587 h 2241387"/>
              <a:gd name="connsiteX58" fmla="*/ 121924 w 2026924"/>
              <a:gd name="connsiteY58" fmla="*/ 1471767 h 2241387"/>
              <a:gd name="connsiteX59" fmla="*/ 106684 w 2026924"/>
              <a:gd name="connsiteY59" fmla="*/ 1441287 h 2241387"/>
              <a:gd name="connsiteX60" fmla="*/ 99064 w 2026924"/>
              <a:gd name="connsiteY60" fmla="*/ 1403187 h 2241387"/>
              <a:gd name="connsiteX61" fmla="*/ 83824 w 2026924"/>
              <a:gd name="connsiteY61" fmla="*/ 1372707 h 2241387"/>
              <a:gd name="connsiteX62" fmla="*/ 76204 w 2026924"/>
              <a:gd name="connsiteY62" fmla="*/ 1326987 h 2241387"/>
              <a:gd name="connsiteX63" fmla="*/ 53344 w 2026924"/>
              <a:gd name="connsiteY63" fmla="*/ 1250787 h 2241387"/>
              <a:gd name="connsiteX64" fmla="*/ 83824 w 2026924"/>
              <a:gd name="connsiteY64" fmla="*/ 1121247 h 2241387"/>
              <a:gd name="connsiteX65" fmla="*/ 91444 w 2026924"/>
              <a:gd name="connsiteY65" fmla="*/ 1090767 h 2241387"/>
              <a:gd name="connsiteX66" fmla="*/ 106684 w 2026924"/>
              <a:gd name="connsiteY66" fmla="*/ 1052667 h 2241387"/>
              <a:gd name="connsiteX67" fmla="*/ 137164 w 2026924"/>
              <a:gd name="connsiteY67" fmla="*/ 984087 h 2241387"/>
              <a:gd name="connsiteX68" fmla="*/ 121924 w 2026924"/>
              <a:gd name="connsiteY68" fmla="*/ 869787 h 2241387"/>
              <a:gd name="connsiteX69" fmla="*/ 83824 w 2026924"/>
              <a:gd name="connsiteY69" fmla="*/ 862167 h 2241387"/>
              <a:gd name="connsiteX70" fmla="*/ 38104 w 2026924"/>
              <a:gd name="connsiteY70" fmla="*/ 808827 h 2241387"/>
              <a:gd name="connsiteX71" fmla="*/ 30484 w 2026924"/>
              <a:gd name="connsiteY71" fmla="*/ 785967 h 2241387"/>
              <a:gd name="connsiteX72" fmla="*/ 15244 w 2026924"/>
              <a:gd name="connsiteY72" fmla="*/ 755487 h 2241387"/>
              <a:gd name="connsiteX73" fmla="*/ 4 w 2026924"/>
              <a:gd name="connsiteY73" fmla="*/ 641187 h 2241387"/>
              <a:gd name="connsiteX74" fmla="*/ 15244 w 2026924"/>
              <a:gd name="connsiteY74" fmla="*/ 488787 h 2241387"/>
              <a:gd name="connsiteX75" fmla="*/ 30484 w 2026924"/>
              <a:gd name="connsiteY75" fmla="*/ 458307 h 2241387"/>
              <a:gd name="connsiteX76" fmla="*/ 137164 w 2026924"/>
              <a:gd name="connsiteY76" fmla="*/ 374487 h 2241387"/>
              <a:gd name="connsiteX77" fmla="*/ 167644 w 2026924"/>
              <a:gd name="connsiteY77" fmla="*/ 351627 h 2241387"/>
              <a:gd name="connsiteX78" fmla="*/ 190504 w 2026924"/>
              <a:gd name="connsiteY78" fmla="*/ 313527 h 2241387"/>
              <a:gd name="connsiteX79" fmla="*/ 251464 w 2026924"/>
              <a:gd name="connsiteY79" fmla="*/ 260187 h 2241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026924" h="2241387">
                <a:moveTo>
                  <a:pt x="251464" y="260187"/>
                </a:moveTo>
                <a:cubicBezTo>
                  <a:pt x="264164" y="243677"/>
                  <a:pt x="259012" y="228570"/>
                  <a:pt x="266704" y="214467"/>
                </a:cubicBezTo>
                <a:cubicBezTo>
                  <a:pt x="274492" y="200189"/>
                  <a:pt x="285684" y="187867"/>
                  <a:pt x="297184" y="176367"/>
                </a:cubicBezTo>
                <a:cubicBezTo>
                  <a:pt x="322624" y="150927"/>
                  <a:pt x="363739" y="118451"/>
                  <a:pt x="396244" y="100167"/>
                </a:cubicBezTo>
                <a:cubicBezTo>
                  <a:pt x="420995" y="86245"/>
                  <a:pt x="472444" y="62067"/>
                  <a:pt x="472444" y="62067"/>
                </a:cubicBezTo>
                <a:cubicBezTo>
                  <a:pt x="548749" y="-52390"/>
                  <a:pt x="490059" y="21702"/>
                  <a:pt x="822964" y="46827"/>
                </a:cubicBezTo>
                <a:cubicBezTo>
                  <a:pt x="885469" y="51544"/>
                  <a:pt x="892295" y="78653"/>
                  <a:pt x="944884" y="100167"/>
                </a:cubicBezTo>
                <a:cubicBezTo>
                  <a:pt x="982055" y="115373"/>
                  <a:pt x="1023645" y="119562"/>
                  <a:pt x="1059184" y="138267"/>
                </a:cubicBezTo>
                <a:cubicBezTo>
                  <a:pt x="1191490" y="207902"/>
                  <a:pt x="1298361" y="257279"/>
                  <a:pt x="1417324" y="359247"/>
                </a:cubicBezTo>
                <a:cubicBezTo>
                  <a:pt x="1452884" y="389727"/>
                  <a:pt x="1487121" y="421822"/>
                  <a:pt x="1524004" y="450687"/>
                </a:cubicBezTo>
                <a:cubicBezTo>
                  <a:pt x="1545640" y="467620"/>
                  <a:pt x="1570807" y="479656"/>
                  <a:pt x="1592584" y="496407"/>
                </a:cubicBezTo>
                <a:cubicBezTo>
                  <a:pt x="1603973" y="505168"/>
                  <a:pt x="1613713" y="515978"/>
                  <a:pt x="1623064" y="526887"/>
                </a:cubicBezTo>
                <a:cubicBezTo>
                  <a:pt x="1644170" y="551511"/>
                  <a:pt x="1631960" y="551747"/>
                  <a:pt x="1661164" y="572607"/>
                </a:cubicBezTo>
                <a:cubicBezTo>
                  <a:pt x="1670407" y="579209"/>
                  <a:pt x="1681484" y="582767"/>
                  <a:pt x="1691644" y="587847"/>
                </a:cubicBezTo>
                <a:cubicBezTo>
                  <a:pt x="1701804" y="600547"/>
                  <a:pt x="1710090" y="615007"/>
                  <a:pt x="1722124" y="625947"/>
                </a:cubicBezTo>
                <a:cubicBezTo>
                  <a:pt x="1810242" y="706054"/>
                  <a:pt x="1743538" y="617074"/>
                  <a:pt x="1828804" y="717387"/>
                </a:cubicBezTo>
                <a:cubicBezTo>
                  <a:pt x="1855784" y="749129"/>
                  <a:pt x="1879698" y="783355"/>
                  <a:pt x="1905004" y="816447"/>
                </a:cubicBezTo>
                <a:cubicBezTo>
                  <a:pt x="1912719" y="826535"/>
                  <a:pt x="1927864" y="846927"/>
                  <a:pt x="1927864" y="846927"/>
                </a:cubicBezTo>
                <a:cubicBezTo>
                  <a:pt x="1960164" y="943827"/>
                  <a:pt x="1901265" y="778489"/>
                  <a:pt x="1958344" y="892647"/>
                </a:cubicBezTo>
                <a:cubicBezTo>
                  <a:pt x="1969120" y="914200"/>
                  <a:pt x="1973184" y="938504"/>
                  <a:pt x="1981204" y="961227"/>
                </a:cubicBezTo>
                <a:cubicBezTo>
                  <a:pt x="2024099" y="1082763"/>
                  <a:pt x="1984724" y="957721"/>
                  <a:pt x="2026924" y="1098387"/>
                </a:cubicBezTo>
                <a:cubicBezTo>
                  <a:pt x="2017545" y="1152318"/>
                  <a:pt x="2008181" y="1270355"/>
                  <a:pt x="1973584" y="1334607"/>
                </a:cubicBezTo>
                <a:cubicBezTo>
                  <a:pt x="1965873" y="1348927"/>
                  <a:pt x="1954604" y="1361207"/>
                  <a:pt x="1943104" y="1372707"/>
                </a:cubicBezTo>
                <a:cubicBezTo>
                  <a:pt x="1914256" y="1401555"/>
                  <a:pt x="1887342" y="1413280"/>
                  <a:pt x="1851664" y="1433667"/>
                </a:cubicBezTo>
                <a:cubicBezTo>
                  <a:pt x="1844044" y="1443827"/>
                  <a:pt x="1838362" y="1455784"/>
                  <a:pt x="1828804" y="1464147"/>
                </a:cubicBezTo>
                <a:cubicBezTo>
                  <a:pt x="1797452" y="1491580"/>
                  <a:pt x="1763071" y="1515352"/>
                  <a:pt x="1729744" y="1540347"/>
                </a:cubicBezTo>
                <a:cubicBezTo>
                  <a:pt x="1712264" y="1553457"/>
                  <a:pt x="1692735" y="1563931"/>
                  <a:pt x="1676404" y="1578447"/>
                </a:cubicBezTo>
                <a:cubicBezTo>
                  <a:pt x="1653544" y="1598767"/>
                  <a:pt x="1629451" y="1617780"/>
                  <a:pt x="1607824" y="1639407"/>
                </a:cubicBezTo>
                <a:cubicBezTo>
                  <a:pt x="1561772" y="1685459"/>
                  <a:pt x="1588913" y="1673507"/>
                  <a:pt x="1546864" y="1730847"/>
                </a:cubicBezTo>
                <a:cubicBezTo>
                  <a:pt x="1530897" y="1752620"/>
                  <a:pt x="1510688" y="1770964"/>
                  <a:pt x="1493524" y="1791807"/>
                </a:cubicBezTo>
                <a:cubicBezTo>
                  <a:pt x="1475114" y="1814162"/>
                  <a:pt x="1463352" y="1843011"/>
                  <a:pt x="1440184" y="1860387"/>
                </a:cubicBezTo>
                <a:cubicBezTo>
                  <a:pt x="1430024" y="1868007"/>
                  <a:pt x="1420594" y="1876713"/>
                  <a:pt x="1409704" y="1883247"/>
                </a:cubicBezTo>
                <a:cubicBezTo>
                  <a:pt x="1359782" y="1913200"/>
                  <a:pt x="1370733" y="1896932"/>
                  <a:pt x="1325884" y="1928967"/>
                </a:cubicBezTo>
                <a:cubicBezTo>
                  <a:pt x="1302318" y="1945800"/>
                  <a:pt x="1280076" y="1964415"/>
                  <a:pt x="1257304" y="1982307"/>
                </a:cubicBezTo>
                <a:cubicBezTo>
                  <a:pt x="1244515" y="1992355"/>
                  <a:pt x="1232736" y="2003765"/>
                  <a:pt x="1219204" y="2012787"/>
                </a:cubicBezTo>
                <a:cubicBezTo>
                  <a:pt x="1152235" y="2057433"/>
                  <a:pt x="1257797" y="1986105"/>
                  <a:pt x="1158244" y="2058507"/>
                </a:cubicBezTo>
                <a:cubicBezTo>
                  <a:pt x="1143431" y="2069280"/>
                  <a:pt x="1126982" y="2077742"/>
                  <a:pt x="1112524" y="2088987"/>
                </a:cubicBezTo>
                <a:cubicBezTo>
                  <a:pt x="1104018" y="2095603"/>
                  <a:pt x="1096677" y="2103665"/>
                  <a:pt x="1089664" y="2111847"/>
                </a:cubicBezTo>
                <a:cubicBezTo>
                  <a:pt x="1071578" y="2132947"/>
                  <a:pt x="1057407" y="2156193"/>
                  <a:pt x="1043944" y="2180427"/>
                </a:cubicBezTo>
                <a:cubicBezTo>
                  <a:pt x="1038427" y="2190357"/>
                  <a:pt x="1035520" y="2201820"/>
                  <a:pt x="1028704" y="2210907"/>
                </a:cubicBezTo>
                <a:cubicBezTo>
                  <a:pt x="1020083" y="2222402"/>
                  <a:pt x="1008384" y="2231227"/>
                  <a:pt x="998224" y="2241387"/>
                </a:cubicBezTo>
                <a:cubicBezTo>
                  <a:pt x="916944" y="2233767"/>
                  <a:pt x="834847" y="2232321"/>
                  <a:pt x="754384" y="2218527"/>
                </a:cubicBezTo>
                <a:cubicBezTo>
                  <a:pt x="743763" y="2216706"/>
                  <a:pt x="740293" y="2201931"/>
                  <a:pt x="731524" y="2195667"/>
                </a:cubicBezTo>
                <a:cubicBezTo>
                  <a:pt x="722281" y="2189065"/>
                  <a:pt x="710131" y="2187243"/>
                  <a:pt x="701044" y="2180427"/>
                </a:cubicBezTo>
                <a:cubicBezTo>
                  <a:pt x="689549" y="2171806"/>
                  <a:pt x="681377" y="2159409"/>
                  <a:pt x="670564" y="2149947"/>
                </a:cubicBezTo>
                <a:cubicBezTo>
                  <a:pt x="640190" y="2123370"/>
                  <a:pt x="637033" y="2127593"/>
                  <a:pt x="601984" y="2104227"/>
                </a:cubicBezTo>
                <a:cubicBezTo>
                  <a:pt x="591417" y="2097182"/>
                  <a:pt x="582863" y="2087047"/>
                  <a:pt x="571504" y="2081367"/>
                </a:cubicBezTo>
                <a:cubicBezTo>
                  <a:pt x="557136" y="2074183"/>
                  <a:pt x="540699" y="2072093"/>
                  <a:pt x="525784" y="2066127"/>
                </a:cubicBezTo>
                <a:cubicBezTo>
                  <a:pt x="487406" y="2050776"/>
                  <a:pt x="504519" y="2053976"/>
                  <a:pt x="472444" y="2035647"/>
                </a:cubicBezTo>
                <a:cubicBezTo>
                  <a:pt x="462581" y="2030011"/>
                  <a:pt x="450834" y="2027503"/>
                  <a:pt x="441964" y="2020407"/>
                </a:cubicBezTo>
                <a:cubicBezTo>
                  <a:pt x="425134" y="2006943"/>
                  <a:pt x="396244" y="1974687"/>
                  <a:pt x="396244" y="1974687"/>
                </a:cubicBezTo>
                <a:cubicBezTo>
                  <a:pt x="386429" y="1945243"/>
                  <a:pt x="387134" y="1950508"/>
                  <a:pt x="381004" y="1913727"/>
                </a:cubicBezTo>
                <a:cubicBezTo>
                  <a:pt x="372972" y="1865534"/>
                  <a:pt x="372512" y="1815644"/>
                  <a:pt x="358144" y="1768947"/>
                </a:cubicBezTo>
                <a:cubicBezTo>
                  <a:pt x="346961" y="1732603"/>
                  <a:pt x="319130" y="1718350"/>
                  <a:pt x="297184" y="1692747"/>
                </a:cubicBezTo>
                <a:cubicBezTo>
                  <a:pt x="288919" y="1683104"/>
                  <a:pt x="282820" y="1671707"/>
                  <a:pt x="274324" y="1662267"/>
                </a:cubicBezTo>
                <a:cubicBezTo>
                  <a:pt x="259906" y="1646247"/>
                  <a:pt x="243844" y="1631787"/>
                  <a:pt x="228604" y="1616547"/>
                </a:cubicBezTo>
                <a:cubicBezTo>
                  <a:pt x="218444" y="1606387"/>
                  <a:pt x="206745" y="1597562"/>
                  <a:pt x="198124" y="1586067"/>
                </a:cubicBezTo>
                <a:cubicBezTo>
                  <a:pt x="190504" y="1575907"/>
                  <a:pt x="182547" y="1565991"/>
                  <a:pt x="175264" y="1555587"/>
                </a:cubicBezTo>
                <a:cubicBezTo>
                  <a:pt x="158342" y="1531413"/>
                  <a:pt x="136601" y="1498186"/>
                  <a:pt x="121924" y="1471767"/>
                </a:cubicBezTo>
                <a:cubicBezTo>
                  <a:pt x="116407" y="1461837"/>
                  <a:pt x="111764" y="1451447"/>
                  <a:pt x="106684" y="1441287"/>
                </a:cubicBezTo>
                <a:cubicBezTo>
                  <a:pt x="104144" y="1428587"/>
                  <a:pt x="103160" y="1415474"/>
                  <a:pt x="99064" y="1403187"/>
                </a:cubicBezTo>
                <a:cubicBezTo>
                  <a:pt x="95472" y="1392411"/>
                  <a:pt x="87088" y="1383587"/>
                  <a:pt x="83824" y="1372707"/>
                </a:cubicBezTo>
                <a:cubicBezTo>
                  <a:pt x="79384" y="1357908"/>
                  <a:pt x="80269" y="1341893"/>
                  <a:pt x="76204" y="1326987"/>
                </a:cubicBezTo>
                <a:cubicBezTo>
                  <a:pt x="38610" y="1189143"/>
                  <a:pt x="80258" y="1385358"/>
                  <a:pt x="53344" y="1250787"/>
                </a:cubicBezTo>
                <a:cubicBezTo>
                  <a:pt x="65385" y="1130376"/>
                  <a:pt x="49017" y="1216967"/>
                  <a:pt x="83824" y="1121247"/>
                </a:cubicBezTo>
                <a:cubicBezTo>
                  <a:pt x="87403" y="1111405"/>
                  <a:pt x="88132" y="1100702"/>
                  <a:pt x="91444" y="1090767"/>
                </a:cubicBezTo>
                <a:cubicBezTo>
                  <a:pt x="95769" y="1077791"/>
                  <a:pt x="102010" y="1065522"/>
                  <a:pt x="106684" y="1052667"/>
                </a:cubicBezTo>
                <a:cubicBezTo>
                  <a:pt x="128447" y="992818"/>
                  <a:pt x="110945" y="1023415"/>
                  <a:pt x="137164" y="984087"/>
                </a:cubicBezTo>
                <a:cubicBezTo>
                  <a:pt x="132084" y="945987"/>
                  <a:pt x="137330" y="905001"/>
                  <a:pt x="121924" y="869787"/>
                </a:cubicBezTo>
                <a:cubicBezTo>
                  <a:pt x="116733" y="857921"/>
                  <a:pt x="95146" y="868457"/>
                  <a:pt x="83824" y="862167"/>
                </a:cubicBezTo>
                <a:cubicBezTo>
                  <a:pt x="70844" y="854956"/>
                  <a:pt x="46032" y="824684"/>
                  <a:pt x="38104" y="808827"/>
                </a:cubicBezTo>
                <a:cubicBezTo>
                  <a:pt x="34512" y="801643"/>
                  <a:pt x="33648" y="793350"/>
                  <a:pt x="30484" y="785967"/>
                </a:cubicBezTo>
                <a:cubicBezTo>
                  <a:pt x="26009" y="775526"/>
                  <a:pt x="20324" y="765647"/>
                  <a:pt x="15244" y="755487"/>
                </a:cubicBezTo>
                <a:cubicBezTo>
                  <a:pt x="13612" y="744061"/>
                  <a:pt x="-277" y="649065"/>
                  <a:pt x="4" y="641187"/>
                </a:cubicBezTo>
                <a:cubicBezTo>
                  <a:pt x="1826" y="590166"/>
                  <a:pt x="6851" y="539146"/>
                  <a:pt x="15244" y="488787"/>
                </a:cubicBezTo>
                <a:cubicBezTo>
                  <a:pt x="17111" y="477582"/>
                  <a:pt x="22843" y="466712"/>
                  <a:pt x="30484" y="458307"/>
                </a:cubicBezTo>
                <a:cubicBezTo>
                  <a:pt x="71561" y="413122"/>
                  <a:pt x="91817" y="406230"/>
                  <a:pt x="137164" y="374487"/>
                </a:cubicBezTo>
                <a:cubicBezTo>
                  <a:pt x="147568" y="367204"/>
                  <a:pt x="157484" y="359247"/>
                  <a:pt x="167644" y="351627"/>
                </a:cubicBezTo>
                <a:cubicBezTo>
                  <a:pt x="175264" y="338927"/>
                  <a:pt x="181411" y="325218"/>
                  <a:pt x="190504" y="313527"/>
                </a:cubicBezTo>
                <a:cubicBezTo>
                  <a:pt x="238799" y="251434"/>
                  <a:pt x="238764" y="276697"/>
                  <a:pt x="251464" y="260187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1" grpId="0"/>
      <p:bldP spid="61" grpId="1"/>
      <p:bldP spid="5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C38B842-B781-4C93-9E76-EE40C9FB1EAE}"/>
              </a:ext>
            </a:extLst>
          </p:cNvPr>
          <p:cNvSpPr txBox="1"/>
          <p:nvPr/>
        </p:nvSpPr>
        <p:spPr>
          <a:xfrm>
            <a:off x="450099" y="635708"/>
            <a:ext cx="7720772" cy="5788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两名学生玩扔沙包游戏，他们各得了多少分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5DEAEC8-1B6C-4C7D-A04A-3140B797D26F}"/>
              </a:ext>
            </a:extLst>
          </p:cNvPr>
          <p:cNvSpPr txBox="1"/>
          <p:nvPr/>
        </p:nvSpPr>
        <p:spPr>
          <a:xfrm>
            <a:off x="1098481" y="3949385"/>
            <a:ext cx="2824228" cy="5788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得了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9A22126-9BDC-437B-89EF-48FFFEA16C14}"/>
              </a:ext>
            </a:extLst>
          </p:cNvPr>
          <p:cNvSpPr txBox="1"/>
          <p:nvPr/>
        </p:nvSpPr>
        <p:spPr>
          <a:xfrm>
            <a:off x="5360789" y="3914045"/>
            <a:ext cx="2824228" cy="5788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得了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6817936-F1B9-4751-88A1-DB11FF51E8A7}"/>
              </a:ext>
            </a:extLst>
          </p:cNvPr>
          <p:cNvSpPr txBox="1"/>
          <p:nvPr/>
        </p:nvSpPr>
        <p:spPr>
          <a:xfrm>
            <a:off x="2150555" y="3887209"/>
            <a:ext cx="720080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FDFD524-2F3F-4744-AEF7-8F95FB634240}"/>
              </a:ext>
            </a:extLst>
          </p:cNvPr>
          <p:cNvSpPr txBox="1"/>
          <p:nvPr/>
        </p:nvSpPr>
        <p:spPr>
          <a:xfrm>
            <a:off x="6429137" y="3851869"/>
            <a:ext cx="720080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A755A3C-BBA0-434C-9FD4-AD3262CFD40A}"/>
              </a:ext>
            </a:extLst>
          </p:cNvPr>
          <p:cNvSpPr txBox="1"/>
          <p:nvPr/>
        </p:nvSpPr>
        <p:spPr>
          <a:xfrm>
            <a:off x="5652120" y="1247246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P41 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634E33-0466-4E42-801E-81FC83A4E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75" y="1491315"/>
            <a:ext cx="3047959" cy="218134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A6D0638-1922-45D8-AD67-FA3598AB2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581686"/>
            <a:ext cx="3018332" cy="218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3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22" grpId="0"/>
      <p:bldP spid="23" grpId="0"/>
      <p:bldP spid="23" grpId="1"/>
      <p:bldP spid="24" grpId="0"/>
      <p:bldP spid="2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88604B3C-3282-44E7-9373-7537506E3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284" y="2034725"/>
            <a:ext cx="915505" cy="148988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C09214F-92BE-4320-BCF2-1EED64B2E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562" y="2025282"/>
            <a:ext cx="1641913" cy="14416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CD396C0-3A05-45D6-B23A-C4E8C80B1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954" y="2044264"/>
            <a:ext cx="2081982" cy="139001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5BF4700-0D6A-44F2-A3AE-0023098B24E7}"/>
              </a:ext>
            </a:extLst>
          </p:cNvPr>
          <p:cNvSpPr txBox="1"/>
          <p:nvPr/>
        </p:nvSpPr>
        <p:spPr>
          <a:xfrm>
            <a:off x="503548" y="1275606"/>
            <a:ext cx="3348372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读出下面各数。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80F35D3-8793-45DE-B705-A50AD95BB538}"/>
              </a:ext>
            </a:extLst>
          </p:cNvPr>
          <p:cNvSpPr txBox="1"/>
          <p:nvPr/>
        </p:nvSpPr>
        <p:spPr>
          <a:xfrm>
            <a:off x="3707904" y="1493517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P40 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6CC52E1-8863-44A6-ACD8-7E84F4193688}"/>
              </a:ext>
            </a:extLst>
          </p:cNvPr>
          <p:cNvSpPr txBox="1"/>
          <p:nvPr/>
        </p:nvSpPr>
        <p:spPr>
          <a:xfrm>
            <a:off x="1178021" y="3665448"/>
            <a:ext cx="1656184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八十六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79A3CE8-A22B-43CA-B0D8-4BC8469E154D}"/>
              </a:ext>
            </a:extLst>
          </p:cNvPr>
          <p:cNvSpPr txBox="1"/>
          <p:nvPr/>
        </p:nvSpPr>
        <p:spPr>
          <a:xfrm>
            <a:off x="4186181" y="3665448"/>
            <a:ext cx="1656184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三十一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E687013-0A3D-487B-81C5-DB64DD70C31A}"/>
              </a:ext>
            </a:extLst>
          </p:cNvPr>
          <p:cNvSpPr txBox="1"/>
          <p:nvPr/>
        </p:nvSpPr>
        <p:spPr>
          <a:xfrm>
            <a:off x="7052854" y="3665448"/>
            <a:ext cx="1656184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六十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769DD95-4C8D-4AC9-9ED6-5EE06645B899}"/>
              </a:ext>
            </a:extLst>
          </p:cNvPr>
          <p:cNvSpPr/>
          <p:nvPr/>
        </p:nvSpPr>
        <p:spPr>
          <a:xfrm>
            <a:off x="1391818" y="2643758"/>
            <a:ext cx="1224136" cy="5992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2806A580-1934-4180-9445-D7DA17C46253}"/>
              </a:ext>
            </a:extLst>
          </p:cNvPr>
          <p:cNvSpPr/>
          <p:nvPr/>
        </p:nvSpPr>
        <p:spPr>
          <a:xfrm>
            <a:off x="4436950" y="2739270"/>
            <a:ext cx="927138" cy="4952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FDC7350-0C2C-4E7F-B9C6-B09C82A19A47}"/>
              </a:ext>
            </a:extLst>
          </p:cNvPr>
          <p:cNvSpPr/>
          <p:nvPr/>
        </p:nvSpPr>
        <p:spPr>
          <a:xfrm>
            <a:off x="7255436" y="2954530"/>
            <a:ext cx="390048" cy="4093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18B4653-6793-467F-98CC-1ED148D0B40B}"/>
              </a:ext>
            </a:extLst>
          </p:cNvPr>
          <p:cNvGrpSpPr/>
          <p:nvPr/>
        </p:nvGrpSpPr>
        <p:grpSpPr>
          <a:xfrm>
            <a:off x="2780674" y="522290"/>
            <a:ext cx="3582652" cy="578882"/>
            <a:chOff x="2542823" y="902957"/>
            <a:chExt cx="3973393" cy="578882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226983A3-47DB-4DDF-AE0B-C71E4C891703}"/>
                </a:ext>
              </a:extLst>
            </p:cNvPr>
            <p:cNvGrpSpPr/>
            <p:nvPr/>
          </p:nvGrpSpPr>
          <p:grpSpPr>
            <a:xfrm>
              <a:off x="2542823" y="902957"/>
              <a:ext cx="3973393" cy="578882"/>
              <a:chOff x="1484005" y="-1231850"/>
              <a:chExt cx="7155543" cy="3099958"/>
            </a:xfrm>
          </p:grpSpPr>
          <p:sp>
            <p:nvSpPr>
              <p:cNvPr id="14" name="缺角矩形 13">
                <a:extLst>
                  <a:ext uri="{FF2B5EF4-FFF2-40B4-BE49-F238E27FC236}">
                    <a16:creationId xmlns:a16="http://schemas.microsoft.com/office/drawing/2014/main" id="{193A088D-AA67-43FC-BFA7-5FE93DE1C51D}"/>
                  </a:ext>
                </a:extLst>
              </p:cNvPr>
              <p:cNvSpPr/>
              <p:nvPr/>
            </p:nvSpPr>
            <p:spPr>
              <a:xfrm>
                <a:off x="1484005" y="-1231850"/>
                <a:ext cx="7155543" cy="3099958"/>
              </a:xfrm>
              <a:prstGeom prst="plaque">
                <a:avLst>
                  <a:gd name="adj" fmla="val 15731"/>
                </a:avLst>
              </a:prstGeom>
              <a:solidFill>
                <a:srgbClr val="EE450E"/>
              </a:solidFill>
              <a:ln w="47625">
                <a:solidFill>
                  <a:srgbClr val="FFDDA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缺角矩形 14">
                <a:extLst>
                  <a:ext uri="{FF2B5EF4-FFF2-40B4-BE49-F238E27FC236}">
                    <a16:creationId xmlns:a16="http://schemas.microsoft.com/office/drawing/2014/main" id="{55A04859-650E-49AE-9E70-7DD082C38844}"/>
                  </a:ext>
                </a:extLst>
              </p:cNvPr>
              <p:cNvSpPr/>
              <p:nvPr/>
            </p:nvSpPr>
            <p:spPr>
              <a:xfrm>
                <a:off x="1603007" y="-1122614"/>
                <a:ext cx="6917539" cy="2881487"/>
              </a:xfrm>
              <a:prstGeom prst="plaque">
                <a:avLst>
                  <a:gd name="adj" fmla="val 15731"/>
                </a:avLst>
              </a:prstGeom>
              <a:solidFill>
                <a:srgbClr val="FFF5E0"/>
              </a:solidFill>
              <a:ln w="47625">
                <a:solidFill>
                  <a:srgbClr val="FFDDA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81C5BED-87ED-465F-8F8F-38419ACDBD85}"/>
                </a:ext>
              </a:extLst>
            </p:cNvPr>
            <p:cNvSpPr txBox="1"/>
            <p:nvPr/>
          </p:nvSpPr>
          <p:spPr>
            <a:xfrm>
              <a:off x="3118887" y="961565"/>
              <a:ext cx="30753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B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第二关 读数和写数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315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5" grpId="1"/>
      <p:bldP spid="6" grpId="0"/>
      <p:bldP spid="6" grpId="1"/>
      <p:bldP spid="7" grpId="0"/>
      <p:bldP spid="7" grpId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BF4700-0D6A-44F2-A3AE-0023098B24E7}"/>
              </a:ext>
            </a:extLst>
          </p:cNvPr>
          <p:cNvSpPr txBox="1"/>
          <p:nvPr/>
        </p:nvSpPr>
        <p:spPr>
          <a:xfrm>
            <a:off x="395536" y="771550"/>
            <a:ext cx="3312368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写出下面各数。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1A3681D-B650-4749-807B-898E3E5AD0A7}"/>
              </a:ext>
            </a:extLst>
          </p:cNvPr>
          <p:cNvSpPr txBox="1"/>
          <p:nvPr/>
        </p:nvSpPr>
        <p:spPr>
          <a:xfrm>
            <a:off x="827584" y="3835410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     )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3A75418-819A-4840-9252-881ED3AAD774}"/>
              </a:ext>
            </a:extLst>
          </p:cNvPr>
          <p:cNvSpPr txBox="1"/>
          <p:nvPr/>
        </p:nvSpPr>
        <p:spPr>
          <a:xfrm>
            <a:off x="4049415" y="3850357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     )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块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52BC4F0-1067-40DA-AE07-807848FB6B47}"/>
              </a:ext>
            </a:extLst>
          </p:cNvPr>
          <p:cNvSpPr txBox="1"/>
          <p:nvPr/>
        </p:nvSpPr>
        <p:spPr>
          <a:xfrm>
            <a:off x="6506290" y="3853708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     )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根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979F39-216C-4DF7-9868-B3E3B83C2FE5}"/>
              </a:ext>
            </a:extLst>
          </p:cNvPr>
          <p:cNvSpPr txBox="1"/>
          <p:nvPr/>
        </p:nvSpPr>
        <p:spPr>
          <a:xfrm>
            <a:off x="3707904" y="1046480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P40 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F7581F-57A5-4541-BBB7-49E4AE807267}"/>
              </a:ext>
            </a:extLst>
          </p:cNvPr>
          <p:cNvSpPr txBox="1"/>
          <p:nvPr/>
        </p:nvSpPr>
        <p:spPr>
          <a:xfrm>
            <a:off x="1069380" y="3773527"/>
            <a:ext cx="720080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EFE84D4-4127-4C33-8E22-B9C2A764F21F}"/>
              </a:ext>
            </a:extLst>
          </p:cNvPr>
          <p:cNvSpPr txBox="1"/>
          <p:nvPr/>
        </p:nvSpPr>
        <p:spPr>
          <a:xfrm>
            <a:off x="4241571" y="3788474"/>
            <a:ext cx="720080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7624E1A-F306-4623-BADF-4BA673637A15}"/>
              </a:ext>
            </a:extLst>
          </p:cNvPr>
          <p:cNvSpPr txBox="1"/>
          <p:nvPr/>
        </p:nvSpPr>
        <p:spPr>
          <a:xfrm>
            <a:off x="6693682" y="3822327"/>
            <a:ext cx="720080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844EDC4-1635-491E-BD32-D359DA1964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6279" y="1675325"/>
            <a:ext cx="2066362" cy="190329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14642B6-0D21-413B-83FE-C1EF15367D3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7904" y="1651644"/>
            <a:ext cx="1909464" cy="190329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F488B33-C367-4D4C-BEB5-B2DEA2909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446" y="1372862"/>
            <a:ext cx="1732765" cy="239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8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BF4700-0D6A-44F2-A3AE-0023098B24E7}"/>
              </a:ext>
            </a:extLst>
          </p:cNvPr>
          <p:cNvSpPr txBox="1"/>
          <p:nvPr/>
        </p:nvSpPr>
        <p:spPr>
          <a:xfrm>
            <a:off x="503548" y="991595"/>
            <a:ext cx="8136904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说一说下列各数更接近哪个整十数。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54F9816-19B5-4CE3-966F-7C8561D04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1833192"/>
            <a:ext cx="7557025" cy="147711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3969304-5989-4087-84CD-C643684A7FA0}"/>
              </a:ext>
            </a:extLst>
          </p:cNvPr>
          <p:cNvSpPr txBox="1"/>
          <p:nvPr/>
        </p:nvSpPr>
        <p:spPr>
          <a:xfrm>
            <a:off x="6444208" y="1557521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P40 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D42B9E4-D5C9-4366-877C-7FEBC489FA89}"/>
              </a:ext>
            </a:extLst>
          </p:cNvPr>
          <p:cNvSpPr txBox="1"/>
          <p:nvPr/>
        </p:nvSpPr>
        <p:spPr>
          <a:xfrm>
            <a:off x="1013110" y="3569188"/>
            <a:ext cx="2160240" cy="544830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更接近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79B42D2-0C49-4C70-B5CC-841C8EEB5BDC}"/>
              </a:ext>
            </a:extLst>
          </p:cNvPr>
          <p:cNvSpPr txBox="1"/>
          <p:nvPr/>
        </p:nvSpPr>
        <p:spPr>
          <a:xfrm>
            <a:off x="1037705" y="4114018"/>
            <a:ext cx="2160240" cy="544830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更接近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4802F09-F44C-4841-9F14-AFDDFCE5B63B}"/>
              </a:ext>
            </a:extLst>
          </p:cNvPr>
          <p:cNvSpPr txBox="1"/>
          <p:nvPr/>
        </p:nvSpPr>
        <p:spPr>
          <a:xfrm>
            <a:off x="3228443" y="3554705"/>
            <a:ext cx="2160240" cy="544830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更接近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7A0FAC0-6AD1-4A3E-A077-309ADB3A15C8}"/>
              </a:ext>
            </a:extLst>
          </p:cNvPr>
          <p:cNvSpPr txBox="1"/>
          <p:nvPr/>
        </p:nvSpPr>
        <p:spPr>
          <a:xfrm>
            <a:off x="3248309" y="4071518"/>
            <a:ext cx="2160240" cy="544830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59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更接近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EA74BEC-2742-4FA6-AE0C-799CC55EB0CB}"/>
              </a:ext>
            </a:extLst>
          </p:cNvPr>
          <p:cNvSpPr txBox="1"/>
          <p:nvPr/>
        </p:nvSpPr>
        <p:spPr>
          <a:xfrm>
            <a:off x="5455583" y="3526688"/>
            <a:ext cx="2160240" cy="544830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更接近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85F0D69-7970-4C40-8DB7-594E9B1273C6}"/>
              </a:ext>
            </a:extLst>
          </p:cNvPr>
          <p:cNvGrpSpPr/>
          <p:nvPr/>
        </p:nvGrpSpPr>
        <p:grpSpPr>
          <a:xfrm>
            <a:off x="3011531" y="357097"/>
            <a:ext cx="3120939" cy="578882"/>
            <a:chOff x="2542823" y="902957"/>
            <a:chExt cx="3973393" cy="578882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5816AE0A-D2E5-438E-B050-70C45FC116FA}"/>
                </a:ext>
              </a:extLst>
            </p:cNvPr>
            <p:cNvGrpSpPr/>
            <p:nvPr/>
          </p:nvGrpSpPr>
          <p:grpSpPr>
            <a:xfrm>
              <a:off x="2542823" y="902957"/>
              <a:ext cx="3973393" cy="578882"/>
              <a:chOff x="1484005" y="-1231850"/>
              <a:chExt cx="7155543" cy="3099958"/>
            </a:xfrm>
          </p:grpSpPr>
          <p:sp>
            <p:nvSpPr>
              <p:cNvPr id="13" name="缺角矩形 12">
                <a:extLst>
                  <a:ext uri="{FF2B5EF4-FFF2-40B4-BE49-F238E27FC236}">
                    <a16:creationId xmlns:a16="http://schemas.microsoft.com/office/drawing/2014/main" id="{EC7C2F98-C5AF-4786-8DB9-C1932CA5EA23}"/>
                  </a:ext>
                </a:extLst>
              </p:cNvPr>
              <p:cNvSpPr/>
              <p:nvPr/>
            </p:nvSpPr>
            <p:spPr>
              <a:xfrm>
                <a:off x="1484005" y="-1231850"/>
                <a:ext cx="7155543" cy="3099958"/>
              </a:xfrm>
              <a:prstGeom prst="plaque">
                <a:avLst>
                  <a:gd name="adj" fmla="val 15731"/>
                </a:avLst>
              </a:prstGeom>
              <a:solidFill>
                <a:srgbClr val="EE450E"/>
              </a:solidFill>
              <a:ln w="47625">
                <a:solidFill>
                  <a:srgbClr val="FFDDA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缺角矩形 13">
                <a:extLst>
                  <a:ext uri="{FF2B5EF4-FFF2-40B4-BE49-F238E27FC236}">
                    <a16:creationId xmlns:a16="http://schemas.microsoft.com/office/drawing/2014/main" id="{4F8BCB08-6A9C-4898-A67B-623C07707CE3}"/>
                  </a:ext>
                </a:extLst>
              </p:cNvPr>
              <p:cNvSpPr/>
              <p:nvPr/>
            </p:nvSpPr>
            <p:spPr>
              <a:xfrm>
                <a:off x="1603007" y="-1122614"/>
                <a:ext cx="6917539" cy="2881487"/>
              </a:xfrm>
              <a:prstGeom prst="plaque">
                <a:avLst>
                  <a:gd name="adj" fmla="val 15731"/>
                </a:avLst>
              </a:prstGeom>
              <a:solidFill>
                <a:srgbClr val="FFF5E0"/>
              </a:solidFill>
              <a:ln w="47625">
                <a:solidFill>
                  <a:srgbClr val="FFDDA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7C5E64A-4C6A-415F-8840-B81109901093}"/>
                </a:ext>
              </a:extLst>
            </p:cNvPr>
            <p:cNvSpPr txBox="1"/>
            <p:nvPr/>
          </p:nvSpPr>
          <p:spPr>
            <a:xfrm>
              <a:off x="3118887" y="961565"/>
              <a:ext cx="30753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B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第三关 比较大小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892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0EA2AABB-EC4D-425D-AB0B-E6E058106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5324" y="4162294"/>
            <a:ext cx="3525408" cy="51378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1CA4AD1-0C21-48C4-A14B-4E1B1E61F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85" y="1315509"/>
            <a:ext cx="6870023" cy="2663467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254EAC14-1A46-4476-894E-8F018972FE54}"/>
              </a:ext>
            </a:extLst>
          </p:cNvPr>
          <p:cNvGrpSpPr/>
          <p:nvPr/>
        </p:nvGrpSpPr>
        <p:grpSpPr>
          <a:xfrm>
            <a:off x="1700795" y="1002430"/>
            <a:ext cx="2736304" cy="510778"/>
            <a:chOff x="1704348" y="1329652"/>
            <a:chExt cx="2736304" cy="510778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0888946-3656-4299-8B77-F96E4D5EAE0E}"/>
                </a:ext>
              </a:extLst>
            </p:cNvPr>
            <p:cNvSpPr txBox="1"/>
            <p:nvPr/>
          </p:nvSpPr>
          <p:spPr>
            <a:xfrm>
              <a:off x="1704348" y="1329652"/>
              <a:ext cx="2736304" cy="510778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钓够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28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条鱼就回家。</a:t>
              </a:r>
            </a:p>
          </p:txBody>
        </p:sp>
        <p:sp>
          <p:nvSpPr>
            <p:cNvPr id="4" name="对话气泡: 圆角矩形 3">
              <a:extLst>
                <a:ext uri="{FF2B5EF4-FFF2-40B4-BE49-F238E27FC236}">
                  <a16:creationId xmlns:a16="http://schemas.microsoft.com/office/drawing/2014/main" id="{A97FC09D-0B4F-44CA-9AA4-C4DA18BAE45A}"/>
                </a:ext>
              </a:extLst>
            </p:cNvPr>
            <p:cNvSpPr/>
            <p:nvPr/>
          </p:nvSpPr>
          <p:spPr>
            <a:xfrm>
              <a:off x="1751269" y="1376230"/>
              <a:ext cx="2689383" cy="433134"/>
            </a:xfrm>
            <a:prstGeom prst="wedgeRoundRectCallout">
              <a:avLst>
                <a:gd name="adj1" fmla="val 33506"/>
                <a:gd name="adj2" fmla="val 94568"/>
                <a:gd name="adj3" fmla="val 16667"/>
              </a:avLst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7E29200-5C44-41B3-93D4-B17F4540F60D}"/>
              </a:ext>
            </a:extLst>
          </p:cNvPr>
          <p:cNvGrpSpPr/>
          <p:nvPr/>
        </p:nvGrpSpPr>
        <p:grpSpPr>
          <a:xfrm>
            <a:off x="5571688" y="1335818"/>
            <a:ext cx="2521058" cy="510778"/>
            <a:chOff x="5705150" y="1607576"/>
            <a:chExt cx="2521058" cy="510778"/>
          </a:xfrm>
        </p:grpSpPr>
        <p:sp>
          <p:nvSpPr>
            <p:cNvPr id="5" name="对话气泡: 圆角矩形 4">
              <a:extLst>
                <a:ext uri="{FF2B5EF4-FFF2-40B4-BE49-F238E27FC236}">
                  <a16:creationId xmlns:a16="http://schemas.microsoft.com/office/drawing/2014/main" id="{D0A47F2D-E9C3-4339-9B10-78CA061C7F31}"/>
                </a:ext>
              </a:extLst>
            </p:cNvPr>
            <p:cNvSpPr/>
            <p:nvPr/>
          </p:nvSpPr>
          <p:spPr>
            <a:xfrm>
              <a:off x="5705150" y="1646398"/>
              <a:ext cx="2411663" cy="433134"/>
            </a:xfrm>
            <a:prstGeom prst="wedgeRoundRectCallout">
              <a:avLst>
                <a:gd name="adj1" fmla="val -36601"/>
                <a:gd name="adj2" fmla="val 75862"/>
                <a:gd name="adj3" fmla="val 16667"/>
              </a:avLst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D2E79DE-01A8-4C68-9472-D164F0DFEA0D}"/>
                </a:ext>
              </a:extLst>
            </p:cNvPr>
            <p:cNvSpPr txBox="1"/>
            <p:nvPr/>
          </p:nvSpPr>
          <p:spPr>
            <a:xfrm>
              <a:off x="5761490" y="1607576"/>
              <a:ext cx="2464718" cy="510778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已经钓了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条。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46493253-BBE9-428A-89FC-1E0A51F8BAC6}"/>
              </a:ext>
            </a:extLst>
          </p:cNvPr>
          <p:cNvSpPr txBox="1"/>
          <p:nvPr/>
        </p:nvSpPr>
        <p:spPr>
          <a:xfrm>
            <a:off x="774979" y="4102919"/>
            <a:ext cx="3024336" cy="5788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还要钓多少条鱼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1933C77-3586-4FAA-B102-8221E2B867E1}"/>
              </a:ext>
            </a:extLst>
          </p:cNvPr>
          <p:cNvGrpSpPr/>
          <p:nvPr/>
        </p:nvGrpSpPr>
        <p:grpSpPr>
          <a:xfrm>
            <a:off x="3859535" y="4139195"/>
            <a:ext cx="1758947" cy="506330"/>
            <a:chOff x="4572000" y="4171011"/>
            <a:chExt cx="1758947" cy="506330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D8EBB21-7666-43A5-93DB-6D1380B4715B}"/>
                </a:ext>
              </a:extLst>
            </p:cNvPr>
            <p:cNvSpPr txBox="1"/>
            <p:nvPr/>
          </p:nvSpPr>
          <p:spPr>
            <a:xfrm>
              <a:off x="4572000" y="4171011"/>
              <a:ext cx="65469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28</a:t>
              </a:r>
              <a:endPara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B850B483-BEA1-46BA-9C06-DAD0825E1629}"/>
                </a:ext>
              </a:extLst>
            </p:cNvPr>
            <p:cNvSpPr txBox="1"/>
            <p:nvPr/>
          </p:nvSpPr>
          <p:spPr>
            <a:xfrm>
              <a:off x="5676255" y="4184896"/>
              <a:ext cx="65469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  <a:endPara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7C76C12-A614-468E-8736-9A0BE34B4B92}"/>
                </a:ext>
              </a:extLst>
            </p:cNvPr>
            <p:cNvSpPr txBox="1"/>
            <p:nvPr/>
          </p:nvSpPr>
          <p:spPr>
            <a:xfrm>
              <a:off x="5188742" y="4184898"/>
              <a:ext cx="65469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6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286FFDBC-A682-4607-887B-C80CC485B0E4}"/>
              </a:ext>
            </a:extLst>
          </p:cNvPr>
          <p:cNvSpPr txBox="1"/>
          <p:nvPr/>
        </p:nvSpPr>
        <p:spPr>
          <a:xfrm>
            <a:off x="5933504" y="4146138"/>
            <a:ext cx="6546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07EAC3D-BE57-453D-9D7C-117624AF1AC6}"/>
              </a:ext>
            </a:extLst>
          </p:cNvPr>
          <p:cNvSpPr txBox="1"/>
          <p:nvPr/>
        </p:nvSpPr>
        <p:spPr>
          <a:xfrm>
            <a:off x="6604124" y="4102919"/>
            <a:ext cx="6546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条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FD8825B-FB9D-4BBB-A186-8D377A2376F0}"/>
              </a:ext>
            </a:extLst>
          </p:cNvPr>
          <p:cNvSpPr txBox="1"/>
          <p:nvPr/>
        </p:nvSpPr>
        <p:spPr>
          <a:xfrm>
            <a:off x="6604124" y="950561"/>
            <a:ext cx="2284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P41 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0E07219-0C10-47D7-8298-0A87139C2DD0}"/>
              </a:ext>
            </a:extLst>
          </p:cNvPr>
          <p:cNvGrpSpPr/>
          <p:nvPr/>
        </p:nvGrpSpPr>
        <p:grpSpPr>
          <a:xfrm>
            <a:off x="1068427" y="285376"/>
            <a:ext cx="6791121" cy="578882"/>
            <a:chOff x="942216" y="530194"/>
            <a:chExt cx="6791121" cy="578882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0EC1A0A8-E810-4804-9B6B-0D810AD1C23B}"/>
                </a:ext>
              </a:extLst>
            </p:cNvPr>
            <p:cNvGrpSpPr/>
            <p:nvPr/>
          </p:nvGrpSpPr>
          <p:grpSpPr>
            <a:xfrm>
              <a:off x="942216" y="530194"/>
              <a:ext cx="6791121" cy="578882"/>
              <a:chOff x="1484005" y="-1231850"/>
              <a:chExt cx="7155543" cy="3099958"/>
            </a:xfrm>
          </p:grpSpPr>
          <p:sp>
            <p:nvSpPr>
              <p:cNvPr id="23" name="缺角矩形 22">
                <a:extLst>
                  <a:ext uri="{FF2B5EF4-FFF2-40B4-BE49-F238E27FC236}">
                    <a16:creationId xmlns:a16="http://schemas.microsoft.com/office/drawing/2014/main" id="{CECD6AFA-4D45-46CE-AC5A-1825FB54ACD8}"/>
                  </a:ext>
                </a:extLst>
              </p:cNvPr>
              <p:cNvSpPr/>
              <p:nvPr/>
            </p:nvSpPr>
            <p:spPr>
              <a:xfrm>
                <a:off x="1484005" y="-1231850"/>
                <a:ext cx="7155543" cy="3099958"/>
              </a:xfrm>
              <a:prstGeom prst="plaque">
                <a:avLst>
                  <a:gd name="adj" fmla="val 15731"/>
                </a:avLst>
              </a:prstGeom>
              <a:solidFill>
                <a:srgbClr val="EE450E"/>
              </a:solidFill>
              <a:ln w="47625">
                <a:solidFill>
                  <a:srgbClr val="FFDDA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缺角矩形 23">
                <a:extLst>
                  <a:ext uri="{FF2B5EF4-FFF2-40B4-BE49-F238E27FC236}">
                    <a16:creationId xmlns:a16="http://schemas.microsoft.com/office/drawing/2014/main" id="{C56CAF2A-9F05-43CA-BF16-0615E7AFF3FE}"/>
                  </a:ext>
                </a:extLst>
              </p:cNvPr>
              <p:cNvSpPr/>
              <p:nvPr/>
            </p:nvSpPr>
            <p:spPr>
              <a:xfrm>
                <a:off x="1603007" y="-1122614"/>
                <a:ext cx="6917539" cy="2881487"/>
              </a:xfrm>
              <a:prstGeom prst="plaque">
                <a:avLst>
                  <a:gd name="adj" fmla="val 15731"/>
                </a:avLst>
              </a:prstGeom>
              <a:solidFill>
                <a:srgbClr val="FFF5E0"/>
              </a:solidFill>
              <a:ln w="47625">
                <a:solidFill>
                  <a:srgbClr val="FFDDA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5653C4F-7FB2-477C-A262-D3CF55DC1340}"/>
                </a:ext>
              </a:extLst>
            </p:cNvPr>
            <p:cNvSpPr txBox="1"/>
            <p:nvPr/>
          </p:nvSpPr>
          <p:spPr>
            <a:xfrm>
              <a:off x="1173105" y="598405"/>
              <a:ext cx="6560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B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第四关 整十数加整十数、一位数及相应的减法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915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7423FC0-F331-4AEC-99A6-9F24673187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1425972"/>
            <a:ext cx="6768752" cy="344806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5BF4700-0D6A-44F2-A3AE-0023098B24E7}"/>
              </a:ext>
            </a:extLst>
          </p:cNvPr>
          <p:cNvSpPr txBox="1"/>
          <p:nvPr/>
        </p:nvSpPr>
        <p:spPr>
          <a:xfrm>
            <a:off x="431032" y="831698"/>
            <a:ext cx="8712968" cy="5788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走出水果迷宫，数一数你的路线上有多少个水果。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B7C8B79-DF59-47D4-B008-6D2BDBA303E2}"/>
              </a:ext>
            </a:extLst>
          </p:cNvPr>
          <p:cNvSpPr txBox="1"/>
          <p:nvPr/>
        </p:nvSpPr>
        <p:spPr>
          <a:xfrm>
            <a:off x="6699710" y="3621633"/>
            <a:ext cx="208350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个水果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588BF63-901A-42E3-A3EB-33C88AA02F42}"/>
              </a:ext>
            </a:extLst>
          </p:cNvPr>
          <p:cNvSpPr txBox="1"/>
          <p:nvPr/>
        </p:nvSpPr>
        <p:spPr>
          <a:xfrm>
            <a:off x="6637563" y="1396483"/>
            <a:ext cx="2289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P42 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39A2E75-C642-4ACB-A90D-5BB279B8EE9E}"/>
              </a:ext>
            </a:extLst>
          </p:cNvPr>
          <p:cNvGrpSpPr/>
          <p:nvPr/>
        </p:nvGrpSpPr>
        <p:grpSpPr>
          <a:xfrm>
            <a:off x="2879812" y="320154"/>
            <a:ext cx="3384376" cy="578882"/>
            <a:chOff x="2542823" y="902957"/>
            <a:chExt cx="3973393" cy="578882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44DD9E76-49BD-4BCA-9AB3-B8AD4C244D45}"/>
                </a:ext>
              </a:extLst>
            </p:cNvPr>
            <p:cNvGrpSpPr/>
            <p:nvPr/>
          </p:nvGrpSpPr>
          <p:grpSpPr>
            <a:xfrm>
              <a:off x="2542823" y="902957"/>
              <a:ext cx="3973393" cy="578882"/>
              <a:chOff x="1484005" y="-1231850"/>
              <a:chExt cx="7155543" cy="3099958"/>
            </a:xfrm>
          </p:grpSpPr>
          <p:sp>
            <p:nvSpPr>
              <p:cNvPr id="15" name="缺角矩形 14">
                <a:extLst>
                  <a:ext uri="{FF2B5EF4-FFF2-40B4-BE49-F238E27FC236}">
                    <a16:creationId xmlns:a16="http://schemas.microsoft.com/office/drawing/2014/main" id="{919CB0C0-3CB8-480E-AC30-4146DB3819A9}"/>
                  </a:ext>
                </a:extLst>
              </p:cNvPr>
              <p:cNvSpPr/>
              <p:nvPr/>
            </p:nvSpPr>
            <p:spPr>
              <a:xfrm>
                <a:off x="1484005" y="-1231850"/>
                <a:ext cx="7155543" cy="3099958"/>
              </a:xfrm>
              <a:prstGeom prst="plaque">
                <a:avLst>
                  <a:gd name="adj" fmla="val 15731"/>
                </a:avLst>
              </a:prstGeom>
              <a:solidFill>
                <a:srgbClr val="EE450E"/>
              </a:solidFill>
              <a:ln w="47625">
                <a:solidFill>
                  <a:srgbClr val="FFDDA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缺角矩形 15">
                <a:extLst>
                  <a:ext uri="{FF2B5EF4-FFF2-40B4-BE49-F238E27FC236}">
                    <a16:creationId xmlns:a16="http://schemas.microsoft.com/office/drawing/2014/main" id="{908858E2-12DE-4A78-BB0D-D952F338C907}"/>
                  </a:ext>
                </a:extLst>
              </p:cNvPr>
              <p:cNvSpPr/>
              <p:nvPr/>
            </p:nvSpPr>
            <p:spPr>
              <a:xfrm>
                <a:off x="1603007" y="-1122614"/>
                <a:ext cx="6917539" cy="2881487"/>
              </a:xfrm>
              <a:prstGeom prst="plaque">
                <a:avLst>
                  <a:gd name="adj" fmla="val 15731"/>
                </a:avLst>
              </a:prstGeom>
              <a:solidFill>
                <a:srgbClr val="FFF5E0"/>
              </a:solidFill>
              <a:ln w="47625">
                <a:solidFill>
                  <a:srgbClr val="FFDDA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460A6AD-75D5-438C-A60E-886EFF81DD89}"/>
                </a:ext>
              </a:extLst>
            </p:cNvPr>
            <p:cNvSpPr txBox="1"/>
            <p:nvPr/>
          </p:nvSpPr>
          <p:spPr>
            <a:xfrm>
              <a:off x="3118887" y="961565"/>
              <a:ext cx="30753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B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第五关 数字游戏</a:t>
              </a: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10B1C25B-091F-4D5E-8904-55AD3BDE19FA}"/>
              </a:ext>
            </a:extLst>
          </p:cNvPr>
          <p:cNvCxnSpPr/>
          <p:nvPr/>
        </p:nvCxnSpPr>
        <p:spPr>
          <a:xfrm>
            <a:off x="532930" y="1667303"/>
            <a:ext cx="5040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5B7CA8C-7C2B-4476-8599-2694FE93237D}"/>
              </a:ext>
            </a:extLst>
          </p:cNvPr>
          <p:cNvCxnSpPr>
            <a:cxnSpLocks/>
          </p:cNvCxnSpPr>
          <p:nvPr/>
        </p:nvCxnSpPr>
        <p:spPr>
          <a:xfrm>
            <a:off x="1018578" y="1667303"/>
            <a:ext cx="0" cy="10171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CB2BA56F-324F-4238-8235-A63CEA7DAF8C}"/>
              </a:ext>
            </a:extLst>
          </p:cNvPr>
          <p:cNvCxnSpPr>
            <a:cxnSpLocks/>
          </p:cNvCxnSpPr>
          <p:nvPr/>
        </p:nvCxnSpPr>
        <p:spPr>
          <a:xfrm>
            <a:off x="1018578" y="2670868"/>
            <a:ext cx="378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CCBC526C-AC84-49C6-85C0-AAFC803F1CEB}"/>
              </a:ext>
            </a:extLst>
          </p:cNvPr>
          <p:cNvCxnSpPr>
            <a:cxnSpLocks/>
          </p:cNvCxnSpPr>
          <p:nvPr/>
        </p:nvCxnSpPr>
        <p:spPr>
          <a:xfrm>
            <a:off x="1415230" y="2670868"/>
            <a:ext cx="0" cy="7246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8CD29D70-2AD9-4926-8A4A-DB0AF6B076CC}"/>
              </a:ext>
            </a:extLst>
          </p:cNvPr>
          <p:cNvCxnSpPr>
            <a:cxnSpLocks/>
          </p:cNvCxnSpPr>
          <p:nvPr/>
        </p:nvCxnSpPr>
        <p:spPr>
          <a:xfrm>
            <a:off x="1018578" y="3395495"/>
            <a:ext cx="378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766904A1-46E3-4E49-A10E-0D635B51BFEC}"/>
              </a:ext>
            </a:extLst>
          </p:cNvPr>
          <p:cNvCxnSpPr>
            <a:cxnSpLocks/>
          </p:cNvCxnSpPr>
          <p:nvPr/>
        </p:nvCxnSpPr>
        <p:spPr>
          <a:xfrm>
            <a:off x="1018578" y="3395495"/>
            <a:ext cx="0" cy="278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5FE6B26-3E40-4624-AA71-6B7AB6447AC6}"/>
              </a:ext>
            </a:extLst>
          </p:cNvPr>
          <p:cNvCxnSpPr>
            <a:cxnSpLocks/>
          </p:cNvCxnSpPr>
          <p:nvPr/>
        </p:nvCxnSpPr>
        <p:spPr>
          <a:xfrm>
            <a:off x="1018578" y="3674433"/>
            <a:ext cx="378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A84B583E-DEB7-4489-9F0F-88330B672C4A}"/>
              </a:ext>
            </a:extLst>
          </p:cNvPr>
          <p:cNvCxnSpPr>
            <a:cxnSpLocks/>
          </p:cNvCxnSpPr>
          <p:nvPr/>
        </p:nvCxnSpPr>
        <p:spPr>
          <a:xfrm>
            <a:off x="1373001" y="3674433"/>
            <a:ext cx="0" cy="278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FE906343-4AB8-463E-97C9-CE1B1F4D7C33}"/>
              </a:ext>
            </a:extLst>
          </p:cNvPr>
          <p:cNvCxnSpPr>
            <a:cxnSpLocks/>
          </p:cNvCxnSpPr>
          <p:nvPr/>
        </p:nvCxnSpPr>
        <p:spPr>
          <a:xfrm>
            <a:off x="1370453" y="3953371"/>
            <a:ext cx="378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E2870997-2E9B-40C5-A6E9-4BB292403646}"/>
              </a:ext>
            </a:extLst>
          </p:cNvPr>
          <p:cNvCxnSpPr>
            <a:cxnSpLocks/>
          </p:cNvCxnSpPr>
          <p:nvPr/>
        </p:nvCxnSpPr>
        <p:spPr>
          <a:xfrm>
            <a:off x="1748901" y="3953371"/>
            <a:ext cx="0" cy="3782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84A91267-476B-46AA-A77B-0216918707A6}"/>
              </a:ext>
            </a:extLst>
          </p:cNvPr>
          <p:cNvCxnSpPr>
            <a:cxnSpLocks/>
          </p:cNvCxnSpPr>
          <p:nvPr/>
        </p:nvCxnSpPr>
        <p:spPr>
          <a:xfrm>
            <a:off x="1475656" y="4318126"/>
            <a:ext cx="27324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2C93319C-CAAD-46AB-BE8A-CB8F3BB845DD}"/>
              </a:ext>
            </a:extLst>
          </p:cNvPr>
          <p:cNvCxnSpPr>
            <a:cxnSpLocks/>
          </p:cNvCxnSpPr>
          <p:nvPr/>
        </p:nvCxnSpPr>
        <p:spPr>
          <a:xfrm>
            <a:off x="1475656" y="4298084"/>
            <a:ext cx="0" cy="3782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30BA1647-5245-4F62-A0C8-098531A2BC50}"/>
              </a:ext>
            </a:extLst>
          </p:cNvPr>
          <p:cNvCxnSpPr>
            <a:cxnSpLocks/>
          </p:cNvCxnSpPr>
          <p:nvPr/>
        </p:nvCxnSpPr>
        <p:spPr>
          <a:xfrm>
            <a:off x="1475656" y="4660656"/>
            <a:ext cx="200960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5860641C-4805-4065-A992-4B062EEB4A83}"/>
              </a:ext>
            </a:extLst>
          </p:cNvPr>
          <p:cNvCxnSpPr>
            <a:cxnSpLocks/>
          </p:cNvCxnSpPr>
          <p:nvPr/>
        </p:nvCxnSpPr>
        <p:spPr>
          <a:xfrm>
            <a:off x="3485258" y="4298084"/>
            <a:ext cx="0" cy="3782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C759DE41-9B7D-42DC-82CC-B5EBF7E3BAB0}"/>
              </a:ext>
            </a:extLst>
          </p:cNvPr>
          <p:cNvCxnSpPr>
            <a:cxnSpLocks/>
          </p:cNvCxnSpPr>
          <p:nvPr/>
        </p:nvCxnSpPr>
        <p:spPr>
          <a:xfrm>
            <a:off x="2261122" y="4317975"/>
            <a:ext cx="12374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A9AF6CDC-B48B-41F5-AE64-DFF104E36A22}"/>
              </a:ext>
            </a:extLst>
          </p:cNvPr>
          <p:cNvCxnSpPr>
            <a:cxnSpLocks/>
          </p:cNvCxnSpPr>
          <p:nvPr/>
        </p:nvCxnSpPr>
        <p:spPr>
          <a:xfrm>
            <a:off x="2261122" y="3611519"/>
            <a:ext cx="0" cy="7200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1109210B-EE4F-4CFF-A072-7DADBFAE9DC9}"/>
              </a:ext>
            </a:extLst>
          </p:cNvPr>
          <p:cNvCxnSpPr>
            <a:cxnSpLocks/>
          </p:cNvCxnSpPr>
          <p:nvPr/>
        </p:nvCxnSpPr>
        <p:spPr>
          <a:xfrm>
            <a:off x="2251918" y="3621633"/>
            <a:ext cx="378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D950289A-54BA-4774-941D-29C36E0374AA}"/>
              </a:ext>
            </a:extLst>
          </p:cNvPr>
          <p:cNvCxnSpPr>
            <a:cxnSpLocks/>
          </p:cNvCxnSpPr>
          <p:nvPr/>
        </p:nvCxnSpPr>
        <p:spPr>
          <a:xfrm>
            <a:off x="2630366" y="3366202"/>
            <a:ext cx="0" cy="278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4C46D97C-46DE-4728-8F74-24B7A9745966}"/>
              </a:ext>
            </a:extLst>
          </p:cNvPr>
          <p:cNvCxnSpPr>
            <a:cxnSpLocks/>
          </p:cNvCxnSpPr>
          <p:nvPr/>
        </p:nvCxnSpPr>
        <p:spPr>
          <a:xfrm>
            <a:off x="1852665" y="3360714"/>
            <a:ext cx="7880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7A0D8738-AFEC-4771-B854-A5F40FED9816}"/>
              </a:ext>
            </a:extLst>
          </p:cNvPr>
          <p:cNvCxnSpPr>
            <a:cxnSpLocks/>
          </p:cNvCxnSpPr>
          <p:nvPr/>
        </p:nvCxnSpPr>
        <p:spPr>
          <a:xfrm>
            <a:off x="1864840" y="2641574"/>
            <a:ext cx="0" cy="7246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ABC4F59E-5A78-44EB-ABD8-8D3FF56D3050}"/>
              </a:ext>
            </a:extLst>
          </p:cNvPr>
          <p:cNvCxnSpPr>
            <a:cxnSpLocks/>
          </p:cNvCxnSpPr>
          <p:nvPr/>
        </p:nvCxnSpPr>
        <p:spPr>
          <a:xfrm>
            <a:off x="1873205" y="2662969"/>
            <a:ext cx="378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9A72DC61-F019-407C-9696-C15C9980A5B7}"/>
              </a:ext>
            </a:extLst>
          </p:cNvPr>
          <p:cNvCxnSpPr>
            <a:cxnSpLocks/>
          </p:cNvCxnSpPr>
          <p:nvPr/>
        </p:nvCxnSpPr>
        <p:spPr>
          <a:xfrm>
            <a:off x="2261122" y="2301835"/>
            <a:ext cx="0" cy="3690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3E1A96A0-50DA-4759-922E-60584DE669A6}"/>
              </a:ext>
            </a:extLst>
          </p:cNvPr>
          <p:cNvCxnSpPr>
            <a:cxnSpLocks/>
          </p:cNvCxnSpPr>
          <p:nvPr/>
        </p:nvCxnSpPr>
        <p:spPr>
          <a:xfrm>
            <a:off x="1886226" y="2324137"/>
            <a:ext cx="378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88A7178E-FC9F-4CB6-AA0F-0C8E76676CA9}"/>
              </a:ext>
            </a:extLst>
          </p:cNvPr>
          <p:cNvCxnSpPr>
            <a:cxnSpLocks/>
          </p:cNvCxnSpPr>
          <p:nvPr/>
        </p:nvCxnSpPr>
        <p:spPr>
          <a:xfrm>
            <a:off x="1876701" y="1955104"/>
            <a:ext cx="0" cy="3690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DEEE4911-9867-4FD8-9089-4CFE1F859495}"/>
              </a:ext>
            </a:extLst>
          </p:cNvPr>
          <p:cNvCxnSpPr>
            <a:cxnSpLocks/>
          </p:cNvCxnSpPr>
          <p:nvPr/>
        </p:nvCxnSpPr>
        <p:spPr>
          <a:xfrm flipV="1">
            <a:off x="1873205" y="1955104"/>
            <a:ext cx="826587" cy="64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F8547183-31D8-4B26-94F8-1115FF83F139}"/>
              </a:ext>
            </a:extLst>
          </p:cNvPr>
          <p:cNvCxnSpPr>
            <a:cxnSpLocks/>
          </p:cNvCxnSpPr>
          <p:nvPr/>
        </p:nvCxnSpPr>
        <p:spPr>
          <a:xfrm>
            <a:off x="2699792" y="1611174"/>
            <a:ext cx="0" cy="3690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5E95F7D7-4217-4DAD-93D9-10D39B6895BB}"/>
              </a:ext>
            </a:extLst>
          </p:cNvPr>
          <p:cNvCxnSpPr>
            <a:cxnSpLocks/>
          </p:cNvCxnSpPr>
          <p:nvPr/>
        </p:nvCxnSpPr>
        <p:spPr>
          <a:xfrm>
            <a:off x="2699792" y="1617385"/>
            <a:ext cx="12502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FD2D2EEE-985E-44A7-9147-AEA9B05045B1}"/>
              </a:ext>
            </a:extLst>
          </p:cNvPr>
          <p:cNvCxnSpPr>
            <a:cxnSpLocks/>
          </p:cNvCxnSpPr>
          <p:nvPr/>
        </p:nvCxnSpPr>
        <p:spPr>
          <a:xfrm>
            <a:off x="3950087" y="1624113"/>
            <a:ext cx="0" cy="7129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5A5E0BFF-D91B-4E67-BD93-A5966668888D}"/>
              </a:ext>
            </a:extLst>
          </p:cNvPr>
          <p:cNvCxnSpPr>
            <a:cxnSpLocks/>
          </p:cNvCxnSpPr>
          <p:nvPr/>
        </p:nvCxnSpPr>
        <p:spPr>
          <a:xfrm>
            <a:off x="3485258" y="2312533"/>
            <a:ext cx="454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456654EC-48C6-4A22-89BC-8189A0499F67}"/>
              </a:ext>
            </a:extLst>
          </p:cNvPr>
          <p:cNvCxnSpPr>
            <a:cxnSpLocks/>
          </p:cNvCxnSpPr>
          <p:nvPr/>
        </p:nvCxnSpPr>
        <p:spPr>
          <a:xfrm>
            <a:off x="3508839" y="2036105"/>
            <a:ext cx="0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07F80C6E-55DB-4520-B7EB-74808444CF01}"/>
              </a:ext>
            </a:extLst>
          </p:cNvPr>
          <p:cNvCxnSpPr>
            <a:cxnSpLocks/>
          </p:cNvCxnSpPr>
          <p:nvPr/>
        </p:nvCxnSpPr>
        <p:spPr>
          <a:xfrm>
            <a:off x="3128040" y="2036105"/>
            <a:ext cx="3899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622360F1-4A3B-4F76-A43F-9B6D391DE2BE}"/>
              </a:ext>
            </a:extLst>
          </p:cNvPr>
          <p:cNvCxnSpPr>
            <a:cxnSpLocks/>
          </p:cNvCxnSpPr>
          <p:nvPr/>
        </p:nvCxnSpPr>
        <p:spPr>
          <a:xfrm>
            <a:off x="3128040" y="2036105"/>
            <a:ext cx="0" cy="2795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CA1E5D9A-6C57-4574-A416-1AB6075142D9}"/>
              </a:ext>
            </a:extLst>
          </p:cNvPr>
          <p:cNvCxnSpPr>
            <a:cxnSpLocks/>
          </p:cNvCxnSpPr>
          <p:nvPr/>
        </p:nvCxnSpPr>
        <p:spPr>
          <a:xfrm>
            <a:off x="2673916" y="2312533"/>
            <a:ext cx="4541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>
            <a:extLst>
              <a:ext uri="{FF2B5EF4-FFF2-40B4-BE49-F238E27FC236}">
                <a16:creationId xmlns:a16="http://schemas.microsoft.com/office/drawing/2014/main" id="{2D067C47-2A36-4791-A0FE-2C5FD5BFF206}"/>
              </a:ext>
            </a:extLst>
          </p:cNvPr>
          <p:cNvCxnSpPr>
            <a:cxnSpLocks/>
          </p:cNvCxnSpPr>
          <p:nvPr/>
        </p:nvCxnSpPr>
        <p:spPr>
          <a:xfrm>
            <a:off x="2697274" y="2306923"/>
            <a:ext cx="0" cy="6969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>
            <a:extLst>
              <a:ext uri="{FF2B5EF4-FFF2-40B4-BE49-F238E27FC236}">
                <a16:creationId xmlns:a16="http://schemas.microsoft.com/office/drawing/2014/main" id="{C42FDBA7-1886-45D8-96F7-217C36C8AC3B}"/>
              </a:ext>
            </a:extLst>
          </p:cNvPr>
          <p:cNvCxnSpPr>
            <a:cxnSpLocks/>
          </p:cNvCxnSpPr>
          <p:nvPr/>
        </p:nvCxnSpPr>
        <p:spPr>
          <a:xfrm>
            <a:off x="2676626" y="3005010"/>
            <a:ext cx="4245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>
            <a:extLst>
              <a:ext uri="{FF2B5EF4-FFF2-40B4-BE49-F238E27FC236}">
                <a16:creationId xmlns:a16="http://schemas.microsoft.com/office/drawing/2014/main" id="{8CA53AF1-8625-4550-B00E-E422CA335075}"/>
              </a:ext>
            </a:extLst>
          </p:cNvPr>
          <p:cNvCxnSpPr>
            <a:cxnSpLocks/>
          </p:cNvCxnSpPr>
          <p:nvPr/>
        </p:nvCxnSpPr>
        <p:spPr>
          <a:xfrm>
            <a:off x="3112098" y="3003888"/>
            <a:ext cx="0" cy="3623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D891FF10-E1CA-44C3-8AB0-7D44DC582863}"/>
              </a:ext>
            </a:extLst>
          </p:cNvPr>
          <p:cNvCxnSpPr>
            <a:cxnSpLocks/>
          </p:cNvCxnSpPr>
          <p:nvPr/>
        </p:nvCxnSpPr>
        <p:spPr>
          <a:xfrm>
            <a:off x="3093470" y="3360714"/>
            <a:ext cx="4245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12D57F76-F8A3-409E-9472-68442B925519}"/>
              </a:ext>
            </a:extLst>
          </p:cNvPr>
          <p:cNvCxnSpPr>
            <a:cxnSpLocks/>
          </p:cNvCxnSpPr>
          <p:nvPr/>
        </p:nvCxnSpPr>
        <p:spPr>
          <a:xfrm>
            <a:off x="3485700" y="3363403"/>
            <a:ext cx="0" cy="3206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12634BDC-7A48-4ED6-83F8-9C78D843EF4C}"/>
              </a:ext>
            </a:extLst>
          </p:cNvPr>
          <p:cNvCxnSpPr>
            <a:cxnSpLocks/>
          </p:cNvCxnSpPr>
          <p:nvPr/>
        </p:nvCxnSpPr>
        <p:spPr>
          <a:xfrm>
            <a:off x="3041583" y="3669740"/>
            <a:ext cx="4245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>
            <a:extLst>
              <a:ext uri="{FF2B5EF4-FFF2-40B4-BE49-F238E27FC236}">
                <a16:creationId xmlns:a16="http://schemas.microsoft.com/office/drawing/2014/main" id="{AFCC01DC-EA8B-47F8-89C9-7A068F6475D1}"/>
              </a:ext>
            </a:extLst>
          </p:cNvPr>
          <p:cNvCxnSpPr>
            <a:cxnSpLocks/>
          </p:cNvCxnSpPr>
          <p:nvPr/>
        </p:nvCxnSpPr>
        <p:spPr>
          <a:xfrm>
            <a:off x="3053210" y="3658310"/>
            <a:ext cx="0" cy="3206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56C52F6A-8456-45FC-B1F0-F6C9AA3DC936}"/>
              </a:ext>
            </a:extLst>
          </p:cNvPr>
          <p:cNvCxnSpPr>
            <a:cxnSpLocks/>
          </p:cNvCxnSpPr>
          <p:nvPr/>
        </p:nvCxnSpPr>
        <p:spPr>
          <a:xfrm>
            <a:off x="3032636" y="3971559"/>
            <a:ext cx="901323" cy="73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BB16BD98-C8E7-4232-9B06-720D18507E82}"/>
              </a:ext>
            </a:extLst>
          </p:cNvPr>
          <p:cNvCxnSpPr>
            <a:cxnSpLocks/>
          </p:cNvCxnSpPr>
          <p:nvPr/>
        </p:nvCxnSpPr>
        <p:spPr>
          <a:xfrm>
            <a:off x="3933959" y="3658310"/>
            <a:ext cx="0" cy="3206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id="{5FF2A7DC-D60F-438E-8DD1-CF1E4E0FF7F5}"/>
              </a:ext>
            </a:extLst>
          </p:cNvPr>
          <p:cNvCxnSpPr>
            <a:cxnSpLocks/>
          </p:cNvCxnSpPr>
          <p:nvPr/>
        </p:nvCxnSpPr>
        <p:spPr>
          <a:xfrm>
            <a:off x="3933959" y="3674503"/>
            <a:ext cx="4245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>
            <a:extLst>
              <a:ext uri="{FF2B5EF4-FFF2-40B4-BE49-F238E27FC236}">
                <a16:creationId xmlns:a16="http://schemas.microsoft.com/office/drawing/2014/main" id="{0B2973DE-E04B-4BA1-8AA6-8E06C402972A}"/>
              </a:ext>
            </a:extLst>
          </p:cNvPr>
          <p:cNvCxnSpPr>
            <a:cxnSpLocks/>
          </p:cNvCxnSpPr>
          <p:nvPr/>
        </p:nvCxnSpPr>
        <p:spPr>
          <a:xfrm>
            <a:off x="4358463" y="2971696"/>
            <a:ext cx="0" cy="7237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FA429EA8-DA1C-4B43-9659-E6E569FECB48}"/>
              </a:ext>
            </a:extLst>
          </p:cNvPr>
          <p:cNvCxnSpPr>
            <a:cxnSpLocks/>
          </p:cNvCxnSpPr>
          <p:nvPr/>
        </p:nvCxnSpPr>
        <p:spPr>
          <a:xfrm>
            <a:off x="4346300" y="2985985"/>
            <a:ext cx="4245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id="{91D50E9C-F91D-465D-8B6F-ACD0F89F39EE}"/>
              </a:ext>
            </a:extLst>
          </p:cNvPr>
          <p:cNvCxnSpPr>
            <a:cxnSpLocks/>
          </p:cNvCxnSpPr>
          <p:nvPr/>
        </p:nvCxnSpPr>
        <p:spPr>
          <a:xfrm>
            <a:off x="4768903" y="2323438"/>
            <a:ext cx="0" cy="6790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>
            <a:extLst>
              <a:ext uri="{FF2B5EF4-FFF2-40B4-BE49-F238E27FC236}">
                <a16:creationId xmlns:a16="http://schemas.microsoft.com/office/drawing/2014/main" id="{A5C41515-5999-4BE3-9FCE-0BC82F7EA561}"/>
              </a:ext>
            </a:extLst>
          </p:cNvPr>
          <p:cNvCxnSpPr>
            <a:cxnSpLocks/>
          </p:cNvCxnSpPr>
          <p:nvPr/>
        </p:nvCxnSpPr>
        <p:spPr>
          <a:xfrm>
            <a:off x="4768903" y="2340527"/>
            <a:ext cx="4245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>
            <a:extLst>
              <a:ext uri="{FF2B5EF4-FFF2-40B4-BE49-F238E27FC236}">
                <a16:creationId xmlns:a16="http://schemas.microsoft.com/office/drawing/2014/main" id="{9287A45F-5497-4515-B236-BEF096176F14}"/>
              </a:ext>
            </a:extLst>
          </p:cNvPr>
          <p:cNvCxnSpPr>
            <a:cxnSpLocks/>
          </p:cNvCxnSpPr>
          <p:nvPr/>
        </p:nvCxnSpPr>
        <p:spPr>
          <a:xfrm>
            <a:off x="5193407" y="2337076"/>
            <a:ext cx="0" cy="16344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CB4D314F-DABF-4D07-97A6-258049ADE943}"/>
              </a:ext>
            </a:extLst>
          </p:cNvPr>
          <p:cNvCxnSpPr>
            <a:cxnSpLocks/>
          </p:cNvCxnSpPr>
          <p:nvPr/>
        </p:nvCxnSpPr>
        <p:spPr>
          <a:xfrm>
            <a:off x="4346300" y="3971559"/>
            <a:ext cx="84710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>
            <a:extLst>
              <a:ext uri="{FF2B5EF4-FFF2-40B4-BE49-F238E27FC236}">
                <a16:creationId xmlns:a16="http://schemas.microsoft.com/office/drawing/2014/main" id="{54FE0067-8D86-47E9-842A-D0E596158AD0}"/>
              </a:ext>
            </a:extLst>
          </p:cNvPr>
          <p:cNvCxnSpPr>
            <a:cxnSpLocks/>
          </p:cNvCxnSpPr>
          <p:nvPr/>
        </p:nvCxnSpPr>
        <p:spPr>
          <a:xfrm>
            <a:off x="4330813" y="3971559"/>
            <a:ext cx="0" cy="3782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>
            <a:extLst>
              <a:ext uri="{FF2B5EF4-FFF2-40B4-BE49-F238E27FC236}">
                <a16:creationId xmlns:a16="http://schemas.microsoft.com/office/drawing/2014/main" id="{7C89CFBA-9E5B-4A2A-A1BC-C920B4503A23}"/>
              </a:ext>
            </a:extLst>
          </p:cNvPr>
          <p:cNvCxnSpPr>
            <a:cxnSpLocks/>
          </p:cNvCxnSpPr>
          <p:nvPr/>
        </p:nvCxnSpPr>
        <p:spPr>
          <a:xfrm>
            <a:off x="3919438" y="4331599"/>
            <a:ext cx="4113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>
            <a:extLst>
              <a:ext uri="{FF2B5EF4-FFF2-40B4-BE49-F238E27FC236}">
                <a16:creationId xmlns:a16="http://schemas.microsoft.com/office/drawing/2014/main" id="{1B65A9DF-97B1-4952-8E0D-8F39DB908ADD}"/>
              </a:ext>
            </a:extLst>
          </p:cNvPr>
          <p:cNvCxnSpPr>
            <a:cxnSpLocks/>
          </p:cNvCxnSpPr>
          <p:nvPr/>
        </p:nvCxnSpPr>
        <p:spPr>
          <a:xfrm>
            <a:off x="3910137" y="4317975"/>
            <a:ext cx="0" cy="3206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>
            <a:extLst>
              <a:ext uri="{FF2B5EF4-FFF2-40B4-BE49-F238E27FC236}">
                <a16:creationId xmlns:a16="http://schemas.microsoft.com/office/drawing/2014/main" id="{8DB594C2-7E7D-47B6-8EC1-A0CC84F3308E}"/>
              </a:ext>
            </a:extLst>
          </p:cNvPr>
          <p:cNvCxnSpPr>
            <a:cxnSpLocks/>
          </p:cNvCxnSpPr>
          <p:nvPr/>
        </p:nvCxnSpPr>
        <p:spPr>
          <a:xfrm>
            <a:off x="3910137" y="4638601"/>
            <a:ext cx="21020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连接符 104">
            <a:extLst>
              <a:ext uri="{FF2B5EF4-FFF2-40B4-BE49-F238E27FC236}">
                <a16:creationId xmlns:a16="http://schemas.microsoft.com/office/drawing/2014/main" id="{01614E01-9872-4FAC-AA5F-93D0DA79F6B8}"/>
              </a:ext>
            </a:extLst>
          </p:cNvPr>
          <p:cNvCxnSpPr>
            <a:cxnSpLocks/>
          </p:cNvCxnSpPr>
          <p:nvPr/>
        </p:nvCxnSpPr>
        <p:spPr>
          <a:xfrm>
            <a:off x="5988116" y="4260373"/>
            <a:ext cx="0" cy="3782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>
            <a:extLst>
              <a:ext uri="{FF2B5EF4-FFF2-40B4-BE49-F238E27FC236}">
                <a16:creationId xmlns:a16="http://schemas.microsoft.com/office/drawing/2014/main" id="{43C2DF03-A0F9-4F22-928B-52E481735133}"/>
              </a:ext>
            </a:extLst>
          </p:cNvPr>
          <p:cNvCxnSpPr>
            <a:cxnSpLocks/>
          </p:cNvCxnSpPr>
          <p:nvPr/>
        </p:nvCxnSpPr>
        <p:spPr>
          <a:xfrm>
            <a:off x="5973872" y="4260373"/>
            <a:ext cx="4113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>
            <a:extLst>
              <a:ext uri="{FF2B5EF4-FFF2-40B4-BE49-F238E27FC236}">
                <a16:creationId xmlns:a16="http://schemas.microsoft.com/office/drawing/2014/main" id="{4E34AAAE-F918-44FA-A35A-9558A12C77AC}"/>
              </a:ext>
            </a:extLst>
          </p:cNvPr>
          <p:cNvCxnSpPr>
            <a:cxnSpLocks/>
          </p:cNvCxnSpPr>
          <p:nvPr/>
        </p:nvCxnSpPr>
        <p:spPr>
          <a:xfrm>
            <a:off x="6385247" y="4260373"/>
            <a:ext cx="0" cy="3782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>
            <a:extLst>
              <a:ext uri="{FF2B5EF4-FFF2-40B4-BE49-F238E27FC236}">
                <a16:creationId xmlns:a16="http://schemas.microsoft.com/office/drawing/2014/main" id="{F65DCDD9-7A4B-4309-9AB4-B488035FBBF6}"/>
              </a:ext>
            </a:extLst>
          </p:cNvPr>
          <p:cNvCxnSpPr>
            <a:cxnSpLocks/>
          </p:cNvCxnSpPr>
          <p:nvPr/>
        </p:nvCxnSpPr>
        <p:spPr>
          <a:xfrm>
            <a:off x="6380484" y="4610023"/>
            <a:ext cx="4113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694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500"/>
                            </p:stCondLst>
                            <p:childTnLst>
                              <p:par>
                                <p:cTn id="1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3000"/>
                            </p:stCondLst>
                            <p:childTnLst>
                              <p:par>
                                <p:cTn id="1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3500"/>
                            </p:stCondLst>
                            <p:childTnLst>
                              <p:par>
                                <p:cTn id="1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4000"/>
                            </p:stCondLst>
                            <p:childTnLst>
                              <p:par>
                                <p:cTn id="1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4500"/>
                            </p:stCondLst>
                            <p:childTnLst>
                              <p:par>
                                <p:cTn id="2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5000"/>
                            </p:stCondLst>
                            <p:childTnLst>
                              <p:par>
                                <p:cTn id="2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5500"/>
                            </p:stCondLst>
                            <p:childTnLst>
                              <p:par>
                                <p:cTn id="2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6000"/>
                            </p:stCondLst>
                            <p:childTnLst>
                              <p:par>
                                <p:cTn id="2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6500"/>
                            </p:stCondLst>
                            <p:childTnLst>
                              <p:par>
                                <p:cTn id="2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7000"/>
                            </p:stCondLst>
                            <p:childTnLst>
                              <p:par>
                                <p:cTn id="2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7500"/>
                            </p:stCondLst>
                            <p:childTnLst>
                              <p:par>
                                <p:cTn id="2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8000"/>
                            </p:stCondLst>
                            <p:childTnLst>
                              <p:par>
                                <p:cTn id="2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1262B56-A968-4F65-9537-FA9973F29126}"/>
              </a:ext>
            </a:extLst>
          </p:cNvPr>
          <p:cNvSpPr txBox="1"/>
          <p:nvPr/>
        </p:nvSpPr>
        <p:spPr>
          <a:xfrm>
            <a:off x="555691" y="412184"/>
            <a:ext cx="3132348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抽卡片游戏。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B7DE48B-EC8B-4B52-A86D-9C3748821E0E}"/>
              </a:ext>
            </a:extLst>
          </p:cNvPr>
          <p:cNvSpPr txBox="1"/>
          <p:nvPr/>
        </p:nvSpPr>
        <p:spPr>
          <a:xfrm>
            <a:off x="648902" y="3228177"/>
            <a:ext cx="79433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抽到了两张相同的卡片，可能组成哪些两位数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2839362-D6A0-442F-8791-2302038F566F}"/>
              </a:ext>
            </a:extLst>
          </p:cNvPr>
          <p:cNvSpPr txBox="1"/>
          <p:nvPr/>
        </p:nvSpPr>
        <p:spPr>
          <a:xfrm>
            <a:off x="3275857" y="653667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P42 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2406575-AFF4-4B7D-BED2-4092CFC33B91}"/>
              </a:ext>
            </a:extLst>
          </p:cNvPr>
          <p:cNvSpPr txBox="1"/>
          <p:nvPr/>
        </p:nvSpPr>
        <p:spPr>
          <a:xfrm>
            <a:off x="1475656" y="4038911"/>
            <a:ext cx="7753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D50D145-164D-4CF7-BA6F-8CB1302B3DCD}"/>
              </a:ext>
            </a:extLst>
          </p:cNvPr>
          <p:cNvSpPr txBox="1"/>
          <p:nvPr/>
        </p:nvSpPr>
        <p:spPr>
          <a:xfrm>
            <a:off x="2136319" y="4038911"/>
            <a:ext cx="7753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AC9AC7B-C314-4A36-8C19-226E32083EF6}"/>
              </a:ext>
            </a:extLst>
          </p:cNvPr>
          <p:cNvSpPr txBox="1"/>
          <p:nvPr/>
        </p:nvSpPr>
        <p:spPr>
          <a:xfrm>
            <a:off x="2660475" y="4038911"/>
            <a:ext cx="7753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1704FF1-3181-43C7-A0DF-67682B9E42B7}"/>
              </a:ext>
            </a:extLst>
          </p:cNvPr>
          <p:cNvSpPr txBox="1"/>
          <p:nvPr/>
        </p:nvSpPr>
        <p:spPr>
          <a:xfrm>
            <a:off x="3184631" y="4038911"/>
            <a:ext cx="7753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60DE85E-84F1-4757-B4E0-E34894FC4110}"/>
              </a:ext>
            </a:extLst>
          </p:cNvPr>
          <p:cNvSpPr txBox="1"/>
          <p:nvPr/>
        </p:nvSpPr>
        <p:spPr>
          <a:xfrm>
            <a:off x="3708787" y="4038911"/>
            <a:ext cx="7753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DF73D75-8DD7-4C35-9379-D8062B7DC92C}"/>
              </a:ext>
            </a:extLst>
          </p:cNvPr>
          <p:cNvSpPr txBox="1"/>
          <p:nvPr/>
        </p:nvSpPr>
        <p:spPr>
          <a:xfrm>
            <a:off x="4232943" y="4038911"/>
            <a:ext cx="7753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93F871A-62F0-4E58-87B8-F47410ECDE0A}"/>
              </a:ext>
            </a:extLst>
          </p:cNvPr>
          <p:cNvSpPr txBox="1"/>
          <p:nvPr/>
        </p:nvSpPr>
        <p:spPr>
          <a:xfrm>
            <a:off x="4757099" y="4038911"/>
            <a:ext cx="7753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80B0374-398A-4117-9D52-AC6FD1B828B9}"/>
              </a:ext>
            </a:extLst>
          </p:cNvPr>
          <p:cNvSpPr txBox="1"/>
          <p:nvPr/>
        </p:nvSpPr>
        <p:spPr>
          <a:xfrm>
            <a:off x="5281255" y="4038911"/>
            <a:ext cx="7753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DAC672D-3847-4B99-8299-D44E49D27A99}"/>
              </a:ext>
            </a:extLst>
          </p:cNvPr>
          <p:cNvSpPr txBox="1"/>
          <p:nvPr/>
        </p:nvSpPr>
        <p:spPr>
          <a:xfrm>
            <a:off x="5805413" y="4038911"/>
            <a:ext cx="7753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315EC3C-1B6C-4068-A0EC-C123273F7D8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1600" y="1202927"/>
            <a:ext cx="6732240" cy="202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0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B7DE48B-EC8B-4B52-A86D-9C3748821E0E}"/>
              </a:ext>
            </a:extLst>
          </p:cNvPr>
          <p:cNvSpPr txBox="1"/>
          <p:nvPr/>
        </p:nvSpPr>
        <p:spPr>
          <a:xfrm>
            <a:off x="828197" y="3132524"/>
            <a:ext cx="7703631" cy="1006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抽到的两张卡片中有一张是“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”，可能组成哪些两位数？把这些数写下来。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AB3F554-4607-4655-97B2-FD1EAC75E191}"/>
              </a:ext>
            </a:extLst>
          </p:cNvPr>
          <p:cNvSpPr txBox="1"/>
          <p:nvPr/>
        </p:nvSpPr>
        <p:spPr>
          <a:xfrm>
            <a:off x="938993" y="3983454"/>
            <a:ext cx="662473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71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74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57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67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77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78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97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79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5E8CA5A-8DFA-4799-8129-AEA19F2355FC}"/>
              </a:ext>
            </a:extLst>
          </p:cNvPr>
          <p:cNvSpPr txBox="1"/>
          <p:nvPr/>
        </p:nvSpPr>
        <p:spPr>
          <a:xfrm>
            <a:off x="555691" y="412184"/>
            <a:ext cx="3132348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抽卡片游戏。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1DE2888-8245-4A40-A28D-1D76960F9288}"/>
              </a:ext>
            </a:extLst>
          </p:cNvPr>
          <p:cNvSpPr txBox="1"/>
          <p:nvPr/>
        </p:nvSpPr>
        <p:spPr>
          <a:xfrm>
            <a:off x="3275857" y="653667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P42 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400" b="1" dirty="0">
              <a:solidFill>
                <a:srgbClr val="FFC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F7B64660-5C67-40A3-98FD-2F48AD34F5A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1600" y="1202927"/>
            <a:ext cx="6732240" cy="202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9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1341A0AE-5D43-2F4C-DE93-98D767972328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7CAFAA-4272-FE3D-D281-F53E0AC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931F17-DB7D-3416-471F-281C3A7CB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6DF03D-956C-06C8-FDDD-3126B723F326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三、课堂小结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3A44B37E-9739-4E88-A148-A14E3CB12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94992"/>
            <a:ext cx="6872300" cy="4544585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A055AB2E-ABBC-4CEF-AC24-D07047DF1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9540" y="1312555"/>
            <a:ext cx="4153820" cy="24554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</p:spTree>
    <p:extLst>
      <p:ext uri="{BB962C8B-B14F-4D97-AF65-F5344CB8AC3E}">
        <p14:creationId xmlns:p14="http://schemas.microsoft.com/office/powerpoint/2010/main" val="1440502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1CF4D442-870A-435F-9D7C-A5AC382F87D1}"/>
              </a:ext>
            </a:extLst>
          </p:cNvPr>
          <p:cNvGrpSpPr/>
          <p:nvPr/>
        </p:nvGrpSpPr>
        <p:grpSpPr>
          <a:xfrm>
            <a:off x="186111" y="157176"/>
            <a:ext cx="2225649" cy="687229"/>
            <a:chOff x="186111" y="157176"/>
            <a:chExt cx="3258673" cy="68722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E68EDCD-4C2C-4E9B-AC64-016350324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CBFD38F-ED5B-482E-B5B4-916B4B0719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ED897D6-EDA4-4806-B210-EA393F1B1C0E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作业设计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60760CE-FF94-43FE-AD20-699B9B5026BA}"/>
              </a:ext>
            </a:extLst>
          </p:cNvPr>
          <p:cNvSpPr txBox="1"/>
          <p:nvPr/>
        </p:nvSpPr>
        <p:spPr>
          <a:xfrm>
            <a:off x="1246277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  <p:extLst>
      <p:ext uri="{BB962C8B-B14F-4D97-AF65-F5344CB8AC3E}">
        <p14:creationId xmlns:p14="http://schemas.microsoft.com/office/powerpoint/2010/main" val="4223339846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535</Words>
  <Application>Microsoft Office PowerPoint</Application>
  <PresentationFormat>全屏显示(16:9)</PresentationFormat>
  <Paragraphs>116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256</cp:revision>
  <dcterms:created xsi:type="dcterms:W3CDTF">2015-08-27T07:30:00Z</dcterms:created>
  <dcterms:modified xsi:type="dcterms:W3CDTF">2025-05-10T06:12:29Z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0A45F74E148D460483AAC7057F4BD097</vt:lpwstr>
  </property>
</Properties>
</file>